
<file path=[Content_Types].xml><?xml version="1.0" encoding="utf-8"?>
<Types xmlns="http://schemas.openxmlformats.org/package/2006/content-types">
  <Default Extension="png" ContentType="image/png"/>
  <Default Extension="mp3" ContentType="audio/unknown"/>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av" ContentType="audio/wav"/>
  <Default Extension="wdp" ContentType="image/vnd.ms-photo"/>
  <Default Extension="gif" ContentType="image/gif"/>
  <Default Extension="mp4" ContentType="video/unknown"/>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comments/comment1.xml" ContentType="application/vnd.openxmlformats-officedocument.presentationml.comments+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comments/comment2.xml" ContentType="application/vnd.openxmlformats-officedocument.presentationml.comments+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notesSlides/notesSlide10.xml" ContentType="application/vnd.openxmlformats-officedocument.presentationml.notesSlide+xml"/>
  <Override PartName="/ppt/tags/tag14.xml" ContentType="application/vnd.openxmlformats-officedocument.presentationml.tags+xml"/>
  <Override PartName="/ppt/notesSlides/notesSlide11.xml" ContentType="application/vnd.openxmlformats-officedocument.presentationml.notesSlide+xml"/>
  <Override PartName="/ppt/tags/tag15.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16.xml" ContentType="application/vnd.openxmlformats-officedocument.presentationml.tags+xml"/>
  <Override PartName="/ppt/notesSlides/notesSlide14.xml" ContentType="application/vnd.openxmlformats-officedocument.presentationml.notesSlide+xml"/>
  <Override PartName="/ppt/tags/tag17.xml" ContentType="application/vnd.openxmlformats-officedocument.presentationml.tags+xml"/>
  <Override PartName="/ppt/notesSlides/notesSlide15.xml" ContentType="application/vnd.openxmlformats-officedocument.presentationml.notesSlide+xml"/>
  <Override PartName="/ppt/tags/tag18.xml" ContentType="application/vnd.openxmlformats-officedocument.presentationml.tags+xml"/>
  <Override PartName="/ppt/notesSlides/notesSlide16.xml" ContentType="application/vnd.openxmlformats-officedocument.presentationml.notesSlide+xml"/>
  <Override PartName="/ppt/tags/tag19.xml" ContentType="application/vnd.openxmlformats-officedocument.presentationml.tags+xml"/>
  <Override PartName="/ppt/notesSlides/notesSlide17.xml" ContentType="application/vnd.openxmlformats-officedocument.presentationml.notesSlide+xml"/>
  <Override PartName="/ppt/tags/tag20.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4.xml" ContentType="application/vnd.openxmlformats-officedocument.presentationml.tags+xml"/>
  <Override PartName="/ppt/notesSlides/notesSlide22.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23.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24.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notesSlides/notesSlide25.xml" ContentType="application/vnd.openxmlformats-officedocument.presentationml.notesSlide+xml"/>
  <Override PartName="/ppt/tags/tag31.xml" ContentType="application/vnd.openxmlformats-officedocument.presentationml.tags+xml"/>
  <Override PartName="/ppt/notesSlides/notesSlide26.xml" ContentType="application/vnd.openxmlformats-officedocument.presentationml.notesSlide+xml"/>
  <Override PartName="/ppt/tags/tag32.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33.xml" ContentType="application/vnd.openxmlformats-officedocument.presentationml.tags+xml"/>
  <Override PartName="/ppt/notesSlides/notesSlide29.xml" ContentType="application/vnd.openxmlformats-officedocument.presentationml.notesSlide+xml"/>
  <Override PartName="/ppt/tags/tag34.xml" ContentType="application/vnd.openxmlformats-officedocument.presentationml.tags+xml"/>
  <Override PartName="/ppt/notesSlides/notesSlide30.xml" ContentType="application/vnd.openxmlformats-officedocument.presentationml.notesSlide+xml"/>
  <Override PartName="/ppt/tags/tag35.xml" ContentType="application/vnd.openxmlformats-officedocument.presentationml.tags+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ags/tag36.xml" ContentType="application/vnd.openxmlformats-officedocument.presentationml.tag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comments/comment3.xml" ContentType="application/vnd.openxmlformats-officedocument.presentationml.comments+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41"/>
  </p:notesMasterIdLst>
  <p:sldIdLst>
    <p:sldId id="3180" r:id="rId2"/>
    <p:sldId id="300" r:id="rId3"/>
    <p:sldId id="3183" r:id="rId4"/>
    <p:sldId id="3187" r:id="rId5"/>
    <p:sldId id="3181" r:id="rId6"/>
    <p:sldId id="3204" r:id="rId7"/>
    <p:sldId id="3198" r:id="rId8"/>
    <p:sldId id="3231" r:id="rId9"/>
    <p:sldId id="3232" r:id="rId10"/>
    <p:sldId id="3227" r:id="rId11"/>
    <p:sldId id="3234" r:id="rId12"/>
    <p:sldId id="3233" r:id="rId13"/>
    <p:sldId id="3230" r:id="rId14"/>
    <p:sldId id="3182" r:id="rId15"/>
    <p:sldId id="3205" r:id="rId16"/>
    <p:sldId id="3184" r:id="rId17"/>
    <p:sldId id="3193" r:id="rId18"/>
    <p:sldId id="3206" r:id="rId19"/>
    <p:sldId id="3188" r:id="rId20"/>
    <p:sldId id="3197" r:id="rId21"/>
    <p:sldId id="3207" r:id="rId22"/>
    <p:sldId id="3196" r:id="rId23"/>
    <p:sldId id="3195" r:id="rId24"/>
    <p:sldId id="3189" r:id="rId25"/>
    <p:sldId id="3192" r:id="rId26"/>
    <p:sldId id="3211" r:id="rId27"/>
    <p:sldId id="3210" r:id="rId28"/>
    <p:sldId id="3209" r:id="rId29"/>
    <p:sldId id="3194" r:id="rId30"/>
    <p:sldId id="3212" r:id="rId31"/>
    <p:sldId id="3214" r:id="rId32"/>
    <p:sldId id="3213" r:id="rId33"/>
    <p:sldId id="3229" r:id="rId34"/>
    <p:sldId id="3218" r:id="rId35"/>
    <p:sldId id="3217" r:id="rId36"/>
    <p:sldId id="3219" r:id="rId37"/>
    <p:sldId id="3190" r:id="rId38"/>
    <p:sldId id="3202" r:id="rId39"/>
    <p:sldId id="3203" r:id="rId40"/>
  </p:sldIdLst>
  <p:sldSz cx="12192000" cy="6858000"/>
  <p:notesSz cx="6858000" cy="9144000"/>
  <p:embeddedFontLst>
    <p:embeddedFont>
      <p:font typeface="Tahoma" pitchFamily="34" charset="0"/>
      <p:regular r:id="rId42"/>
      <p:bold r:id="rId43"/>
    </p:embeddedFont>
    <p:embeddedFont>
      <p:font typeface="Pattaya" charset="-34"/>
      <p:regular r:id="rId44"/>
    </p:embeddedFont>
    <p:embeddedFont>
      <p:font typeface="Calibri" pitchFamily="34" charset="0"/>
      <p:regular r:id="rId45"/>
      <p:bold r:id="rId46"/>
      <p:italic r:id="rId47"/>
      <p:boldItalic r:id="rId48"/>
    </p:embeddedFont>
    <p:embeddedFont>
      <p:font typeface="宋体" pitchFamily="2" charset="-122"/>
      <p:regular r:id="rId49"/>
    </p:embeddedFont>
    <p:embeddedFont>
      <p:font typeface="Fleur De Leah" charset="0"/>
      <p:regular r:id="rId50"/>
    </p:embeddedFont>
    <p:embeddedFont>
      <p:font typeface="等线" charset="-122"/>
      <p:regular r:id="rId51"/>
      <p:bold r:id="rId52"/>
    </p:embeddedFont>
  </p:embeddedFontLst>
  <p:custDataLst>
    <p:tags r:id="rId5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orient="horz" pos="1098">
          <p15:clr>
            <a:srgbClr val="A4A3A4"/>
          </p15:clr>
        </p15:guide>
        <p15:guide id="3" pos="3840">
          <p15:clr>
            <a:srgbClr val="A4A3A4"/>
          </p15:clr>
        </p15:guide>
        <p15:guide id="4" pos="7680">
          <p15:clr>
            <a:srgbClr val="A4A3A4"/>
          </p15:clr>
        </p15:guide>
        <p15:guide id="5" pos="526">
          <p15:clr>
            <a:srgbClr val="A4A3A4"/>
          </p15:clr>
        </p15:guide>
        <p15:guide id="6" pos="7129">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hgiang.k21dgdth@gmail.com" initials="p" lastIdx="5" clrIdx="0">
    <p:extLst>
      <p:ext uri="{19B8F6BF-5375-455C-9EA6-DF929625EA0E}">
        <p15:presenceInfo xmlns:p15="http://schemas.microsoft.com/office/powerpoint/2012/main" xmlns="" userId="d9335de34c27a59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ED63A"/>
    <a:srgbClr val="C03727"/>
    <a:srgbClr val="8FFC3E"/>
    <a:srgbClr val="C3DF85"/>
    <a:srgbClr val="5F7700"/>
    <a:srgbClr val="BDED01"/>
    <a:srgbClr val="A0CC3F"/>
    <a:srgbClr val="FFFFFF"/>
    <a:srgbClr val="FDFADE"/>
    <a:srgbClr val="79DB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309" autoAdjust="0"/>
    <p:restoredTop sz="93400" autoAdjust="0"/>
  </p:normalViewPr>
  <p:slideViewPr>
    <p:cSldViewPr snapToGrid="0" showGuides="1">
      <p:cViewPr>
        <p:scale>
          <a:sx n="40" d="100"/>
          <a:sy n="40" d="100"/>
        </p:scale>
        <p:origin x="-1602" y="-834"/>
      </p:cViewPr>
      <p:guideLst>
        <p:guide orient="horz" pos="2160"/>
        <p:guide orient="horz" pos="1098"/>
        <p:guide pos="3840"/>
        <p:guide pos="7680"/>
        <p:guide pos="526"/>
        <p:guide pos="7129"/>
      </p:guideLst>
    </p:cSldViewPr>
  </p:slideViewPr>
  <p:notesTextViewPr>
    <p:cViewPr>
      <p:scale>
        <a:sx n="400" d="100"/>
        <a:sy n="4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5.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4.fntdata"/><Relationship Id="rId53" Type="http://schemas.openxmlformats.org/officeDocument/2006/relationships/tags" Target="tags/tag1.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8.fntdata"/><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3.fntdata"/><Relationship Id="rId52"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10.fntdata"/><Relationship Id="rId3" Type="http://schemas.openxmlformats.org/officeDocument/2006/relationships/slide" Target="slides/slide2.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01-17T11:09:28.427" idx="1">
    <p:pos x="10" y="10"/>
    <p:text>Thầy cô cho HS xem clip rồi chiếu câu hỏi về những điều tốt đẹp mà chú bộ đội mang đến cho chúng ta</p:text>
    <p:extLst>
      <p:ext uri="{C676402C-5697-4E1C-873F-D02D1690AC5C}">
        <p15:threadingInfo xmlns:p15="http://schemas.microsoft.com/office/powerpoint/2012/main" xmlns="" timeZoneBias="-420"/>
      </p:ext>
    </p:extLst>
  </p:cm>
  <p:cm authorId="1" dt="2022-01-22T10:10:59.842" idx="4">
    <p:pos x="146" y="146"/>
    <p:text>Từ khi nhận thức được rằng tình yêu nước luôn khắc sâu trong tâm trí mỗi con người thì hai tiếng “Tổ Quốc” sao mà thiêng liêng đến vậy! Đó là ngọn đuốc sáng rực, sưởi ấm cho tâm hồn các chú. “Ngọn đuốc” ấy thôi thúc, giục giã các chú, là động lực để các chú tiến lên, bảo vệ mảnh đất quê hương yêu dấu này, Các chú đã không sợ hiểm nguy, quyết gìn giữ nơi đón ánh sáng mặt trời đầu tiên trên dải đất hình chữ S này.</p:text>
    <p:extLst>
      <p:ext uri="{C676402C-5697-4E1C-873F-D02D1690AC5C}">
        <p15:threadingInfo xmlns:p15="http://schemas.microsoft.com/office/powerpoint/2012/main" xmlns="" timeZoneBias="-4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2-01-17T19:58:21.942" idx="2">
    <p:pos x="10" y="10"/>
    <p:text>Cách chơi:
1. Thầy cô kích vào số để ra câu hỏi
2. Kích vào thùng sơn để quay về chọn</p:text>
    <p:extLst>
      <p:ext uri="{C676402C-5697-4E1C-873F-D02D1690AC5C}">
        <p15:threadingInfo xmlns:p15="http://schemas.microsoft.com/office/powerpoint/2012/main" xmlns="" timeZoneBias="-42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2-01-22T10:12:47.972" idx="5">
    <p:pos x="12" y="0"/>
    <p:text>“Tra khảo” là tra hỏi một cách gắt gao, thường có đánh đập để lấy lời khai.</p:text>
    <p:extLst>
      <p:ext uri="{C676402C-5697-4E1C-873F-D02D1690AC5C}">
        <p15:threadingInfo xmlns:p15="http://schemas.microsoft.com/office/powerpoint/2012/main" xmlns="" timeZoneBias="-420"/>
      </p:ext>
    </p:extLst>
  </p:cm>
</p:cmLst>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343FED0-F712-4F4E-BA45-1EFD89F555C1}" type="doc">
      <dgm:prSet loTypeId="urn:microsoft.com/office/officeart/2005/8/layout/arrow6" loCatId="process" qsTypeId="urn:microsoft.com/office/officeart/2005/8/quickstyle/simple1" qsCatId="simple" csTypeId="urn:microsoft.com/office/officeart/2005/8/colors/colorful4" csCatId="colorful" phldr="0"/>
      <dgm:spPr/>
      <dgm:t>
        <a:bodyPr/>
        <a:lstStyle/>
        <a:p>
          <a:endParaRPr lang="en-US"/>
        </a:p>
      </dgm:t>
    </dgm:pt>
    <dgm:pt modelId="{056E8B51-AE63-435C-AA9B-163423576F14}">
      <dgm:prSet phldrT="[Text]" phldr="1"/>
      <dgm:spPr/>
      <dgm:t>
        <a:bodyPr/>
        <a:lstStyle/>
        <a:p>
          <a:endParaRPr lang="en-US"/>
        </a:p>
      </dgm:t>
    </dgm:pt>
    <dgm:pt modelId="{3F1CCAE7-D807-4C3A-A1A4-D1AD00B8912C}" type="sibTrans" cxnId="{6A2DDB97-B2EA-4D92-80C4-42527908D20B}">
      <dgm:prSet/>
      <dgm:spPr/>
      <dgm:t>
        <a:bodyPr/>
        <a:lstStyle/>
        <a:p>
          <a:endParaRPr lang="en-US"/>
        </a:p>
      </dgm:t>
    </dgm:pt>
    <dgm:pt modelId="{3A392394-0730-454E-8FC2-6412C925663A}" type="parTrans" cxnId="{6A2DDB97-B2EA-4D92-80C4-42527908D20B}">
      <dgm:prSet/>
      <dgm:spPr/>
      <dgm:t>
        <a:bodyPr/>
        <a:lstStyle/>
        <a:p>
          <a:endParaRPr lang="en-US"/>
        </a:p>
      </dgm:t>
    </dgm:pt>
    <dgm:pt modelId="{212F4876-2BF8-421A-BA2C-148FAEEC3C5C}" type="pres">
      <dgm:prSet presAssocID="{B343FED0-F712-4F4E-BA45-1EFD89F555C1}" presName="compositeShape" presStyleCnt="0">
        <dgm:presLayoutVars>
          <dgm:chMax val="2"/>
          <dgm:dir/>
          <dgm:resizeHandles val="exact"/>
        </dgm:presLayoutVars>
      </dgm:prSet>
      <dgm:spPr/>
      <dgm:t>
        <a:bodyPr/>
        <a:lstStyle/>
        <a:p>
          <a:endParaRPr lang="en-US"/>
        </a:p>
      </dgm:t>
    </dgm:pt>
    <dgm:pt modelId="{96CF74AF-60DA-4D97-8D69-86FE545C8F37}" type="pres">
      <dgm:prSet presAssocID="{B343FED0-F712-4F4E-BA45-1EFD89F555C1}" presName="ribbon" presStyleLbl="node1" presStyleIdx="0" presStyleCnt="1" custLinFactX="30321" custLinFactY="-33153" custLinFactNeighborX="100000" custLinFactNeighborY="-100000"/>
      <dgm:spPr/>
    </dgm:pt>
    <dgm:pt modelId="{CBF86ABB-2408-44AB-8200-D8A3D5824F1C}" type="pres">
      <dgm:prSet presAssocID="{B343FED0-F712-4F4E-BA45-1EFD89F555C1}" presName="leftArrowText" presStyleLbl="node1" presStyleIdx="0" presStyleCnt="1">
        <dgm:presLayoutVars>
          <dgm:chMax val="0"/>
          <dgm:bulletEnabled val="1"/>
        </dgm:presLayoutVars>
      </dgm:prSet>
      <dgm:spPr/>
      <dgm:t>
        <a:bodyPr/>
        <a:lstStyle/>
        <a:p>
          <a:endParaRPr lang="en-US"/>
        </a:p>
      </dgm:t>
    </dgm:pt>
    <dgm:pt modelId="{9EE86E91-8B15-4071-BF8D-4B7405878D0C}" type="pres">
      <dgm:prSet presAssocID="{B343FED0-F712-4F4E-BA45-1EFD89F555C1}" presName="rightArrowText" presStyleLbl="node1" presStyleIdx="0" presStyleCnt="1">
        <dgm:presLayoutVars>
          <dgm:chMax val="0"/>
          <dgm:bulletEnabled val="1"/>
        </dgm:presLayoutVars>
      </dgm:prSet>
      <dgm:spPr/>
    </dgm:pt>
  </dgm:ptLst>
  <dgm:cxnLst>
    <dgm:cxn modelId="{D3C83CF3-C602-410B-8A27-DC806DE3D694}" type="presOf" srcId="{B343FED0-F712-4F4E-BA45-1EFD89F555C1}" destId="{212F4876-2BF8-421A-BA2C-148FAEEC3C5C}" srcOrd="0" destOrd="0" presId="urn:microsoft.com/office/officeart/2005/8/layout/arrow6"/>
    <dgm:cxn modelId="{6A2DDB97-B2EA-4D92-80C4-42527908D20B}" srcId="{B343FED0-F712-4F4E-BA45-1EFD89F555C1}" destId="{056E8B51-AE63-435C-AA9B-163423576F14}" srcOrd="0" destOrd="0" parTransId="{3A392394-0730-454E-8FC2-6412C925663A}" sibTransId="{3F1CCAE7-D807-4C3A-A1A4-D1AD00B8912C}"/>
    <dgm:cxn modelId="{60C5BB38-DD46-49B9-91F4-2E67FE84367F}" type="presOf" srcId="{056E8B51-AE63-435C-AA9B-163423576F14}" destId="{CBF86ABB-2408-44AB-8200-D8A3D5824F1C}" srcOrd="0" destOrd="0" presId="urn:microsoft.com/office/officeart/2005/8/layout/arrow6"/>
    <dgm:cxn modelId="{18A6D7A4-461D-40C2-B496-005557884BC6}" type="presParOf" srcId="{212F4876-2BF8-421A-BA2C-148FAEEC3C5C}" destId="{96CF74AF-60DA-4D97-8D69-86FE545C8F37}" srcOrd="0" destOrd="0" presId="urn:microsoft.com/office/officeart/2005/8/layout/arrow6"/>
    <dgm:cxn modelId="{3AE3E15B-11D0-419C-9FE2-401D7686577F}" type="presParOf" srcId="{212F4876-2BF8-421A-BA2C-148FAEEC3C5C}" destId="{CBF86ABB-2408-44AB-8200-D8A3D5824F1C}" srcOrd="1" destOrd="0" presId="urn:microsoft.com/office/officeart/2005/8/layout/arrow6"/>
    <dgm:cxn modelId="{B710057F-D777-4DAD-A973-50D75ADA9A7F}" type="presParOf" srcId="{212F4876-2BF8-421A-BA2C-148FAEEC3C5C}" destId="{9EE86E91-8B15-4071-BF8D-4B7405878D0C}" srcOrd="2" destOrd="0" presId="urn:microsoft.com/office/officeart/2005/8/layout/arrow6"/>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CF74AF-60DA-4D97-8D69-86FE545C8F37}">
      <dsp:nvSpPr>
        <dsp:cNvPr id="0" name=""/>
        <dsp:cNvSpPr/>
      </dsp:nvSpPr>
      <dsp:spPr>
        <a:xfrm>
          <a:off x="0" y="0"/>
          <a:ext cx="2252132" cy="900853"/>
        </a:xfrm>
        <a:prstGeom prst="leftRightRibbon">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F86ABB-2408-44AB-8200-D8A3D5824F1C}">
      <dsp:nvSpPr>
        <dsp:cNvPr id="0" name=""/>
        <dsp:cNvSpPr/>
      </dsp:nvSpPr>
      <dsp:spPr>
        <a:xfrm>
          <a:off x="270255" y="651255"/>
          <a:ext cx="743203" cy="441418"/>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4008" rIns="0" bIns="68580" numCol="1" spcCol="1270" anchor="ctr" anchorCtr="0">
          <a:noAutofit/>
        </a:bodyPr>
        <a:lstStyle/>
        <a:p>
          <a:pPr lvl="0" algn="ctr" defTabSz="800100">
            <a:lnSpc>
              <a:spcPct val="90000"/>
            </a:lnSpc>
            <a:spcBef>
              <a:spcPct val="0"/>
            </a:spcBef>
            <a:spcAft>
              <a:spcPct val="35000"/>
            </a:spcAft>
          </a:pPr>
          <a:endParaRPr lang="en-US" sz="1800" kern="1200"/>
        </a:p>
      </dsp:txBody>
      <dsp:txXfrm>
        <a:off x="270255" y="651255"/>
        <a:ext cx="743203" cy="441418"/>
      </dsp:txXfrm>
    </dsp:sp>
  </dsp:spTree>
</dsp:drawing>
</file>

<file path=ppt/diagrams/layout1.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F39D6B-3B0B-46FE-B8BE-0F0A56ED4D23}" type="datetimeFigureOut">
              <a:rPr lang="zh-CN" altLang="en-US" smtClean="0"/>
              <a:t>2023/2/21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51B22D-B9B7-460C-AFF5-E4A2A2B766A2}" type="slidenum">
              <a:rPr lang="zh-CN" altLang="en-US" smtClean="0"/>
              <a:t>‹#›</a:t>
            </a:fld>
            <a:endParaRPr lang="zh-CN" altLang="en-US"/>
          </a:p>
        </p:txBody>
      </p:sp>
    </p:spTree>
    <p:extLst>
      <p:ext uri="{BB962C8B-B14F-4D97-AF65-F5344CB8AC3E}">
        <p14:creationId xmlns:p14="http://schemas.microsoft.com/office/powerpoint/2010/main" val="4170339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051B22D-B9B7-460C-AFF5-E4A2A2B766A2}"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11</a:t>
            </a:fld>
            <a:endParaRPr lang="zh-CN" altLang="en-US">
              <a:ea typeface="宋体" panose="02010600030101010101" pitchFamily="2" charset="-122"/>
            </a:endParaRPr>
          </a:p>
        </p:txBody>
      </p:sp>
    </p:spTree>
    <p:extLst>
      <p:ext uri="{BB962C8B-B14F-4D97-AF65-F5344CB8AC3E}">
        <p14:creationId xmlns:p14="http://schemas.microsoft.com/office/powerpoint/2010/main" val="17759962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12</a:t>
            </a:fld>
            <a:endParaRPr lang="zh-CN" altLang="en-US">
              <a:ea typeface="宋体" panose="02010600030101010101" pitchFamily="2" charset="-122"/>
            </a:endParaRPr>
          </a:p>
        </p:txBody>
      </p:sp>
    </p:spTree>
    <p:extLst>
      <p:ext uri="{BB962C8B-B14F-4D97-AF65-F5344CB8AC3E}">
        <p14:creationId xmlns:p14="http://schemas.microsoft.com/office/powerpoint/2010/main" val="10844069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13</a:t>
            </a:fld>
            <a:endParaRPr lang="zh-CN" altLang="en-US">
              <a:ea typeface="宋体" panose="02010600030101010101" pitchFamily="2" charset="-122"/>
            </a:endParaRPr>
          </a:p>
        </p:txBody>
      </p:sp>
    </p:spTree>
    <p:extLst>
      <p:ext uri="{BB962C8B-B14F-4D97-AF65-F5344CB8AC3E}">
        <p14:creationId xmlns:p14="http://schemas.microsoft.com/office/powerpoint/2010/main" val="37954647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14</a:t>
            </a:fld>
            <a:endParaRPr lang="zh-CN" altLang="en-US">
              <a:ea typeface="宋体" panose="02010600030101010101" pitchFamily="2" charset="-122"/>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15</a:t>
            </a:fld>
            <a:endParaRPr lang="zh-CN" altLang="en-US">
              <a:ea typeface="宋体" panose="02010600030101010101" pitchFamily="2" charset="-122"/>
            </a:endParaRPr>
          </a:p>
        </p:txBody>
      </p:sp>
    </p:spTree>
    <p:extLst>
      <p:ext uri="{BB962C8B-B14F-4D97-AF65-F5344CB8AC3E}">
        <p14:creationId xmlns:p14="http://schemas.microsoft.com/office/powerpoint/2010/main" val="15238254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16</a:t>
            </a:fld>
            <a:endParaRPr lang="zh-CN" altLang="en-US">
              <a:ea typeface="宋体" panose="02010600030101010101" pitchFamily="2" charset="-122"/>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17</a:t>
            </a:fld>
            <a:endParaRPr lang="zh-CN" altLang="en-US">
              <a:ea typeface="宋体" panose="02010600030101010101" pitchFamily="2" charset="-122"/>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18</a:t>
            </a:fld>
            <a:endParaRPr lang="zh-CN" altLang="en-US">
              <a:ea typeface="宋体" panose="02010600030101010101" pitchFamily="2" charset="-122"/>
            </a:endParaRPr>
          </a:p>
        </p:txBody>
      </p:sp>
    </p:spTree>
    <p:extLst>
      <p:ext uri="{BB962C8B-B14F-4D97-AF65-F5344CB8AC3E}">
        <p14:creationId xmlns:p14="http://schemas.microsoft.com/office/powerpoint/2010/main" val="1435229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051B22D-B9B7-460C-AFF5-E4A2A2B766A2}" type="slidenum">
              <a:rPr lang="zh-CN" altLang="en-US" smtClean="0"/>
              <a:t>19</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20</a:t>
            </a:fld>
            <a:endParaRPr lang="zh-CN" altLang="en-US">
              <a:ea typeface="宋体" panose="02010600030101010101" pitchFamily="2"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2</a:t>
            </a:fld>
            <a:endParaRPr lang="zh-CN" altLang="en-US">
              <a:ea typeface="宋体" panose="02010600030101010101" pitchFamily="2" charset="-122"/>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22</a:t>
            </a:fld>
            <a:endParaRPr lang="zh-CN" altLang="en-US">
              <a:ea typeface="宋体" panose="02010600030101010101" pitchFamily="2" charset="-122"/>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051B22D-B9B7-460C-AFF5-E4A2A2B766A2}" type="slidenum">
              <a:rPr lang="zh-CN" altLang="en-US" smtClean="0"/>
              <a:t>23</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051B22D-B9B7-460C-AFF5-E4A2A2B766A2}" type="slidenum">
              <a:rPr lang="zh-CN" altLang="en-US" smtClean="0"/>
              <a:t>24</a:t>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051B22D-B9B7-460C-AFF5-E4A2A2B766A2}" type="slidenum">
              <a:rPr lang="zh-CN" altLang="en-US" smtClean="0"/>
              <a:t>25</a:t>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051B22D-B9B7-460C-AFF5-E4A2A2B766A2}" type="slidenum">
              <a:rPr lang="zh-CN" altLang="en-US" smtClean="0"/>
              <a:t>26</a:t>
            </a:fld>
            <a:endParaRPr lang="zh-CN" altLang="en-US"/>
          </a:p>
        </p:txBody>
      </p:sp>
    </p:spTree>
    <p:extLst>
      <p:ext uri="{BB962C8B-B14F-4D97-AF65-F5344CB8AC3E}">
        <p14:creationId xmlns:p14="http://schemas.microsoft.com/office/powerpoint/2010/main" val="21653642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051B22D-B9B7-460C-AFF5-E4A2A2B766A2}" type="slidenum">
              <a:rPr lang="zh-CN" altLang="en-US" smtClean="0"/>
              <a:t>27</a:t>
            </a:fld>
            <a:endParaRPr lang="zh-CN" altLang="en-US"/>
          </a:p>
        </p:txBody>
      </p:sp>
    </p:spTree>
    <p:extLst>
      <p:ext uri="{BB962C8B-B14F-4D97-AF65-F5344CB8AC3E}">
        <p14:creationId xmlns:p14="http://schemas.microsoft.com/office/powerpoint/2010/main" val="605199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051B22D-B9B7-460C-AFF5-E4A2A2B766A2}" type="slidenum">
              <a:rPr lang="zh-CN" altLang="en-US" smtClean="0"/>
              <a:t>28</a:t>
            </a:fld>
            <a:endParaRPr lang="zh-CN" altLang="en-US"/>
          </a:p>
        </p:txBody>
      </p:sp>
    </p:spTree>
    <p:extLst>
      <p:ext uri="{BB962C8B-B14F-4D97-AF65-F5344CB8AC3E}">
        <p14:creationId xmlns:p14="http://schemas.microsoft.com/office/powerpoint/2010/main" val="29291051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29</a:t>
            </a:fld>
            <a:endParaRPr lang="zh-CN" altLang="en-US">
              <a:ea typeface="宋体" panose="02010600030101010101" pitchFamily="2" charset="-122"/>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30</a:t>
            </a:fld>
            <a:endParaRPr lang="zh-CN" altLang="en-US">
              <a:ea typeface="宋体" panose="02010600030101010101" pitchFamily="2" charset="-122"/>
            </a:endParaRPr>
          </a:p>
        </p:txBody>
      </p:sp>
    </p:spTree>
    <p:extLst>
      <p:ext uri="{BB962C8B-B14F-4D97-AF65-F5344CB8AC3E}">
        <p14:creationId xmlns:p14="http://schemas.microsoft.com/office/powerpoint/2010/main" val="164647376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31</a:t>
            </a:fld>
            <a:endParaRPr lang="zh-CN" altLang="en-US">
              <a:ea typeface="宋体" panose="02010600030101010101" pitchFamily="2" charset="-122"/>
            </a:endParaRPr>
          </a:p>
        </p:txBody>
      </p:sp>
    </p:spTree>
    <p:extLst>
      <p:ext uri="{BB962C8B-B14F-4D97-AF65-F5344CB8AC3E}">
        <p14:creationId xmlns:p14="http://schemas.microsoft.com/office/powerpoint/2010/main" val="3318230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sz="400" dirty="0">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3</a:t>
            </a:fld>
            <a:endParaRPr lang="zh-CN" altLang="en-US">
              <a:ea typeface="宋体" panose="02010600030101010101" pitchFamily="2" charset="-122"/>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32</a:t>
            </a:fld>
            <a:endParaRPr lang="zh-CN" altLang="en-US">
              <a:ea typeface="宋体" panose="02010600030101010101" pitchFamily="2" charset="-122"/>
            </a:endParaRPr>
          </a:p>
        </p:txBody>
      </p:sp>
    </p:spTree>
    <p:extLst>
      <p:ext uri="{BB962C8B-B14F-4D97-AF65-F5344CB8AC3E}">
        <p14:creationId xmlns:p14="http://schemas.microsoft.com/office/powerpoint/2010/main" val="37296965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33</a:t>
            </a:fld>
            <a:endParaRPr lang="zh-CN" altLang="en-US">
              <a:ea typeface="宋体" panose="02010600030101010101" pitchFamily="2" charset="-122"/>
            </a:endParaRPr>
          </a:p>
        </p:txBody>
      </p:sp>
    </p:spTree>
    <p:extLst>
      <p:ext uri="{BB962C8B-B14F-4D97-AF65-F5344CB8AC3E}">
        <p14:creationId xmlns:p14="http://schemas.microsoft.com/office/powerpoint/2010/main" val="111760575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34</a:t>
            </a:fld>
            <a:endParaRPr lang="zh-CN" altLang="en-US">
              <a:ea typeface="宋体" panose="02010600030101010101" pitchFamily="2" charset="-122"/>
            </a:endParaRPr>
          </a:p>
        </p:txBody>
      </p:sp>
    </p:spTree>
    <p:extLst>
      <p:ext uri="{BB962C8B-B14F-4D97-AF65-F5344CB8AC3E}">
        <p14:creationId xmlns:p14="http://schemas.microsoft.com/office/powerpoint/2010/main" val="253102595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35</a:t>
            </a:fld>
            <a:endParaRPr lang="zh-CN" altLang="en-US">
              <a:ea typeface="宋体" panose="02010600030101010101" pitchFamily="2" charset="-122"/>
            </a:endParaRPr>
          </a:p>
        </p:txBody>
      </p:sp>
    </p:spTree>
    <p:extLst>
      <p:ext uri="{BB962C8B-B14F-4D97-AF65-F5344CB8AC3E}">
        <p14:creationId xmlns:p14="http://schemas.microsoft.com/office/powerpoint/2010/main" val="42184937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36</a:t>
            </a:fld>
            <a:endParaRPr lang="zh-CN" altLang="en-US">
              <a:ea typeface="宋体" panose="02010600030101010101" pitchFamily="2" charset="-122"/>
            </a:endParaRPr>
          </a:p>
        </p:txBody>
      </p:sp>
    </p:spTree>
    <p:extLst>
      <p:ext uri="{BB962C8B-B14F-4D97-AF65-F5344CB8AC3E}">
        <p14:creationId xmlns:p14="http://schemas.microsoft.com/office/powerpoint/2010/main" val="228206744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dirty="0">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37</a:t>
            </a:fld>
            <a:endParaRPr lang="zh-CN" altLang="en-US">
              <a:ea typeface="宋体" panose="02010600030101010101" pitchFamily="2" charset="-122"/>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dirty="0">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38</a:t>
            </a:fld>
            <a:endParaRPr lang="zh-CN" altLang="en-US">
              <a:ea typeface="宋体" panose="02010600030101010101" pitchFamily="2" charset="-122"/>
            </a:endParaRPr>
          </a:p>
        </p:txBody>
      </p:sp>
    </p:spTree>
    <p:extLst>
      <p:ext uri="{BB962C8B-B14F-4D97-AF65-F5344CB8AC3E}">
        <p14:creationId xmlns:p14="http://schemas.microsoft.com/office/powerpoint/2010/main" val="22143015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dirty="0">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39</a:t>
            </a:fld>
            <a:endParaRPr lang="zh-CN" altLang="en-US">
              <a:ea typeface="宋体" panose="02010600030101010101" pitchFamily="2" charset="-122"/>
            </a:endParaRPr>
          </a:p>
        </p:txBody>
      </p:sp>
    </p:spTree>
    <p:extLst>
      <p:ext uri="{BB962C8B-B14F-4D97-AF65-F5344CB8AC3E}">
        <p14:creationId xmlns:p14="http://schemas.microsoft.com/office/powerpoint/2010/main" val="27828776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4</a:t>
            </a:fld>
            <a:endParaRPr lang="zh-CN" altLang="en-US">
              <a:ea typeface="宋体" panose="02010600030101010101" pitchFamily="2"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dirty="0">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5</a:t>
            </a:fld>
            <a:endParaRPr lang="zh-CN" altLang="en-US">
              <a:ea typeface="宋体" panose="02010600030101010101" pitchFamily="2" charset="-122"/>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051B22D-B9B7-460C-AFF5-E4A2A2B766A2}" type="slidenum">
              <a:rPr lang="zh-CN" altLang="en-US" smtClean="0"/>
              <a:t>6</a:t>
            </a:fld>
            <a:endParaRPr lang="zh-CN" altLang="en-US"/>
          </a:p>
        </p:txBody>
      </p:sp>
    </p:spTree>
    <p:extLst>
      <p:ext uri="{BB962C8B-B14F-4D97-AF65-F5344CB8AC3E}">
        <p14:creationId xmlns:p14="http://schemas.microsoft.com/office/powerpoint/2010/main" val="7246471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7</a:t>
            </a:fld>
            <a:endParaRPr lang="zh-CN" altLang="en-US">
              <a:ea typeface="宋体" panose="02010600030101010101" pitchFamily="2" charset="-12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8</a:t>
            </a:fld>
            <a:endParaRPr lang="zh-CN" altLang="en-US">
              <a:ea typeface="宋体" panose="02010600030101010101" pitchFamily="2" charset="-122"/>
            </a:endParaRPr>
          </a:p>
        </p:txBody>
      </p:sp>
    </p:spTree>
    <p:extLst>
      <p:ext uri="{BB962C8B-B14F-4D97-AF65-F5344CB8AC3E}">
        <p14:creationId xmlns:p14="http://schemas.microsoft.com/office/powerpoint/2010/main" val="235485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幻灯片图像占位符 1"/>
          <p:cNvSpPr>
            <a:spLocks noGrp="1" noRot="1" noChangeAspect="1" noChangeArrowheads="1" noTextEdit="1"/>
          </p:cNvSpPr>
          <p:nvPr>
            <p:ph type="sldImg" idx="4294967295"/>
          </p:nvPr>
        </p:nvSpPr>
        <p:spPr>
          <a:ln>
            <a:miter lim="800000"/>
          </a:ln>
        </p:spPr>
      </p:sp>
      <p:sp>
        <p:nvSpPr>
          <p:cNvPr id="37891" name="备注占位符 2"/>
          <p:cNvSpPr>
            <a:spLocks noGrp="1" noChangeArrowheads="1"/>
          </p:cNvSpPr>
          <p:nvPr>
            <p:ph type="body" idx="4294967295"/>
          </p:nvPr>
        </p:nvSpPr>
        <p:spPr/>
        <p:txBody>
          <a:bodyPr/>
          <a:lstStyle/>
          <a:p>
            <a:pPr eaLnBrk="1" hangingPunct="1"/>
            <a:endParaRPr lang="zh-CN" altLang="en-US">
              <a:ea typeface="宋体" panose="02010600030101010101" pitchFamily="2" charset="-122"/>
            </a:endParaRPr>
          </a:p>
        </p:txBody>
      </p:sp>
      <p:sp>
        <p:nvSpPr>
          <p:cNvPr id="3789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方正正中黑简体" charset="0"/>
                <a:cs typeface="方正正中黑简体" charset="0"/>
              </a:defRPr>
            </a:lvl1pPr>
            <a:lvl2pPr marL="742950" indent="-285750" eaLnBrk="0" hangingPunct="0">
              <a:defRPr>
                <a:solidFill>
                  <a:schemeClr val="tx1"/>
                </a:solidFill>
                <a:latin typeface="Arial" panose="020B0604020202020204" pitchFamily="34" charset="0"/>
                <a:ea typeface="方正正中黑简体" charset="0"/>
                <a:cs typeface="方正正中黑简体" charset="0"/>
              </a:defRPr>
            </a:lvl2pPr>
            <a:lvl3pPr marL="1143000" indent="-228600" eaLnBrk="0" hangingPunct="0">
              <a:defRPr>
                <a:solidFill>
                  <a:schemeClr val="tx1"/>
                </a:solidFill>
                <a:latin typeface="Arial" panose="020B0604020202020204" pitchFamily="34" charset="0"/>
                <a:ea typeface="方正正中黑简体" charset="0"/>
                <a:cs typeface="方正正中黑简体" charset="0"/>
              </a:defRPr>
            </a:lvl3pPr>
            <a:lvl4pPr marL="1600200" indent="-228600" eaLnBrk="0" hangingPunct="0">
              <a:defRPr>
                <a:solidFill>
                  <a:schemeClr val="tx1"/>
                </a:solidFill>
                <a:latin typeface="Arial" panose="020B0604020202020204" pitchFamily="34" charset="0"/>
                <a:ea typeface="方正正中黑简体" charset="0"/>
                <a:cs typeface="方正正中黑简体" charset="0"/>
              </a:defRPr>
            </a:lvl4pPr>
            <a:lvl5pPr marL="2057400" indent="-228600" eaLnBrk="0" hangingPunct="0">
              <a:defRPr>
                <a:solidFill>
                  <a:schemeClr val="tx1"/>
                </a:solidFill>
                <a:latin typeface="Arial" panose="020B0604020202020204" pitchFamily="34" charset="0"/>
                <a:ea typeface="方正正中黑简体" charset="0"/>
                <a:cs typeface="方正正中黑简体" charset="0"/>
              </a:defRPr>
            </a:lvl5pPr>
            <a:lvl6pPr marL="25146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6pPr>
            <a:lvl7pPr marL="29718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7pPr>
            <a:lvl8pPr marL="34290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8pPr>
            <a:lvl9pPr marL="3886200" indent="-228600" eaLnBrk="0" fontAlgn="base" hangingPunct="0">
              <a:spcBef>
                <a:spcPct val="0"/>
              </a:spcBef>
              <a:spcAft>
                <a:spcPct val="0"/>
              </a:spcAft>
              <a:defRPr>
                <a:solidFill>
                  <a:schemeClr val="tx1"/>
                </a:solidFill>
                <a:latin typeface="Arial" panose="020B0604020202020204" pitchFamily="34" charset="0"/>
                <a:ea typeface="方正正中黑简体" charset="0"/>
                <a:cs typeface="方正正中黑简体" charset="0"/>
              </a:defRPr>
            </a:lvl9pPr>
          </a:lstStyle>
          <a:p>
            <a:pPr eaLnBrk="1" hangingPunct="1"/>
            <a:fld id="{BC66F1B3-F0F6-490A-96A0-0E5075E6CE08}" type="slidenum">
              <a:rPr lang="zh-CN" altLang="en-US">
                <a:ea typeface="宋体" panose="02010600030101010101" pitchFamily="2" charset="-122"/>
              </a:rPr>
              <a:t>9</a:t>
            </a:fld>
            <a:endParaRPr lang="zh-CN" altLang="en-US">
              <a:ea typeface="宋体" panose="02010600030101010101" pitchFamily="2" charset="-122"/>
            </a:endParaRPr>
          </a:p>
        </p:txBody>
      </p:sp>
    </p:spTree>
    <p:extLst>
      <p:ext uri="{BB962C8B-B14F-4D97-AF65-F5344CB8AC3E}">
        <p14:creationId xmlns:p14="http://schemas.microsoft.com/office/powerpoint/2010/main" val="30604927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内页">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2_内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20536219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内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103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1"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xml"/><Relationship Id="rId1" Type="http://schemas.openxmlformats.org/officeDocument/2006/relationships/tags" Target="../tags/tag2.xml"/><Relationship Id="rId5" Type="http://schemas.openxmlformats.org/officeDocument/2006/relationships/image" Target="../media/image2.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2.png"/><Relationship Id="rId7" Type="http://schemas.microsoft.com/office/2007/relationships/hdphoto" Target="../media/hdphoto7.wdp"/><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image" Target="../media/image19.png"/><Relationship Id="rId11" Type="http://schemas.microsoft.com/office/2007/relationships/hdphoto" Target="../media/hdphoto9.wdp"/><Relationship Id="rId5" Type="http://schemas.microsoft.com/office/2007/relationships/hdphoto" Target="../media/hdphoto6.wdp"/><Relationship Id="rId10" Type="http://schemas.openxmlformats.org/officeDocument/2006/relationships/image" Target="../media/image21.png"/><Relationship Id="rId4" Type="http://schemas.openxmlformats.org/officeDocument/2006/relationships/image" Target="../media/image18.png"/><Relationship Id="rId9" Type="http://schemas.microsoft.com/office/2007/relationships/hdphoto" Target="../media/hdphoto8.wdp"/></Relationships>
</file>

<file path=ppt/slides/_rels/slide11.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notesSlide" Target="../notesSlides/notesSlide10.xml"/><Relationship Id="rId7" Type="http://schemas.openxmlformats.org/officeDocument/2006/relationships/image" Target="../media/image23.png"/><Relationship Id="rId2" Type="http://schemas.openxmlformats.org/officeDocument/2006/relationships/slideLayout" Target="../slideLayouts/slideLayout2.xml"/><Relationship Id="rId1" Type="http://schemas.openxmlformats.org/officeDocument/2006/relationships/tags" Target="../tags/tag13.xml"/><Relationship Id="rId6" Type="http://schemas.microsoft.com/office/2007/relationships/hdphoto" Target="../media/hdphoto10.wdp"/><Relationship Id="rId5" Type="http://schemas.openxmlformats.org/officeDocument/2006/relationships/image" Target="../media/image22.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microsoft.com/office/2007/relationships/hdphoto" Target="../media/hdphoto13.wdp"/><Relationship Id="rId3" Type="http://schemas.openxmlformats.org/officeDocument/2006/relationships/notesSlide" Target="../notesSlides/notesSlide11.xml"/><Relationship Id="rId7" Type="http://schemas.openxmlformats.org/officeDocument/2006/relationships/image" Target="../media/image25.png"/><Relationship Id="rId2" Type="http://schemas.openxmlformats.org/officeDocument/2006/relationships/slideLayout" Target="../slideLayouts/slideLayout2.xml"/><Relationship Id="rId1" Type="http://schemas.openxmlformats.org/officeDocument/2006/relationships/tags" Target="../tags/tag14.xml"/><Relationship Id="rId6" Type="http://schemas.microsoft.com/office/2007/relationships/hdphoto" Target="../media/hdphoto12.wdp"/><Relationship Id="rId5" Type="http://schemas.openxmlformats.org/officeDocument/2006/relationships/image" Target="../media/image24.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notesSlide" Target="../notesSlides/notesSlide14.xml"/><Relationship Id="rId7" Type="http://schemas.openxmlformats.org/officeDocument/2006/relationships/image" Target="../media/image23.png"/><Relationship Id="rId2" Type="http://schemas.openxmlformats.org/officeDocument/2006/relationships/slideLayout" Target="../slideLayouts/slideLayout2.xml"/><Relationship Id="rId1" Type="http://schemas.openxmlformats.org/officeDocument/2006/relationships/tags" Target="../tags/tag16.xml"/><Relationship Id="rId6" Type="http://schemas.microsoft.com/office/2007/relationships/hdphoto" Target="../media/hdphoto10.wdp"/><Relationship Id="rId5" Type="http://schemas.openxmlformats.org/officeDocument/2006/relationships/image" Target="../media/image22.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8" Type="http://schemas.microsoft.com/office/2007/relationships/hdphoto" Target="../media/hdphoto13.wdp"/><Relationship Id="rId3" Type="http://schemas.openxmlformats.org/officeDocument/2006/relationships/notesSlide" Target="../notesSlides/notesSlide15.xml"/><Relationship Id="rId7" Type="http://schemas.openxmlformats.org/officeDocument/2006/relationships/image" Target="../media/image25.png"/><Relationship Id="rId2" Type="http://schemas.openxmlformats.org/officeDocument/2006/relationships/slideLayout" Target="../slideLayouts/slideLayout2.xml"/><Relationship Id="rId1" Type="http://schemas.openxmlformats.org/officeDocument/2006/relationships/tags" Target="../tags/tag17.xml"/><Relationship Id="rId6" Type="http://schemas.microsoft.com/office/2007/relationships/hdphoto" Target="../media/hdphoto12.wdp"/><Relationship Id="rId5" Type="http://schemas.openxmlformats.org/officeDocument/2006/relationships/image" Target="../media/image24.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8.xml"/><Relationship Id="rId6" Type="http://schemas.openxmlformats.org/officeDocument/2006/relationships/image" Target="../media/image28.jpeg"/><Relationship Id="rId5" Type="http://schemas.openxmlformats.org/officeDocument/2006/relationships/image" Target="../media/image27.gif"/><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9.xml"/><Relationship Id="rId6" Type="http://schemas.openxmlformats.org/officeDocument/2006/relationships/image" Target="../media/image29.jpg"/><Relationship Id="rId5" Type="http://schemas.openxmlformats.org/officeDocument/2006/relationships/image" Target="../media/image27.gif"/><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xml"/><Relationship Id="rId1" Type="http://schemas.openxmlformats.org/officeDocument/2006/relationships/tags" Target="../tags/tag20.xml"/><Relationship Id="rId4" Type="http://schemas.openxmlformats.org/officeDocument/2006/relationships/image" Target="../media/image26.gi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31.png"/><Relationship Id="rId4" Type="http://schemas.microsoft.com/office/2007/relationships/hdphoto" Target="../media/hdphoto14.wdp"/></Relationships>
</file>

<file path=ppt/slides/_rels/slide21.xml.rels><?xml version="1.0" encoding="UTF-8" standalone="yes"?>
<Relationships xmlns="http://schemas.openxmlformats.org/package/2006/relationships"><Relationship Id="rId2" Type="http://schemas.openxmlformats.org/officeDocument/2006/relationships/image" Target="../media/image32.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35.svg"/><Relationship Id="rId13" Type="http://schemas.openxmlformats.org/officeDocument/2006/relationships/image" Target="../media/image37.png"/><Relationship Id="rId3" Type="http://schemas.openxmlformats.org/officeDocument/2006/relationships/notesSlide" Target="../notesSlides/notesSlide20.xml"/><Relationship Id="rId7" Type="http://schemas.openxmlformats.org/officeDocument/2006/relationships/image" Target="../media/image34.png"/><Relationship Id="rId12" Type="http://schemas.openxmlformats.org/officeDocument/2006/relationships/image" Target="../media/image39.svg"/><Relationship Id="rId2" Type="http://schemas.openxmlformats.org/officeDocument/2006/relationships/slideLayout" Target="../slideLayouts/slideLayout2.xml"/><Relationship Id="rId16" Type="http://schemas.openxmlformats.org/officeDocument/2006/relationships/image" Target="../media/image43.svg"/><Relationship Id="rId1" Type="http://schemas.openxmlformats.org/officeDocument/2006/relationships/tags" Target="../tags/tag21.xml"/><Relationship Id="rId6" Type="http://schemas.microsoft.com/office/2007/relationships/hdphoto" Target="../media/hdphoto15.wdp"/><Relationship Id="rId11" Type="http://schemas.openxmlformats.org/officeDocument/2006/relationships/image" Target="../media/image36.png"/><Relationship Id="rId5" Type="http://schemas.openxmlformats.org/officeDocument/2006/relationships/image" Target="../media/image33.png"/><Relationship Id="rId15" Type="http://schemas.openxmlformats.org/officeDocument/2006/relationships/image" Target="../media/image38.png"/><Relationship Id="rId10" Type="http://schemas.openxmlformats.org/officeDocument/2006/relationships/image" Target="../media/image37.svg"/><Relationship Id="rId4" Type="http://schemas.openxmlformats.org/officeDocument/2006/relationships/image" Target="../media/image2.png"/><Relationship Id="rId9" Type="http://schemas.openxmlformats.org/officeDocument/2006/relationships/image" Target="../media/image35.png"/><Relationship Id="rId14" Type="http://schemas.openxmlformats.org/officeDocument/2006/relationships/image" Target="../media/image41.svg"/></Relationships>
</file>

<file path=ppt/slides/_rels/slide23.xml.rels><?xml version="1.0" encoding="UTF-8" standalone="yes"?>
<Relationships xmlns="http://schemas.openxmlformats.org/package/2006/relationships"><Relationship Id="rId8" Type="http://schemas.openxmlformats.org/officeDocument/2006/relationships/image" Target="../media/image46.svg"/><Relationship Id="rId13" Type="http://schemas.microsoft.com/office/2007/relationships/diagramDrawing" Target="../diagrams/drawing1.xml"/><Relationship Id="rId3" Type="http://schemas.openxmlformats.org/officeDocument/2006/relationships/slideLayout" Target="../slideLayouts/slideLayout1.xml"/><Relationship Id="rId7" Type="http://schemas.openxmlformats.org/officeDocument/2006/relationships/image" Target="../media/image40.png"/><Relationship Id="rId12" Type="http://schemas.openxmlformats.org/officeDocument/2006/relationships/diagramColors" Target="../diagrams/colors1.xml"/><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39.jpg"/><Relationship Id="rId11" Type="http://schemas.openxmlformats.org/officeDocument/2006/relationships/diagramQuickStyle" Target="../diagrams/quickStyle1.xml"/><Relationship Id="rId5" Type="http://schemas.openxmlformats.org/officeDocument/2006/relationships/image" Target="../media/image2.png"/><Relationship Id="rId10" Type="http://schemas.openxmlformats.org/officeDocument/2006/relationships/diagramLayout" Target="../diagrams/layout1.xml"/><Relationship Id="rId4" Type="http://schemas.openxmlformats.org/officeDocument/2006/relationships/notesSlide" Target="../notesSlides/notesSlide21.xml"/><Relationship Id="rId9" Type="http://schemas.openxmlformats.org/officeDocument/2006/relationships/diagramData" Target="../diagrams/data1.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microsoft.com/office/2007/relationships/hdphoto" Target="../media/hdphoto17.wdp"/><Relationship Id="rId2" Type="http://schemas.openxmlformats.org/officeDocument/2006/relationships/slideLayout" Target="../slideLayouts/slideLayout1.xml"/><Relationship Id="rId1" Type="http://schemas.openxmlformats.org/officeDocument/2006/relationships/tags" Target="../tags/tag24.xml"/><Relationship Id="rId6" Type="http://schemas.openxmlformats.org/officeDocument/2006/relationships/image" Target="../media/image42.png"/><Relationship Id="rId5" Type="http://schemas.microsoft.com/office/2007/relationships/hdphoto" Target="../media/hdphoto16.wdp"/><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image" Target="../media/image43.gif"/><Relationship Id="rId5" Type="http://schemas.openxmlformats.org/officeDocument/2006/relationships/image" Target="../media/image2.png"/><Relationship Id="rId4"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image" Target="../media/image43.gif"/><Relationship Id="rId5" Type="http://schemas.openxmlformats.org/officeDocument/2006/relationships/image" Target="../media/image2.png"/><Relationship Id="rId4" Type="http://schemas.openxmlformats.org/officeDocument/2006/relationships/notesSlide" Target="../notesSlides/notesSlide24.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image" Target="../media/image44.gif"/><Relationship Id="rId5" Type="http://schemas.openxmlformats.org/officeDocument/2006/relationships/image" Target="../media/image2.png"/><Relationship Id="rId4" Type="http://schemas.openxmlformats.org/officeDocument/2006/relationships/notesSlide" Target="../notesSlides/notesSlide25.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6.xml"/><Relationship Id="rId7" Type="http://schemas.openxmlformats.org/officeDocument/2006/relationships/image" Target="../media/image46.gif"/><Relationship Id="rId2" Type="http://schemas.openxmlformats.org/officeDocument/2006/relationships/slideLayout" Target="../slideLayouts/slideLayout1.xml"/><Relationship Id="rId1" Type="http://schemas.openxmlformats.org/officeDocument/2006/relationships/tags" Target="../tags/tag31.xml"/><Relationship Id="rId6" Type="http://schemas.openxmlformats.org/officeDocument/2006/relationships/image" Target="../media/image45.png"/><Relationship Id="rId5" Type="http://schemas.microsoft.com/office/2007/relationships/hdphoto" Target="../media/hdphoto16.wdp"/><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tags" Target="../tags/tag3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4.xml"/><Relationship Id="rId7" Type="http://schemas.openxmlformats.org/officeDocument/2006/relationships/image" Target="../media/image3.png"/><Relationship Id="rId2" Type="http://schemas.microsoft.com/office/2007/relationships/media" Target="../media/media1.mp4"/><Relationship Id="rId1" Type="http://schemas.openxmlformats.org/officeDocument/2006/relationships/video" Target="NULL" TargetMode="External"/><Relationship Id="rId6" Type="http://schemas.openxmlformats.org/officeDocument/2006/relationships/image" Target="../media/image2.png"/><Relationship Id="rId5" Type="http://schemas.openxmlformats.org/officeDocument/2006/relationships/notesSlide" Target="../notesSlides/notesSlide3.xml"/><Relationship Id="rId4" Type="http://schemas.openxmlformats.org/officeDocument/2006/relationships/slideLayout" Target="../slideLayouts/slideLayout2.xml"/><Relationship Id="rId9" Type="http://schemas.openxmlformats.org/officeDocument/2006/relationships/comments" Target="../comments/comment1.xml"/></Relationships>
</file>

<file path=ppt/slides/_rels/slide30.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tags" Target="../tags/tag33.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notesSlide" Target="../notesSlides/notesSlide30.xml"/><Relationship Id="rId7" Type="http://schemas.microsoft.com/office/2007/relationships/hdphoto" Target="../media/hdphoto18.wdp"/><Relationship Id="rId2" Type="http://schemas.openxmlformats.org/officeDocument/2006/relationships/slideLayout" Target="../slideLayouts/slideLayout2.xml"/><Relationship Id="rId1" Type="http://schemas.openxmlformats.org/officeDocument/2006/relationships/tags" Target="../tags/tag34.xml"/><Relationship Id="rId6" Type="http://schemas.openxmlformats.org/officeDocument/2006/relationships/image" Target="../media/image48.png"/><Relationship Id="rId11" Type="http://schemas.openxmlformats.org/officeDocument/2006/relationships/image" Target="../media/image51.png"/><Relationship Id="rId5" Type="http://schemas.openxmlformats.org/officeDocument/2006/relationships/image" Target="../media/image47.png"/><Relationship Id="rId10" Type="http://schemas.openxmlformats.org/officeDocument/2006/relationships/image" Target="../media/image50.png"/><Relationship Id="rId4" Type="http://schemas.openxmlformats.org/officeDocument/2006/relationships/image" Target="../media/image2.png"/><Relationship Id="rId9" Type="http://schemas.microsoft.com/office/2007/relationships/hdphoto" Target="../media/hdphoto19.wdp"/></Relationships>
</file>

<file path=ppt/slides/_rels/slide33.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notesSlide" Target="../notesSlides/notesSlide31.xml"/><Relationship Id="rId7" Type="http://schemas.openxmlformats.org/officeDocument/2006/relationships/image" Target="../media/image23.png"/><Relationship Id="rId2" Type="http://schemas.openxmlformats.org/officeDocument/2006/relationships/slideLayout" Target="../slideLayouts/slideLayout2.xml"/><Relationship Id="rId1" Type="http://schemas.openxmlformats.org/officeDocument/2006/relationships/tags" Target="../tags/tag35.xml"/><Relationship Id="rId6" Type="http://schemas.microsoft.com/office/2007/relationships/hdphoto" Target="../media/hdphoto10.wdp"/><Relationship Id="rId5" Type="http://schemas.openxmlformats.org/officeDocument/2006/relationships/image" Target="../media/image22.png"/><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openxmlformats.org/officeDocument/2006/relationships/image" Target="../media/image54.jpeg"/><Relationship Id="rId13" Type="http://schemas.openxmlformats.org/officeDocument/2006/relationships/image" Target="../media/image59.jpeg"/><Relationship Id="rId3" Type="http://schemas.openxmlformats.org/officeDocument/2006/relationships/notesSlide" Target="../notesSlides/notesSlide33.xml"/><Relationship Id="rId7" Type="http://schemas.openxmlformats.org/officeDocument/2006/relationships/image" Target="../media/image53.gif"/><Relationship Id="rId12" Type="http://schemas.openxmlformats.org/officeDocument/2006/relationships/image" Target="../media/image58.jpeg"/><Relationship Id="rId2" Type="http://schemas.openxmlformats.org/officeDocument/2006/relationships/slideLayout" Target="../slideLayouts/slideLayout2.xml"/><Relationship Id="rId1" Type="http://schemas.openxmlformats.org/officeDocument/2006/relationships/tags" Target="../tags/tag36.xml"/><Relationship Id="rId6" Type="http://schemas.microsoft.com/office/2007/relationships/hdphoto" Target="../media/hdphoto20.wdp"/><Relationship Id="rId11" Type="http://schemas.openxmlformats.org/officeDocument/2006/relationships/image" Target="../media/image57.jpeg"/><Relationship Id="rId5" Type="http://schemas.openxmlformats.org/officeDocument/2006/relationships/image" Target="../media/image52.png"/><Relationship Id="rId10" Type="http://schemas.openxmlformats.org/officeDocument/2006/relationships/image" Target="../media/image56.jpeg"/><Relationship Id="rId4" Type="http://schemas.openxmlformats.org/officeDocument/2006/relationships/image" Target="../media/image2.png"/><Relationship Id="rId9" Type="http://schemas.openxmlformats.org/officeDocument/2006/relationships/image" Target="../media/image55.jpe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62.png"/><Relationship Id="rId18" Type="http://schemas.openxmlformats.org/officeDocument/2006/relationships/image" Target="../media/image67.gif"/><Relationship Id="rId3" Type="http://schemas.microsoft.com/office/2007/relationships/media" Target="../media/media3.mp3"/><Relationship Id="rId7" Type="http://schemas.openxmlformats.org/officeDocument/2006/relationships/slide" Target="slide5.xml"/><Relationship Id="rId12" Type="http://schemas.microsoft.com/office/2007/relationships/hdphoto" Target="../media/hdphoto21.wdp"/><Relationship Id="rId17" Type="http://schemas.openxmlformats.org/officeDocument/2006/relationships/image" Target="../media/image66.gif"/><Relationship Id="rId2" Type="http://schemas.openxmlformats.org/officeDocument/2006/relationships/audio" Target="../media/media2.wav"/><Relationship Id="rId16" Type="http://schemas.openxmlformats.org/officeDocument/2006/relationships/image" Target="../media/image65.png"/><Relationship Id="rId1" Type="http://schemas.microsoft.com/office/2007/relationships/media" Target="../media/media2.wav"/><Relationship Id="rId6" Type="http://schemas.openxmlformats.org/officeDocument/2006/relationships/notesSlide" Target="../notesSlides/notesSlide35.xml"/><Relationship Id="rId11" Type="http://schemas.openxmlformats.org/officeDocument/2006/relationships/image" Target="../media/image61.png"/><Relationship Id="rId5" Type="http://schemas.openxmlformats.org/officeDocument/2006/relationships/slideLayout" Target="../slideLayouts/slideLayout2.xml"/><Relationship Id="rId15" Type="http://schemas.openxmlformats.org/officeDocument/2006/relationships/image" Target="../media/image64.gif"/><Relationship Id="rId10" Type="http://schemas.openxmlformats.org/officeDocument/2006/relationships/image" Target="../media/image60.png"/><Relationship Id="rId19" Type="http://schemas.openxmlformats.org/officeDocument/2006/relationships/comments" Target="../comments/comment3.xml"/><Relationship Id="rId4" Type="http://schemas.openxmlformats.org/officeDocument/2006/relationships/audio" Target="../media/media3.mp3"/><Relationship Id="rId9" Type="http://schemas.microsoft.com/office/2007/relationships/hdphoto" Target="../media/hdphoto3.wdp"/><Relationship Id="rId14" Type="http://schemas.openxmlformats.org/officeDocument/2006/relationships/image" Target="../media/image63.png"/></Relationships>
</file>

<file path=ppt/slides/_rels/slide38.xml.rels><?xml version="1.0" encoding="UTF-8" standalone="yes"?>
<Relationships xmlns="http://schemas.openxmlformats.org/package/2006/relationships"><Relationship Id="rId8" Type="http://schemas.microsoft.com/office/2007/relationships/hdphoto" Target="../media/hdphoto21.wdp"/><Relationship Id="rId13" Type="http://schemas.openxmlformats.org/officeDocument/2006/relationships/image" Target="../media/image66.gif"/><Relationship Id="rId18" Type="http://schemas.openxmlformats.org/officeDocument/2006/relationships/image" Target="../media/image68.png"/><Relationship Id="rId3" Type="http://schemas.microsoft.com/office/2007/relationships/media" Target="../media/media3.mp3"/><Relationship Id="rId7" Type="http://schemas.openxmlformats.org/officeDocument/2006/relationships/image" Target="../media/image61.png"/><Relationship Id="rId12" Type="http://schemas.openxmlformats.org/officeDocument/2006/relationships/image" Target="../media/image65.png"/><Relationship Id="rId17" Type="http://schemas.microsoft.com/office/2007/relationships/hdphoto" Target="../media/hdphoto4.wdp"/><Relationship Id="rId2" Type="http://schemas.openxmlformats.org/officeDocument/2006/relationships/audio" Target="../media/media2.wav"/><Relationship Id="rId16" Type="http://schemas.openxmlformats.org/officeDocument/2006/relationships/image" Target="../media/image11.png"/><Relationship Id="rId1" Type="http://schemas.microsoft.com/office/2007/relationships/media" Target="../media/media2.wav"/><Relationship Id="rId6" Type="http://schemas.openxmlformats.org/officeDocument/2006/relationships/notesSlide" Target="../notesSlides/notesSlide36.xml"/><Relationship Id="rId11" Type="http://schemas.openxmlformats.org/officeDocument/2006/relationships/image" Target="../media/image64.gif"/><Relationship Id="rId5" Type="http://schemas.openxmlformats.org/officeDocument/2006/relationships/slideLayout" Target="../slideLayouts/slideLayout2.xml"/><Relationship Id="rId15" Type="http://schemas.openxmlformats.org/officeDocument/2006/relationships/slide" Target="slide5.xml"/><Relationship Id="rId10" Type="http://schemas.openxmlformats.org/officeDocument/2006/relationships/image" Target="../media/image63.png"/><Relationship Id="rId19" Type="http://schemas.microsoft.com/office/2007/relationships/hdphoto" Target="../media/hdphoto22.wdp"/><Relationship Id="rId4" Type="http://schemas.openxmlformats.org/officeDocument/2006/relationships/audio" Target="../media/media3.mp3"/><Relationship Id="rId9" Type="http://schemas.openxmlformats.org/officeDocument/2006/relationships/image" Target="../media/image62.png"/><Relationship Id="rId14" Type="http://schemas.openxmlformats.org/officeDocument/2006/relationships/image" Target="../media/image67.gif"/></Relationships>
</file>

<file path=ppt/slides/_rels/slide39.xml.rels><?xml version="1.0" encoding="UTF-8" standalone="yes"?>
<Relationships xmlns="http://schemas.openxmlformats.org/package/2006/relationships"><Relationship Id="rId8" Type="http://schemas.microsoft.com/office/2007/relationships/hdphoto" Target="../media/hdphoto21.wdp"/><Relationship Id="rId13" Type="http://schemas.openxmlformats.org/officeDocument/2006/relationships/image" Target="../media/image66.gif"/><Relationship Id="rId18" Type="http://schemas.openxmlformats.org/officeDocument/2006/relationships/image" Target="../media/image69.png"/><Relationship Id="rId3" Type="http://schemas.microsoft.com/office/2007/relationships/media" Target="../media/media3.mp3"/><Relationship Id="rId7" Type="http://schemas.openxmlformats.org/officeDocument/2006/relationships/image" Target="../media/image61.png"/><Relationship Id="rId12" Type="http://schemas.openxmlformats.org/officeDocument/2006/relationships/image" Target="../media/image65.png"/><Relationship Id="rId17" Type="http://schemas.microsoft.com/office/2007/relationships/hdphoto" Target="../media/hdphoto5.wdp"/><Relationship Id="rId2" Type="http://schemas.openxmlformats.org/officeDocument/2006/relationships/audio" Target="../media/media2.wav"/><Relationship Id="rId16" Type="http://schemas.openxmlformats.org/officeDocument/2006/relationships/image" Target="../media/image14.png"/><Relationship Id="rId1" Type="http://schemas.microsoft.com/office/2007/relationships/media" Target="../media/media2.wav"/><Relationship Id="rId6" Type="http://schemas.openxmlformats.org/officeDocument/2006/relationships/notesSlide" Target="../notesSlides/notesSlide37.xml"/><Relationship Id="rId11" Type="http://schemas.openxmlformats.org/officeDocument/2006/relationships/image" Target="../media/image64.gif"/><Relationship Id="rId5" Type="http://schemas.openxmlformats.org/officeDocument/2006/relationships/slideLayout" Target="../slideLayouts/slideLayout2.xml"/><Relationship Id="rId15" Type="http://schemas.openxmlformats.org/officeDocument/2006/relationships/slide" Target="slide5.xml"/><Relationship Id="rId10" Type="http://schemas.openxmlformats.org/officeDocument/2006/relationships/image" Target="../media/image63.png"/><Relationship Id="rId19" Type="http://schemas.microsoft.com/office/2007/relationships/hdphoto" Target="../media/hdphoto23.wdp"/><Relationship Id="rId4" Type="http://schemas.openxmlformats.org/officeDocument/2006/relationships/audio" Target="../media/media3.mp3"/><Relationship Id="rId9" Type="http://schemas.openxmlformats.org/officeDocument/2006/relationships/image" Target="../media/image62.png"/><Relationship Id="rId14" Type="http://schemas.openxmlformats.org/officeDocument/2006/relationships/image" Target="../media/image67.gif"/></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5.gif"/><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8" Type="http://schemas.openxmlformats.org/officeDocument/2006/relationships/slide" Target="slide37.xml"/><Relationship Id="rId13" Type="http://schemas.openxmlformats.org/officeDocument/2006/relationships/image" Target="../media/image10.png"/><Relationship Id="rId18" Type="http://schemas.openxmlformats.org/officeDocument/2006/relationships/slide" Target="slide38.xml"/><Relationship Id="rId26" Type="http://schemas.openxmlformats.org/officeDocument/2006/relationships/comments" Target="../comments/comment2.xml"/><Relationship Id="rId3" Type="http://schemas.openxmlformats.org/officeDocument/2006/relationships/notesSlide" Target="../notesSlides/notesSlide5.xml"/><Relationship Id="rId21" Type="http://schemas.openxmlformats.org/officeDocument/2006/relationships/image" Target="../media/image13.png"/><Relationship Id="rId7" Type="http://schemas.microsoft.com/office/2007/relationships/hdphoto" Target="../media/hdphoto1.wdp"/><Relationship Id="rId12" Type="http://schemas.openxmlformats.org/officeDocument/2006/relationships/image" Target="../media/image10.svg"/><Relationship Id="rId17" Type="http://schemas.microsoft.com/office/2007/relationships/hdphoto" Target="../media/hdphoto4.wdp"/><Relationship Id="rId25" Type="http://schemas.openxmlformats.org/officeDocument/2006/relationships/image" Target="../media/image16.png"/><Relationship Id="rId2" Type="http://schemas.openxmlformats.org/officeDocument/2006/relationships/slideLayout" Target="../slideLayouts/slideLayout2.xml"/><Relationship Id="rId16" Type="http://schemas.openxmlformats.org/officeDocument/2006/relationships/image" Target="../media/image11.png"/><Relationship Id="rId20" Type="http://schemas.openxmlformats.org/officeDocument/2006/relationships/slide" Target="slide39.xml"/><Relationship Id="rId1" Type="http://schemas.openxmlformats.org/officeDocument/2006/relationships/tags" Target="../tags/tag6.xml"/><Relationship Id="rId6" Type="http://schemas.openxmlformats.org/officeDocument/2006/relationships/image" Target="../media/image7.png"/><Relationship Id="rId11" Type="http://schemas.openxmlformats.org/officeDocument/2006/relationships/image" Target="../media/image9.png"/><Relationship Id="rId24" Type="http://schemas.openxmlformats.org/officeDocument/2006/relationships/image" Target="../media/image15.gif"/><Relationship Id="rId5" Type="http://schemas.openxmlformats.org/officeDocument/2006/relationships/image" Target="../media/image6.gif"/><Relationship Id="rId15" Type="http://schemas.openxmlformats.org/officeDocument/2006/relationships/slide" Target="slide5.xml"/><Relationship Id="rId23" Type="http://schemas.microsoft.com/office/2007/relationships/hdphoto" Target="../media/hdphoto5.wdp"/><Relationship Id="rId10" Type="http://schemas.microsoft.com/office/2007/relationships/hdphoto" Target="../media/hdphoto2.wdp"/><Relationship Id="rId19" Type="http://schemas.openxmlformats.org/officeDocument/2006/relationships/image" Target="../media/image12.png"/><Relationship Id="rId4" Type="http://schemas.openxmlformats.org/officeDocument/2006/relationships/image" Target="../media/image2.png"/><Relationship Id="rId9" Type="http://schemas.openxmlformats.org/officeDocument/2006/relationships/image" Target="../media/image8.png"/><Relationship Id="rId14" Type="http://schemas.microsoft.com/office/2007/relationships/hdphoto" Target="../media/hdphoto3.wdp"/><Relationship Id="rId22"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image" Target="../media/image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9.xml"/><Relationship Id="rId5" Type="http://schemas.openxmlformats.org/officeDocument/2006/relationships/image" Target="../media/image17.jpe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descr="卡通人物&#10;&#10;中度可信度描述已自动生成"/>
          <p:cNvPicPr>
            <a:picLocks noChangeAspect="1"/>
          </p:cNvPicPr>
          <p:nvPr>
            <p:custDataLst>
              <p:tags r:id="rId2"/>
            </p:custDataLst>
          </p:nvPr>
        </p:nvPicPr>
        <p:blipFill>
          <a:blip r:embed="rId5" cstate="email"/>
          <a:stretch>
            <a:fillRect/>
          </a:stretch>
        </p:blipFill>
        <p:spPr>
          <a:xfrm>
            <a:off x="666978" y="0"/>
            <a:ext cx="2273871" cy="2273871"/>
          </a:xfrm>
          <a:prstGeom prst="rect">
            <a:avLst/>
          </a:prstGeom>
        </p:spPr>
      </p:pic>
      <p:sp>
        <p:nvSpPr>
          <p:cNvPr id="3" name="TextBox 2">
            <a:extLst>
              <a:ext uri="{FF2B5EF4-FFF2-40B4-BE49-F238E27FC236}">
                <a16:creationId xmlns:a16="http://schemas.microsoft.com/office/drawing/2014/main" xmlns="" id="{040C617D-9130-4AF9-A5DC-AE815C85E45D}"/>
              </a:ext>
            </a:extLst>
          </p:cNvPr>
          <p:cNvSpPr txBox="1"/>
          <p:nvPr/>
        </p:nvSpPr>
        <p:spPr>
          <a:xfrm>
            <a:off x="1624516" y="1753293"/>
            <a:ext cx="5448928" cy="1862048"/>
          </a:xfrm>
          <a:prstGeom prst="rect">
            <a:avLst/>
          </a:prstGeom>
          <a:noFill/>
        </p:spPr>
        <p:txBody>
          <a:bodyPr wrap="none" rtlCol="0">
            <a:spAutoFit/>
          </a:bodyPr>
          <a:lstStyle/>
          <a:p>
            <a:r>
              <a:rPr lang="vi-VN" sz="11500" b="1" dirty="0">
                <a:solidFill>
                  <a:srgbClr val="5F7700"/>
                </a:solidFill>
                <a:latin typeface="Fleur De Leah" pitchFamily="2" charset="0"/>
              </a:rPr>
              <a:t>Chú đi tuần</a:t>
            </a:r>
            <a:endParaRPr lang="en-US" sz="11500" b="1" dirty="0">
              <a:solidFill>
                <a:srgbClr val="5F7700"/>
              </a:solidFill>
              <a:latin typeface="Fleur De Leah" pitchFamily="2" charset="0"/>
            </a:endParaRPr>
          </a:p>
        </p:txBody>
      </p:sp>
      <p:sp>
        <p:nvSpPr>
          <p:cNvPr id="11" name="TextBox 10">
            <a:extLst>
              <a:ext uri="{FF2B5EF4-FFF2-40B4-BE49-F238E27FC236}">
                <a16:creationId xmlns:a16="http://schemas.microsoft.com/office/drawing/2014/main" xmlns="" id="{03888884-46FF-46B7-A322-9609A65CDCD7}"/>
              </a:ext>
            </a:extLst>
          </p:cNvPr>
          <p:cNvSpPr txBox="1"/>
          <p:nvPr/>
        </p:nvSpPr>
        <p:spPr>
          <a:xfrm>
            <a:off x="3230930" y="922296"/>
            <a:ext cx="2486578" cy="830997"/>
          </a:xfrm>
          <a:prstGeom prst="rect">
            <a:avLst/>
          </a:prstGeom>
          <a:noFill/>
        </p:spPr>
        <p:txBody>
          <a:bodyPr wrap="none" rtlCol="0">
            <a:spAutoFit/>
          </a:bodyPr>
          <a:lstStyle/>
          <a:p>
            <a:r>
              <a:rPr lang="vi-VN" sz="4800" b="1" dirty="0">
                <a:solidFill>
                  <a:srgbClr val="FFC000"/>
                </a:solidFill>
                <a:latin typeface="SVN-Cheeseburga" pitchFamily="50" charset="0"/>
              </a:rPr>
              <a:t>Tập đọc</a:t>
            </a:r>
            <a:endParaRPr lang="en-US" sz="4800" b="1" dirty="0">
              <a:solidFill>
                <a:srgbClr val="FFC000"/>
              </a:solidFill>
              <a:latin typeface="SVN-Cheeseburga" pitchFamily="50" charset="0"/>
            </a:endParaRPr>
          </a:p>
        </p:txBody>
      </p:sp>
      <p:sp>
        <p:nvSpPr>
          <p:cNvPr id="13" name="TextBox 12">
            <a:extLst>
              <a:ext uri="{FF2B5EF4-FFF2-40B4-BE49-F238E27FC236}">
                <a16:creationId xmlns:a16="http://schemas.microsoft.com/office/drawing/2014/main" xmlns="" id="{B9F63E6F-741A-445B-8EBC-69B8051A50B3}"/>
              </a:ext>
            </a:extLst>
          </p:cNvPr>
          <p:cNvSpPr txBox="1"/>
          <p:nvPr/>
        </p:nvSpPr>
        <p:spPr>
          <a:xfrm>
            <a:off x="5167237" y="3429000"/>
            <a:ext cx="2081019" cy="646331"/>
          </a:xfrm>
          <a:prstGeom prst="rect">
            <a:avLst/>
          </a:prstGeom>
          <a:noFill/>
        </p:spPr>
        <p:txBody>
          <a:bodyPr wrap="none" rtlCol="0">
            <a:spAutoFit/>
          </a:bodyPr>
          <a:lstStyle/>
          <a:p>
            <a:r>
              <a:rPr lang="vi-VN" sz="3600" b="1" dirty="0">
                <a:solidFill>
                  <a:srgbClr val="C03727"/>
                </a:solidFill>
                <a:latin typeface="Pattaya" panose="00000500000000000000" pitchFamily="2" charset="-34"/>
                <a:cs typeface="Pattaya" panose="00000500000000000000" pitchFamily="2" charset="-34"/>
              </a:rPr>
              <a:t>Trần Ngọc</a:t>
            </a:r>
            <a:endParaRPr lang="en-US" sz="3600" b="1" dirty="0">
              <a:solidFill>
                <a:srgbClr val="C03727"/>
              </a:solidFill>
              <a:latin typeface="Pattaya" panose="00000500000000000000" pitchFamily="2" charset="-34"/>
              <a:cs typeface="Pattaya" panose="00000500000000000000" pitchFamily="2" charset="-34"/>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3">
            <a:extLst>
              <a:ext uri="{FF2B5EF4-FFF2-40B4-BE49-F238E27FC236}">
                <a16:creationId xmlns:a16="http://schemas.microsoft.com/office/drawing/2014/main" xmlns="" id="{7501A895-B521-479F-AA44-34AEE46FE6BC}"/>
              </a:ext>
            </a:extLst>
          </p:cNvPr>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3" name="组合 8">
            <a:extLst>
              <a:ext uri="{FF2B5EF4-FFF2-40B4-BE49-F238E27FC236}">
                <a16:creationId xmlns:a16="http://schemas.microsoft.com/office/drawing/2014/main" xmlns="" id="{3F12AA56-0309-4F2E-86D0-AAAAAC41F1BB}"/>
              </a:ext>
            </a:extLst>
          </p:cNvPr>
          <p:cNvGrpSpPr/>
          <p:nvPr/>
        </p:nvGrpSpPr>
        <p:grpSpPr>
          <a:xfrm>
            <a:off x="2494279" y="-317901"/>
            <a:ext cx="5320030" cy="2273935"/>
            <a:chOff x="-213" y="0"/>
            <a:chExt cx="8378" cy="3581"/>
          </a:xfrm>
        </p:grpSpPr>
        <p:sp>
          <p:nvSpPr>
            <p:cNvPr id="4" name="圆角矩形 7">
              <a:extLst>
                <a:ext uri="{FF2B5EF4-FFF2-40B4-BE49-F238E27FC236}">
                  <a16:creationId xmlns:a16="http://schemas.microsoft.com/office/drawing/2014/main" xmlns="" id="{85F7F8DA-6FE1-49F4-9B9D-B4A620C3CB69}"/>
                </a:ext>
              </a:extLst>
            </p:cNvPr>
            <p:cNvSpPr/>
            <p:nvPr/>
          </p:nvSpPr>
          <p:spPr>
            <a:xfrm>
              <a:off x="2661" y="1249"/>
              <a:ext cx="5504"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zh-CN" altLang="en-US" sz="3200" b="1" spc="-30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5" name="圆角矩形 5">
              <a:extLst>
                <a:ext uri="{FF2B5EF4-FFF2-40B4-BE49-F238E27FC236}">
                  <a16:creationId xmlns:a16="http://schemas.microsoft.com/office/drawing/2014/main" xmlns="" id="{33B44453-C35D-485B-A8C7-83C9A1054894}"/>
                </a:ext>
              </a:extLst>
            </p:cNvPr>
            <p:cNvSpPr/>
            <p:nvPr/>
          </p:nvSpPr>
          <p:spPr>
            <a:xfrm>
              <a:off x="2594" y="1105"/>
              <a:ext cx="5504" cy="1212"/>
            </a:xfrm>
            <a:prstGeom prst="roundRect">
              <a:avLst>
                <a:gd name="adj" fmla="val 50000"/>
              </a:avLst>
            </a:prstGeom>
            <a:solidFill>
              <a:srgbClr val="A0CC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vi-VN" altLang="zh-CN" sz="3600" b="1" dirty="0">
                  <a:solidFill>
                    <a:srgbClr val="5F7700"/>
                  </a:solidFill>
                  <a:effectLst/>
                  <a:latin typeface="Pattaya" panose="00000500000000000000" pitchFamily="2" charset="-34"/>
                  <a:ea typeface="字魂189号-星岩乐黑体" panose="00000500000000000000" charset="-122"/>
                  <a:cs typeface="Pattaya" panose="00000500000000000000" pitchFamily="2" charset="-34"/>
                  <a:sym typeface="+mn-lt"/>
                </a:rPr>
                <a:t>Chia đoạn</a:t>
              </a:r>
              <a:endParaRPr lang="zh-CN" altLang="en-US" sz="3600" b="1" dirty="0">
                <a:solidFill>
                  <a:srgbClr val="5F7700"/>
                </a:solidFill>
                <a:effectLst/>
                <a:latin typeface="Pattaya" panose="00000500000000000000" pitchFamily="2" charset="-34"/>
                <a:ea typeface="字魂189号-星岩乐黑体" panose="00000500000000000000" charset="-122"/>
                <a:cs typeface="Pattaya" panose="00000500000000000000" pitchFamily="2" charset="-34"/>
                <a:sym typeface="+mn-lt"/>
              </a:endParaRPr>
            </a:p>
          </p:txBody>
        </p:sp>
        <p:pic>
          <p:nvPicPr>
            <p:cNvPr id="6" name="图片 25" descr="卡通人物&#10;&#10;中度可信度描述已自动生成">
              <a:extLst>
                <a:ext uri="{FF2B5EF4-FFF2-40B4-BE49-F238E27FC236}">
                  <a16:creationId xmlns:a16="http://schemas.microsoft.com/office/drawing/2014/main" xmlns="" id="{0A33E263-7E9C-4358-BDA7-CA080940234A}"/>
                </a:ext>
              </a:extLst>
            </p:cNvPr>
            <p:cNvPicPr>
              <a:picLocks noChangeAspect="1"/>
            </p:cNvPicPr>
            <p:nvPr>
              <p:custDataLst>
                <p:tags r:id="rId1"/>
              </p:custDataLst>
            </p:nvPr>
          </p:nvPicPr>
          <p:blipFill>
            <a:blip r:embed="rId3" cstate="email"/>
            <a:stretch>
              <a:fillRect/>
            </a:stretch>
          </p:blipFill>
          <p:spPr>
            <a:xfrm rot="840000">
              <a:off x="-213" y="0"/>
              <a:ext cx="3581" cy="3581"/>
            </a:xfrm>
            <a:prstGeom prst="rect">
              <a:avLst/>
            </a:prstGeom>
          </p:spPr>
        </p:pic>
      </p:grpSp>
      <p:grpSp>
        <p:nvGrpSpPr>
          <p:cNvPr id="8" name="Group 7">
            <a:extLst>
              <a:ext uri="{FF2B5EF4-FFF2-40B4-BE49-F238E27FC236}">
                <a16:creationId xmlns:a16="http://schemas.microsoft.com/office/drawing/2014/main" xmlns="" id="{F15E2A07-1481-45C2-BB71-1E0BF1456051}"/>
              </a:ext>
            </a:extLst>
          </p:cNvPr>
          <p:cNvGrpSpPr/>
          <p:nvPr/>
        </p:nvGrpSpPr>
        <p:grpSpPr>
          <a:xfrm>
            <a:off x="1359230" y="1153394"/>
            <a:ext cx="1665575" cy="1665575"/>
            <a:chOff x="1359230" y="1153394"/>
            <a:chExt cx="1665575" cy="1665575"/>
          </a:xfrm>
        </p:grpSpPr>
        <p:pic>
          <p:nvPicPr>
            <p:cNvPr id="1026" name="Picture 2" descr="söt bok penna och apple kawaii seriefigur 1846766 - Ladda ner gratis  vektorgrafik, arkivgrafik och bilder">
              <a:extLst>
                <a:ext uri="{FF2B5EF4-FFF2-40B4-BE49-F238E27FC236}">
                  <a16:creationId xmlns:a16="http://schemas.microsoft.com/office/drawing/2014/main" xmlns="" id="{F02C2736-F3B0-4047-97C5-1118B4CE6B39}"/>
                </a:ext>
              </a:extLst>
            </p:cNvPr>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8878" r="90306">
                          <a14:foregroundMark x1="9898" y1="62347" x2="9898" y2="62347"/>
                          <a14:foregroundMark x1="68878" y1="22143" x2="76224" y2="70918"/>
                          <a14:foregroundMark x1="76224" y1="70918" x2="76633" y2="71429"/>
                          <a14:foregroundMark x1="45816" y1="80204" x2="64592" y2="74796"/>
                          <a14:foregroundMark x1="64592" y1="74796" x2="77449" y2="73980"/>
                          <a14:foregroundMark x1="91429" y1="33571" x2="90408" y2="40408"/>
                          <a14:foregroundMark x1="90408" y1="40408" x2="90408" y2="40408"/>
                          <a14:foregroundMark x1="56837" y1="77449" x2="69898" y2="75306"/>
                          <a14:foregroundMark x1="8878" y1="60816" x2="9082" y2="68163"/>
                        </a14:backgroundRemoval>
                      </a14:imgEffect>
                    </a14:imgLayer>
                  </a14:imgProps>
                </a:ext>
                <a:ext uri="{28A0092B-C50C-407E-A947-70E740481C1C}">
                  <a14:useLocalDpi xmlns:a14="http://schemas.microsoft.com/office/drawing/2010/main" val="0"/>
                </a:ext>
              </a:extLst>
            </a:blip>
            <a:srcRect/>
            <a:stretch>
              <a:fillRect/>
            </a:stretch>
          </p:blipFill>
          <p:spPr bwMode="auto">
            <a:xfrm>
              <a:off x="1359230" y="1153394"/>
              <a:ext cx="1665575" cy="166557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xmlns="" id="{D2A6F12E-DE9E-4550-943F-F238C887C53B}"/>
                </a:ext>
              </a:extLst>
            </p:cNvPr>
            <p:cNvSpPr/>
            <p:nvPr/>
          </p:nvSpPr>
          <p:spPr>
            <a:xfrm>
              <a:off x="2090316" y="1434393"/>
              <a:ext cx="330540" cy="646331"/>
            </a:xfrm>
            <a:prstGeom prst="rect">
              <a:avLst/>
            </a:prstGeom>
          </p:spPr>
          <p:txBody>
            <a:bodyPr wrap="none">
              <a:spAutoFit/>
            </a:bodyPr>
            <a:lstStyle/>
            <a:p>
              <a:r>
                <a:rPr lang="vi-VN" sz="3600" b="1">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rPr>
                <a:t>1</a:t>
              </a:r>
              <a:endParaRPr lang="en-US" sz="3600" dirty="0"/>
            </a:p>
          </p:txBody>
        </p:sp>
      </p:grpSp>
      <p:grpSp>
        <p:nvGrpSpPr>
          <p:cNvPr id="9" name="Group 8">
            <a:extLst>
              <a:ext uri="{FF2B5EF4-FFF2-40B4-BE49-F238E27FC236}">
                <a16:creationId xmlns:a16="http://schemas.microsoft.com/office/drawing/2014/main" xmlns="" id="{ADFCA111-6A59-4D8E-896C-E5081F3AB418}"/>
              </a:ext>
            </a:extLst>
          </p:cNvPr>
          <p:cNvGrpSpPr/>
          <p:nvPr/>
        </p:nvGrpSpPr>
        <p:grpSpPr>
          <a:xfrm>
            <a:off x="1388539" y="2635477"/>
            <a:ext cx="1403555" cy="1403555"/>
            <a:chOff x="1388539" y="2635477"/>
            <a:chExt cx="1403555" cy="1403555"/>
          </a:xfrm>
        </p:grpSpPr>
        <p:pic>
          <p:nvPicPr>
            <p:cNvPr id="1032" name="Picture 8" descr="cute book cupcake and box juice kawaii cartoon character 1846705 Vector Art  at Vecteezy">
              <a:extLst>
                <a:ext uri="{FF2B5EF4-FFF2-40B4-BE49-F238E27FC236}">
                  <a16:creationId xmlns:a16="http://schemas.microsoft.com/office/drawing/2014/main" xmlns="" id="{1646C3CD-C112-4781-83D5-22B0FDCA4124}"/>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0000" b="91020" l="10000" r="90000">
                          <a14:foregroundMark x1="16429" y1="42449" x2="18163" y2="57245"/>
                          <a14:foregroundMark x1="19082" y1="65918" x2="42041" y2="80714"/>
                          <a14:foregroundMark x1="39286" y1="57041" x2="19286" y2="91020"/>
                          <a14:foregroundMark x1="22245" y1="60510" x2="36633" y2="62449"/>
                          <a14:foregroundMark x1="45714" y1="80918" x2="45714" y2="80918"/>
                          <a14:foregroundMark x1="76633" y1="84184" x2="76633" y2="84184"/>
                          <a14:foregroundMark x1="78776" y1="81327" x2="83163" y2="59388"/>
                        </a14:backgroundRemoval>
                      </a14:imgEffect>
                    </a14:imgLayer>
                  </a14:imgProps>
                </a:ext>
                <a:ext uri="{28A0092B-C50C-407E-A947-70E740481C1C}">
                  <a14:useLocalDpi xmlns:a14="http://schemas.microsoft.com/office/drawing/2010/main" val="0"/>
                </a:ext>
              </a:extLst>
            </a:blip>
            <a:srcRect/>
            <a:stretch>
              <a:fillRect/>
            </a:stretch>
          </p:blipFill>
          <p:spPr bwMode="auto">
            <a:xfrm>
              <a:off x="1388539" y="2635477"/>
              <a:ext cx="1403555" cy="1403555"/>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a:extLst>
                <a:ext uri="{FF2B5EF4-FFF2-40B4-BE49-F238E27FC236}">
                  <a16:creationId xmlns:a16="http://schemas.microsoft.com/office/drawing/2014/main" xmlns="" id="{A8B0B81D-DC49-4ADC-B9A0-82C27AB5CD0E}"/>
                </a:ext>
              </a:extLst>
            </p:cNvPr>
            <p:cNvSpPr/>
            <p:nvPr/>
          </p:nvSpPr>
          <p:spPr>
            <a:xfrm>
              <a:off x="2033786" y="2818969"/>
              <a:ext cx="428322" cy="646331"/>
            </a:xfrm>
            <a:prstGeom prst="rect">
              <a:avLst/>
            </a:prstGeom>
          </p:spPr>
          <p:txBody>
            <a:bodyPr wrap="none">
              <a:spAutoFit/>
            </a:bodyPr>
            <a:lstStyle/>
            <a:p>
              <a:r>
                <a:rPr lang="vi-VN" sz="3600" b="1">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rPr>
                <a:t>2</a:t>
              </a:r>
              <a:endParaRPr lang="en-US" sz="3600" dirty="0"/>
            </a:p>
          </p:txBody>
        </p:sp>
      </p:grpSp>
      <p:grpSp>
        <p:nvGrpSpPr>
          <p:cNvPr id="10" name="Group 9">
            <a:extLst>
              <a:ext uri="{FF2B5EF4-FFF2-40B4-BE49-F238E27FC236}">
                <a16:creationId xmlns:a16="http://schemas.microsoft.com/office/drawing/2014/main" xmlns="" id="{BA0AACD1-64E4-4E1A-A94D-EDCCE4E2C3BF}"/>
              </a:ext>
            </a:extLst>
          </p:cNvPr>
          <p:cNvGrpSpPr/>
          <p:nvPr/>
        </p:nvGrpSpPr>
        <p:grpSpPr>
          <a:xfrm>
            <a:off x="1240849" y="3872362"/>
            <a:ext cx="1551245" cy="1551245"/>
            <a:chOff x="1240849" y="3872362"/>
            <a:chExt cx="1551245" cy="1551245"/>
          </a:xfrm>
        </p:grpSpPr>
        <p:pic>
          <p:nvPicPr>
            <p:cNvPr id="1028" name="Picture 4" descr="simpatico personaggio dei cartoni animati kawaii con busta e penna 1846691  - Scarica Immagini Vettoriali Gratis, Grafica Vettoriale, e Disegno Modelli">
              <a:extLst>
                <a:ext uri="{FF2B5EF4-FFF2-40B4-BE49-F238E27FC236}">
                  <a16:creationId xmlns:a16="http://schemas.microsoft.com/office/drawing/2014/main" xmlns="" id="{9C46D84B-5901-484C-9081-923931073C18}"/>
                </a:ext>
              </a:extLst>
            </p:cNvPr>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10000" b="90000" l="9898" r="90000">
                          <a14:foregroundMark x1="88673" y1="69694" x2="88469" y2="58673"/>
                          <a14:foregroundMark x1="87959" y1="68571" x2="87347" y2="76735"/>
                          <a14:foregroundMark x1="87347" y1="76735" x2="82041" y2="82143"/>
                          <a14:foregroundMark x1="82041" y1="82143" x2="76633" y2="82551"/>
                          <a14:foregroundMark x1="58061" y1="81122" x2="65204" y2="81122"/>
                          <a14:foregroundMark x1="65204" y1="81122" x2="80714" y2="80204"/>
                          <a14:foregroundMark x1="80714" y1="80204" x2="83265" y2="80204"/>
                          <a14:foregroundMark x1="86735" y1="28367" x2="87347" y2="61122"/>
                          <a14:foregroundMark x1="87347" y1="61122" x2="87551" y2="61735"/>
                          <a14:foregroundMark x1="9898" y1="56122" x2="9898" y2="56122"/>
                        </a14:backgroundRemoval>
                      </a14:imgEffect>
                    </a14:imgLayer>
                  </a14:imgProps>
                </a:ext>
                <a:ext uri="{28A0092B-C50C-407E-A947-70E740481C1C}">
                  <a14:useLocalDpi xmlns:a14="http://schemas.microsoft.com/office/drawing/2010/main" val="0"/>
                </a:ext>
              </a:extLst>
            </a:blip>
            <a:srcRect/>
            <a:stretch>
              <a:fillRect/>
            </a:stretch>
          </p:blipFill>
          <p:spPr bwMode="auto">
            <a:xfrm>
              <a:off x="1240849" y="3872362"/>
              <a:ext cx="1551245" cy="1551245"/>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xmlns="" id="{572B70DE-3507-4BE5-B007-7A53E789E5CB}"/>
                </a:ext>
              </a:extLst>
            </p:cNvPr>
            <p:cNvSpPr/>
            <p:nvPr/>
          </p:nvSpPr>
          <p:spPr>
            <a:xfrm>
              <a:off x="2089256" y="4195527"/>
              <a:ext cx="428322" cy="646331"/>
            </a:xfrm>
            <a:prstGeom prst="rect">
              <a:avLst/>
            </a:prstGeom>
          </p:spPr>
          <p:txBody>
            <a:bodyPr wrap="none">
              <a:spAutoFit/>
            </a:bodyPr>
            <a:lstStyle/>
            <a:p>
              <a:r>
                <a:rPr lang="vi-VN" sz="3600" b="1" dirty="0">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rPr>
                <a:t>3</a:t>
              </a:r>
              <a:endParaRPr lang="en-US" sz="3600" dirty="0"/>
            </a:p>
          </p:txBody>
        </p:sp>
      </p:grpSp>
      <p:grpSp>
        <p:nvGrpSpPr>
          <p:cNvPr id="11" name="Group 10">
            <a:extLst>
              <a:ext uri="{FF2B5EF4-FFF2-40B4-BE49-F238E27FC236}">
                <a16:creationId xmlns:a16="http://schemas.microsoft.com/office/drawing/2014/main" xmlns="" id="{71934A7B-2F5C-4042-A8EB-61BDAB41246F}"/>
              </a:ext>
            </a:extLst>
          </p:cNvPr>
          <p:cNvGrpSpPr/>
          <p:nvPr/>
        </p:nvGrpSpPr>
        <p:grpSpPr>
          <a:xfrm>
            <a:off x="1551216" y="5092425"/>
            <a:ext cx="1403555" cy="1403555"/>
            <a:chOff x="1551216" y="5092425"/>
            <a:chExt cx="1403555" cy="1403555"/>
          </a:xfrm>
        </p:grpSpPr>
        <p:pic>
          <p:nvPicPr>
            <p:cNvPr id="1030" name="Picture 6" descr="cute book and notepad love kawaii cartoon character 1846712 Vector Art at  Vecteezy">
              <a:extLst>
                <a:ext uri="{FF2B5EF4-FFF2-40B4-BE49-F238E27FC236}">
                  <a16:creationId xmlns:a16="http://schemas.microsoft.com/office/drawing/2014/main" xmlns="" id="{FE6D3ECE-2201-4044-87D9-317AB63207EE}"/>
                </a:ext>
              </a:extLst>
            </p:cNvPr>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10000" b="90000" l="10000" r="90000">
                          <a14:foregroundMark x1="53776" y1="21837" x2="60612" y2="22245"/>
                          <a14:foregroundMark x1="63571" y1="13673" x2="67041" y2="14592"/>
                          <a14:foregroundMark x1="14388" y1="30510" x2="13469" y2="64898"/>
                          <a14:foregroundMark x1="13469" y1="64898" x2="15612" y2="73469"/>
                          <a14:foregroundMark x1="50918" y1="21837" x2="54082" y2="28061"/>
                          <a14:foregroundMark x1="54082" y1="28061" x2="58265" y2="24490"/>
                        </a14:backgroundRemoval>
                      </a14:imgEffect>
                    </a14:imgLayer>
                  </a14:imgProps>
                </a:ext>
                <a:ext uri="{28A0092B-C50C-407E-A947-70E740481C1C}">
                  <a14:useLocalDpi xmlns:a14="http://schemas.microsoft.com/office/drawing/2010/main" val="0"/>
                </a:ext>
              </a:extLst>
            </a:blip>
            <a:srcRect/>
            <a:stretch>
              <a:fillRect/>
            </a:stretch>
          </p:blipFill>
          <p:spPr bwMode="auto">
            <a:xfrm>
              <a:off x="1551216" y="5092425"/>
              <a:ext cx="1403555" cy="1403555"/>
            </a:xfrm>
            <a:prstGeom prst="rect">
              <a:avLst/>
            </a:prstGeom>
            <a:noFill/>
            <a:extLst>
              <a:ext uri="{909E8E84-426E-40DD-AFC4-6F175D3DCCD1}">
                <a14:hiddenFill xmlns:a14="http://schemas.microsoft.com/office/drawing/2010/main">
                  <a:solidFill>
                    <a:srgbClr val="FFFFFF"/>
                  </a:solidFill>
                </a14:hiddenFill>
              </a:ext>
            </a:extLst>
          </p:spPr>
        </p:pic>
        <p:sp>
          <p:nvSpPr>
            <p:cNvPr id="14" name="Rectangle 13">
              <a:extLst>
                <a:ext uri="{FF2B5EF4-FFF2-40B4-BE49-F238E27FC236}">
                  <a16:creationId xmlns:a16="http://schemas.microsoft.com/office/drawing/2014/main" xmlns="" id="{DCCF5140-5FB1-4B2A-BD45-7140C97348AE}"/>
                </a:ext>
              </a:extLst>
            </p:cNvPr>
            <p:cNvSpPr/>
            <p:nvPr/>
          </p:nvSpPr>
          <p:spPr>
            <a:xfrm>
              <a:off x="1843669" y="5381440"/>
              <a:ext cx="404278" cy="646331"/>
            </a:xfrm>
            <a:prstGeom prst="rect">
              <a:avLst/>
            </a:prstGeom>
          </p:spPr>
          <p:txBody>
            <a:bodyPr wrap="none">
              <a:spAutoFit/>
            </a:bodyPr>
            <a:lstStyle/>
            <a:p>
              <a:r>
                <a:rPr lang="vi-VN" sz="3600" b="1" dirty="0">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rPr>
                <a:t>4</a:t>
              </a:r>
              <a:endParaRPr lang="en-US" sz="3600" dirty="0"/>
            </a:p>
          </p:txBody>
        </p:sp>
      </p:grpSp>
      <p:sp>
        <p:nvSpPr>
          <p:cNvPr id="15" name="Rectangle 14">
            <a:extLst>
              <a:ext uri="{FF2B5EF4-FFF2-40B4-BE49-F238E27FC236}">
                <a16:creationId xmlns:a16="http://schemas.microsoft.com/office/drawing/2014/main" xmlns="" id="{5DBF31F3-D995-44DE-A476-963513716D27}"/>
              </a:ext>
            </a:extLst>
          </p:cNvPr>
          <p:cNvSpPr/>
          <p:nvPr/>
        </p:nvSpPr>
        <p:spPr>
          <a:xfrm>
            <a:off x="2817195" y="1992248"/>
            <a:ext cx="8981947" cy="584775"/>
          </a:xfrm>
          <a:prstGeom prst="rect">
            <a:avLst/>
          </a:prstGeom>
        </p:spPr>
        <p:txBody>
          <a:bodyPr wrap="none">
            <a:spAutoFit/>
          </a:bodyPr>
          <a:lstStyle/>
          <a:p>
            <a:pPr algn="ctr" fontAlgn="auto">
              <a:defRPr/>
            </a:pPr>
            <a:r>
              <a:rPr lang="vi-VN" altLang="zh-CN" sz="3200" b="1" dirty="0">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rPr>
              <a:t>Từ đầu đến “Cây rung theo gió, lá bay xuống đường...”</a:t>
            </a:r>
            <a:endParaRPr lang="zh-CN" altLang="en-US" sz="3200" b="1" dirty="0">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endParaRPr>
          </a:p>
        </p:txBody>
      </p:sp>
      <p:sp>
        <p:nvSpPr>
          <p:cNvPr id="20" name="Rectangle 19">
            <a:extLst>
              <a:ext uri="{FF2B5EF4-FFF2-40B4-BE49-F238E27FC236}">
                <a16:creationId xmlns:a16="http://schemas.microsoft.com/office/drawing/2014/main" xmlns="" id="{C717C62B-DCC8-4AE8-A899-7F0BE281BE4F}"/>
              </a:ext>
            </a:extLst>
          </p:cNvPr>
          <p:cNvSpPr/>
          <p:nvPr/>
        </p:nvSpPr>
        <p:spPr>
          <a:xfrm>
            <a:off x="2817195" y="3159760"/>
            <a:ext cx="7463903" cy="584775"/>
          </a:xfrm>
          <a:prstGeom prst="rect">
            <a:avLst/>
          </a:prstGeom>
        </p:spPr>
        <p:txBody>
          <a:bodyPr wrap="none">
            <a:spAutoFit/>
          </a:bodyPr>
          <a:lstStyle/>
          <a:p>
            <a:pPr algn="ctr" fontAlgn="auto">
              <a:defRPr/>
            </a:pPr>
            <a:r>
              <a:rPr lang="vi-VN" altLang="zh-CN" sz="3200" b="1" dirty="0">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rPr>
              <a:t>Tiếp theo đến “Các cháu cứ yên tâm ngủ nhé!”</a:t>
            </a:r>
            <a:endParaRPr lang="zh-CN" altLang="en-US" sz="3200" b="1" dirty="0">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endParaRPr>
          </a:p>
        </p:txBody>
      </p:sp>
      <p:sp>
        <p:nvSpPr>
          <p:cNvPr id="21" name="Rectangle 20">
            <a:extLst>
              <a:ext uri="{FF2B5EF4-FFF2-40B4-BE49-F238E27FC236}">
                <a16:creationId xmlns:a16="http://schemas.microsoft.com/office/drawing/2014/main" xmlns="" id="{9A1C830E-AA58-4F5F-81EB-C414931FB06C}"/>
              </a:ext>
            </a:extLst>
          </p:cNvPr>
          <p:cNvSpPr/>
          <p:nvPr/>
        </p:nvSpPr>
        <p:spPr>
          <a:xfrm>
            <a:off x="2792094" y="4349541"/>
            <a:ext cx="8057014" cy="584775"/>
          </a:xfrm>
          <a:prstGeom prst="rect">
            <a:avLst/>
          </a:prstGeom>
        </p:spPr>
        <p:txBody>
          <a:bodyPr wrap="none">
            <a:spAutoFit/>
          </a:bodyPr>
          <a:lstStyle/>
          <a:p>
            <a:pPr algn="ctr" fontAlgn="auto">
              <a:defRPr/>
            </a:pPr>
            <a:r>
              <a:rPr lang="vi-VN" altLang="zh-CN" sz="3200" b="1" dirty="0">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rPr>
              <a:t>Tiếp theo đến “Chú đi giữ mãi ấm nơi cháu nằm.”</a:t>
            </a:r>
            <a:endParaRPr lang="zh-CN" altLang="en-US" sz="3200" b="1" dirty="0">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endParaRPr>
          </a:p>
        </p:txBody>
      </p:sp>
      <p:sp>
        <p:nvSpPr>
          <p:cNvPr id="22" name="Rectangle 21">
            <a:extLst>
              <a:ext uri="{FF2B5EF4-FFF2-40B4-BE49-F238E27FC236}">
                <a16:creationId xmlns:a16="http://schemas.microsoft.com/office/drawing/2014/main" xmlns="" id="{E3EB2DEC-74E9-4B58-8DA6-BC28DA5AD7CD}"/>
              </a:ext>
            </a:extLst>
          </p:cNvPr>
          <p:cNvSpPr/>
          <p:nvPr/>
        </p:nvSpPr>
        <p:spPr>
          <a:xfrm>
            <a:off x="2925274" y="5609328"/>
            <a:ext cx="2084225" cy="584775"/>
          </a:xfrm>
          <a:prstGeom prst="rect">
            <a:avLst/>
          </a:prstGeom>
        </p:spPr>
        <p:txBody>
          <a:bodyPr wrap="none">
            <a:spAutoFit/>
          </a:bodyPr>
          <a:lstStyle/>
          <a:p>
            <a:pPr algn="ctr" fontAlgn="auto">
              <a:defRPr/>
            </a:pPr>
            <a:r>
              <a:rPr lang="vi-VN" altLang="zh-CN" sz="3200" b="1" dirty="0">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rPr>
              <a:t>Khổ còn lại.</a:t>
            </a:r>
            <a:endParaRPr lang="zh-CN" altLang="en-US" sz="3200" b="1" dirty="0">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endParaRPr>
          </a:p>
        </p:txBody>
      </p:sp>
    </p:spTree>
    <p:extLst>
      <p:ext uri="{BB962C8B-B14F-4D97-AF65-F5344CB8AC3E}">
        <p14:creationId xmlns:p14="http://schemas.microsoft.com/office/powerpoint/2010/main" val="9342624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0-#ppt_w/2"/>
                                          </p:val>
                                        </p:tav>
                                        <p:tav tm="100000">
                                          <p:val>
                                            <p:strVal val="#ppt_x"/>
                                          </p:val>
                                        </p:tav>
                                      </p:tavLst>
                                    </p:anim>
                                    <p:anim calcmode="lin" valueType="num">
                                      <p:cBhvr additive="base">
                                        <p:cTn id="12" dur="500" fill="hold"/>
                                        <p:tgtEl>
                                          <p:spTgt spid="15"/>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 calcmode="lin" valueType="num">
                                      <p:cBhvr additive="base">
                                        <p:cTn id="17" dur="500" fill="hold"/>
                                        <p:tgtEl>
                                          <p:spTgt spid="9"/>
                                        </p:tgtEl>
                                        <p:attrNameLst>
                                          <p:attrName>ppt_x</p:attrName>
                                        </p:attrNameLst>
                                      </p:cBhvr>
                                      <p:tavLst>
                                        <p:tav tm="0">
                                          <p:val>
                                            <p:strVal val="0-#ppt_w/2"/>
                                          </p:val>
                                        </p:tav>
                                        <p:tav tm="100000">
                                          <p:val>
                                            <p:strVal val="#ppt_x"/>
                                          </p:val>
                                        </p:tav>
                                      </p:tavLst>
                                    </p:anim>
                                    <p:anim calcmode="lin" valueType="num">
                                      <p:cBhvr additive="base">
                                        <p:cTn id="18" dur="500" fill="hold"/>
                                        <p:tgtEl>
                                          <p:spTgt spid="9"/>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anim calcmode="lin" valueType="num">
                                      <p:cBhvr additive="base">
                                        <p:cTn id="21" dur="500" fill="hold"/>
                                        <p:tgtEl>
                                          <p:spTgt spid="20"/>
                                        </p:tgtEl>
                                        <p:attrNameLst>
                                          <p:attrName>ppt_x</p:attrName>
                                        </p:attrNameLst>
                                      </p:cBhvr>
                                      <p:tavLst>
                                        <p:tav tm="0">
                                          <p:val>
                                            <p:strVal val="0-#ppt_w/2"/>
                                          </p:val>
                                        </p:tav>
                                        <p:tav tm="100000">
                                          <p:val>
                                            <p:strVal val="#ppt_x"/>
                                          </p:val>
                                        </p:tav>
                                      </p:tavLst>
                                    </p:anim>
                                    <p:anim calcmode="lin" valueType="num">
                                      <p:cBhvr additive="base">
                                        <p:cTn id="22"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1+#ppt_w/2"/>
                                          </p:val>
                                        </p:tav>
                                        <p:tav tm="100000">
                                          <p:val>
                                            <p:strVal val="#ppt_x"/>
                                          </p:val>
                                        </p:tav>
                                      </p:tavLst>
                                    </p:anim>
                                    <p:anim calcmode="lin" valueType="num">
                                      <p:cBhvr additive="base">
                                        <p:cTn id="28" dur="500" fill="hold"/>
                                        <p:tgtEl>
                                          <p:spTgt spid="10"/>
                                        </p:tgtEl>
                                        <p:attrNameLst>
                                          <p:attrName>ppt_y</p:attrName>
                                        </p:attrNameLst>
                                      </p:cBhvr>
                                      <p:tavLst>
                                        <p:tav tm="0">
                                          <p:val>
                                            <p:strVal val="#ppt_y"/>
                                          </p:val>
                                        </p:tav>
                                        <p:tav tm="100000">
                                          <p:val>
                                            <p:strVal val="#ppt_y"/>
                                          </p:val>
                                        </p:tav>
                                      </p:tavLst>
                                    </p:anim>
                                  </p:childTnLst>
                                </p:cTn>
                              </p:par>
                              <p:par>
                                <p:cTn id="29" presetID="2" presetClass="entr" presetSubtype="2"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anim calcmode="lin" valueType="num">
                                      <p:cBhvr additive="base">
                                        <p:cTn id="31" dur="500" fill="hold"/>
                                        <p:tgtEl>
                                          <p:spTgt spid="21"/>
                                        </p:tgtEl>
                                        <p:attrNameLst>
                                          <p:attrName>ppt_x</p:attrName>
                                        </p:attrNameLst>
                                      </p:cBhvr>
                                      <p:tavLst>
                                        <p:tav tm="0">
                                          <p:val>
                                            <p:strVal val="1+#ppt_w/2"/>
                                          </p:val>
                                        </p:tav>
                                        <p:tav tm="100000">
                                          <p:val>
                                            <p:strVal val="#ppt_x"/>
                                          </p:val>
                                        </p:tav>
                                      </p:tavLst>
                                    </p:anim>
                                    <p:anim calcmode="lin" valueType="num">
                                      <p:cBhvr additive="base">
                                        <p:cTn id="32"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2"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additive="base">
                                        <p:cTn id="37" dur="500" fill="hold"/>
                                        <p:tgtEl>
                                          <p:spTgt spid="11"/>
                                        </p:tgtEl>
                                        <p:attrNameLst>
                                          <p:attrName>ppt_x</p:attrName>
                                        </p:attrNameLst>
                                      </p:cBhvr>
                                      <p:tavLst>
                                        <p:tav tm="0">
                                          <p:val>
                                            <p:strVal val="1+#ppt_w/2"/>
                                          </p:val>
                                        </p:tav>
                                        <p:tav tm="100000">
                                          <p:val>
                                            <p:strVal val="#ppt_x"/>
                                          </p:val>
                                        </p:tav>
                                      </p:tavLst>
                                    </p:anim>
                                    <p:anim calcmode="lin" valueType="num">
                                      <p:cBhvr additive="base">
                                        <p:cTn id="38" dur="500" fill="hold"/>
                                        <p:tgtEl>
                                          <p:spTgt spid="11"/>
                                        </p:tgtEl>
                                        <p:attrNameLst>
                                          <p:attrName>ppt_y</p:attrName>
                                        </p:attrNameLst>
                                      </p:cBhvr>
                                      <p:tavLst>
                                        <p:tav tm="0">
                                          <p:val>
                                            <p:strVal val="#ppt_y"/>
                                          </p:val>
                                        </p:tav>
                                        <p:tav tm="100000">
                                          <p:val>
                                            <p:strVal val="#ppt_y"/>
                                          </p:val>
                                        </p:tav>
                                      </p:tavLst>
                                    </p:anim>
                                  </p:childTnLst>
                                </p:cTn>
                              </p:par>
                              <p:par>
                                <p:cTn id="39" presetID="2" presetClass="entr" presetSubtype="2" fill="hold" grpId="0" nodeType="withEffect">
                                  <p:stCondLst>
                                    <p:cond delay="0"/>
                                  </p:stCondLst>
                                  <p:childTnLst>
                                    <p:set>
                                      <p:cBhvr>
                                        <p:cTn id="40" dur="1" fill="hold">
                                          <p:stCondLst>
                                            <p:cond delay="0"/>
                                          </p:stCondLst>
                                        </p:cTn>
                                        <p:tgtEl>
                                          <p:spTgt spid="22"/>
                                        </p:tgtEl>
                                        <p:attrNameLst>
                                          <p:attrName>style.visibility</p:attrName>
                                        </p:attrNameLst>
                                      </p:cBhvr>
                                      <p:to>
                                        <p:strVal val="visible"/>
                                      </p:to>
                                    </p:set>
                                    <p:anim calcmode="lin" valueType="num">
                                      <p:cBhvr additive="base">
                                        <p:cTn id="41" dur="500" fill="hold"/>
                                        <p:tgtEl>
                                          <p:spTgt spid="22"/>
                                        </p:tgtEl>
                                        <p:attrNameLst>
                                          <p:attrName>ppt_x</p:attrName>
                                        </p:attrNameLst>
                                      </p:cBhvr>
                                      <p:tavLst>
                                        <p:tav tm="0">
                                          <p:val>
                                            <p:strVal val="1+#ppt_w/2"/>
                                          </p:val>
                                        </p:tav>
                                        <p:tav tm="100000">
                                          <p:val>
                                            <p:strVal val="#ppt_x"/>
                                          </p:val>
                                        </p:tav>
                                      </p:tavLst>
                                    </p:anim>
                                    <p:anim calcmode="lin" valueType="num">
                                      <p:cBhvr additive="base">
                                        <p:cTn id="42" dur="50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0" grpId="0"/>
      <p:bldP spid="21" grpId="0"/>
      <p:bldP spid="2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descr="卡通人物&#10;&#10;中度可信度描述已自动生成"/>
          <p:cNvPicPr>
            <a:picLocks noChangeAspect="1"/>
          </p:cNvPicPr>
          <p:nvPr>
            <p:custDataLst>
              <p:tags r:id="rId1"/>
            </p:custDataLst>
          </p:nvPr>
        </p:nvPicPr>
        <p:blipFill>
          <a:blip r:embed="rId4" cstate="email"/>
          <a:stretch>
            <a:fillRect/>
          </a:stretch>
        </p:blipFill>
        <p:spPr>
          <a:xfrm rot="840000">
            <a:off x="-165735" y="-90805"/>
            <a:ext cx="2273935" cy="2273935"/>
          </a:xfrm>
          <a:prstGeom prst="rect">
            <a:avLst/>
          </a:prstGeom>
        </p:spPr>
      </p:pic>
      <p:sp>
        <p:nvSpPr>
          <p:cNvPr id="2" name="Rectangle 1">
            <a:extLst>
              <a:ext uri="{FF2B5EF4-FFF2-40B4-BE49-F238E27FC236}">
                <a16:creationId xmlns:a16="http://schemas.microsoft.com/office/drawing/2014/main" xmlns="" id="{466E61C4-8684-496E-9A42-ED8B0B916CB7}"/>
              </a:ext>
            </a:extLst>
          </p:cNvPr>
          <p:cNvSpPr/>
          <p:nvPr/>
        </p:nvSpPr>
        <p:spPr>
          <a:xfrm>
            <a:off x="1642534" y="1166074"/>
            <a:ext cx="6096000" cy="2677656"/>
          </a:xfrm>
          <a:prstGeom prst="rect">
            <a:avLst/>
          </a:prstGeom>
        </p:spPr>
        <p:txBody>
          <a:bodyPr>
            <a:spAutoFit/>
          </a:bodyPr>
          <a:lstStyle/>
          <a:p>
            <a:r>
              <a:rPr lang="vi-VN" sz="2800" dirty="0">
                <a:solidFill>
                  <a:srgbClr val="000000"/>
                </a:solidFill>
                <a:latin typeface="Calibri" panose="020F0502020204030204" pitchFamily="34" charset="0"/>
                <a:cs typeface="Calibri" panose="020F0502020204030204" pitchFamily="34" charset="0"/>
              </a:rPr>
              <a:t>Gió hun hút lạnh lùng</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Trong đêm khuya phố vắng</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Súng trong tay im lặng,</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Chú đi tuần đêm nay</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Hải Phòng yên giấc ngủ say</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Cây rung theo gió, lá bay xuống đường…</a:t>
            </a:r>
            <a:endParaRPr lang="vi-VN" sz="2800" dirty="0">
              <a:solidFill>
                <a:srgbClr val="003399"/>
              </a:solidFill>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xmlns="" id="{5E77C3C3-3BE3-4122-BB0A-2CC08B92E93D}"/>
              </a:ext>
            </a:extLst>
          </p:cNvPr>
          <p:cNvSpPr/>
          <p:nvPr/>
        </p:nvSpPr>
        <p:spPr>
          <a:xfrm>
            <a:off x="4859867" y="3919256"/>
            <a:ext cx="6620934" cy="2677656"/>
          </a:xfrm>
          <a:prstGeom prst="rect">
            <a:avLst/>
          </a:prstGeom>
        </p:spPr>
        <p:txBody>
          <a:bodyPr wrap="square">
            <a:spAutoFit/>
          </a:bodyPr>
          <a:lstStyle/>
          <a:p>
            <a:r>
              <a:rPr lang="vi-VN" sz="2800" dirty="0">
                <a:solidFill>
                  <a:srgbClr val="000000"/>
                </a:solidFill>
                <a:latin typeface="Calibri" panose="020F0502020204030204" pitchFamily="34" charset="0"/>
                <a:cs typeface="Calibri" panose="020F0502020204030204" pitchFamily="34" charset="0"/>
              </a:rPr>
              <a:t>Chú đi qua cổng trường</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Các cháu miền Nam yêu mến.</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Nhìn ánh điện qua khe phòng lưu luyến</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Các cháu ơi! Giấc ngủ có ngon không?</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Cửa đóng che kín gió, ấm áp dưới mền bông</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Các cháu cứ yên tâm ngủ nhé!</a:t>
            </a:r>
            <a:endParaRPr lang="en-US" sz="2800" dirty="0"/>
          </a:p>
        </p:txBody>
      </p:sp>
      <p:sp>
        <p:nvSpPr>
          <p:cNvPr id="5" name="Rectangle 4">
            <a:extLst>
              <a:ext uri="{FF2B5EF4-FFF2-40B4-BE49-F238E27FC236}">
                <a16:creationId xmlns:a16="http://schemas.microsoft.com/office/drawing/2014/main" xmlns="" id="{4AD184F2-8B87-4549-AFFD-B4F96F76203F}"/>
              </a:ext>
            </a:extLst>
          </p:cNvPr>
          <p:cNvSpPr/>
          <p:nvPr/>
        </p:nvSpPr>
        <p:spPr>
          <a:xfrm>
            <a:off x="4837482" y="338276"/>
            <a:ext cx="2517036" cy="707886"/>
          </a:xfrm>
          <a:prstGeom prst="rect">
            <a:avLst/>
          </a:prstGeom>
        </p:spPr>
        <p:txBody>
          <a:bodyPr wrap="none">
            <a:spAutoFit/>
          </a:bodyPr>
          <a:lstStyle/>
          <a:p>
            <a:r>
              <a:rPr lang="vi-VN" altLang="zh-CN" sz="4000" b="1" noProof="1">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rPr>
              <a:t>Chú đi tuần</a:t>
            </a:r>
            <a:endParaRPr lang="en-US" sz="4000" dirty="0"/>
          </a:p>
        </p:txBody>
      </p:sp>
      <p:pic>
        <p:nvPicPr>
          <p:cNvPr id="7" name="Picture 4" descr="Colorful numbers with clouds Container sticker - TenStickers">
            <a:extLst>
              <a:ext uri="{FF2B5EF4-FFF2-40B4-BE49-F238E27FC236}">
                <a16:creationId xmlns:a16="http://schemas.microsoft.com/office/drawing/2014/main" xmlns="" id="{AF9089D3-15AE-4ACC-BE38-790395B1C402}"/>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2095" b="30447" l="3250" r="29500">
                        <a14:foregroundMark x1="21500" y1="2095" x2="21500" y2="2095"/>
                      </a14:backgroundRemoval>
                    </a14:imgEffect>
                  </a14:imgLayer>
                </a14:imgProps>
              </a:ext>
              <a:ext uri="{28A0092B-C50C-407E-A947-70E740481C1C}">
                <a14:useLocalDpi xmlns:a14="http://schemas.microsoft.com/office/drawing/2010/main" val="0"/>
              </a:ext>
            </a:extLst>
          </a:blip>
          <a:srcRect r="67113" b="66150"/>
          <a:stretch/>
        </p:blipFill>
        <p:spPr bwMode="auto">
          <a:xfrm>
            <a:off x="1108773" y="1090548"/>
            <a:ext cx="643853" cy="59312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olorful numbers with clouds Container sticker - TenStickers">
            <a:extLst>
              <a:ext uri="{FF2B5EF4-FFF2-40B4-BE49-F238E27FC236}">
                <a16:creationId xmlns:a16="http://schemas.microsoft.com/office/drawing/2014/main" xmlns="" id="{B7C4DFA0-EF4B-4515-81FF-F302F60A1DA8}"/>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1257" b="30447" l="37375" r="65250">
                        <a14:foregroundMark x1="50500" y1="1257" x2="50500" y2="1257"/>
                      </a14:backgroundRemoval>
                    </a14:imgEffect>
                  </a14:imgLayer>
                </a14:imgProps>
              </a:ext>
              <a:ext uri="{28A0092B-C50C-407E-A947-70E740481C1C}">
                <a14:useLocalDpi xmlns:a14="http://schemas.microsoft.com/office/drawing/2010/main" val="0"/>
              </a:ext>
            </a:extLst>
          </a:blip>
          <a:srcRect l="33981" r="31167" b="66115"/>
          <a:stretch/>
        </p:blipFill>
        <p:spPr bwMode="auto">
          <a:xfrm>
            <a:off x="4418284" y="3942787"/>
            <a:ext cx="577775" cy="502751"/>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xmlns="" id="{45A115EA-A4F6-4298-93BD-A6E50B1D028D}"/>
              </a:ext>
            </a:extLst>
          </p:cNvPr>
          <p:cNvSpPr/>
          <p:nvPr/>
        </p:nvSpPr>
        <p:spPr>
          <a:xfrm>
            <a:off x="5908530" y="891742"/>
            <a:ext cx="5828840" cy="523220"/>
          </a:xfrm>
          <a:prstGeom prst="rect">
            <a:avLst/>
          </a:prstGeom>
        </p:spPr>
        <p:txBody>
          <a:bodyPr wrap="none">
            <a:spAutoFit/>
          </a:bodyPr>
          <a:lstStyle/>
          <a:p>
            <a:r>
              <a:rPr lang="vi-VN" altLang="zh-CN" sz="2800" b="1" i="1" spc="-150" noProof="1">
                <a:solidFill>
                  <a:srgbClr val="5F7700"/>
                </a:solidFill>
                <a:latin typeface="Calibri" panose="020F0502020204030204" pitchFamily="34" charset="0"/>
                <a:ea typeface="字魂189号-星岩乐黑体" panose="00000500000000000000" charset="-122"/>
                <a:cs typeface="Calibri" panose="020F0502020204030204" pitchFamily="34" charset="0"/>
                <a:sym typeface="+mn-lt"/>
              </a:rPr>
              <a:t>Thân yêu tặng các cháu học sinh miền Nam</a:t>
            </a:r>
            <a:endParaRPr lang="en-US" sz="2800" i="1" spc="-15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0787324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descr="卡通人物&#10;&#10;中度可信度描述已自动生成"/>
          <p:cNvPicPr>
            <a:picLocks noChangeAspect="1"/>
          </p:cNvPicPr>
          <p:nvPr>
            <p:custDataLst>
              <p:tags r:id="rId1"/>
            </p:custDataLst>
          </p:nvPr>
        </p:nvPicPr>
        <p:blipFill>
          <a:blip r:embed="rId4" cstate="email"/>
          <a:stretch>
            <a:fillRect/>
          </a:stretch>
        </p:blipFill>
        <p:spPr>
          <a:xfrm rot="840000">
            <a:off x="-165735" y="-90805"/>
            <a:ext cx="2273935" cy="2273935"/>
          </a:xfrm>
          <a:prstGeom prst="rect">
            <a:avLst/>
          </a:prstGeom>
        </p:spPr>
      </p:pic>
      <p:sp>
        <p:nvSpPr>
          <p:cNvPr id="2" name="Rectangle 1">
            <a:extLst>
              <a:ext uri="{FF2B5EF4-FFF2-40B4-BE49-F238E27FC236}">
                <a16:creationId xmlns:a16="http://schemas.microsoft.com/office/drawing/2014/main" xmlns="" id="{466E61C4-8684-496E-9A42-ED8B0B916CB7}"/>
              </a:ext>
            </a:extLst>
          </p:cNvPr>
          <p:cNvSpPr/>
          <p:nvPr/>
        </p:nvSpPr>
        <p:spPr>
          <a:xfrm>
            <a:off x="3742265" y="1228397"/>
            <a:ext cx="7340961" cy="4832092"/>
          </a:xfrm>
          <a:prstGeom prst="rect">
            <a:avLst/>
          </a:prstGeom>
        </p:spPr>
        <p:txBody>
          <a:bodyPr wrap="square">
            <a:spAutoFit/>
          </a:bodyPr>
          <a:lstStyle/>
          <a:p>
            <a:r>
              <a:rPr lang="vi-VN" sz="2800" dirty="0">
                <a:solidFill>
                  <a:srgbClr val="000000"/>
                </a:solidFill>
              </a:rPr>
              <a:t>Trong đêm khuya vắng vẻ,</a:t>
            </a:r>
            <a:endParaRPr lang="vi-VN" sz="2800" dirty="0">
              <a:solidFill>
                <a:srgbClr val="003399"/>
              </a:solidFill>
            </a:endParaRPr>
          </a:p>
          <a:p>
            <a:r>
              <a:rPr lang="vi-VN" sz="2800" dirty="0">
                <a:solidFill>
                  <a:srgbClr val="000000"/>
                </a:solidFill>
              </a:rPr>
              <a:t>Chú đi tuần đêm nay</a:t>
            </a:r>
            <a:endParaRPr lang="vi-VN" sz="2800" dirty="0">
              <a:solidFill>
                <a:srgbClr val="003399"/>
              </a:solidFill>
            </a:endParaRPr>
          </a:p>
          <a:p>
            <a:r>
              <a:rPr lang="vi-VN" sz="2800" dirty="0">
                <a:solidFill>
                  <a:srgbClr val="000000"/>
                </a:solidFill>
              </a:rPr>
              <a:t>Nép mình dưới bóng hàng cây</a:t>
            </a:r>
            <a:endParaRPr lang="vi-VN" sz="2800" dirty="0">
              <a:solidFill>
                <a:srgbClr val="003399"/>
              </a:solidFill>
            </a:endParaRPr>
          </a:p>
          <a:p>
            <a:r>
              <a:rPr lang="vi-VN" sz="2800" dirty="0">
                <a:solidFill>
                  <a:srgbClr val="000000"/>
                </a:solidFill>
              </a:rPr>
              <a:t>Gió đông lạnh buốt đôi tay chú rồi!</a:t>
            </a:r>
            <a:endParaRPr lang="vi-VN" sz="2800" dirty="0">
              <a:solidFill>
                <a:srgbClr val="003399"/>
              </a:solidFill>
            </a:endParaRPr>
          </a:p>
          <a:p>
            <a:r>
              <a:rPr lang="vi-VN" sz="2800" dirty="0">
                <a:solidFill>
                  <a:srgbClr val="000000"/>
                </a:solidFill>
              </a:rPr>
              <a:t>Rét thì mặc rét cháu ơi!</a:t>
            </a:r>
            <a:endParaRPr lang="vi-VN" sz="2800" dirty="0">
              <a:solidFill>
                <a:srgbClr val="003399"/>
              </a:solidFill>
            </a:endParaRPr>
          </a:p>
          <a:p>
            <a:r>
              <a:rPr lang="vi-VN" sz="2800" dirty="0">
                <a:solidFill>
                  <a:srgbClr val="000000"/>
                </a:solidFill>
              </a:rPr>
              <a:t>Chú đi giữ mãi ấm nơi cháu nằm.</a:t>
            </a:r>
          </a:p>
          <a:p>
            <a:endParaRPr lang="vi-VN" sz="2800" dirty="0">
              <a:solidFill>
                <a:srgbClr val="003399"/>
              </a:solidFill>
            </a:endParaRPr>
          </a:p>
          <a:p>
            <a:r>
              <a:rPr lang="vi-VN" sz="2800" dirty="0">
                <a:solidFill>
                  <a:srgbClr val="000000"/>
                </a:solidFill>
              </a:rPr>
              <a:t>Mai các cháu học hành tiến bộ</a:t>
            </a:r>
            <a:endParaRPr lang="vi-VN" sz="2800" dirty="0">
              <a:solidFill>
                <a:srgbClr val="003399"/>
              </a:solidFill>
            </a:endParaRPr>
          </a:p>
          <a:p>
            <a:r>
              <a:rPr lang="vi-VN" sz="2800" dirty="0">
                <a:solidFill>
                  <a:srgbClr val="000000"/>
                </a:solidFill>
              </a:rPr>
              <a:t>Đời đẹp tươi khăn đỏ tung bay</a:t>
            </a:r>
            <a:endParaRPr lang="vi-VN" sz="2800" dirty="0">
              <a:solidFill>
                <a:srgbClr val="003399"/>
              </a:solidFill>
            </a:endParaRPr>
          </a:p>
          <a:p>
            <a:r>
              <a:rPr lang="vi-VN" sz="2800" dirty="0">
                <a:solidFill>
                  <a:srgbClr val="000000"/>
                </a:solidFill>
              </a:rPr>
              <a:t>Cháu ơi! Ngủ nhé, cho say …</a:t>
            </a:r>
          </a:p>
          <a:p>
            <a:r>
              <a:rPr lang="vi-VN" sz="2800" dirty="0">
                <a:solidFill>
                  <a:srgbClr val="000000"/>
                </a:solidFill>
              </a:rPr>
              <a:t>                                              </a:t>
            </a:r>
            <a:r>
              <a:rPr lang="vi-VN" sz="2800" b="1" dirty="0">
                <a:solidFill>
                  <a:srgbClr val="000000"/>
                </a:solidFill>
              </a:rPr>
              <a:t>TRẦN NGỌC</a:t>
            </a:r>
            <a:endParaRPr lang="vi-VN" sz="2800" b="1" dirty="0">
              <a:solidFill>
                <a:srgbClr val="003399"/>
              </a:solidFill>
            </a:endParaRPr>
          </a:p>
        </p:txBody>
      </p:sp>
      <p:sp>
        <p:nvSpPr>
          <p:cNvPr id="14" name="Rectangle 13">
            <a:extLst>
              <a:ext uri="{FF2B5EF4-FFF2-40B4-BE49-F238E27FC236}">
                <a16:creationId xmlns:a16="http://schemas.microsoft.com/office/drawing/2014/main" xmlns="" id="{0FA377AF-4635-44D8-8B1B-EDD90840087C}"/>
              </a:ext>
            </a:extLst>
          </p:cNvPr>
          <p:cNvSpPr/>
          <p:nvPr/>
        </p:nvSpPr>
        <p:spPr>
          <a:xfrm>
            <a:off x="4953700" y="399831"/>
            <a:ext cx="2517036" cy="707886"/>
          </a:xfrm>
          <a:prstGeom prst="rect">
            <a:avLst/>
          </a:prstGeom>
        </p:spPr>
        <p:txBody>
          <a:bodyPr wrap="none">
            <a:spAutoFit/>
          </a:bodyPr>
          <a:lstStyle/>
          <a:p>
            <a:r>
              <a:rPr lang="vi-VN" altLang="zh-CN" sz="4000" b="1" noProof="1">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rPr>
              <a:t>Chú đi tuần</a:t>
            </a:r>
            <a:endParaRPr lang="en-US" sz="4000" dirty="0"/>
          </a:p>
        </p:txBody>
      </p:sp>
      <p:pic>
        <p:nvPicPr>
          <p:cNvPr id="18" name="Picture 8" descr="Colorful numbers with clouds Container sticker - TenStickers">
            <a:extLst>
              <a:ext uri="{FF2B5EF4-FFF2-40B4-BE49-F238E27FC236}">
                <a16:creationId xmlns:a16="http://schemas.microsoft.com/office/drawing/2014/main" xmlns="" id="{DE30F9E1-8CA1-4C4D-89C3-4CDE7C8D232A}"/>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978" b="29469" l="68250" r="96375">
                        <a14:foregroundMark x1="79750" y1="978" x2="79750" y2="978"/>
                      </a14:backgroundRemoval>
                    </a14:imgEffect>
                  </a14:imgLayer>
                </a14:imgProps>
              </a:ext>
              <a:ext uri="{28A0092B-C50C-407E-A947-70E740481C1C}">
                <a14:useLocalDpi xmlns:a14="http://schemas.microsoft.com/office/drawing/2010/main" val="0"/>
              </a:ext>
            </a:extLst>
          </a:blip>
          <a:srcRect l="64778" b="67154"/>
          <a:stretch/>
        </p:blipFill>
        <p:spPr bwMode="auto">
          <a:xfrm>
            <a:off x="3259627" y="1228397"/>
            <a:ext cx="602366" cy="50275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0" descr="Colorful numbers with clouds Container sticker - TenStickers">
            <a:extLst>
              <a:ext uri="{FF2B5EF4-FFF2-40B4-BE49-F238E27FC236}">
                <a16:creationId xmlns:a16="http://schemas.microsoft.com/office/drawing/2014/main" xmlns="" id="{11DD2D2B-8151-4D8D-99BC-082EB8832B35}"/>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36872" b="66341" l="0" r="22625">
                        <a14:foregroundMark x1="1625" y1="54749" x2="1625" y2="54749"/>
                        <a14:foregroundMark x1="0" y1="53911" x2="0" y2="53911"/>
                      </a14:backgroundRemoval>
                    </a14:imgEffect>
                  </a14:imgLayer>
                </a14:imgProps>
              </a:ext>
              <a:ext uri="{28A0092B-C50C-407E-A947-70E740481C1C}">
                <a14:useLocalDpi xmlns:a14="http://schemas.microsoft.com/office/drawing/2010/main" val="0"/>
              </a:ext>
            </a:extLst>
          </a:blip>
          <a:srcRect l="39" t="33251" r="74863" b="29835"/>
          <a:stretch/>
        </p:blipFill>
        <p:spPr bwMode="auto">
          <a:xfrm>
            <a:off x="3409258" y="4092342"/>
            <a:ext cx="535076" cy="704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1145395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2920365" y="-82550"/>
            <a:ext cx="4744720" cy="2273935"/>
            <a:chOff x="4647" y="13"/>
            <a:chExt cx="7472" cy="3581"/>
          </a:xfrm>
        </p:grpSpPr>
        <p:sp>
          <p:nvSpPr>
            <p:cNvPr id="8" name="圆角矩形 7"/>
            <p:cNvSpPr/>
            <p:nvPr/>
          </p:nvSpPr>
          <p:spPr>
            <a:xfrm>
              <a:off x="7176" y="1452"/>
              <a:ext cx="4943"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zh-CN" altLang="en-US" sz="3200" b="1" spc="-30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6" name="圆角矩形 5"/>
            <p:cNvSpPr/>
            <p:nvPr/>
          </p:nvSpPr>
          <p:spPr>
            <a:xfrm>
              <a:off x="7068" y="1344"/>
              <a:ext cx="4943" cy="1212"/>
            </a:xfrm>
            <a:prstGeom prst="roundRect">
              <a:avLst>
                <a:gd name="adj" fmla="val 50000"/>
              </a:avLst>
            </a:prstGeom>
            <a:solidFill>
              <a:srgbClr val="A0CC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vi-VN" altLang="zh-CN" sz="4400" b="1" dirty="0">
                  <a:solidFill>
                    <a:srgbClr val="5F7700"/>
                  </a:solidFill>
                  <a:effectLst/>
                  <a:latin typeface="Pattaya" panose="00000500000000000000" pitchFamily="2" charset="-34"/>
                  <a:ea typeface="字魂189号-星岩乐黑体" panose="00000500000000000000" charset="-122"/>
                  <a:cs typeface="Pattaya" panose="00000500000000000000" pitchFamily="2" charset="-34"/>
                  <a:sym typeface="+mn-lt"/>
                </a:rPr>
                <a:t>Giọng đọc</a:t>
              </a:r>
              <a:endParaRPr lang="zh-CN" altLang="en-US" sz="4400" b="1" dirty="0">
                <a:solidFill>
                  <a:srgbClr val="5F7700"/>
                </a:solidFill>
                <a:effectLst/>
                <a:latin typeface="Pattaya" panose="00000500000000000000" pitchFamily="2" charset="-34"/>
                <a:ea typeface="字魂189号-星岩乐黑体" panose="00000500000000000000" charset="-122"/>
                <a:cs typeface="Pattaya" panose="00000500000000000000" pitchFamily="2" charset="-34"/>
                <a:sym typeface="+mn-lt"/>
              </a:endParaRPr>
            </a:p>
          </p:txBody>
        </p:sp>
        <p:pic>
          <p:nvPicPr>
            <p:cNvPr id="26" name="图片 25" descr="卡通人物&#10;&#10;中度可信度描述已自动生成"/>
            <p:cNvPicPr>
              <a:picLocks noChangeAspect="1"/>
            </p:cNvPicPr>
            <p:nvPr>
              <p:custDataLst>
                <p:tags r:id="rId1"/>
              </p:custDataLst>
            </p:nvPr>
          </p:nvPicPr>
          <p:blipFill>
            <a:blip r:embed="rId4" cstate="email"/>
            <a:stretch>
              <a:fillRect/>
            </a:stretch>
          </p:blipFill>
          <p:spPr>
            <a:xfrm rot="840000">
              <a:off x="4647" y="13"/>
              <a:ext cx="3581" cy="3581"/>
            </a:xfrm>
            <a:prstGeom prst="rect">
              <a:avLst/>
            </a:prstGeom>
          </p:spPr>
        </p:pic>
      </p:grpSp>
      <p:grpSp>
        <p:nvGrpSpPr>
          <p:cNvPr id="2" name="Group 1">
            <a:extLst>
              <a:ext uri="{FF2B5EF4-FFF2-40B4-BE49-F238E27FC236}">
                <a16:creationId xmlns:a16="http://schemas.microsoft.com/office/drawing/2014/main" xmlns="" id="{5CD443FD-F31F-437C-9905-A02E83F4BC02}"/>
              </a:ext>
            </a:extLst>
          </p:cNvPr>
          <p:cNvGrpSpPr/>
          <p:nvPr/>
        </p:nvGrpSpPr>
        <p:grpSpPr>
          <a:xfrm>
            <a:off x="1086196" y="2501430"/>
            <a:ext cx="10019608" cy="3593935"/>
            <a:chOff x="1086196" y="2501430"/>
            <a:chExt cx="10019608" cy="3593935"/>
          </a:xfrm>
        </p:grpSpPr>
        <p:grpSp>
          <p:nvGrpSpPr>
            <p:cNvPr id="3" name="组合 2"/>
            <p:cNvGrpSpPr/>
            <p:nvPr/>
          </p:nvGrpSpPr>
          <p:grpSpPr>
            <a:xfrm>
              <a:off x="1086196" y="2501430"/>
              <a:ext cx="10019608" cy="3593935"/>
              <a:chOff x="1020" y="3104"/>
              <a:chExt cx="11012" cy="5374"/>
            </a:xfrm>
          </p:grpSpPr>
          <p:sp>
            <p:nvSpPr>
              <p:cNvPr id="5" name="椭圆 4"/>
              <p:cNvSpPr/>
              <p:nvPr/>
            </p:nvSpPr>
            <p:spPr>
              <a:xfrm>
                <a:off x="1221" y="3104"/>
                <a:ext cx="10811" cy="5374"/>
              </a:xfrm>
              <a:prstGeom prst="ellipse">
                <a:avLst/>
              </a:prstGeom>
              <a:solidFill>
                <a:srgbClr val="A0CC3F"/>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sp>
            <p:nvSpPr>
              <p:cNvPr id="7" name="椭圆 6"/>
              <p:cNvSpPr/>
              <p:nvPr/>
            </p:nvSpPr>
            <p:spPr>
              <a:xfrm>
                <a:off x="1020" y="3104"/>
                <a:ext cx="10812" cy="5025"/>
              </a:xfrm>
              <a:prstGeom prst="ellipse">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grpSp>
        <p:sp>
          <p:nvSpPr>
            <p:cNvPr id="19" name="圆角矩形 5">
              <a:extLst>
                <a:ext uri="{FF2B5EF4-FFF2-40B4-BE49-F238E27FC236}">
                  <a16:creationId xmlns:a16="http://schemas.microsoft.com/office/drawing/2014/main" xmlns="" id="{AC4399D4-85C8-43A2-B49B-B7B88CA9EB03}"/>
                </a:ext>
              </a:extLst>
            </p:cNvPr>
            <p:cNvSpPr/>
            <p:nvPr/>
          </p:nvSpPr>
          <p:spPr>
            <a:xfrm>
              <a:off x="1625753" y="3922217"/>
              <a:ext cx="8939857" cy="769620"/>
            </a:xfrm>
            <a:prstGeom prst="roundRect">
              <a:avLst>
                <a:gd name="adj" fmla="val 50000"/>
              </a:avLst>
            </a:prstGeom>
            <a:no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0" indent="-571500" algn="just" fontAlgn="auto">
                <a:buFontTx/>
                <a:buChar char="-"/>
                <a:defRPr/>
              </a:pPr>
              <a:r>
                <a:rPr lang="vi-VN" altLang="zh-CN" sz="3600" b="1" dirty="0">
                  <a:solidFill>
                    <a:srgbClr val="5F7700"/>
                  </a:solidFill>
                  <a:effectLst/>
                  <a:latin typeface="Pattaya" panose="00000500000000000000" pitchFamily="2" charset="-34"/>
                  <a:ea typeface="字魂189号-星岩乐黑体" panose="00000500000000000000" charset="-122"/>
                  <a:cs typeface="Pattaya" panose="00000500000000000000" pitchFamily="2" charset="-34"/>
                  <a:sym typeface="+mn-lt"/>
                </a:rPr>
                <a:t>Đọc toàn bài với giọng nhẹ nhàng, trìu mến.</a:t>
              </a:r>
            </a:p>
            <a:p>
              <a:pPr marL="571500" indent="-571500" algn="just" fontAlgn="auto">
                <a:buFontTx/>
                <a:buChar char="-"/>
                <a:defRPr/>
              </a:pPr>
              <a:r>
                <a:rPr lang="vi-VN" altLang="zh-CN" sz="3600" b="1" dirty="0">
                  <a:solidFill>
                    <a:srgbClr val="5F7700"/>
                  </a:solidFill>
                  <a:effectLst/>
                  <a:latin typeface="Pattaya" panose="00000500000000000000" pitchFamily="2" charset="-34"/>
                  <a:ea typeface="字魂189号-星岩乐黑体" panose="00000500000000000000" charset="-122"/>
                  <a:cs typeface="Pattaya" panose="00000500000000000000" pitchFamily="2" charset="-34"/>
                  <a:sym typeface="+mn-lt"/>
                </a:rPr>
                <a:t>Nhấn giọng từ ngữ gợi cảm, gợi tả.</a:t>
              </a:r>
            </a:p>
            <a:p>
              <a:pPr algn="just" fontAlgn="auto">
                <a:defRPr/>
              </a:pPr>
              <a:endParaRPr lang="zh-CN" altLang="en-US" sz="3600" b="1" dirty="0">
                <a:solidFill>
                  <a:srgbClr val="5F7700"/>
                </a:solidFill>
                <a:effectLst/>
                <a:latin typeface="Pattaya" panose="00000500000000000000" pitchFamily="2" charset="-34"/>
                <a:ea typeface="字魂189号-星岩乐黑体" panose="00000500000000000000" charset="-122"/>
                <a:cs typeface="Pattaya" panose="00000500000000000000" pitchFamily="2" charset="-34"/>
                <a:sym typeface="+mn-lt"/>
              </a:endParaRPr>
            </a:p>
          </p:txBody>
        </p:sp>
      </p:grpSp>
    </p:spTree>
    <p:extLst>
      <p:ext uri="{BB962C8B-B14F-4D97-AF65-F5344CB8AC3E}">
        <p14:creationId xmlns:p14="http://schemas.microsoft.com/office/powerpoint/2010/main" val="28390531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1538670" y="872910"/>
            <a:ext cx="5753791" cy="2259753"/>
            <a:chOff x="678" y="3507"/>
            <a:chExt cx="13628" cy="6450"/>
          </a:xfrm>
        </p:grpSpPr>
        <p:grpSp>
          <p:nvGrpSpPr>
            <p:cNvPr id="16" name="组合 15"/>
            <p:cNvGrpSpPr/>
            <p:nvPr/>
          </p:nvGrpSpPr>
          <p:grpSpPr>
            <a:xfrm>
              <a:off x="678" y="3507"/>
              <a:ext cx="13361" cy="6450"/>
              <a:chOff x="1020" y="3435"/>
              <a:chExt cx="10006" cy="6053"/>
            </a:xfrm>
          </p:grpSpPr>
          <p:sp>
            <p:nvSpPr>
              <p:cNvPr id="15" name="云形 14"/>
              <p:cNvSpPr/>
              <p:nvPr/>
            </p:nvSpPr>
            <p:spPr>
              <a:xfrm>
                <a:off x="1220" y="3435"/>
                <a:ext cx="9806" cy="6053"/>
              </a:xfrm>
              <a:prstGeom prst="cloud">
                <a:avLst/>
              </a:prstGeom>
              <a:solidFill>
                <a:srgbClr val="5F77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sp>
            <p:nvSpPr>
              <p:cNvPr id="11" name="云形 10"/>
              <p:cNvSpPr/>
              <p:nvPr/>
            </p:nvSpPr>
            <p:spPr>
              <a:xfrm>
                <a:off x="1020" y="3435"/>
                <a:ext cx="9806" cy="5597"/>
              </a:xfrm>
              <a:prstGeom prst="cloud">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grpSp>
        <p:sp>
          <p:nvSpPr>
            <p:cNvPr id="12" name="文本框 11"/>
            <p:cNvSpPr txBox="1"/>
            <p:nvPr/>
          </p:nvSpPr>
          <p:spPr>
            <a:xfrm>
              <a:off x="3091" y="3847"/>
              <a:ext cx="11215" cy="4250"/>
            </a:xfrm>
            <a:prstGeom prst="rect">
              <a:avLst/>
            </a:prstGeom>
            <a:noFill/>
          </p:spPr>
          <p:txBody>
            <a:bodyPr wrap="square" rtlCol="0">
              <a:spAutoFit/>
            </a:bodyPr>
            <a:lstStyle/>
            <a:p>
              <a:pPr indent="0" algn="l" fontAlgn="auto">
                <a:lnSpc>
                  <a:spcPct val="150000"/>
                </a:lnSpc>
                <a:buFont typeface="Wingdings" panose="05000000000000000000" pitchFamily="2" charset="2"/>
                <a:buNone/>
                <a:defRPr/>
              </a:pPr>
              <a:r>
                <a:rPr lang="vi-VN" altLang="zh-CN" sz="6600" dirty="0">
                  <a:solidFill>
                    <a:schemeClr val="tx1"/>
                  </a:solidFill>
                  <a:latin typeface="Pattaya" panose="00000500000000000000" pitchFamily="2" charset="-34"/>
                  <a:ea typeface="思源黑体 CN Light" panose="020B0300000000000000" charset="-122"/>
                  <a:cs typeface="Pattaya" panose="00000500000000000000" pitchFamily="2" charset="-34"/>
                  <a:sym typeface="+mn-ea"/>
                </a:rPr>
                <a:t>Luyện đọc</a:t>
              </a:r>
              <a:endParaRPr lang="zh-CN" altLang="en-US" sz="6600" dirty="0">
                <a:solidFill>
                  <a:schemeClr val="tx1"/>
                </a:solidFill>
                <a:latin typeface="Pattaya" panose="00000500000000000000" pitchFamily="2" charset="-34"/>
                <a:ea typeface="思源黑体 CN Light" panose="020B0300000000000000" charset="-122"/>
                <a:cs typeface="Pattaya" panose="00000500000000000000" pitchFamily="2" charset="-34"/>
                <a:sym typeface="+mn-ea"/>
              </a:endParaRPr>
            </a:p>
          </p:txBody>
        </p:sp>
      </p:grpSp>
      <p:pic>
        <p:nvPicPr>
          <p:cNvPr id="3" name="Picture 2">
            <a:extLst>
              <a:ext uri="{FF2B5EF4-FFF2-40B4-BE49-F238E27FC236}">
                <a16:creationId xmlns:a16="http://schemas.microsoft.com/office/drawing/2014/main" xmlns="" id="{7B06E3F7-ABEC-409A-B438-6185C22A7B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6500" y="2125418"/>
            <a:ext cx="3633233" cy="294586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descr="卡通人物&#10;&#10;中度可信度描述已自动生成"/>
          <p:cNvPicPr>
            <a:picLocks noChangeAspect="1"/>
          </p:cNvPicPr>
          <p:nvPr>
            <p:custDataLst>
              <p:tags r:id="rId1"/>
            </p:custDataLst>
          </p:nvPr>
        </p:nvPicPr>
        <p:blipFill>
          <a:blip r:embed="rId4" cstate="email"/>
          <a:stretch>
            <a:fillRect/>
          </a:stretch>
        </p:blipFill>
        <p:spPr>
          <a:xfrm rot="840000">
            <a:off x="-165735" y="-90805"/>
            <a:ext cx="2273935" cy="2273935"/>
          </a:xfrm>
          <a:prstGeom prst="rect">
            <a:avLst/>
          </a:prstGeom>
        </p:spPr>
      </p:pic>
      <p:sp>
        <p:nvSpPr>
          <p:cNvPr id="2" name="Rectangle 1">
            <a:extLst>
              <a:ext uri="{FF2B5EF4-FFF2-40B4-BE49-F238E27FC236}">
                <a16:creationId xmlns:a16="http://schemas.microsoft.com/office/drawing/2014/main" xmlns="" id="{466E61C4-8684-496E-9A42-ED8B0B916CB7}"/>
              </a:ext>
            </a:extLst>
          </p:cNvPr>
          <p:cNvSpPr/>
          <p:nvPr/>
        </p:nvSpPr>
        <p:spPr>
          <a:xfrm>
            <a:off x="1642534" y="1166074"/>
            <a:ext cx="6096000" cy="2677656"/>
          </a:xfrm>
          <a:prstGeom prst="rect">
            <a:avLst/>
          </a:prstGeom>
        </p:spPr>
        <p:txBody>
          <a:bodyPr>
            <a:spAutoFit/>
          </a:bodyPr>
          <a:lstStyle/>
          <a:p>
            <a:r>
              <a:rPr lang="vi-VN" sz="2800" dirty="0">
                <a:solidFill>
                  <a:srgbClr val="000000"/>
                </a:solidFill>
                <a:latin typeface="Calibri" panose="020F0502020204030204" pitchFamily="34" charset="0"/>
                <a:cs typeface="Calibri" panose="020F0502020204030204" pitchFamily="34" charset="0"/>
              </a:rPr>
              <a:t>Gió hun hút lạnh lùng</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Trong đêm khuya phố vắng</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Súng trong tay im lặng,</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Chú đi tuần đêm nay</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Hải Phòng yên giấc ngủ say</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Cây rung theo gió, lá bay xuống đường…</a:t>
            </a:r>
            <a:endParaRPr lang="vi-VN" sz="2800" dirty="0">
              <a:solidFill>
                <a:srgbClr val="003399"/>
              </a:solidFill>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xmlns="" id="{5E77C3C3-3BE3-4122-BB0A-2CC08B92E93D}"/>
              </a:ext>
            </a:extLst>
          </p:cNvPr>
          <p:cNvSpPr/>
          <p:nvPr/>
        </p:nvSpPr>
        <p:spPr>
          <a:xfrm>
            <a:off x="4859867" y="3919256"/>
            <a:ext cx="6620934" cy="2677656"/>
          </a:xfrm>
          <a:prstGeom prst="rect">
            <a:avLst/>
          </a:prstGeom>
        </p:spPr>
        <p:txBody>
          <a:bodyPr wrap="square">
            <a:spAutoFit/>
          </a:bodyPr>
          <a:lstStyle/>
          <a:p>
            <a:r>
              <a:rPr lang="vi-VN" sz="2800" dirty="0">
                <a:solidFill>
                  <a:srgbClr val="000000"/>
                </a:solidFill>
                <a:latin typeface="Calibri" panose="020F0502020204030204" pitchFamily="34" charset="0"/>
                <a:cs typeface="Calibri" panose="020F0502020204030204" pitchFamily="34" charset="0"/>
              </a:rPr>
              <a:t>Chú đi qua cổng trường</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Các cháu miền Nam yêu mến.</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Nhìn ánh điện qua khe phòng lưu luyến</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Các cháu ơi! Giấc ngủ có ngon không?</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Cửa đóng che kín gió, ấm áp dưới mền bông</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Các cháu cứ yên tâm ngủ nhé!</a:t>
            </a:r>
            <a:endParaRPr lang="en-US" sz="2800" dirty="0"/>
          </a:p>
        </p:txBody>
      </p:sp>
      <p:sp>
        <p:nvSpPr>
          <p:cNvPr id="5" name="Rectangle 4">
            <a:extLst>
              <a:ext uri="{FF2B5EF4-FFF2-40B4-BE49-F238E27FC236}">
                <a16:creationId xmlns:a16="http://schemas.microsoft.com/office/drawing/2014/main" xmlns="" id="{4AD184F2-8B87-4549-AFFD-B4F96F76203F}"/>
              </a:ext>
            </a:extLst>
          </p:cNvPr>
          <p:cNvSpPr/>
          <p:nvPr/>
        </p:nvSpPr>
        <p:spPr>
          <a:xfrm>
            <a:off x="4837482" y="338276"/>
            <a:ext cx="2517036" cy="707886"/>
          </a:xfrm>
          <a:prstGeom prst="rect">
            <a:avLst/>
          </a:prstGeom>
        </p:spPr>
        <p:txBody>
          <a:bodyPr wrap="none">
            <a:spAutoFit/>
          </a:bodyPr>
          <a:lstStyle/>
          <a:p>
            <a:r>
              <a:rPr lang="vi-VN" altLang="zh-CN" sz="4000" b="1" noProof="1">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rPr>
              <a:t>Chú đi tuần</a:t>
            </a:r>
            <a:endParaRPr lang="en-US" sz="4000" dirty="0"/>
          </a:p>
        </p:txBody>
      </p:sp>
      <p:pic>
        <p:nvPicPr>
          <p:cNvPr id="7" name="Picture 4" descr="Colorful numbers with clouds Container sticker - TenStickers">
            <a:extLst>
              <a:ext uri="{FF2B5EF4-FFF2-40B4-BE49-F238E27FC236}">
                <a16:creationId xmlns:a16="http://schemas.microsoft.com/office/drawing/2014/main" xmlns="" id="{AF9089D3-15AE-4ACC-BE38-790395B1C402}"/>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2095" b="30447" l="3250" r="29500">
                        <a14:foregroundMark x1="21500" y1="2095" x2="21500" y2="2095"/>
                      </a14:backgroundRemoval>
                    </a14:imgEffect>
                  </a14:imgLayer>
                </a14:imgProps>
              </a:ext>
              <a:ext uri="{28A0092B-C50C-407E-A947-70E740481C1C}">
                <a14:useLocalDpi xmlns:a14="http://schemas.microsoft.com/office/drawing/2010/main" val="0"/>
              </a:ext>
            </a:extLst>
          </a:blip>
          <a:srcRect r="67113" b="66150"/>
          <a:stretch/>
        </p:blipFill>
        <p:spPr bwMode="auto">
          <a:xfrm>
            <a:off x="1108773" y="1090548"/>
            <a:ext cx="643853" cy="59312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olorful numbers with clouds Container sticker - TenStickers">
            <a:extLst>
              <a:ext uri="{FF2B5EF4-FFF2-40B4-BE49-F238E27FC236}">
                <a16:creationId xmlns:a16="http://schemas.microsoft.com/office/drawing/2014/main" xmlns="" id="{B7C4DFA0-EF4B-4515-81FF-F302F60A1DA8}"/>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1257" b="30447" l="37375" r="65250">
                        <a14:foregroundMark x1="50500" y1="1257" x2="50500" y2="1257"/>
                      </a14:backgroundRemoval>
                    </a14:imgEffect>
                  </a14:imgLayer>
                </a14:imgProps>
              </a:ext>
              <a:ext uri="{28A0092B-C50C-407E-A947-70E740481C1C}">
                <a14:useLocalDpi xmlns:a14="http://schemas.microsoft.com/office/drawing/2010/main" val="0"/>
              </a:ext>
            </a:extLst>
          </a:blip>
          <a:srcRect l="33981" r="31167" b="66115"/>
          <a:stretch/>
        </p:blipFill>
        <p:spPr bwMode="auto">
          <a:xfrm>
            <a:off x="4418284" y="3942787"/>
            <a:ext cx="577775" cy="502751"/>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a:extLst>
              <a:ext uri="{FF2B5EF4-FFF2-40B4-BE49-F238E27FC236}">
                <a16:creationId xmlns:a16="http://schemas.microsoft.com/office/drawing/2014/main" xmlns="" id="{A2FD27D6-375C-4F3B-9A62-1326DBAF7386}"/>
              </a:ext>
            </a:extLst>
          </p:cNvPr>
          <p:cNvSpPr/>
          <p:nvPr/>
        </p:nvSpPr>
        <p:spPr>
          <a:xfrm>
            <a:off x="2057654" y="6034166"/>
            <a:ext cx="1484702" cy="461665"/>
          </a:xfrm>
          <a:prstGeom prst="rect">
            <a:avLst/>
          </a:prstGeom>
        </p:spPr>
        <p:txBody>
          <a:bodyPr wrap="none">
            <a:spAutoFit/>
          </a:bodyPr>
          <a:lstStyle/>
          <a:p>
            <a:r>
              <a:rPr lang="vi-VN" sz="2400" b="1" dirty="0">
                <a:solidFill>
                  <a:srgbClr val="002060"/>
                </a:solidFill>
                <a:latin typeface="Pattaya" panose="00000500000000000000" pitchFamily="2" charset="-34"/>
                <a:cs typeface="Pattaya" panose="00000500000000000000" pitchFamily="2" charset="-34"/>
              </a:rPr>
              <a:t>Từ khó đọc</a:t>
            </a:r>
            <a:endParaRPr lang="en-US" sz="2400" b="1" dirty="0">
              <a:solidFill>
                <a:srgbClr val="002060"/>
              </a:solidFill>
              <a:latin typeface="Pattaya" panose="00000500000000000000" pitchFamily="2" charset="-34"/>
              <a:cs typeface="Pattaya" panose="00000500000000000000" pitchFamily="2" charset="-34"/>
            </a:endParaRPr>
          </a:p>
        </p:txBody>
      </p:sp>
      <p:sp>
        <p:nvSpPr>
          <p:cNvPr id="10" name="Rectangle 9">
            <a:extLst>
              <a:ext uri="{FF2B5EF4-FFF2-40B4-BE49-F238E27FC236}">
                <a16:creationId xmlns:a16="http://schemas.microsoft.com/office/drawing/2014/main" xmlns="" id="{835473B9-6AD3-4B8F-8223-3D7FCB8813C8}"/>
              </a:ext>
            </a:extLst>
          </p:cNvPr>
          <p:cNvSpPr/>
          <p:nvPr/>
        </p:nvSpPr>
        <p:spPr>
          <a:xfrm>
            <a:off x="1108773" y="6094748"/>
            <a:ext cx="935263" cy="29714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xmlns="" id="{FD728B8E-D072-4790-B84F-41510DBF1E92}"/>
              </a:ext>
            </a:extLst>
          </p:cNvPr>
          <p:cNvSpPr/>
          <p:nvPr/>
        </p:nvSpPr>
        <p:spPr>
          <a:xfrm>
            <a:off x="2288429" y="1180118"/>
            <a:ext cx="1132104" cy="469688"/>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xmlns="" id="{21BB467E-7826-442D-962E-694C90F53876}"/>
              </a:ext>
            </a:extLst>
          </p:cNvPr>
          <p:cNvSpPr/>
          <p:nvPr/>
        </p:nvSpPr>
        <p:spPr>
          <a:xfrm>
            <a:off x="3345853" y="1627378"/>
            <a:ext cx="911595" cy="469688"/>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xmlns="" id="{4A8A99B2-3383-4469-89F7-3B4AA927C872}"/>
              </a:ext>
            </a:extLst>
          </p:cNvPr>
          <p:cNvSpPr/>
          <p:nvPr/>
        </p:nvSpPr>
        <p:spPr>
          <a:xfrm>
            <a:off x="9221719" y="4788396"/>
            <a:ext cx="1446281" cy="469688"/>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D6357AC4-9C24-44F7-9BBF-54CE37A7658D}"/>
              </a:ext>
            </a:extLst>
          </p:cNvPr>
          <p:cNvSpPr/>
          <p:nvPr/>
        </p:nvSpPr>
        <p:spPr>
          <a:xfrm>
            <a:off x="9894060" y="5657536"/>
            <a:ext cx="1446281" cy="469688"/>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xmlns="" id="{45A115EA-A4F6-4298-93BD-A6E50B1D028D}"/>
              </a:ext>
            </a:extLst>
          </p:cNvPr>
          <p:cNvSpPr/>
          <p:nvPr/>
        </p:nvSpPr>
        <p:spPr>
          <a:xfrm>
            <a:off x="5908530" y="891742"/>
            <a:ext cx="5828840" cy="523220"/>
          </a:xfrm>
          <a:prstGeom prst="rect">
            <a:avLst/>
          </a:prstGeom>
        </p:spPr>
        <p:txBody>
          <a:bodyPr wrap="none">
            <a:spAutoFit/>
          </a:bodyPr>
          <a:lstStyle/>
          <a:p>
            <a:r>
              <a:rPr lang="vi-VN" altLang="zh-CN" sz="2800" b="1" i="1" spc="-150" noProof="1">
                <a:solidFill>
                  <a:srgbClr val="5F7700"/>
                </a:solidFill>
                <a:latin typeface="Calibri" panose="020F0502020204030204" pitchFamily="34" charset="0"/>
                <a:ea typeface="字魂189号-星岩乐黑体" panose="00000500000000000000" charset="-122"/>
                <a:cs typeface="Calibri" panose="020F0502020204030204" pitchFamily="34" charset="0"/>
                <a:sym typeface="+mn-lt"/>
              </a:rPr>
              <a:t>Thân yêu tặng các cháu học sinh miền Nam</a:t>
            </a:r>
            <a:endParaRPr lang="en-US" sz="2800" i="1" spc="-15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7356355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left)">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left)">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descr="卡通人物&#10;&#10;中度可信度描述已自动生成"/>
          <p:cNvPicPr>
            <a:picLocks noChangeAspect="1"/>
          </p:cNvPicPr>
          <p:nvPr>
            <p:custDataLst>
              <p:tags r:id="rId1"/>
            </p:custDataLst>
          </p:nvPr>
        </p:nvPicPr>
        <p:blipFill>
          <a:blip r:embed="rId4" cstate="email"/>
          <a:stretch>
            <a:fillRect/>
          </a:stretch>
        </p:blipFill>
        <p:spPr>
          <a:xfrm rot="840000">
            <a:off x="-165735" y="-90805"/>
            <a:ext cx="2273935" cy="2273935"/>
          </a:xfrm>
          <a:prstGeom prst="rect">
            <a:avLst/>
          </a:prstGeom>
        </p:spPr>
      </p:pic>
      <p:sp>
        <p:nvSpPr>
          <p:cNvPr id="2" name="Rectangle 1">
            <a:extLst>
              <a:ext uri="{FF2B5EF4-FFF2-40B4-BE49-F238E27FC236}">
                <a16:creationId xmlns:a16="http://schemas.microsoft.com/office/drawing/2014/main" xmlns="" id="{466E61C4-8684-496E-9A42-ED8B0B916CB7}"/>
              </a:ext>
            </a:extLst>
          </p:cNvPr>
          <p:cNvSpPr/>
          <p:nvPr/>
        </p:nvSpPr>
        <p:spPr>
          <a:xfrm>
            <a:off x="3742265" y="1228397"/>
            <a:ext cx="7340961" cy="4832092"/>
          </a:xfrm>
          <a:prstGeom prst="rect">
            <a:avLst/>
          </a:prstGeom>
        </p:spPr>
        <p:txBody>
          <a:bodyPr wrap="square">
            <a:spAutoFit/>
          </a:bodyPr>
          <a:lstStyle/>
          <a:p>
            <a:r>
              <a:rPr lang="vi-VN" sz="2800" dirty="0">
                <a:solidFill>
                  <a:srgbClr val="000000"/>
                </a:solidFill>
              </a:rPr>
              <a:t>Trong đêm khuya vắng vẻ,</a:t>
            </a:r>
            <a:endParaRPr lang="vi-VN" sz="2800" dirty="0">
              <a:solidFill>
                <a:srgbClr val="003399"/>
              </a:solidFill>
            </a:endParaRPr>
          </a:p>
          <a:p>
            <a:r>
              <a:rPr lang="vi-VN" sz="2800" dirty="0">
                <a:solidFill>
                  <a:srgbClr val="000000"/>
                </a:solidFill>
              </a:rPr>
              <a:t>Chú đi tuần đêm nay</a:t>
            </a:r>
            <a:endParaRPr lang="vi-VN" sz="2800" dirty="0">
              <a:solidFill>
                <a:srgbClr val="003399"/>
              </a:solidFill>
            </a:endParaRPr>
          </a:p>
          <a:p>
            <a:r>
              <a:rPr lang="vi-VN" sz="2800" dirty="0">
                <a:solidFill>
                  <a:srgbClr val="000000"/>
                </a:solidFill>
              </a:rPr>
              <a:t>Nép mình dưới bóng hàng cây</a:t>
            </a:r>
            <a:endParaRPr lang="vi-VN" sz="2800" dirty="0">
              <a:solidFill>
                <a:srgbClr val="003399"/>
              </a:solidFill>
            </a:endParaRPr>
          </a:p>
          <a:p>
            <a:r>
              <a:rPr lang="vi-VN" sz="2800" dirty="0">
                <a:solidFill>
                  <a:srgbClr val="000000"/>
                </a:solidFill>
              </a:rPr>
              <a:t>Gió đông lạnh buốt đôi tay chú rồi!</a:t>
            </a:r>
            <a:endParaRPr lang="vi-VN" sz="2800" dirty="0">
              <a:solidFill>
                <a:srgbClr val="003399"/>
              </a:solidFill>
            </a:endParaRPr>
          </a:p>
          <a:p>
            <a:r>
              <a:rPr lang="vi-VN" sz="2800" dirty="0">
                <a:solidFill>
                  <a:srgbClr val="000000"/>
                </a:solidFill>
              </a:rPr>
              <a:t>Rét thì mặc rét cháu ơi!</a:t>
            </a:r>
            <a:endParaRPr lang="vi-VN" sz="2800" dirty="0">
              <a:solidFill>
                <a:srgbClr val="003399"/>
              </a:solidFill>
            </a:endParaRPr>
          </a:p>
          <a:p>
            <a:r>
              <a:rPr lang="vi-VN" sz="2800" dirty="0">
                <a:solidFill>
                  <a:srgbClr val="000000"/>
                </a:solidFill>
              </a:rPr>
              <a:t>Chú đi giữ mãi ấm nơi cháu nằm.</a:t>
            </a:r>
          </a:p>
          <a:p>
            <a:endParaRPr lang="vi-VN" sz="2800" dirty="0">
              <a:solidFill>
                <a:srgbClr val="003399"/>
              </a:solidFill>
            </a:endParaRPr>
          </a:p>
          <a:p>
            <a:r>
              <a:rPr lang="vi-VN" sz="2800" dirty="0">
                <a:solidFill>
                  <a:srgbClr val="000000"/>
                </a:solidFill>
              </a:rPr>
              <a:t>Mai các cháu học hành tiến bộ</a:t>
            </a:r>
            <a:endParaRPr lang="vi-VN" sz="2800" dirty="0">
              <a:solidFill>
                <a:srgbClr val="003399"/>
              </a:solidFill>
            </a:endParaRPr>
          </a:p>
          <a:p>
            <a:r>
              <a:rPr lang="vi-VN" sz="2800" dirty="0">
                <a:solidFill>
                  <a:srgbClr val="000000"/>
                </a:solidFill>
              </a:rPr>
              <a:t>Đời đẹp tươi khăn đỏ tung bay</a:t>
            </a:r>
            <a:endParaRPr lang="vi-VN" sz="2800" dirty="0">
              <a:solidFill>
                <a:srgbClr val="003399"/>
              </a:solidFill>
            </a:endParaRPr>
          </a:p>
          <a:p>
            <a:r>
              <a:rPr lang="vi-VN" sz="2800" dirty="0">
                <a:solidFill>
                  <a:srgbClr val="000000"/>
                </a:solidFill>
              </a:rPr>
              <a:t>Cháu ơi! Ngủ nhé, cho say …</a:t>
            </a:r>
          </a:p>
          <a:p>
            <a:r>
              <a:rPr lang="vi-VN" sz="2800" dirty="0">
                <a:solidFill>
                  <a:srgbClr val="000000"/>
                </a:solidFill>
              </a:rPr>
              <a:t>                                              </a:t>
            </a:r>
            <a:r>
              <a:rPr lang="vi-VN" sz="2800" b="1" dirty="0">
                <a:solidFill>
                  <a:srgbClr val="000000"/>
                </a:solidFill>
              </a:rPr>
              <a:t>TRẦN NGỌC</a:t>
            </a:r>
            <a:endParaRPr lang="vi-VN" sz="2800" b="1" dirty="0">
              <a:solidFill>
                <a:srgbClr val="003399"/>
              </a:solidFill>
            </a:endParaRPr>
          </a:p>
        </p:txBody>
      </p:sp>
      <p:sp>
        <p:nvSpPr>
          <p:cNvPr id="14" name="Rectangle 13">
            <a:extLst>
              <a:ext uri="{FF2B5EF4-FFF2-40B4-BE49-F238E27FC236}">
                <a16:creationId xmlns:a16="http://schemas.microsoft.com/office/drawing/2014/main" xmlns="" id="{0FA377AF-4635-44D8-8B1B-EDD90840087C}"/>
              </a:ext>
            </a:extLst>
          </p:cNvPr>
          <p:cNvSpPr/>
          <p:nvPr/>
        </p:nvSpPr>
        <p:spPr>
          <a:xfrm>
            <a:off x="4953700" y="399831"/>
            <a:ext cx="2517036" cy="707886"/>
          </a:xfrm>
          <a:prstGeom prst="rect">
            <a:avLst/>
          </a:prstGeom>
        </p:spPr>
        <p:txBody>
          <a:bodyPr wrap="none">
            <a:spAutoFit/>
          </a:bodyPr>
          <a:lstStyle/>
          <a:p>
            <a:r>
              <a:rPr lang="vi-VN" altLang="zh-CN" sz="4000" b="1" noProof="1">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rPr>
              <a:t>Chú đi tuần</a:t>
            </a:r>
            <a:endParaRPr lang="en-US" sz="4000" dirty="0"/>
          </a:p>
        </p:txBody>
      </p:sp>
      <p:pic>
        <p:nvPicPr>
          <p:cNvPr id="18" name="Picture 8" descr="Colorful numbers with clouds Container sticker - TenStickers">
            <a:extLst>
              <a:ext uri="{FF2B5EF4-FFF2-40B4-BE49-F238E27FC236}">
                <a16:creationId xmlns:a16="http://schemas.microsoft.com/office/drawing/2014/main" xmlns="" id="{DE30F9E1-8CA1-4C4D-89C3-4CDE7C8D232A}"/>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978" b="29469" l="68250" r="96375">
                        <a14:foregroundMark x1="79750" y1="978" x2="79750" y2="978"/>
                      </a14:backgroundRemoval>
                    </a14:imgEffect>
                  </a14:imgLayer>
                </a14:imgProps>
              </a:ext>
              <a:ext uri="{28A0092B-C50C-407E-A947-70E740481C1C}">
                <a14:useLocalDpi xmlns:a14="http://schemas.microsoft.com/office/drawing/2010/main" val="0"/>
              </a:ext>
            </a:extLst>
          </a:blip>
          <a:srcRect l="64778" b="67154"/>
          <a:stretch/>
        </p:blipFill>
        <p:spPr bwMode="auto">
          <a:xfrm>
            <a:off x="3259627" y="1228397"/>
            <a:ext cx="602366" cy="50275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0" descr="Colorful numbers with clouds Container sticker - TenStickers">
            <a:extLst>
              <a:ext uri="{FF2B5EF4-FFF2-40B4-BE49-F238E27FC236}">
                <a16:creationId xmlns:a16="http://schemas.microsoft.com/office/drawing/2014/main" xmlns="" id="{11DD2D2B-8151-4D8D-99BC-082EB8832B35}"/>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36872" b="66341" l="0" r="22625">
                        <a14:foregroundMark x1="1625" y1="54749" x2="1625" y2="54749"/>
                        <a14:foregroundMark x1="0" y1="53911" x2="0" y2="53911"/>
                      </a14:backgroundRemoval>
                    </a14:imgEffect>
                  </a14:imgLayer>
                </a14:imgProps>
              </a:ext>
              <a:ext uri="{28A0092B-C50C-407E-A947-70E740481C1C}">
                <a14:useLocalDpi xmlns:a14="http://schemas.microsoft.com/office/drawing/2010/main" val="0"/>
              </a:ext>
            </a:extLst>
          </a:blip>
          <a:srcRect l="39" t="33251" r="74863" b="29835"/>
          <a:stretch/>
        </p:blipFill>
        <p:spPr bwMode="auto">
          <a:xfrm>
            <a:off x="3409258" y="4092342"/>
            <a:ext cx="535076" cy="704336"/>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a:extLst>
              <a:ext uri="{FF2B5EF4-FFF2-40B4-BE49-F238E27FC236}">
                <a16:creationId xmlns:a16="http://schemas.microsoft.com/office/drawing/2014/main" xmlns="" id="{D73A8753-1054-4F54-99B4-8E758642C96E}"/>
              </a:ext>
            </a:extLst>
          </p:cNvPr>
          <p:cNvSpPr/>
          <p:nvPr/>
        </p:nvSpPr>
        <p:spPr>
          <a:xfrm>
            <a:off x="2057654" y="6034166"/>
            <a:ext cx="1484702" cy="461665"/>
          </a:xfrm>
          <a:prstGeom prst="rect">
            <a:avLst/>
          </a:prstGeom>
        </p:spPr>
        <p:txBody>
          <a:bodyPr wrap="none">
            <a:spAutoFit/>
          </a:bodyPr>
          <a:lstStyle/>
          <a:p>
            <a:r>
              <a:rPr lang="vi-VN" sz="2400" b="1" dirty="0">
                <a:solidFill>
                  <a:srgbClr val="002060"/>
                </a:solidFill>
                <a:latin typeface="Pattaya" panose="00000500000000000000" pitchFamily="2" charset="-34"/>
                <a:cs typeface="Pattaya" panose="00000500000000000000" pitchFamily="2" charset="-34"/>
              </a:rPr>
              <a:t>Từ khó đọc</a:t>
            </a:r>
            <a:endParaRPr lang="en-US" sz="2400" b="1" dirty="0">
              <a:solidFill>
                <a:srgbClr val="002060"/>
              </a:solidFill>
              <a:latin typeface="Pattaya" panose="00000500000000000000" pitchFamily="2" charset="-34"/>
              <a:cs typeface="Pattaya" panose="00000500000000000000" pitchFamily="2" charset="-34"/>
            </a:endParaRPr>
          </a:p>
        </p:txBody>
      </p:sp>
      <p:sp>
        <p:nvSpPr>
          <p:cNvPr id="21" name="Rectangle 20">
            <a:extLst>
              <a:ext uri="{FF2B5EF4-FFF2-40B4-BE49-F238E27FC236}">
                <a16:creationId xmlns:a16="http://schemas.microsoft.com/office/drawing/2014/main" xmlns="" id="{C42B8009-B77C-4D91-93B4-0A8837D73672}"/>
              </a:ext>
            </a:extLst>
          </p:cNvPr>
          <p:cNvSpPr/>
          <p:nvPr/>
        </p:nvSpPr>
        <p:spPr>
          <a:xfrm>
            <a:off x="1108773" y="6094748"/>
            <a:ext cx="935263" cy="297144"/>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xmlns="" id="{2BE89D75-E800-49E5-8B79-C6B70588557E}"/>
              </a:ext>
            </a:extLst>
          </p:cNvPr>
          <p:cNvSpPr/>
          <p:nvPr/>
        </p:nvSpPr>
        <p:spPr>
          <a:xfrm>
            <a:off x="5343985" y="2534885"/>
            <a:ext cx="1514015" cy="469688"/>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left)">
                                      <p:cBhvr>
                                        <p:cTn id="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191135" y="115570"/>
            <a:ext cx="4234815" cy="2035175"/>
            <a:chOff x="-253" y="325"/>
            <a:chExt cx="6669" cy="3205"/>
          </a:xfrm>
        </p:grpSpPr>
        <p:sp>
          <p:nvSpPr>
            <p:cNvPr id="8" name="圆角矩形 7"/>
            <p:cNvSpPr/>
            <p:nvPr/>
          </p:nvSpPr>
          <p:spPr>
            <a:xfrm>
              <a:off x="1473" y="1633"/>
              <a:ext cx="4943"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zh-CN" altLang="en-US" sz="3200" b="1" spc="-30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6" name="圆角矩形 5"/>
            <p:cNvSpPr/>
            <p:nvPr/>
          </p:nvSpPr>
          <p:spPr>
            <a:xfrm>
              <a:off x="1365" y="1525"/>
              <a:ext cx="4943" cy="1212"/>
            </a:xfrm>
            <a:prstGeom prst="roundRect">
              <a:avLst>
                <a:gd name="adj" fmla="val 50000"/>
              </a:avLst>
            </a:prstGeom>
            <a:solidFill>
              <a:srgbClr val="A0CC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vi-VN" altLang="zh-CN" sz="4000" dirty="0">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rPr>
                <a:t>Chú thích</a:t>
              </a:r>
              <a:endParaRPr lang="zh-CN" altLang="en-US" sz="4000" dirty="0">
                <a:solidFill>
                  <a:srgbClr val="5F7700"/>
                </a:solidFill>
                <a:effectLst/>
                <a:latin typeface="Pattaya" panose="00000500000000000000" pitchFamily="2" charset="-34"/>
                <a:ea typeface="字魂189号-星岩乐黑体" panose="00000500000000000000" charset="-122"/>
                <a:cs typeface="Pattaya" panose="00000500000000000000" pitchFamily="2" charset="-34"/>
                <a:sym typeface="+mn-lt"/>
              </a:endParaRPr>
            </a:p>
          </p:txBody>
        </p:sp>
        <p:pic>
          <p:nvPicPr>
            <p:cNvPr id="26" name="图片 25" descr="卡通人物&#10;&#10;中度可信度描述已自动生成"/>
            <p:cNvPicPr>
              <a:picLocks noChangeAspect="1"/>
            </p:cNvPicPr>
            <p:nvPr>
              <p:custDataLst>
                <p:tags r:id="rId1"/>
              </p:custDataLst>
            </p:nvPr>
          </p:nvPicPr>
          <p:blipFill>
            <a:blip r:embed="rId4" cstate="email"/>
            <a:stretch>
              <a:fillRect/>
            </a:stretch>
          </p:blipFill>
          <p:spPr>
            <a:xfrm rot="840000">
              <a:off x="-253" y="325"/>
              <a:ext cx="3205" cy="3205"/>
            </a:xfrm>
            <a:prstGeom prst="rect">
              <a:avLst/>
            </a:prstGeom>
          </p:spPr>
        </p:pic>
      </p:grpSp>
      <p:grpSp>
        <p:nvGrpSpPr>
          <p:cNvPr id="7" name="组合 6"/>
          <p:cNvGrpSpPr/>
          <p:nvPr/>
        </p:nvGrpSpPr>
        <p:grpSpPr>
          <a:xfrm>
            <a:off x="4112261" y="678815"/>
            <a:ext cx="7631430" cy="4008755"/>
            <a:chOff x="678" y="2328"/>
            <a:chExt cx="14704" cy="8316"/>
          </a:xfrm>
        </p:grpSpPr>
        <p:grpSp>
          <p:nvGrpSpPr>
            <p:cNvPr id="16" name="组合 15"/>
            <p:cNvGrpSpPr/>
            <p:nvPr/>
          </p:nvGrpSpPr>
          <p:grpSpPr>
            <a:xfrm>
              <a:off x="678" y="2328"/>
              <a:ext cx="14704" cy="8316"/>
              <a:chOff x="1020" y="2328"/>
              <a:chExt cx="11012" cy="7804"/>
            </a:xfrm>
          </p:grpSpPr>
          <p:sp>
            <p:nvSpPr>
              <p:cNvPr id="15" name="云形 14"/>
              <p:cNvSpPr/>
              <p:nvPr/>
            </p:nvSpPr>
            <p:spPr>
              <a:xfrm>
                <a:off x="1220" y="2528"/>
                <a:ext cx="10812" cy="7604"/>
              </a:xfrm>
              <a:prstGeom prst="cloud">
                <a:avLst/>
              </a:prstGeom>
              <a:solidFill>
                <a:srgbClr val="5F77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sp>
            <p:nvSpPr>
              <p:cNvPr id="12" name="云形 11"/>
              <p:cNvSpPr/>
              <p:nvPr/>
            </p:nvSpPr>
            <p:spPr>
              <a:xfrm>
                <a:off x="1020" y="2328"/>
                <a:ext cx="10812" cy="7604"/>
              </a:xfrm>
              <a:prstGeom prst="cloud">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grpSp>
        <p:sp>
          <p:nvSpPr>
            <p:cNvPr id="13" name="文本框 12"/>
            <p:cNvSpPr txBox="1"/>
            <p:nvPr/>
          </p:nvSpPr>
          <p:spPr>
            <a:xfrm>
              <a:off x="2974" y="2911"/>
              <a:ext cx="10044" cy="1772"/>
            </a:xfrm>
            <a:prstGeom prst="rect">
              <a:avLst/>
            </a:prstGeom>
            <a:noFill/>
          </p:spPr>
          <p:txBody>
            <a:bodyPr wrap="square" rtlCol="0">
              <a:spAutoFit/>
            </a:bodyPr>
            <a:lstStyle/>
            <a:p>
              <a:pPr indent="0" algn="ctr" fontAlgn="auto">
                <a:lnSpc>
                  <a:spcPct val="150000"/>
                </a:lnSpc>
                <a:buFont typeface="Wingdings" panose="05000000000000000000" pitchFamily="2" charset="2"/>
                <a:buNone/>
                <a:defRPr/>
              </a:pPr>
              <a:r>
                <a:rPr lang="vi-VN" altLang="zh-CN" sz="3600" dirty="0">
                  <a:solidFill>
                    <a:schemeClr val="tx1"/>
                  </a:solidFill>
                  <a:latin typeface="Pattaya" panose="00000500000000000000" pitchFamily="2" charset="-34"/>
                  <a:ea typeface="思源黑体 CN Light" panose="020B0300000000000000" charset="-122"/>
                  <a:cs typeface="Pattaya" panose="00000500000000000000" pitchFamily="2" charset="-34"/>
                  <a:sym typeface="+mn-ea"/>
                </a:rPr>
                <a:t>Học sinh miền Nam</a:t>
              </a:r>
              <a:endParaRPr lang="zh-CN" altLang="en-US" sz="3600" dirty="0">
                <a:solidFill>
                  <a:schemeClr val="tx1"/>
                </a:solidFill>
                <a:latin typeface="Pattaya" panose="00000500000000000000" pitchFamily="2" charset="-34"/>
                <a:ea typeface="思源黑体 CN Light" panose="020B0300000000000000" charset="-122"/>
                <a:cs typeface="Pattaya" panose="00000500000000000000" pitchFamily="2" charset="-34"/>
                <a:sym typeface="+mn-ea"/>
              </a:endParaRPr>
            </a:p>
          </p:txBody>
        </p:sp>
      </p:grpSp>
      <p:pic>
        <p:nvPicPr>
          <p:cNvPr id="3" name="Picture 2">
            <a:extLst>
              <a:ext uri="{FF2B5EF4-FFF2-40B4-BE49-F238E27FC236}">
                <a16:creationId xmlns:a16="http://schemas.microsoft.com/office/drawing/2014/main" xmlns="" id="{40AD2CC0-CF72-429C-920F-6ECB80D5AF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45378" y="4100880"/>
            <a:ext cx="3524250" cy="2857500"/>
          </a:xfrm>
          <a:prstGeom prst="rect">
            <a:avLst/>
          </a:prstGeom>
        </p:spPr>
      </p:pic>
      <p:sp>
        <p:nvSpPr>
          <p:cNvPr id="5" name="Rectangle 4">
            <a:extLst>
              <a:ext uri="{FF2B5EF4-FFF2-40B4-BE49-F238E27FC236}">
                <a16:creationId xmlns:a16="http://schemas.microsoft.com/office/drawing/2014/main" xmlns="" id="{5804E838-EFF0-4953-B66D-D1135B22702D}"/>
              </a:ext>
            </a:extLst>
          </p:cNvPr>
          <p:cNvSpPr/>
          <p:nvPr/>
        </p:nvSpPr>
        <p:spPr>
          <a:xfrm>
            <a:off x="4982050" y="1677714"/>
            <a:ext cx="5739667" cy="2062103"/>
          </a:xfrm>
          <a:prstGeom prst="rect">
            <a:avLst/>
          </a:prstGeom>
        </p:spPr>
        <p:txBody>
          <a:bodyPr wrap="square">
            <a:spAutoFit/>
          </a:bodyPr>
          <a:lstStyle/>
          <a:p>
            <a:pPr algn="just"/>
            <a:r>
              <a:rPr lang="vi-VN" sz="3200" dirty="0">
                <a:solidFill>
                  <a:srgbClr val="000000"/>
                </a:solidFill>
                <a:latin typeface="Calibri" panose="020F0502020204030204" pitchFamily="34" charset="0"/>
                <a:cs typeface="Calibri" panose="020F0502020204030204" pitchFamily="34" charset="0"/>
              </a:rPr>
              <a:t>Học sinh là con em cán bộ, nhân dân miền Nam ra miền Bắc, học ở các trường nội trú trong thời kì nước ta bị chia cắt (1954 – 1975)</a:t>
            </a:r>
            <a:endParaRPr lang="en-US" sz="3200" dirty="0">
              <a:latin typeface="Calibri" panose="020F0502020204030204" pitchFamily="34" charset="0"/>
              <a:cs typeface="Calibri" panose="020F0502020204030204" pitchFamily="34" charset="0"/>
            </a:endParaRPr>
          </a:p>
        </p:txBody>
      </p:sp>
      <p:pic>
        <p:nvPicPr>
          <p:cNvPr id="22532" name="Picture 4" descr="Chú đi tuần, thơ Trần Ngọc – Khúc thương nhớ của một thời – Hội Nhà Văn Hải  Phòng – Văn Hải Phòng – Văn Thơ Hải Phòng – Văn Học Hải Phòng">
            <a:extLst>
              <a:ext uri="{FF2B5EF4-FFF2-40B4-BE49-F238E27FC236}">
                <a16:creationId xmlns:a16="http://schemas.microsoft.com/office/drawing/2014/main" xmlns="" id="{2BFCE2A2-278C-4893-B07A-83BE707C9DA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8759" y="2987357"/>
            <a:ext cx="4486275" cy="34004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532"/>
                                        </p:tgtEl>
                                        <p:attrNameLst>
                                          <p:attrName>style.visibility</p:attrName>
                                        </p:attrNameLst>
                                      </p:cBhvr>
                                      <p:to>
                                        <p:strVal val="visible"/>
                                      </p:to>
                                    </p:set>
                                    <p:animEffect transition="in" filter="fade">
                                      <p:cBhvr>
                                        <p:cTn id="7" dur="1000"/>
                                        <p:tgtEl>
                                          <p:spTgt spid="22532"/>
                                        </p:tgtEl>
                                      </p:cBhvr>
                                    </p:animEffect>
                                    <p:anim calcmode="lin" valueType="num">
                                      <p:cBhvr>
                                        <p:cTn id="8" dur="1000" fill="hold"/>
                                        <p:tgtEl>
                                          <p:spTgt spid="22532"/>
                                        </p:tgtEl>
                                        <p:attrNameLst>
                                          <p:attrName>ppt_x</p:attrName>
                                        </p:attrNameLst>
                                      </p:cBhvr>
                                      <p:tavLst>
                                        <p:tav tm="0">
                                          <p:val>
                                            <p:strVal val="#ppt_x"/>
                                          </p:val>
                                        </p:tav>
                                        <p:tav tm="100000">
                                          <p:val>
                                            <p:strVal val="#ppt_x"/>
                                          </p:val>
                                        </p:tav>
                                      </p:tavLst>
                                    </p:anim>
                                    <p:anim calcmode="lin" valueType="num">
                                      <p:cBhvr>
                                        <p:cTn id="9" dur="1000" fill="hold"/>
                                        <p:tgtEl>
                                          <p:spTgt spid="2253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191135" y="115570"/>
            <a:ext cx="4234815" cy="2035175"/>
            <a:chOff x="-253" y="325"/>
            <a:chExt cx="6669" cy="3205"/>
          </a:xfrm>
        </p:grpSpPr>
        <p:sp>
          <p:nvSpPr>
            <p:cNvPr id="8" name="圆角矩形 7"/>
            <p:cNvSpPr/>
            <p:nvPr/>
          </p:nvSpPr>
          <p:spPr>
            <a:xfrm>
              <a:off x="1473" y="1633"/>
              <a:ext cx="4943"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zh-CN" altLang="en-US" sz="3200" b="1" spc="-30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6" name="圆角矩形 5"/>
            <p:cNvSpPr/>
            <p:nvPr/>
          </p:nvSpPr>
          <p:spPr>
            <a:xfrm>
              <a:off x="1365" y="1525"/>
              <a:ext cx="4943" cy="1212"/>
            </a:xfrm>
            <a:prstGeom prst="roundRect">
              <a:avLst>
                <a:gd name="adj" fmla="val 50000"/>
              </a:avLst>
            </a:prstGeom>
            <a:solidFill>
              <a:srgbClr val="A0CC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vi-VN" altLang="zh-CN" sz="4000" dirty="0">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rPr>
                <a:t>Chú thích</a:t>
              </a:r>
              <a:endParaRPr lang="zh-CN" altLang="en-US" sz="4000" dirty="0">
                <a:solidFill>
                  <a:srgbClr val="5F7700"/>
                </a:solidFill>
                <a:effectLst/>
                <a:latin typeface="Pattaya" panose="00000500000000000000" pitchFamily="2" charset="-34"/>
                <a:ea typeface="字魂189号-星岩乐黑体" panose="00000500000000000000" charset="-122"/>
                <a:cs typeface="Pattaya" panose="00000500000000000000" pitchFamily="2" charset="-34"/>
                <a:sym typeface="+mn-lt"/>
              </a:endParaRPr>
            </a:p>
          </p:txBody>
        </p:sp>
        <p:pic>
          <p:nvPicPr>
            <p:cNvPr id="26" name="图片 25" descr="卡通人物&#10;&#10;中度可信度描述已自动生成"/>
            <p:cNvPicPr>
              <a:picLocks noChangeAspect="1"/>
            </p:cNvPicPr>
            <p:nvPr>
              <p:custDataLst>
                <p:tags r:id="rId1"/>
              </p:custDataLst>
            </p:nvPr>
          </p:nvPicPr>
          <p:blipFill>
            <a:blip r:embed="rId4" cstate="email"/>
            <a:stretch>
              <a:fillRect/>
            </a:stretch>
          </p:blipFill>
          <p:spPr>
            <a:xfrm rot="840000">
              <a:off x="-253" y="325"/>
              <a:ext cx="3205" cy="3205"/>
            </a:xfrm>
            <a:prstGeom prst="rect">
              <a:avLst/>
            </a:prstGeom>
          </p:spPr>
        </p:pic>
      </p:grpSp>
      <p:grpSp>
        <p:nvGrpSpPr>
          <p:cNvPr id="7" name="组合 6"/>
          <p:cNvGrpSpPr/>
          <p:nvPr/>
        </p:nvGrpSpPr>
        <p:grpSpPr>
          <a:xfrm>
            <a:off x="4112261" y="678815"/>
            <a:ext cx="7631430" cy="4008755"/>
            <a:chOff x="678" y="2328"/>
            <a:chExt cx="14704" cy="8316"/>
          </a:xfrm>
        </p:grpSpPr>
        <p:grpSp>
          <p:nvGrpSpPr>
            <p:cNvPr id="16" name="组合 15"/>
            <p:cNvGrpSpPr/>
            <p:nvPr/>
          </p:nvGrpSpPr>
          <p:grpSpPr>
            <a:xfrm>
              <a:off x="678" y="2328"/>
              <a:ext cx="14704" cy="8316"/>
              <a:chOff x="1020" y="2328"/>
              <a:chExt cx="11012" cy="7804"/>
            </a:xfrm>
          </p:grpSpPr>
          <p:sp>
            <p:nvSpPr>
              <p:cNvPr id="15" name="云形 14"/>
              <p:cNvSpPr/>
              <p:nvPr/>
            </p:nvSpPr>
            <p:spPr>
              <a:xfrm>
                <a:off x="1220" y="2528"/>
                <a:ext cx="10812" cy="7604"/>
              </a:xfrm>
              <a:prstGeom prst="cloud">
                <a:avLst/>
              </a:prstGeom>
              <a:solidFill>
                <a:srgbClr val="5F77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sp>
            <p:nvSpPr>
              <p:cNvPr id="12" name="云形 11"/>
              <p:cNvSpPr/>
              <p:nvPr/>
            </p:nvSpPr>
            <p:spPr>
              <a:xfrm>
                <a:off x="1020" y="2328"/>
                <a:ext cx="10812" cy="7604"/>
              </a:xfrm>
              <a:prstGeom prst="cloud">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grpSp>
        <p:sp>
          <p:nvSpPr>
            <p:cNvPr id="13" name="文本框 12"/>
            <p:cNvSpPr txBox="1"/>
            <p:nvPr/>
          </p:nvSpPr>
          <p:spPr>
            <a:xfrm>
              <a:off x="2874" y="3139"/>
              <a:ext cx="10044" cy="1772"/>
            </a:xfrm>
            <a:prstGeom prst="rect">
              <a:avLst/>
            </a:prstGeom>
            <a:noFill/>
          </p:spPr>
          <p:txBody>
            <a:bodyPr wrap="square" rtlCol="0">
              <a:spAutoFit/>
            </a:bodyPr>
            <a:lstStyle/>
            <a:p>
              <a:pPr indent="0" algn="ctr" fontAlgn="auto">
                <a:lnSpc>
                  <a:spcPct val="150000"/>
                </a:lnSpc>
                <a:buFont typeface="Wingdings" panose="05000000000000000000" pitchFamily="2" charset="2"/>
                <a:buNone/>
                <a:defRPr/>
              </a:pPr>
              <a:r>
                <a:rPr lang="vi-VN" altLang="zh-CN" sz="3600" dirty="0">
                  <a:solidFill>
                    <a:schemeClr val="tx1"/>
                  </a:solidFill>
                  <a:latin typeface="Pattaya" panose="00000500000000000000" pitchFamily="2" charset="-34"/>
                  <a:ea typeface="思源黑体 CN Light" panose="020B0300000000000000" charset="-122"/>
                  <a:cs typeface="Pattaya" panose="00000500000000000000" pitchFamily="2" charset="-34"/>
                  <a:sym typeface="+mn-ea"/>
                </a:rPr>
                <a:t>Đi tuần</a:t>
              </a:r>
              <a:endParaRPr lang="zh-CN" altLang="en-US" sz="3600" dirty="0">
                <a:solidFill>
                  <a:schemeClr val="tx1"/>
                </a:solidFill>
                <a:latin typeface="Pattaya" panose="00000500000000000000" pitchFamily="2" charset="-34"/>
                <a:ea typeface="思源黑体 CN Light" panose="020B0300000000000000" charset="-122"/>
                <a:cs typeface="Pattaya" panose="00000500000000000000" pitchFamily="2" charset="-34"/>
                <a:sym typeface="+mn-ea"/>
              </a:endParaRPr>
            </a:p>
          </p:txBody>
        </p:sp>
      </p:grpSp>
      <p:pic>
        <p:nvPicPr>
          <p:cNvPr id="3" name="Picture 2">
            <a:extLst>
              <a:ext uri="{FF2B5EF4-FFF2-40B4-BE49-F238E27FC236}">
                <a16:creationId xmlns:a16="http://schemas.microsoft.com/office/drawing/2014/main" xmlns="" id="{40AD2CC0-CF72-429C-920F-6ECB80D5AF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45378" y="4100880"/>
            <a:ext cx="3524250" cy="2857500"/>
          </a:xfrm>
          <a:prstGeom prst="rect">
            <a:avLst/>
          </a:prstGeom>
        </p:spPr>
      </p:pic>
      <p:pic>
        <p:nvPicPr>
          <p:cNvPr id="22530" name="Picture 2">
            <a:extLst>
              <a:ext uri="{FF2B5EF4-FFF2-40B4-BE49-F238E27FC236}">
                <a16:creationId xmlns:a16="http://schemas.microsoft.com/office/drawing/2014/main" xmlns="" id="{A38B7623-4353-42AD-964B-0988FAE4C619}"/>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60968" b="50000"/>
          <a:stretch/>
        </p:blipFill>
        <p:spPr bwMode="auto">
          <a:xfrm>
            <a:off x="895325" y="1923935"/>
            <a:ext cx="3205912" cy="4395209"/>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5804E838-EFF0-4953-B66D-D1135B22702D}"/>
              </a:ext>
            </a:extLst>
          </p:cNvPr>
          <p:cNvSpPr/>
          <p:nvPr/>
        </p:nvSpPr>
        <p:spPr>
          <a:xfrm>
            <a:off x="4988841" y="1923935"/>
            <a:ext cx="5739667" cy="1569660"/>
          </a:xfrm>
          <a:prstGeom prst="rect">
            <a:avLst/>
          </a:prstGeom>
        </p:spPr>
        <p:txBody>
          <a:bodyPr wrap="square">
            <a:spAutoFit/>
          </a:bodyPr>
          <a:lstStyle/>
          <a:p>
            <a:pPr algn="just"/>
            <a:r>
              <a:rPr lang="vi-VN" sz="3200" dirty="0">
                <a:solidFill>
                  <a:srgbClr val="000000"/>
                </a:solidFill>
                <a:latin typeface="Calibri" panose="020F0502020204030204" pitchFamily="34" charset="0"/>
                <a:cs typeface="Calibri" panose="020F0502020204030204" pitchFamily="34" charset="0"/>
              </a:rPr>
              <a:t>Đi để quan sát, xem xét tình hình trong một khu vực nhằm giữ gìn trật tự, đề phòng bất trắc.</a:t>
            </a:r>
            <a:endParaRPr lang="en-US"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1089161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fade">
                                      <p:cBhvr>
                                        <p:cTn id="7" dur="1000"/>
                                        <p:tgtEl>
                                          <p:spTgt spid="22530"/>
                                        </p:tgtEl>
                                      </p:cBhvr>
                                    </p:animEffect>
                                    <p:anim calcmode="lin" valueType="num">
                                      <p:cBhvr>
                                        <p:cTn id="8" dur="1000" fill="hold"/>
                                        <p:tgtEl>
                                          <p:spTgt spid="22530"/>
                                        </p:tgtEl>
                                        <p:attrNameLst>
                                          <p:attrName>ppt_x</p:attrName>
                                        </p:attrNameLst>
                                      </p:cBhvr>
                                      <p:tavLst>
                                        <p:tav tm="0">
                                          <p:val>
                                            <p:strVal val="#ppt_x"/>
                                          </p:val>
                                        </p:tav>
                                        <p:tav tm="100000">
                                          <p:val>
                                            <p:strVal val="#ppt_x"/>
                                          </p:val>
                                        </p:tav>
                                      </p:tavLst>
                                    </p:anim>
                                    <p:anim calcmode="lin" valueType="num">
                                      <p:cBhvr>
                                        <p:cTn id="9" dur="1000" fill="hold"/>
                                        <p:tgtEl>
                                          <p:spTgt spid="2253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13">
            <a:extLst>
              <a:ext uri="{FF2B5EF4-FFF2-40B4-BE49-F238E27FC236}">
                <a16:creationId xmlns:a16="http://schemas.microsoft.com/office/drawing/2014/main" xmlns="" id="{64E93444-3D13-476F-B1E6-D1B9884725A0}"/>
              </a:ext>
            </a:extLst>
          </p:cNvPr>
          <p:cNvGrpSpPr/>
          <p:nvPr/>
        </p:nvGrpSpPr>
        <p:grpSpPr>
          <a:xfrm>
            <a:off x="1538670" y="872910"/>
            <a:ext cx="5641063" cy="2259753"/>
            <a:chOff x="678" y="3507"/>
            <a:chExt cx="13361" cy="6450"/>
          </a:xfrm>
        </p:grpSpPr>
        <p:grpSp>
          <p:nvGrpSpPr>
            <p:cNvPr id="11" name="组合 15">
              <a:extLst>
                <a:ext uri="{FF2B5EF4-FFF2-40B4-BE49-F238E27FC236}">
                  <a16:creationId xmlns:a16="http://schemas.microsoft.com/office/drawing/2014/main" xmlns="" id="{28A4288D-A3DC-4983-962C-51F981DE3FB2}"/>
                </a:ext>
              </a:extLst>
            </p:cNvPr>
            <p:cNvGrpSpPr/>
            <p:nvPr/>
          </p:nvGrpSpPr>
          <p:grpSpPr>
            <a:xfrm>
              <a:off x="678" y="3507"/>
              <a:ext cx="13361" cy="6450"/>
              <a:chOff x="1020" y="3435"/>
              <a:chExt cx="10006" cy="6053"/>
            </a:xfrm>
          </p:grpSpPr>
          <p:sp>
            <p:nvSpPr>
              <p:cNvPr id="14" name="云形 14">
                <a:extLst>
                  <a:ext uri="{FF2B5EF4-FFF2-40B4-BE49-F238E27FC236}">
                    <a16:creationId xmlns:a16="http://schemas.microsoft.com/office/drawing/2014/main" xmlns="" id="{2C37904E-F138-4BF7-8673-28C2C21C30B8}"/>
                  </a:ext>
                </a:extLst>
              </p:cNvPr>
              <p:cNvSpPr/>
              <p:nvPr/>
            </p:nvSpPr>
            <p:spPr>
              <a:xfrm>
                <a:off x="1220" y="3435"/>
                <a:ext cx="9806" cy="6053"/>
              </a:xfrm>
              <a:prstGeom prst="cloud">
                <a:avLst/>
              </a:prstGeom>
              <a:solidFill>
                <a:srgbClr val="5F77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sp>
            <p:nvSpPr>
              <p:cNvPr id="16" name="云形 10">
                <a:extLst>
                  <a:ext uri="{FF2B5EF4-FFF2-40B4-BE49-F238E27FC236}">
                    <a16:creationId xmlns:a16="http://schemas.microsoft.com/office/drawing/2014/main" xmlns="" id="{D46BE5B8-636D-47B0-A0EA-2399EFC85E47}"/>
                  </a:ext>
                </a:extLst>
              </p:cNvPr>
              <p:cNvSpPr/>
              <p:nvPr/>
            </p:nvSpPr>
            <p:spPr>
              <a:xfrm>
                <a:off x="1020" y="3435"/>
                <a:ext cx="9806" cy="5597"/>
              </a:xfrm>
              <a:prstGeom prst="cloud">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grpSp>
        <p:sp>
          <p:nvSpPr>
            <p:cNvPr id="13" name="文本框 11">
              <a:extLst>
                <a:ext uri="{FF2B5EF4-FFF2-40B4-BE49-F238E27FC236}">
                  <a16:creationId xmlns:a16="http://schemas.microsoft.com/office/drawing/2014/main" xmlns="" id="{94E8A7AC-A25A-4760-B6DB-35064BF4FA27}"/>
                </a:ext>
              </a:extLst>
            </p:cNvPr>
            <p:cNvSpPr txBox="1"/>
            <p:nvPr/>
          </p:nvSpPr>
          <p:spPr>
            <a:xfrm>
              <a:off x="2415" y="3825"/>
              <a:ext cx="11215" cy="4250"/>
            </a:xfrm>
            <a:prstGeom prst="rect">
              <a:avLst/>
            </a:prstGeom>
            <a:noFill/>
          </p:spPr>
          <p:txBody>
            <a:bodyPr wrap="square" rtlCol="0">
              <a:spAutoFit/>
            </a:bodyPr>
            <a:lstStyle/>
            <a:p>
              <a:pPr indent="0" algn="l" fontAlgn="auto">
                <a:lnSpc>
                  <a:spcPct val="150000"/>
                </a:lnSpc>
                <a:buFont typeface="Wingdings" panose="05000000000000000000" pitchFamily="2" charset="2"/>
                <a:buNone/>
                <a:defRPr/>
              </a:pPr>
              <a:r>
                <a:rPr lang="vi-VN" altLang="zh-CN" sz="6600" dirty="0">
                  <a:solidFill>
                    <a:schemeClr val="tx1"/>
                  </a:solidFill>
                  <a:latin typeface="Pattaya" panose="00000500000000000000" pitchFamily="2" charset="-34"/>
                  <a:ea typeface="思源黑体 CN Light" panose="020B0300000000000000" charset="-122"/>
                  <a:cs typeface="Pattaya" panose="00000500000000000000" pitchFamily="2" charset="-34"/>
                  <a:sym typeface="+mn-ea"/>
                </a:rPr>
                <a:t>Tìm hiểu bài</a:t>
              </a:r>
              <a:endParaRPr lang="zh-CN" altLang="en-US" sz="6600" dirty="0">
                <a:solidFill>
                  <a:schemeClr val="tx1"/>
                </a:solidFill>
                <a:latin typeface="Pattaya" panose="00000500000000000000" pitchFamily="2" charset="-34"/>
                <a:ea typeface="思源黑体 CN Light" panose="020B0300000000000000" charset="-122"/>
                <a:cs typeface="Pattaya" panose="00000500000000000000" pitchFamily="2" charset="-34"/>
                <a:sym typeface="+mn-ea"/>
              </a:endParaRPr>
            </a:p>
          </p:txBody>
        </p:sp>
      </p:grpSp>
      <p:pic>
        <p:nvPicPr>
          <p:cNvPr id="17" name="Picture 16">
            <a:extLst>
              <a:ext uri="{FF2B5EF4-FFF2-40B4-BE49-F238E27FC236}">
                <a16:creationId xmlns:a16="http://schemas.microsoft.com/office/drawing/2014/main" xmlns="" id="{6E8FFE18-F295-4CD1-BEE7-BE0365DC77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6500" y="2125418"/>
            <a:ext cx="3633233" cy="2945865"/>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9" name="组合 8"/>
          <p:cNvGrpSpPr/>
          <p:nvPr/>
        </p:nvGrpSpPr>
        <p:grpSpPr>
          <a:xfrm>
            <a:off x="2013151" y="2067689"/>
            <a:ext cx="8641311" cy="1437206"/>
            <a:chOff x="1365" y="1525"/>
            <a:chExt cx="12692" cy="1320"/>
          </a:xfrm>
        </p:grpSpPr>
        <p:sp>
          <p:nvSpPr>
            <p:cNvPr id="8" name="圆角矩形 7"/>
            <p:cNvSpPr/>
            <p:nvPr/>
          </p:nvSpPr>
          <p:spPr>
            <a:xfrm>
              <a:off x="1473" y="1633"/>
              <a:ext cx="12584"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zh-CN" altLang="en-US" sz="3600" b="1" spc="-30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6" name="圆角矩形 5"/>
            <p:cNvSpPr/>
            <p:nvPr/>
          </p:nvSpPr>
          <p:spPr>
            <a:xfrm>
              <a:off x="1365" y="1525"/>
              <a:ext cx="12692" cy="1212"/>
            </a:xfrm>
            <a:prstGeom prst="roundRect">
              <a:avLst>
                <a:gd name="adj" fmla="val 50000"/>
              </a:avLst>
            </a:prstGeom>
            <a:solidFill>
              <a:srgbClr val="A0CC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chemeClr val="accent6">
                      <a:lumMod val="50000"/>
                    </a:schemeClr>
                  </a:solidFill>
                  <a:latin typeface="Pattaya" panose="00000500000000000000" pitchFamily="2" charset="-34"/>
                  <a:cs typeface="Pattaya" panose="00000500000000000000" pitchFamily="2" charset="-34"/>
                </a:rPr>
                <a:t>Đọc đúng, trôi chảy; đọc diễn cảm bài đọc.</a:t>
              </a:r>
              <a:endParaRPr lang="en-US" sz="3600" b="1" dirty="0">
                <a:solidFill>
                  <a:schemeClr val="accent6">
                    <a:lumMod val="50000"/>
                  </a:schemeClr>
                </a:solidFill>
                <a:latin typeface="Pattaya" panose="00000500000000000000" pitchFamily="2" charset="-34"/>
                <a:cs typeface="Pattaya" panose="00000500000000000000" pitchFamily="2" charset="-34"/>
              </a:endParaRPr>
            </a:p>
          </p:txBody>
        </p:sp>
      </p:grpSp>
      <p:grpSp>
        <p:nvGrpSpPr>
          <p:cNvPr id="21" name="组合 20"/>
          <p:cNvGrpSpPr/>
          <p:nvPr/>
        </p:nvGrpSpPr>
        <p:grpSpPr>
          <a:xfrm>
            <a:off x="2232660" y="3704591"/>
            <a:ext cx="8202295" cy="1565274"/>
            <a:chOff x="1365" y="1525"/>
            <a:chExt cx="12917" cy="1320"/>
          </a:xfrm>
        </p:grpSpPr>
        <p:sp>
          <p:nvSpPr>
            <p:cNvPr id="22" name="圆角矩形 21"/>
            <p:cNvSpPr/>
            <p:nvPr/>
          </p:nvSpPr>
          <p:spPr>
            <a:xfrm>
              <a:off x="1473" y="1633"/>
              <a:ext cx="12809"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zh-CN" altLang="en-US" sz="3600" b="1" spc="-300">
                  <a:solidFill>
                    <a:srgbClr val="A0CC3F"/>
                  </a:solidFill>
                  <a:effectLst/>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23" name="圆角矩形 22"/>
            <p:cNvSpPr/>
            <p:nvPr/>
          </p:nvSpPr>
          <p:spPr>
            <a:xfrm>
              <a:off x="1365" y="1525"/>
              <a:ext cx="12917" cy="1212"/>
            </a:xfrm>
            <a:prstGeom prst="roundRect">
              <a:avLst>
                <a:gd name="adj" fmla="val 50000"/>
              </a:avLst>
            </a:prstGeom>
            <a:solidFill>
              <a:srgbClr val="5F7700"/>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600" b="1" dirty="0">
                  <a:solidFill>
                    <a:schemeClr val="bg1"/>
                  </a:solidFill>
                  <a:latin typeface="Pattaya" panose="00000500000000000000" pitchFamily="2" charset="-34"/>
                  <a:cs typeface="Pattaya" panose="00000500000000000000" pitchFamily="2" charset="-34"/>
                </a:rPr>
                <a:t>Trình bày được nội dung, ý nghĩa bài đọc.</a:t>
              </a:r>
              <a:endParaRPr lang="en-US" sz="3600" b="1" dirty="0">
                <a:solidFill>
                  <a:schemeClr val="bg1"/>
                </a:solidFill>
                <a:latin typeface="Pattaya" panose="00000500000000000000" pitchFamily="2" charset="-34"/>
                <a:cs typeface="Pattaya" panose="00000500000000000000" pitchFamily="2" charset="-34"/>
              </a:endParaRPr>
            </a:p>
          </p:txBody>
        </p:sp>
      </p:grpSp>
      <p:grpSp>
        <p:nvGrpSpPr>
          <p:cNvPr id="30" name="组合 29"/>
          <p:cNvGrpSpPr/>
          <p:nvPr/>
        </p:nvGrpSpPr>
        <p:grpSpPr>
          <a:xfrm>
            <a:off x="3964957" y="880313"/>
            <a:ext cx="4338320" cy="707886"/>
            <a:chOff x="4394518" y="1487944"/>
            <a:chExt cx="4338320" cy="707886"/>
          </a:xfrm>
        </p:grpSpPr>
        <p:cxnSp>
          <p:nvCxnSpPr>
            <p:cNvPr id="31" name="直接连接符 30"/>
            <p:cNvCxnSpPr/>
            <p:nvPr/>
          </p:nvCxnSpPr>
          <p:spPr>
            <a:xfrm>
              <a:off x="4394518" y="1831975"/>
              <a:ext cx="4338320" cy="0"/>
            </a:xfrm>
            <a:prstGeom prst="line">
              <a:avLst/>
            </a:prstGeom>
            <a:ln w="25400" cmpd="sng">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2" name="文本框 31"/>
            <p:cNvSpPr txBox="1"/>
            <p:nvPr/>
          </p:nvSpPr>
          <p:spPr>
            <a:xfrm>
              <a:off x="5596890" y="1487944"/>
              <a:ext cx="1933575" cy="707886"/>
            </a:xfrm>
            <a:prstGeom prst="rect">
              <a:avLst/>
            </a:prstGeom>
            <a:solidFill>
              <a:srgbClr val="FDFADE"/>
            </a:solidFill>
          </p:spPr>
          <p:txBody>
            <a:bodyPr wrap="square" lIns="91440" tIns="45720" rIns="91440" bIns="45720">
              <a:spAutoFit/>
            </a:bodyPr>
            <a:lstStyle/>
            <a:p>
              <a:pPr algn="ctr" fontAlgn="auto">
                <a:defRPr/>
              </a:pPr>
              <a:r>
                <a:rPr lang="vi-VN" altLang="zh-CN" sz="4000" b="1" noProof="1">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rPr>
                <a:t>Mục tiêu</a:t>
              </a:r>
              <a:endParaRPr lang="zh-CN" altLang="en-US" sz="4000" b="1" noProof="1">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endParaRPr>
            </a:p>
          </p:txBody>
        </p:sp>
      </p:gr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Rectangle 9">
            <a:extLst>
              <a:ext uri="{FF2B5EF4-FFF2-40B4-BE49-F238E27FC236}">
                <a16:creationId xmlns:a16="http://schemas.microsoft.com/office/drawing/2014/main" xmlns="" id="{BE33343C-7FF4-479F-9E27-7898EC190EF1}"/>
              </a:ext>
            </a:extLst>
          </p:cNvPr>
          <p:cNvSpPr/>
          <p:nvPr/>
        </p:nvSpPr>
        <p:spPr>
          <a:xfrm>
            <a:off x="3456494" y="643026"/>
            <a:ext cx="5279009" cy="1107996"/>
          </a:xfrm>
          <a:prstGeom prst="rect">
            <a:avLst/>
          </a:prstGeom>
        </p:spPr>
        <p:txBody>
          <a:bodyPr wrap="none">
            <a:spAutoFit/>
          </a:bodyPr>
          <a:lstStyle/>
          <a:p>
            <a:pPr>
              <a:lnSpc>
                <a:spcPct val="150000"/>
              </a:lnSpc>
              <a:defRPr/>
            </a:pPr>
            <a:r>
              <a:rPr lang="vi-VN" altLang="zh-CN" sz="4800" dirty="0">
                <a:solidFill>
                  <a:schemeClr val="accent6">
                    <a:lumMod val="50000"/>
                  </a:schemeClr>
                </a:solidFill>
                <a:latin typeface="Pattaya" panose="00000500000000000000" pitchFamily="2" charset="-34"/>
                <a:ea typeface="思源黑体 CN Light" panose="020B0300000000000000" charset="-122"/>
                <a:cs typeface="Pattaya" panose="00000500000000000000" pitchFamily="2" charset="-34"/>
                <a:sym typeface="+mn-ea"/>
              </a:rPr>
              <a:t>Các ý chính trong bài</a:t>
            </a:r>
            <a:endParaRPr lang="zh-CN" altLang="en-US" sz="4800" dirty="0">
              <a:solidFill>
                <a:schemeClr val="accent6">
                  <a:lumMod val="50000"/>
                </a:schemeClr>
              </a:solidFill>
              <a:latin typeface="Pattaya" panose="00000500000000000000" pitchFamily="2" charset="-34"/>
              <a:ea typeface="思源黑体 CN Light" panose="020B0300000000000000" charset="-122"/>
              <a:cs typeface="Pattaya" panose="00000500000000000000" pitchFamily="2" charset="-34"/>
              <a:sym typeface="+mn-ea"/>
            </a:endParaRPr>
          </a:p>
        </p:txBody>
      </p:sp>
      <p:grpSp>
        <p:nvGrpSpPr>
          <p:cNvPr id="11" name="Group 10">
            <a:extLst>
              <a:ext uri="{FF2B5EF4-FFF2-40B4-BE49-F238E27FC236}">
                <a16:creationId xmlns:a16="http://schemas.microsoft.com/office/drawing/2014/main" xmlns="" id="{673C981E-380F-457D-9362-B426D44B5BD3}"/>
              </a:ext>
            </a:extLst>
          </p:cNvPr>
          <p:cNvGrpSpPr/>
          <p:nvPr/>
        </p:nvGrpSpPr>
        <p:grpSpPr>
          <a:xfrm>
            <a:off x="622141" y="2703777"/>
            <a:ext cx="4931991" cy="2673350"/>
            <a:chOff x="622141" y="2703777"/>
            <a:chExt cx="4931991" cy="2673350"/>
          </a:xfrm>
        </p:grpSpPr>
        <p:pic>
          <p:nvPicPr>
            <p:cNvPr id="32" name="Picture 31">
              <a:extLst>
                <a:ext uri="{FF2B5EF4-FFF2-40B4-BE49-F238E27FC236}">
                  <a16:creationId xmlns:a16="http://schemas.microsoft.com/office/drawing/2014/main" xmlns="" id="{F128AECB-2DF4-4A1C-9EA5-8D9B32800D4A}"/>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4000" b="94000" l="2875" r="31417">
                          <a14:foregroundMark x1="10883" y1="20667" x2="23614" y2="14000"/>
                          <a14:foregroundMark x1="23614" y1="14000" x2="25873" y2="14000"/>
                          <a14:foregroundMark x1="31417" y1="30000" x2="31417" y2="22333"/>
                          <a14:foregroundMark x1="16427" y1="64000" x2="21971" y2="55000"/>
                          <a14:foregroundMark x1="21971" y1="61000" x2="22587" y2="54333"/>
                          <a14:foregroundMark x1="16016" y1="94000" x2="16838" y2="90667"/>
                          <a14:foregroundMark x1="24435" y1="93000" x2="24435" y2="93000"/>
                          <a14:foregroundMark x1="29569" y1="77667" x2="28131" y2="67000"/>
                          <a14:foregroundMark x1="30185" y1="75333" x2="29979" y2="70000"/>
                        </a14:backgroundRemoval>
                      </a14:imgEffect>
                    </a14:imgLayer>
                  </a14:imgProps>
                </a:ext>
                <a:ext uri="{28A0092B-C50C-407E-A947-70E740481C1C}">
                  <a14:useLocalDpi xmlns:a14="http://schemas.microsoft.com/office/drawing/2010/main" val="0"/>
                </a:ext>
              </a:extLst>
            </a:blip>
            <a:srcRect t="6444" r="65332"/>
            <a:stretch/>
          </p:blipFill>
          <p:spPr>
            <a:xfrm>
              <a:off x="622141" y="2703777"/>
              <a:ext cx="1608138" cy="2673350"/>
            </a:xfrm>
            <a:prstGeom prst="rect">
              <a:avLst/>
            </a:prstGeom>
          </p:spPr>
        </p:pic>
        <p:sp>
          <p:nvSpPr>
            <p:cNvPr id="33" name="Flowchart: Alternate Process 32">
              <a:extLst>
                <a:ext uri="{FF2B5EF4-FFF2-40B4-BE49-F238E27FC236}">
                  <a16:creationId xmlns:a16="http://schemas.microsoft.com/office/drawing/2014/main" xmlns="" id="{F28486CB-5CEE-4190-B93F-BB7F7684E240}"/>
                </a:ext>
              </a:extLst>
            </p:cNvPr>
            <p:cNvSpPr/>
            <p:nvPr/>
          </p:nvSpPr>
          <p:spPr>
            <a:xfrm>
              <a:off x="2270641" y="3214339"/>
              <a:ext cx="3283491" cy="1652225"/>
            </a:xfrm>
            <a:prstGeom prst="flowChartAlternateProcess">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ctr">
                <a:lnSpc>
                  <a:spcPct val="150000"/>
                </a:lnSpc>
                <a:defRPr/>
              </a:pPr>
              <a:r>
                <a:rPr lang="vi-VN" altLang="zh-CN" sz="3200" b="1" dirty="0">
                  <a:solidFill>
                    <a:schemeClr val="accent6">
                      <a:lumMod val="50000"/>
                    </a:schemeClr>
                  </a:solidFill>
                  <a:latin typeface="Calibri" panose="020F0502020204030204" pitchFamily="34" charset="0"/>
                  <a:ea typeface="思源黑体 CN Light" panose="020B0300000000000000" charset="-122"/>
                  <a:cs typeface="Calibri" panose="020F0502020204030204" pitchFamily="34" charset="0"/>
                  <a:sym typeface="+mn-ea"/>
                </a:rPr>
                <a:t>Hoàn cảnh người chiến sĩ đi tuần.</a:t>
              </a:r>
              <a:endParaRPr lang="zh-CN" altLang="en-US" sz="3200" b="1" dirty="0">
                <a:solidFill>
                  <a:schemeClr val="accent6">
                    <a:lumMod val="50000"/>
                  </a:schemeClr>
                </a:solidFill>
                <a:latin typeface="Calibri" panose="020F0502020204030204" pitchFamily="34" charset="0"/>
                <a:ea typeface="思源黑体 CN Light" panose="020B0300000000000000" charset="-122"/>
                <a:cs typeface="Calibri" panose="020F0502020204030204" pitchFamily="34" charset="0"/>
                <a:sym typeface="+mn-ea"/>
              </a:endParaRPr>
            </a:p>
          </p:txBody>
        </p:sp>
      </p:grpSp>
      <p:grpSp>
        <p:nvGrpSpPr>
          <p:cNvPr id="12" name="Group 11">
            <a:extLst>
              <a:ext uri="{FF2B5EF4-FFF2-40B4-BE49-F238E27FC236}">
                <a16:creationId xmlns:a16="http://schemas.microsoft.com/office/drawing/2014/main" xmlns="" id="{6938216D-8073-4680-8E16-2203705C7877}"/>
              </a:ext>
            </a:extLst>
          </p:cNvPr>
          <p:cNvGrpSpPr/>
          <p:nvPr/>
        </p:nvGrpSpPr>
        <p:grpSpPr>
          <a:xfrm>
            <a:off x="6095999" y="2090412"/>
            <a:ext cx="5512647" cy="3286715"/>
            <a:chOff x="6095999" y="2090412"/>
            <a:chExt cx="5512647" cy="3286715"/>
          </a:xfrm>
        </p:grpSpPr>
        <p:pic>
          <p:nvPicPr>
            <p:cNvPr id="7" name="Picture 6">
              <a:extLst>
                <a:ext uri="{FF2B5EF4-FFF2-40B4-BE49-F238E27FC236}">
                  <a16:creationId xmlns:a16="http://schemas.microsoft.com/office/drawing/2014/main" xmlns="" id="{BA8AAB8C-080C-4874-814A-A4314C7DD42F}"/>
                </a:ext>
              </a:extLst>
            </p:cNvPr>
            <p:cNvPicPr>
              <a:picLocks noChangeAspect="1"/>
            </p:cNvPicPr>
            <p:nvPr/>
          </p:nvPicPr>
          <p:blipFill rotWithShape="1">
            <a:blip r:embed="rId5">
              <a:extLst>
                <a:ext uri="{BEBA8EAE-BF5A-486C-A8C5-ECC9F3942E4B}">
                  <a14:imgProps xmlns:a14="http://schemas.microsoft.com/office/drawing/2010/main">
                    <a14:imgLayer r:embed="rId4">
                      <a14:imgEffect>
                        <a14:backgroundRemoval t="10000" b="93667" l="64682" r="96099">
                          <a14:foregroundMark x1="64682" y1="49000" x2="64682" y2="49000"/>
                          <a14:foregroundMark x1="71458" y1="49000" x2="81725" y2="60333"/>
                          <a14:foregroundMark x1="75975" y1="61000" x2="78850" y2="45000"/>
                          <a14:foregroundMark x1="75154" y1="93000" x2="75154" y2="93000"/>
                          <a14:foregroundMark x1="75154" y1="93000" x2="75154" y2="93000"/>
                          <a14:foregroundMark x1="81109" y1="93667" x2="81109" y2="93667"/>
                          <a14:foregroundMark x1="87680" y1="73333" x2="87680" y2="71667"/>
                          <a14:foregroundMark x1="87680" y1="74667" x2="87680" y2="73333"/>
                          <a14:foregroundMark x1="87680" y1="77000" x2="87680" y2="74667"/>
                          <a14:foregroundMark x1="88688" y1="74667" x2="88891" y2="75069"/>
                          <a14:foregroundMark x1="88474" y1="74242" x2="88688" y2="74667"/>
                          <a14:foregroundMark x1="88016" y1="73333" x2="88260" y2="73817"/>
                          <a14:foregroundMark x1="87680" y1="72667" x2="88016" y2="73333"/>
                          <a14:backgroundMark x1="89733" y1="77667" x2="89733" y2="74000"/>
                          <a14:backgroundMark x1="88706" y1="74667" x2="88706" y2="74667"/>
                          <a14:backgroundMark x1="88706" y1="74667" x2="88706" y2="74667"/>
                          <a14:backgroundMark x1="88706" y1="75667" x2="90965" y2="74000"/>
                          <a14:backgroundMark x1="88296" y1="74000" x2="88296" y2="73333"/>
                          <a14:backgroundMark x1="88296" y1="73333" x2="88296" y2="73333"/>
                        </a14:backgroundRemoval>
                      </a14:imgEffect>
                    </a14:imgLayer>
                  </a14:imgProps>
                </a:ext>
                <a:ext uri="{28A0092B-C50C-407E-A947-70E740481C1C}">
                  <a14:useLocalDpi xmlns:a14="http://schemas.microsoft.com/office/drawing/2010/main" val="0"/>
                </a:ext>
              </a:extLst>
            </a:blip>
            <a:srcRect l="61681"/>
            <a:stretch/>
          </p:blipFill>
          <p:spPr>
            <a:xfrm>
              <a:off x="6095999" y="2519627"/>
              <a:ext cx="1777470" cy="2857500"/>
            </a:xfrm>
            <a:prstGeom prst="rect">
              <a:avLst/>
            </a:prstGeom>
          </p:spPr>
        </p:pic>
        <p:sp>
          <p:nvSpPr>
            <p:cNvPr id="34" name="Flowchart: Alternate Process 33">
              <a:extLst>
                <a:ext uri="{FF2B5EF4-FFF2-40B4-BE49-F238E27FC236}">
                  <a16:creationId xmlns:a16="http://schemas.microsoft.com/office/drawing/2014/main" xmlns="" id="{D3F6D601-7AC0-4E3A-9508-8FB3BD8FD297}"/>
                </a:ext>
              </a:extLst>
            </p:cNvPr>
            <p:cNvSpPr/>
            <p:nvPr/>
          </p:nvSpPr>
          <p:spPr>
            <a:xfrm>
              <a:off x="7586649" y="2090412"/>
              <a:ext cx="4021997" cy="3286715"/>
            </a:xfrm>
            <a:prstGeom prst="flowChartAlternateProcess">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just">
                <a:lnSpc>
                  <a:spcPct val="150000"/>
                </a:lnSpc>
                <a:defRPr/>
              </a:pPr>
              <a:r>
                <a:rPr lang="vi-VN" altLang="zh-CN" sz="3200" b="1" dirty="0">
                  <a:solidFill>
                    <a:schemeClr val="accent6">
                      <a:lumMod val="50000"/>
                    </a:schemeClr>
                  </a:solidFill>
                  <a:latin typeface="Calibri" panose="020F0502020204030204" pitchFamily="34" charset="0"/>
                  <a:ea typeface="思源黑体 CN Light" panose="020B0300000000000000" charset="-122"/>
                  <a:cs typeface="Calibri" panose="020F0502020204030204" pitchFamily="34" charset="0"/>
                  <a:sym typeface="+mn-ea"/>
                </a:rPr>
                <a:t>Tình cảm và mong ước của người chiến sĩ đối với các cháu học sinh.</a:t>
              </a:r>
              <a:endParaRPr lang="zh-CN" altLang="en-US" sz="3200" b="1" dirty="0">
                <a:solidFill>
                  <a:schemeClr val="accent6">
                    <a:lumMod val="50000"/>
                  </a:schemeClr>
                </a:solidFill>
                <a:latin typeface="Calibri" panose="020F0502020204030204" pitchFamily="34" charset="0"/>
                <a:ea typeface="思源黑体 CN Light" panose="020B0300000000000000" charset="-122"/>
                <a:cs typeface="Calibri" panose="020F0502020204030204" pitchFamily="34" charset="0"/>
                <a:sym typeface="+mn-ea"/>
              </a:endParaRPr>
            </a:p>
          </p:txBody>
        </p:sp>
      </p:gr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FB9BEC95-3A0F-4631-8A13-1A9777FDF9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8400" y="0"/>
            <a:ext cx="9144000" cy="6858000"/>
          </a:xfrm>
          <a:prstGeom prst="rect">
            <a:avLst/>
          </a:prstGeom>
        </p:spPr>
      </p:pic>
    </p:spTree>
    <p:extLst>
      <p:ext uri="{BB962C8B-B14F-4D97-AF65-F5344CB8AC3E}">
        <p14:creationId xmlns:p14="http://schemas.microsoft.com/office/powerpoint/2010/main" val="2416349815"/>
      </p:ext>
    </p:extLst>
  </p:cSld>
  <p:clrMapOvr>
    <a:masterClrMapping/>
  </p:clrMapOvr>
  <mc:AlternateContent xmlns:mc="http://schemas.openxmlformats.org/markup-compatibility/2006" xmlns:p14="http://schemas.microsoft.com/office/powerpoint/2010/main">
    <mc:Choice Requires="p14">
      <p:transition spd="slow" p14:dur="1500" advTm="5000">
        <p:random/>
      </p:transition>
    </mc:Choice>
    <mc:Fallback xmlns="">
      <p:transition spd="slow" advTm="5000">
        <p:random/>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572770" y="233680"/>
            <a:ext cx="10773410" cy="1437005"/>
            <a:chOff x="630" y="831"/>
            <a:chExt cx="16966" cy="2263"/>
          </a:xfrm>
        </p:grpSpPr>
        <p:sp>
          <p:nvSpPr>
            <p:cNvPr id="8" name="圆角矩形 7"/>
            <p:cNvSpPr/>
            <p:nvPr/>
          </p:nvSpPr>
          <p:spPr>
            <a:xfrm>
              <a:off x="1473" y="1633"/>
              <a:ext cx="16123"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zh-CN" altLang="en-US" sz="3200" b="1" spc="-30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6" name="圆角矩形 5"/>
            <p:cNvSpPr/>
            <p:nvPr/>
          </p:nvSpPr>
          <p:spPr>
            <a:xfrm>
              <a:off x="1365" y="1525"/>
              <a:ext cx="16123" cy="1212"/>
            </a:xfrm>
            <a:prstGeom prst="roundRect">
              <a:avLst>
                <a:gd name="adj" fmla="val 50000"/>
              </a:avLst>
            </a:prstGeom>
            <a:solidFill>
              <a:srgbClr val="A0CC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endParaRPr lang="zh-CN" altLang="en-US" sz="3200" b="1" spc="-300" dirty="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endParaRPr>
            </a:p>
          </p:txBody>
        </p:sp>
        <p:pic>
          <p:nvPicPr>
            <p:cNvPr id="26" name="图片 25" descr="卡通人物&#10;&#10;中度可信度描述已自动生成"/>
            <p:cNvPicPr>
              <a:picLocks noChangeAspect="1"/>
            </p:cNvPicPr>
            <p:nvPr>
              <p:custDataLst>
                <p:tags r:id="rId1"/>
              </p:custDataLst>
            </p:nvPr>
          </p:nvPicPr>
          <p:blipFill>
            <a:blip r:embed="rId4" cstate="email"/>
            <a:stretch>
              <a:fillRect/>
            </a:stretch>
          </p:blipFill>
          <p:spPr>
            <a:xfrm rot="840000">
              <a:off x="630" y="831"/>
              <a:ext cx="2263" cy="2263"/>
            </a:xfrm>
            <a:prstGeom prst="rect">
              <a:avLst/>
            </a:prstGeom>
          </p:spPr>
        </p:pic>
      </p:grpSp>
      <p:sp>
        <p:nvSpPr>
          <p:cNvPr id="5" name="Rectangle 4">
            <a:extLst>
              <a:ext uri="{FF2B5EF4-FFF2-40B4-BE49-F238E27FC236}">
                <a16:creationId xmlns:a16="http://schemas.microsoft.com/office/drawing/2014/main" xmlns="" id="{9E10DDCB-67AA-44CD-A050-A5D128FFECFD}"/>
              </a:ext>
            </a:extLst>
          </p:cNvPr>
          <p:cNvSpPr/>
          <p:nvPr/>
        </p:nvSpPr>
        <p:spPr>
          <a:xfrm>
            <a:off x="2830943" y="482810"/>
            <a:ext cx="6936515" cy="938719"/>
          </a:xfrm>
          <a:prstGeom prst="rect">
            <a:avLst/>
          </a:prstGeom>
        </p:spPr>
        <p:txBody>
          <a:bodyPr wrap="none">
            <a:spAutoFit/>
          </a:bodyPr>
          <a:lstStyle/>
          <a:p>
            <a:pPr algn="ctr">
              <a:lnSpc>
                <a:spcPct val="150000"/>
              </a:lnSpc>
              <a:defRPr/>
            </a:pPr>
            <a:r>
              <a:rPr lang="vi-VN" altLang="zh-CN" sz="4000" b="1" dirty="0">
                <a:solidFill>
                  <a:schemeClr val="bg1"/>
                </a:solidFill>
                <a:latin typeface="Pattaya" panose="00000500000000000000" pitchFamily="2" charset="-34"/>
                <a:ea typeface="思源黑体 CN Light" panose="020B0300000000000000" charset="-122"/>
                <a:cs typeface="Pattaya" panose="00000500000000000000" pitchFamily="2" charset="-34"/>
                <a:sym typeface="+mn-ea"/>
              </a:rPr>
              <a:t>Hoàn cảnh người chiến sĩ đi tuần</a:t>
            </a:r>
            <a:endParaRPr lang="zh-CN" altLang="en-US" sz="4000" b="1" dirty="0">
              <a:solidFill>
                <a:schemeClr val="bg1"/>
              </a:solidFill>
              <a:latin typeface="Pattaya" panose="00000500000000000000" pitchFamily="2" charset="-34"/>
              <a:ea typeface="思源黑体 CN Light" panose="020B0300000000000000" charset="-122"/>
              <a:cs typeface="Pattaya" panose="00000500000000000000" pitchFamily="2" charset="-34"/>
              <a:sym typeface="+mn-ea"/>
            </a:endParaRPr>
          </a:p>
        </p:txBody>
      </p:sp>
      <p:pic>
        <p:nvPicPr>
          <p:cNvPr id="19" name="Picture 18">
            <a:extLst>
              <a:ext uri="{FF2B5EF4-FFF2-40B4-BE49-F238E27FC236}">
                <a16:creationId xmlns:a16="http://schemas.microsoft.com/office/drawing/2014/main" xmlns="" id="{1107A892-E058-4F4B-945B-B5C7A3A97F1F}"/>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55599" b="94141" l="70864" r="93558">
                        <a14:foregroundMark x1="79868" y1="80990" x2="85286" y2="80208"/>
                        <a14:foregroundMark x1="85286" y1="80208" x2="87921" y2="80208"/>
                        <a14:foregroundMark x1="87921" y1="80078" x2="87921" y2="80078"/>
                        <a14:foregroundMark x1="87921" y1="80078" x2="87921" y2="80078"/>
                        <a14:foregroundMark x1="80307" y1="80078" x2="87482" y2="79036"/>
                        <a14:foregroundMark x1="81698" y1="92578" x2="86384" y2="91406"/>
                        <a14:foregroundMark x1="80820" y1="94141" x2="83163" y2="91667"/>
                        <a14:foregroundMark x1="81113" y1="91667" x2="83748" y2="91667"/>
                        <a14:foregroundMark x1="87335" y1="91406" x2="88580" y2="91667"/>
                        <a14:foregroundMark x1="87775" y1="89844" x2="89019" y2="93620"/>
                        <a14:foregroundMark x1="86823" y1="93099" x2="84041" y2="93099"/>
                      </a14:backgroundRemoval>
                    </a14:imgEffect>
                  </a14:imgLayer>
                </a14:imgProps>
              </a:ext>
            </a:extLst>
          </a:blip>
          <a:srcRect l="68109" t="51168" r="3526" b="4049"/>
          <a:stretch/>
        </p:blipFill>
        <p:spPr>
          <a:xfrm>
            <a:off x="8381999" y="3428149"/>
            <a:ext cx="3549439" cy="3150661"/>
          </a:xfrm>
          <a:prstGeom prst="rect">
            <a:avLst/>
          </a:prstGeom>
        </p:spPr>
      </p:pic>
      <p:grpSp>
        <p:nvGrpSpPr>
          <p:cNvPr id="20" name="Group 19">
            <a:extLst>
              <a:ext uri="{FF2B5EF4-FFF2-40B4-BE49-F238E27FC236}">
                <a16:creationId xmlns:a16="http://schemas.microsoft.com/office/drawing/2014/main" xmlns="" id="{98689807-5D1B-4918-8281-65C50B137390}"/>
              </a:ext>
            </a:extLst>
          </p:cNvPr>
          <p:cNvGrpSpPr/>
          <p:nvPr/>
        </p:nvGrpSpPr>
        <p:grpSpPr>
          <a:xfrm>
            <a:off x="6632141" y="1579667"/>
            <a:ext cx="5129964" cy="2467820"/>
            <a:chOff x="6632141" y="1579667"/>
            <a:chExt cx="5129964" cy="2467820"/>
          </a:xfrm>
        </p:grpSpPr>
        <p:pic>
          <p:nvPicPr>
            <p:cNvPr id="21" name="Picture 4">
              <a:extLst>
                <a:ext uri="{FF2B5EF4-FFF2-40B4-BE49-F238E27FC236}">
                  <a16:creationId xmlns:a16="http://schemas.microsoft.com/office/drawing/2014/main" xmlns="" id="{3330B61D-BA7F-4C1F-955D-6AD9492F27CD}"/>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6632141" y="1579667"/>
              <a:ext cx="5129964" cy="2467820"/>
            </a:xfrm>
            <a:prstGeom prst="rect">
              <a:avLst/>
            </a:prstGeom>
          </p:spPr>
        </p:pic>
        <p:sp>
          <p:nvSpPr>
            <p:cNvPr id="22" name="Rectangle 21">
              <a:extLst>
                <a:ext uri="{FF2B5EF4-FFF2-40B4-BE49-F238E27FC236}">
                  <a16:creationId xmlns:a16="http://schemas.microsoft.com/office/drawing/2014/main" xmlns="" id="{98C5EFB3-C481-47AA-90AE-FE818139DEA8}"/>
                </a:ext>
              </a:extLst>
            </p:cNvPr>
            <p:cNvSpPr/>
            <p:nvPr/>
          </p:nvSpPr>
          <p:spPr>
            <a:xfrm>
              <a:off x="6998322" y="2103250"/>
              <a:ext cx="4397602" cy="1200329"/>
            </a:xfrm>
            <a:prstGeom prst="rect">
              <a:avLst/>
            </a:prstGeom>
          </p:spPr>
          <p:txBody>
            <a:bodyPr wrap="square">
              <a:spAutoFit/>
            </a:bodyPr>
            <a:lstStyle/>
            <a:p>
              <a:pPr algn="ctr">
                <a:defRPr/>
              </a:pPr>
              <a:r>
                <a:rPr lang="vi-VN" altLang="zh-CN" sz="3600" b="1" dirty="0">
                  <a:solidFill>
                    <a:schemeClr val="bg1"/>
                  </a:solidFill>
                  <a:latin typeface="Pattaya" panose="00000500000000000000" pitchFamily="2" charset="-34"/>
                  <a:ea typeface="思源黑体 CN Light" panose="020B0300000000000000" charset="-122"/>
                  <a:cs typeface="Pattaya" panose="00000500000000000000" pitchFamily="2" charset="-34"/>
                  <a:sym typeface="+mn-ea"/>
                </a:rPr>
                <a:t>Người chiến sĩ đi tuần trong hoàn cảnh nào?</a:t>
              </a:r>
              <a:endParaRPr lang="zh-CN" altLang="en-US" sz="3600" b="1" dirty="0">
                <a:solidFill>
                  <a:schemeClr val="bg1"/>
                </a:solidFill>
                <a:latin typeface="Pattaya" panose="00000500000000000000" pitchFamily="2" charset="-34"/>
                <a:ea typeface="思源黑体 CN Light" panose="020B0300000000000000" charset="-122"/>
                <a:cs typeface="Pattaya" panose="00000500000000000000" pitchFamily="2" charset="-34"/>
                <a:sym typeface="+mn-ea"/>
              </a:endParaRPr>
            </a:p>
          </p:txBody>
        </p:sp>
      </p:grpSp>
      <p:sp>
        <p:nvSpPr>
          <p:cNvPr id="23" name="Rectangle 22">
            <a:extLst>
              <a:ext uri="{FF2B5EF4-FFF2-40B4-BE49-F238E27FC236}">
                <a16:creationId xmlns:a16="http://schemas.microsoft.com/office/drawing/2014/main" xmlns="" id="{5BFD2467-68A7-4E51-BE4E-346EA06B691C}"/>
              </a:ext>
            </a:extLst>
          </p:cNvPr>
          <p:cNvSpPr/>
          <p:nvPr/>
        </p:nvSpPr>
        <p:spPr>
          <a:xfrm>
            <a:off x="667370" y="2178420"/>
            <a:ext cx="2353529" cy="837473"/>
          </a:xfrm>
          <a:prstGeom prst="rect">
            <a:avLst/>
          </a:prstGeom>
        </p:spPr>
        <p:txBody>
          <a:bodyPr wrap="none">
            <a:spAutoFit/>
          </a:bodyPr>
          <a:lstStyle/>
          <a:p>
            <a:pPr algn="ctr">
              <a:lnSpc>
                <a:spcPct val="150000"/>
              </a:lnSpc>
              <a:defRPr/>
            </a:pPr>
            <a:r>
              <a:rPr lang="vi-VN" altLang="zh-CN" sz="3600" b="1" dirty="0">
                <a:solidFill>
                  <a:schemeClr val="accent6">
                    <a:lumMod val="50000"/>
                  </a:schemeClr>
                </a:solidFill>
                <a:latin typeface="Calibri" panose="020F0502020204030204" pitchFamily="34" charset="0"/>
                <a:ea typeface="思源黑体 CN Light" panose="020B0300000000000000" charset="-122"/>
                <a:cs typeface="Calibri" panose="020F0502020204030204" pitchFamily="34" charset="0"/>
                <a:sym typeface="+mn-ea"/>
              </a:rPr>
              <a:t>- Thời gian:</a:t>
            </a:r>
            <a:endParaRPr lang="zh-CN" altLang="en-US" sz="3600" b="1" dirty="0">
              <a:solidFill>
                <a:schemeClr val="accent6">
                  <a:lumMod val="50000"/>
                </a:schemeClr>
              </a:solidFill>
              <a:latin typeface="Calibri" panose="020F0502020204030204" pitchFamily="34" charset="0"/>
              <a:ea typeface="思源黑体 CN Light" panose="020B0300000000000000" charset="-122"/>
              <a:cs typeface="Calibri" panose="020F0502020204030204" pitchFamily="34" charset="0"/>
              <a:sym typeface="+mn-ea"/>
            </a:endParaRPr>
          </a:p>
        </p:txBody>
      </p:sp>
      <p:sp>
        <p:nvSpPr>
          <p:cNvPr id="25" name="Rectangle 24">
            <a:extLst>
              <a:ext uri="{FF2B5EF4-FFF2-40B4-BE49-F238E27FC236}">
                <a16:creationId xmlns:a16="http://schemas.microsoft.com/office/drawing/2014/main" xmlns="" id="{E0E7459B-C31C-4A29-A859-578F7172697A}"/>
              </a:ext>
            </a:extLst>
          </p:cNvPr>
          <p:cNvSpPr/>
          <p:nvPr/>
        </p:nvSpPr>
        <p:spPr>
          <a:xfrm>
            <a:off x="667369" y="3338506"/>
            <a:ext cx="2210863" cy="837473"/>
          </a:xfrm>
          <a:prstGeom prst="rect">
            <a:avLst/>
          </a:prstGeom>
        </p:spPr>
        <p:txBody>
          <a:bodyPr wrap="none">
            <a:spAutoFit/>
          </a:bodyPr>
          <a:lstStyle/>
          <a:p>
            <a:pPr algn="ctr">
              <a:lnSpc>
                <a:spcPct val="150000"/>
              </a:lnSpc>
              <a:defRPr/>
            </a:pPr>
            <a:r>
              <a:rPr lang="vi-VN" altLang="zh-CN" sz="3600" b="1" dirty="0">
                <a:solidFill>
                  <a:schemeClr val="accent6">
                    <a:lumMod val="50000"/>
                  </a:schemeClr>
                </a:solidFill>
                <a:latin typeface="Calibri" panose="020F0502020204030204" pitchFamily="34" charset="0"/>
                <a:ea typeface="思源黑体 CN Light" panose="020B0300000000000000" charset="-122"/>
                <a:cs typeface="Calibri" panose="020F0502020204030204" pitchFamily="34" charset="0"/>
                <a:sym typeface="+mn-ea"/>
              </a:rPr>
              <a:t>- Thời tiết:</a:t>
            </a:r>
            <a:endParaRPr lang="zh-CN" altLang="en-US" sz="3600" b="1" dirty="0">
              <a:solidFill>
                <a:schemeClr val="accent6">
                  <a:lumMod val="50000"/>
                </a:schemeClr>
              </a:solidFill>
              <a:latin typeface="Calibri" panose="020F0502020204030204" pitchFamily="34" charset="0"/>
              <a:ea typeface="思源黑体 CN Light" panose="020B0300000000000000" charset="-122"/>
              <a:cs typeface="Calibri" panose="020F0502020204030204" pitchFamily="34" charset="0"/>
              <a:sym typeface="+mn-ea"/>
            </a:endParaRPr>
          </a:p>
        </p:txBody>
      </p:sp>
      <p:sp>
        <p:nvSpPr>
          <p:cNvPr id="27" name="Rectangle 26">
            <a:extLst>
              <a:ext uri="{FF2B5EF4-FFF2-40B4-BE49-F238E27FC236}">
                <a16:creationId xmlns:a16="http://schemas.microsoft.com/office/drawing/2014/main" xmlns="" id="{E0CA5893-F5BF-4AB3-8C54-655A6633009B}"/>
              </a:ext>
            </a:extLst>
          </p:cNvPr>
          <p:cNvSpPr/>
          <p:nvPr/>
        </p:nvSpPr>
        <p:spPr>
          <a:xfrm>
            <a:off x="667369" y="4431179"/>
            <a:ext cx="5830442" cy="837473"/>
          </a:xfrm>
          <a:prstGeom prst="rect">
            <a:avLst/>
          </a:prstGeom>
        </p:spPr>
        <p:txBody>
          <a:bodyPr wrap="none">
            <a:spAutoFit/>
          </a:bodyPr>
          <a:lstStyle/>
          <a:p>
            <a:pPr algn="ctr">
              <a:lnSpc>
                <a:spcPct val="150000"/>
              </a:lnSpc>
              <a:defRPr/>
            </a:pPr>
            <a:r>
              <a:rPr lang="vi-VN" altLang="zh-CN" sz="3600" b="1" dirty="0">
                <a:solidFill>
                  <a:schemeClr val="accent6">
                    <a:lumMod val="50000"/>
                  </a:schemeClr>
                </a:solidFill>
                <a:latin typeface="Calibri" panose="020F0502020204030204" pitchFamily="34" charset="0"/>
                <a:ea typeface="思源黑体 CN Light" panose="020B0300000000000000" charset="-122"/>
                <a:cs typeface="Calibri" panose="020F0502020204030204" pitchFamily="34" charset="0"/>
                <a:sym typeface="+mn-ea"/>
              </a:rPr>
              <a:t>- Mọi người trong thành phố:</a:t>
            </a:r>
            <a:endParaRPr lang="zh-CN" altLang="en-US" sz="3600" b="1" dirty="0">
              <a:solidFill>
                <a:schemeClr val="accent6">
                  <a:lumMod val="50000"/>
                </a:schemeClr>
              </a:solidFill>
              <a:latin typeface="Calibri" panose="020F0502020204030204" pitchFamily="34" charset="0"/>
              <a:ea typeface="思源黑体 CN Light" panose="020B0300000000000000" charset="-122"/>
              <a:cs typeface="Calibri" panose="020F0502020204030204" pitchFamily="34" charset="0"/>
              <a:sym typeface="+mn-ea"/>
            </a:endParaRPr>
          </a:p>
        </p:txBody>
      </p:sp>
      <p:sp>
        <p:nvSpPr>
          <p:cNvPr id="28" name="Rectangle 27">
            <a:extLst>
              <a:ext uri="{FF2B5EF4-FFF2-40B4-BE49-F238E27FC236}">
                <a16:creationId xmlns:a16="http://schemas.microsoft.com/office/drawing/2014/main" xmlns="" id="{3C6B56A6-2B0C-4ED6-A923-B83188A695C0}"/>
              </a:ext>
            </a:extLst>
          </p:cNvPr>
          <p:cNvSpPr/>
          <p:nvPr/>
        </p:nvSpPr>
        <p:spPr>
          <a:xfrm>
            <a:off x="2870728" y="2178420"/>
            <a:ext cx="2478564" cy="837473"/>
          </a:xfrm>
          <a:prstGeom prst="rect">
            <a:avLst/>
          </a:prstGeom>
        </p:spPr>
        <p:txBody>
          <a:bodyPr wrap="none">
            <a:spAutoFit/>
          </a:bodyPr>
          <a:lstStyle/>
          <a:p>
            <a:pPr algn="ctr">
              <a:lnSpc>
                <a:spcPct val="150000"/>
              </a:lnSpc>
              <a:defRPr/>
            </a:pPr>
            <a:r>
              <a:rPr lang="vi-VN" altLang="zh-CN" sz="3600" b="1" dirty="0">
                <a:solidFill>
                  <a:srgbClr val="FF0000"/>
                </a:solidFill>
                <a:latin typeface="Calibri" panose="020F0502020204030204" pitchFamily="34" charset="0"/>
                <a:ea typeface="思源黑体 CN Light" panose="020B0300000000000000" charset="-122"/>
                <a:cs typeface="Calibri" panose="020F0502020204030204" pitchFamily="34" charset="0"/>
                <a:sym typeface="+mn-ea"/>
              </a:rPr>
              <a:t>Đêm khuya.</a:t>
            </a:r>
            <a:endParaRPr lang="zh-CN" altLang="en-US" sz="3600" b="1" dirty="0">
              <a:solidFill>
                <a:srgbClr val="FF0000"/>
              </a:solidFill>
              <a:latin typeface="Calibri" panose="020F0502020204030204" pitchFamily="34" charset="0"/>
              <a:ea typeface="思源黑体 CN Light" panose="020B0300000000000000" charset="-122"/>
              <a:cs typeface="Calibri" panose="020F0502020204030204" pitchFamily="34" charset="0"/>
              <a:sym typeface="+mn-ea"/>
            </a:endParaRPr>
          </a:p>
        </p:txBody>
      </p:sp>
      <p:pic>
        <p:nvPicPr>
          <p:cNvPr id="29" name="Picture 2">
            <a:extLst>
              <a:ext uri="{FF2B5EF4-FFF2-40B4-BE49-F238E27FC236}">
                <a16:creationId xmlns:a16="http://schemas.microsoft.com/office/drawing/2014/main" xmlns="" id="{C07B2FE2-93D6-4B6C-9841-04C89A3DD0E6}"/>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5355272" y="1960692"/>
            <a:ext cx="1107535" cy="926302"/>
          </a:xfrm>
          <a:prstGeom prst="rect">
            <a:avLst/>
          </a:prstGeom>
        </p:spPr>
      </p:pic>
      <p:sp>
        <p:nvSpPr>
          <p:cNvPr id="30" name="Rectangle 29">
            <a:extLst>
              <a:ext uri="{FF2B5EF4-FFF2-40B4-BE49-F238E27FC236}">
                <a16:creationId xmlns:a16="http://schemas.microsoft.com/office/drawing/2014/main" xmlns="" id="{8D3F1F47-22DA-43FA-95A1-CEA421D41F61}"/>
              </a:ext>
            </a:extLst>
          </p:cNvPr>
          <p:cNvSpPr/>
          <p:nvPr/>
        </p:nvSpPr>
        <p:spPr>
          <a:xfrm>
            <a:off x="2723248" y="3332528"/>
            <a:ext cx="4602543" cy="837473"/>
          </a:xfrm>
          <a:prstGeom prst="rect">
            <a:avLst/>
          </a:prstGeom>
        </p:spPr>
        <p:txBody>
          <a:bodyPr wrap="none">
            <a:spAutoFit/>
          </a:bodyPr>
          <a:lstStyle/>
          <a:p>
            <a:pPr algn="ctr">
              <a:lnSpc>
                <a:spcPct val="150000"/>
              </a:lnSpc>
              <a:defRPr/>
            </a:pPr>
            <a:r>
              <a:rPr lang="vi-VN" altLang="zh-CN" sz="3600" b="1" dirty="0">
                <a:solidFill>
                  <a:srgbClr val="FF0000"/>
                </a:solidFill>
                <a:latin typeface="Calibri" panose="020F0502020204030204" pitchFamily="34" charset="0"/>
                <a:ea typeface="思源黑体 CN Light" panose="020B0300000000000000" charset="-122"/>
                <a:cs typeface="Calibri" panose="020F0502020204030204" pitchFamily="34" charset="0"/>
                <a:sym typeface="+mn-ea"/>
              </a:rPr>
              <a:t>Gió đông lạnh hun hút.</a:t>
            </a:r>
            <a:endParaRPr lang="zh-CN" altLang="en-US" sz="3600" b="1" dirty="0">
              <a:solidFill>
                <a:srgbClr val="FF0000"/>
              </a:solidFill>
              <a:latin typeface="Calibri" panose="020F0502020204030204" pitchFamily="34" charset="0"/>
              <a:ea typeface="思源黑体 CN Light" panose="020B0300000000000000" charset="-122"/>
              <a:cs typeface="Calibri" panose="020F0502020204030204" pitchFamily="34" charset="0"/>
              <a:sym typeface="+mn-ea"/>
            </a:endParaRPr>
          </a:p>
        </p:txBody>
      </p:sp>
      <p:grpSp>
        <p:nvGrpSpPr>
          <p:cNvPr id="24" name="Group 23">
            <a:extLst>
              <a:ext uri="{FF2B5EF4-FFF2-40B4-BE49-F238E27FC236}">
                <a16:creationId xmlns:a16="http://schemas.microsoft.com/office/drawing/2014/main" xmlns="" id="{36F0A6E7-4B95-41A6-B528-FAF4F66AF51F}"/>
              </a:ext>
            </a:extLst>
          </p:cNvPr>
          <p:cNvGrpSpPr/>
          <p:nvPr/>
        </p:nvGrpSpPr>
        <p:grpSpPr>
          <a:xfrm>
            <a:off x="7308942" y="2952150"/>
            <a:ext cx="2406442" cy="1514919"/>
            <a:chOff x="6920876" y="3086100"/>
            <a:chExt cx="7925124" cy="4114800"/>
          </a:xfrm>
        </p:grpSpPr>
        <p:pic>
          <p:nvPicPr>
            <p:cNvPr id="31" name="Picture 3">
              <a:extLst>
                <a:ext uri="{FF2B5EF4-FFF2-40B4-BE49-F238E27FC236}">
                  <a16:creationId xmlns:a16="http://schemas.microsoft.com/office/drawing/2014/main" xmlns="" id="{B5AAAF63-0048-4E58-9686-5F3C45879AD6}"/>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6920876" y="3086100"/>
              <a:ext cx="4446248" cy="4114800"/>
            </a:xfrm>
            <a:prstGeom prst="rect">
              <a:avLst/>
            </a:prstGeom>
          </p:spPr>
        </p:pic>
        <p:pic>
          <p:nvPicPr>
            <p:cNvPr id="32" name="Picture 4">
              <a:extLst>
                <a:ext uri="{FF2B5EF4-FFF2-40B4-BE49-F238E27FC236}">
                  <a16:creationId xmlns:a16="http://schemas.microsoft.com/office/drawing/2014/main" xmlns="" id="{B2264930-02CF-4779-8702-023B86C90B92}"/>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11367124" y="3086100"/>
              <a:ext cx="3478876" cy="4114800"/>
            </a:xfrm>
            <a:prstGeom prst="rect">
              <a:avLst/>
            </a:prstGeom>
          </p:spPr>
        </p:pic>
      </p:grpSp>
      <p:sp>
        <p:nvSpPr>
          <p:cNvPr id="33" name="Rectangle 32">
            <a:extLst>
              <a:ext uri="{FF2B5EF4-FFF2-40B4-BE49-F238E27FC236}">
                <a16:creationId xmlns:a16="http://schemas.microsoft.com/office/drawing/2014/main" xmlns="" id="{C73D2ADD-EE7E-43E5-B58A-9D49D79FD048}"/>
              </a:ext>
            </a:extLst>
          </p:cNvPr>
          <p:cNvSpPr/>
          <p:nvPr/>
        </p:nvSpPr>
        <p:spPr>
          <a:xfrm>
            <a:off x="6383915" y="4433745"/>
            <a:ext cx="3320140" cy="837473"/>
          </a:xfrm>
          <a:prstGeom prst="rect">
            <a:avLst/>
          </a:prstGeom>
        </p:spPr>
        <p:txBody>
          <a:bodyPr wrap="none">
            <a:spAutoFit/>
          </a:bodyPr>
          <a:lstStyle/>
          <a:p>
            <a:pPr algn="ctr">
              <a:lnSpc>
                <a:spcPct val="150000"/>
              </a:lnSpc>
              <a:defRPr/>
            </a:pPr>
            <a:r>
              <a:rPr lang="vi-VN" altLang="zh-CN" sz="3600" b="1" dirty="0">
                <a:solidFill>
                  <a:srgbClr val="FF0000"/>
                </a:solidFill>
                <a:latin typeface="Calibri" panose="020F0502020204030204" pitchFamily="34" charset="0"/>
                <a:ea typeface="思源黑体 CN Light" panose="020B0300000000000000" charset="-122"/>
                <a:cs typeface="Calibri" panose="020F0502020204030204" pitchFamily="34" charset="0"/>
                <a:sym typeface="+mn-ea"/>
              </a:rPr>
              <a:t>Yên giấc ngủ say</a:t>
            </a:r>
            <a:endParaRPr lang="zh-CN" altLang="en-US" sz="3600" b="1" dirty="0">
              <a:solidFill>
                <a:srgbClr val="FF0000"/>
              </a:solidFill>
              <a:latin typeface="Calibri" panose="020F0502020204030204" pitchFamily="34" charset="0"/>
              <a:ea typeface="思源黑体 CN Light" panose="020B0300000000000000" charset="-122"/>
              <a:cs typeface="Calibri" panose="020F0502020204030204" pitchFamily="34" charset="0"/>
              <a:sym typeface="+mn-ea"/>
            </a:endParaRPr>
          </a:p>
        </p:txBody>
      </p:sp>
      <p:pic>
        <p:nvPicPr>
          <p:cNvPr id="35" name="Picture 5">
            <a:extLst>
              <a:ext uri="{FF2B5EF4-FFF2-40B4-BE49-F238E27FC236}">
                <a16:creationId xmlns:a16="http://schemas.microsoft.com/office/drawing/2014/main" xmlns="" id="{5FEF1F4B-6BBB-477F-A2E0-2EE04049911D}"/>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6"/>
              </a:ext>
            </a:extLst>
          </a:blip>
          <a:srcRect/>
          <a:stretch>
            <a:fillRect/>
          </a:stretch>
        </p:blipFill>
        <p:spPr>
          <a:xfrm>
            <a:off x="9630783" y="4284602"/>
            <a:ext cx="2007335" cy="1437754"/>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1000"/>
                                        <p:tgtEl>
                                          <p:spTgt spid="23"/>
                                        </p:tgtEl>
                                      </p:cBhvr>
                                    </p:animEffect>
                                    <p:anim calcmode="lin" valueType="num">
                                      <p:cBhvr>
                                        <p:cTn id="13" dur="1000" fill="hold"/>
                                        <p:tgtEl>
                                          <p:spTgt spid="23"/>
                                        </p:tgtEl>
                                        <p:attrNameLst>
                                          <p:attrName>ppt_x</p:attrName>
                                        </p:attrNameLst>
                                      </p:cBhvr>
                                      <p:tavLst>
                                        <p:tav tm="0">
                                          <p:val>
                                            <p:strVal val="#ppt_x"/>
                                          </p:val>
                                        </p:tav>
                                        <p:tav tm="100000">
                                          <p:val>
                                            <p:strVal val="#ppt_x"/>
                                          </p:val>
                                        </p:tav>
                                      </p:tavLst>
                                    </p:anim>
                                    <p:anim calcmode="lin" valueType="num">
                                      <p:cBhvr>
                                        <p:cTn id="14"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1000"/>
                                        <p:tgtEl>
                                          <p:spTgt spid="25"/>
                                        </p:tgtEl>
                                      </p:cBhvr>
                                    </p:animEffect>
                                    <p:anim calcmode="lin" valueType="num">
                                      <p:cBhvr>
                                        <p:cTn id="20" dur="1000" fill="hold"/>
                                        <p:tgtEl>
                                          <p:spTgt spid="25"/>
                                        </p:tgtEl>
                                        <p:attrNameLst>
                                          <p:attrName>ppt_x</p:attrName>
                                        </p:attrNameLst>
                                      </p:cBhvr>
                                      <p:tavLst>
                                        <p:tav tm="0">
                                          <p:val>
                                            <p:strVal val="#ppt_x"/>
                                          </p:val>
                                        </p:tav>
                                        <p:tav tm="100000">
                                          <p:val>
                                            <p:strVal val="#ppt_x"/>
                                          </p:val>
                                        </p:tav>
                                      </p:tavLst>
                                    </p:anim>
                                    <p:anim calcmode="lin" valueType="num">
                                      <p:cBhvr>
                                        <p:cTn id="21"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fade">
                                      <p:cBhvr>
                                        <p:cTn id="26" dur="1000"/>
                                        <p:tgtEl>
                                          <p:spTgt spid="27"/>
                                        </p:tgtEl>
                                      </p:cBhvr>
                                    </p:animEffect>
                                    <p:anim calcmode="lin" valueType="num">
                                      <p:cBhvr>
                                        <p:cTn id="27" dur="1000" fill="hold"/>
                                        <p:tgtEl>
                                          <p:spTgt spid="27"/>
                                        </p:tgtEl>
                                        <p:attrNameLst>
                                          <p:attrName>ppt_x</p:attrName>
                                        </p:attrNameLst>
                                      </p:cBhvr>
                                      <p:tavLst>
                                        <p:tav tm="0">
                                          <p:val>
                                            <p:strVal val="#ppt_x"/>
                                          </p:val>
                                        </p:tav>
                                        <p:tav tm="100000">
                                          <p:val>
                                            <p:strVal val="#ppt_x"/>
                                          </p:val>
                                        </p:tav>
                                      </p:tavLst>
                                    </p:anim>
                                    <p:anim calcmode="lin" valueType="num">
                                      <p:cBhvr>
                                        <p:cTn id="28"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nodeType="clickEffect">
                                  <p:stCondLst>
                                    <p:cond delay="0"/>
                                  </p:stCondLst>
                                  <p:childTnLst>
                                    <p:set>
                                      <p:cBhvr>
                                        <p:cTn id="32" dur="1" fill="hold">
                                          <p:stCondLst>
                                            <p:cond delay="0"/>
                                          </p:stCondLst>
                                        </p:cTn>
                                        <p:tgtEl>
                                          <p:spTgt spid="19"/>
                                        </p:tgtEl>
                                        <p:attrNameLst>
                                          <p:attrName>style.visibility</p:attrName>
                                        </p:attrNameLst>
                                      </p:cBhvr>
                                      <p:to>
                                        <p:strVal val="hidden"/>
                                      </p:to>
                                    </p:set>
                                  </p:childTnLst>
                                </p:cTn>
                              </p:par>
                              <p:par>
                                <p:cTn id="33" presetID="9" presetClass="exit" presetSubtype="0" fill="hold" nodeType="withEffect">
                                  <p:stCondLst>
                                    <p:cond delay="0"/>
                                  </p:stCondLst>
                                  <p:childTnLst>
                                    <p:animEffect transition="out" filter="dissolve">
                                      <p:cBhvr>
                                        <p:cTn id="34" dur="500"/>
                                        <p:tgtEl>
                                          <p:spTgt spid="20"/>
                                        </p:tgtEl>
                                      </p:cBhvr>
                                    </p:animEffect>
                                    <p:set>
                                      <p:cBhvr>
                                        <p:cTn id="35" dur="1" fill="hold">
                                          <p:stCondLst>
                                            <p:cond delay="499"/>
                                          </p:stCondLst>
                                        </p:cTn>
                                        <p:tgtEl>
                                          <p:spTgt spid="20"/>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28"/>
                                        </p:tgtEl>
                                        <p:attrNameLst>
                                          <p:attrName>style.visibility</p:attrName>
                                        </p:attrNameLst>
                                      </p:cBhvr>
                                      <p:to>
                                        <p:strVal val="visible"/>
                                      </p:to>
                                    </p:set>
                                    <p:animEffect transition="in" filter="fade">
                                      <p:cBhvr>
                                        <p:cTn id="40" dur="1000"/>
                                        <p:tgtEl>
                                          <p:spTgt spid="28"/>
                                        </p:tgtEl>
                                      </p:cBhvr>
                                    </p:animEffect>
                                    <p:anim calcmode="lin" valueType="num">
                                      <p:cBhvr>
                                        <p:cTn id="41" dur="1000" fill="hold"/>
                                        <p:tgtEl>
                                          <p:spTgt spid="28"/>
                                        </p:tgtEl>
                                        <p:attrNameLst>
                                          <p:attrName>ppt_x</p:attrName>
                                        </p:attrNameLst>
                                      </p:cBhvr>
                                      <p:tavLst>
                                        <p:tav tm="0">
                                          <p:val>
                                            <p:strVal val="#ppt_x"/>
                                          </p:val>
                                        </p:tav>
                                        <p:tav tm="100000">
                                          <p:val>
                                            <p:strVal val="#ppt_x"/>
                                          </p:val>
                                        </p:tav>
                                      </p:tavLst>
                                    </p:anim>
                                    <p:anim calcmode="lin" valueType="num">
                                      <p:cBhvr>
                                        <p:cTn id="42" dur="1000" fill="hold"/>
                                        <p:tgtEl>
                                          <p:spTgt spid="28"/>
                                        </p:tgtEl>
                                        <p:attrNameLst>
                                          <p:attrName>ppt_y</p:attrName>
                                        </p:attrNameLst>
                                      </p:cBhvr>
                                      <p:tavLst>
                                        <p:tav tm="0">
                                          <p:val>
                                            <p:strVal val="#ppt_y+.1"/>
                                          </p:val>
                                        </p:tav>
                                        <p:tav tm="100000">
                                          <p:val>
                                            <p:strVal val="#ppt_y"/>
                                          </p:val>
                                        </p:tav>
                                      </p:tavLst>
                                    </p:anim>
                                  </p:childTnLst>
                                </p:cTn>
                              </p:par>
                              <p:par>
                                <p:cTn id="43" presetID="10" presetClass="entr" presetSubtype="0" fill="hold" nodeType="withEffect">
                                  <p:stCondLst>
                                    <p:cond delay="0"/>
                                  </p:stCondLst>
                                  <p:childTnLst>
                                    <p:set>
                                      <p:cBhvr>
                                        <p:cTn id="44" dur="1" fill="hold">
                                          <p:stCondLst>
                                            <p:cond delay="0"/>
                                          </p:stCondLst>
                                        </p:cTn>
                                        <p:tgtEl>
                                          <p:spTgt spid="29"/>
                                        </p:tgtEl>
                                        <p:attrNameLst>
                                          <p:attrName>style.visibility</p:attrName>
                                        </p:attrNameLst>
                                      </p:cBhvr>
                                      <p:to>
                                        <p:strVal val="visible"/>
                                      </p:to>
                                    </p:set>
                                    <p:animEffect transition="in" filter="fade">
                                      <p:cBhvr>
                                        <p:cTn id="45" dur="500"/>
                                        <p:tgtEl>
                                          <p:spTgt spid="29"/>
                                        </p:tgtEl>
                                      </p:cBhvr>
                                    </p:animEffect>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30"/>
                                        </p:tgtEl>
                                        <p:attrNameLst>
                                          <p:attrName>style.visibility</p:attrName>
                                        </p:attrNameLst>
                                      </p:cBhvr>
                                      <p:to>
                                        <p:strVal val="visible"/>
                                      </p:to>
                                    </p:set>
                                    <p:animEffect transition="in" filter="fade">
                                      <p:cBhvr>
                                        <p:cTn id="50" dur="1000"/>
                                        <p:tgtEl>
                                          <p:spTgt spid="30"/>
                                        </p:tgtEl>
                                      </p:cBhvr>
                                    </p:animEffect>
                                    <p:anim calcmode="lin" valueType="num">
                                      <p:cBhvr>
                                        <p:cTn id="51" dur="1000" fill="hold"/>
                                        <p:tgtEl>
                                          <p:spTgt spid="30"/>
                                        </p:tgtEl>
                                        <p:attrNameLst>
                                          <p:attrName>ppt_x</p:attrName>
                                        </p:attrNameLst>
                                      </p:cBhvr>
                                      <p:tavLst>
                                        <p:tav tm="0">
                                          <p:val>
                                            <p:strVal val="#ppt_x"/>
                                          </p:val>
                                        </p:tav>
                                        <p:tav tm="100000">
                                          <p:val>
                                            <p:strVal val="#ppt_x"/>
                                          </p:val>
                                        </p:tav>
                                      </p:tavLst>
                                    </p:anim>
                                    <p:anim calcmode="lin" valueType="num">
                                      <p:cBhvr>
                                        <p:cTn id="52" dur="1000" fill="hold"/>
                                        <p:tgtEl>
                                          <p:spTgt spid="30"/>
                                        </p:tgtEl>
                                        <p:attrNameLst>
                                          <p:attrName>ppt_y</p:attrName>
                                        </p:attrNameLst>
                                      </p:cBhvr>
                                      <p:tavLst>
                                        <p:tav tm="0">
                                          <p:val>
                                            <p:strVal val="#ppt_y+.1"/>
                                          </p:val>
                                        </p:tav>
                                        <p:tav tm="100000">
                                          <p:val>
                                            <p:strVal val="#ppt_y"/>
                                          </p:val>
                                        </p:tav>
                                      </p:tavLst>
                                    </p:anim>
                                  </p:childTnLst>
                                </p:cTn>
                              </p:par>
                              <p:par>
                                <p:cTn id="53" presetID="10" presetClass="entr" presetSubtype="0" fill="hold" nodeType="withEffect">
                                  <p:stCondLst>
                                    <p:cond delay="0"/>
                                  </p:stCondLst>
                                  <p:childTnLst>
                                    <p:set>
                                      <p:cBhvr>
                                        <p:cTn id="54" dur="1" fill="hold">
                                          <p:stCondLst>
                                            <p:cond delay="0"/>
                                          </p:stCondLst>
                                        </p:cTn>
                                        <p:tgtEl>
                                          <p:spTgt spid="24"/>
                                        </p:tgtEl>
                                        <p:attrNameLst>
                                          <p:attrName>style.visibility</p:attrName>
                                        </p:attrNameLst>
                                      </p:cBhvr>
                                      <p:to>
                                        <p:strVal val="visible"/>
                                      </p:to>
                                    </p:set>
                                    <p:animEffect transition="in" filter="fade">
                                      <p:cBhvr>
                                        <p:cTn id="55" dur="500"/>
                                        <p:tgtEl>
                                          <p:spTgt spid="24"/>
                                        </p:tgtEl>
                                      </p:cBhvr>
                                    </p:animEffect>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33"/>
                                        </p:tgtEl>
                                        <p:attrNameLst>
                                          <p:attrName>style.visibility</p:attrName>
                                        </p:attrNameLst>
                                      </p:cBhvr>
                                      <p:to>
                                        <p:strVal val="visible"/>
                                      </p:to>
                                    </p:set>
                                    <p:animEffect transition="in" filter="fade">
                                      <p:cBhvr>
                                        <p:cTn id="60" dur="1000"/>
                                        <p:tgtEl>
                                          <p:spTgt spid="33"/>
                                        </p:tgtEl>
                                      </p:cBhvr>
                                    </p:animEffect>
                                    <p:anim calcmode="lin" valueType="num">
                                      <p:cBhvr>
                                        <p:cTn id="61" dur="1000" fill="hold"/>
                                        <p:tgtEl>
                                          <p:spTgt spid="33"/>
                                        </p:tgtEl>
                                        <p:attrNameLst>
                                          <p:attrName>ppt_x</p:attrName>
                                        </p:attrNameLst>
                                      </p:cBhvr>
                                      <p:tavLst>
                                        <p:tav tm="0">
                                          <p:val>
                                            <p:strVal val="#ppt_x"/>
                                          </p:val>
                                        </p:tav>
                                        <p:tav tm="100000">
                                          <p:val>
                                            <p:strVal val="#ppt_x"/>
                                          </p:val>
                                        </p:tav>
                                      </p:tavLst>
                                    </p:anim>
                                    <p:anim calcmode="lin" valueType="num">
                                      <p:cBhvr>
                                        <p:cTn id="62" dur="1000" fill="hold"/>
                                        <p:tgtEl>
                                          <p:spTgt spid="33"/>
                                        </p:tgtEl>
                                        <p:attrNameLst>
                                          <p:attrName>ppt_y</p:attrName>
                                        </p:attrNameLst>
                                      </p:cBhvr>
                                      <p:tavLst>
                                        <p:tav tm="0">
                                          <p:val>
                                            <p:strVal val="#ppt_y+.1"/>
                                          </p:val>
                                        </p:tav>
                                        <p:tav tm="100000">
                                          <p:val>
                                            <p:strVal val="#ppt_y"/>
                                          </p:val>
                                        </p:tav>
                                      </p:tavLst>
                                    </p:anim>
                                  </p:childTnLst>
                                </p:cTn>
                              </p:par>
                              <p:par>
                                <p:cTn id="63" presetID="10" presetClass="entr" presetSubtype="0" fill="hold" nodeType="withEffect">
                                  <p:stCondLst>
                                    <p:cond delay="0"/>
                                  </p:stCondLst>
                                  <p:childTnLst>
                                    <p:set>
                                      <p:cBhvr>
                                        <p:cTn id="64" dur="1" fill="hold">
                                          <p:stCondLst>
                                            <p:cond delay="0"/>
                                          </p:stCondLst>
                                        </p:cTn>
                                        <p:tgtEl>
                                          <p:spTgt spid="35"/>
                                        </p:tgtEl>
                                        <p:attrNameLst>
                                          <p:attrName>style.visibility</p:attrName>
                                        </p:attrNameLst>
                                      </p:cBhvr>
                                      <p:to>
                                        <p:strVal val="visible"/>
                                      </p:to>
                                    </p:set>
                                    <p:animEffect transition="in" filter="fade">
                                      <p:cBhvr>
                                        <p:cTn id="65"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5" grpId="0"/>
      <p:bldP spid="27" grpId="0"/>
      <p:bldP spid="28" grpId="0"/>
      <p:bldP spid="30" grpId="0"/>
      <p:bldP spid="3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圆角矩形 3">
            <a:extLst>
              <a:ext uri="{FF2B5EF4-FFF2-40B4-BE49-F238E27FC236}">
                <a16:creationId xmlns:a16="http://schemas.microsoft.com/office/drawing/2014/main" xmlns="" id="{53DC06D2-DE3E-47DB-972D-C6EF88B0EBA4}"/>
              </a:ext>
            </a:extLst>
          </p:cNvPr>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1" name="组合 8">
            <a:extLst>
              <a:ext uri="{FF2B5EF4-FFF2-40B4-BE49-F238E27FC236}">
                <a16:creationId xmlns:a16="http://schemas.microsoft.com/office/drawing/2014/main" xmlns="" id="{14CCE276-9F81-450D-B667-1CBA2E2027F8}"/>
              </a:ext>
            </a:extLst>
          </p:cNvPr>
          <p:cNvGrpSpPr/>
          <p:nvPr/>
        </p:nvGrpSpPr>
        <p:grpSpPr>
          <a:xfrm>
            <a:off x="572770" y="233680"/>
            <a:ext cx="10773410" cy="1437005"/>
            <a:chOff x="630" y="831"/>
            <a:chExt cx="16966" cy="2263"/>
          </a:xfrm>
        </p:grpSpPr>
        <p:sp>
          <p:nvSpPr>
            <p:cNvPr id="13" name="圆角矩形 7">
              <a:extLst>
                <a:ext uri="{FF2B5EF4-FFF2-40B4-BE49-F238E27FC236}">
                  <a16:creationId xmlns:a16="http://schemas.microsoft.com/office/drawing/2014/main" xmlns="" id="{EF27A0E0-4DDB-44CD-AC56-7127E4525736}"/>
                </a:ext>
              </a:extLst>
            </p:cNvPr>
            <p:cNvSpPr/>
            <p:nvPr/>
          </p:nvSpPr>
          <p:spPr>
            <a:xfrm>
              <a:off x="1473" y="1633"/>
              <a:ext cx="16123"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zh-CN" altLang="en-US" sz="3200" b="1" spc="-30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14" name="圆角矩形 5">
              <a:extLst>
                <a:ext uri="{FF2B5EF4-FFF2-40B4-BE49-F238E27FC236}">
                  <a16:creationId xmlns:a16="http://schemas.microsoft.com/office/drawing/2014/main" xmlns="" id="{7CABA312-AA36-4433-B923-DB0C22DD6D0E}"/>
                </a:ext>
              </a:extLst>
            </p:cNvPr>
            <p:cNvSpPr/>
            <p:nvPr/>
          </p:nvSpPr>
          <p:spPr>
            <a:xfrm>
              <a:off x="1365" y="1525"/>
              <a:ext cx="16123" cy="1212"/>
            </a:xfrm>
            <a:prstGeom prst="roundRect">
              <a:avLst>
                <a:gd name="adj" fmla="val 50000"/>
              </a:avLst>
            </a:prstGeom>
            <a:solidFill>
              <a:srgbClr val="A0CC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endParaRPr lang="zh-CN" altLang="en-US" sz="3200" b="1" spc="-300" dirty="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endParaRPr>
            </a:p>
          </p:txBody>
        </p:sp>
        <p:pic>
          <p:nvPicPr>
            <p:cNvPr id="16" name="图片 25" descr="卡通人物&#10;&#10;中度可信度描述已自动生成">
              <a:extLst>
                <a:ext uri="{FF2B5EF4-FFF2-40B4-BE49-F238E27FC236}">
                  <a16:creationId xmlns:a16="http://schemas.microsoft.com/office/drawing/2014/main" xmlns="" id="{ECA12ED0-B5E3-4809-8DDC-50DCB53EBF83}"/>
                </a:ext>
              </a:extLst>
            </p:cNvPr>
            <p:cNvPicPr>
              <a:picLocks noChangeAspect="1"/>
            </p:cNvPicPr>
            <p:nvPr>
              <p:custDataLst>
                <p:tags r:id="rId2"/>
              </p:custDataLst>
            </p:nvPr>
          </p:nvPicPr>
          <p:blipFill>
            <a:blip r:embed="rId5" cstate="email"/>
            <a:stretch>
              <a:fillRect/>
            </a:stretch>
          </p:blipFill>
          <p:spPr>
            <a:xfrm rot="840000">
              <a:off x="630" y="831"/>
              <a:ext cx="2263" cy="2263"/>
            </a:xfrm>
            <a:prstGeom prst="rect">
              <a:avLst/>
            </a:prstGeom>
          </p:spPr>
        </p:pic>
      </p:grpSp>
      <p:sp>
        <p:nvSpPr>
          <p:cNvPr id="17" name="Rectangle 16">
            <a:extLst>
              <a:ext uri="{FF2B5EF4-FFF2-40B4-BE49-F238E27FC236}">
                <a16:creationId xmlns:a16="http://schemas.microsoft.com/office/drawing/2014/main" xmlns="" id="{DE43A522-2581-40A9-81F7-B45B1BAD2314}"/>
              </a:ext>
            </a:extLst>
          </p:cNvPr>
          <p:cNvSpPr/>
          <p:nvPr/>
        </p:nvSpPr>
        <p:spPr>
          <a:xfrm>
            <a:off x="2818118" y="482810"/>
            <a:ext cx="6962163" cy="938719"/>
          </a:xfrm>
          <a:prstGeom prst="rect">
            <a:avLst/>
          </a:prstGeom>
        </p:spPr>
        <p:txBody>
          <a:bodyPr wrap="none">
            <a:spAutoFit/>
          </a:bodyPr>
          <a:lstStyle/>
          <a:p>
            <a:pPr algn="ctr">
              <a:lnSpc>
                <a:spcPct val="150000"/>
              </a:lnSpc>
              <a:defRPr/>
            </a:pPr>
            <a:r>
              <a:rPr lang="vi-VN" altLang="zh-CN" sz="4000" b="1" dirty="0">
                <a:solidFill>
                  <a:schemeClr val="bg1"/>
                </a:solidFill>
                <a:latin typeface="Pattaya" panose="00000500000000000000" pitchFamily="2" charset="-34"/>
                <a:ea typeface="思源黑体 CN Light" panose="020B0300000000000000" charset="-122"/>
                <a:cs typeface="Pattaya" panose="00000500000000000000" pitchFamily="2" charset="-34"/>
                <a:sym typeface="+mn-ea"/>
              </a:rPr>
              <a:t>Hoàn cảnh người chiến sĩ đi tuần</a:t>
            </a:r>
            <a:endParaRPr lang="zh-CN" altLang="en-US" sz="4000" b="1" dirty="0">
              <a:solidFill>
                <a:schemeClr val="bg1"/>
              </a:solidFill>
              <a:latin typeface="Pattaya" panose="00000500000000000000" pitchFamily="2" charset="-34"/>
              <a:ea typeface="思源黑体 CN Light" panose="020B0300000000000000" charset="-122"/>
              <a:cs typeface="Pattaya" panose="00000500000000000000" pitchFamily="2" charset="-34"/>
              <a:sym typeface="+mn-ea"/>
            </a:endParaRPr>
          </a:p>
        </p:txBody>
      </p:sp>
      <p:pic>
        <p:nvPicPr>
          <p:cNvPr id="5" name="Picture 4">
            <a:extLst>
              <a:ext uri="{FF2B5EF4-FFF2-40B4-BE49-F238E27FC236}">
                <a16:creationId xmlns:a16="http://schemas.microsoft.com/office/drawing/2014/main" xmlns="" id="{CF26CB9B-F9C4-412D-9555-71389DEA7313}"/>
              </a:ext>
            </a:extLst>
          </p:cNvPr>
          <p:cNvPicPr>
            <a:picLocks noChangeAspect="1"/>
          </p:cNvPicPr>
          <p:nvPr/>
        </p:nvPicPr>
        <p:blipFill rotWithShape="1">
          <a:blip r:embed="rId6">
            <a:extLst>
              <a:ext uri="{28A0092B-C50C-407E-A947-70E740481C1C}">
                <a14:useLocalDpi xmlns:a14="http://schemas.microsoft.com/office/drawing/2010/main" val="0"/>
              </a:ext>
            </a:extLst>
          </a:blip>
          <a:srcRect l="10778" t="8667" r="11631"/>
          <a:stretch/>
        </p:blipFill>
        <p:spPr>
          <a:xfrm>
            <a:off x="2373320" y="1839981"/>
            <a:ext cx="2334119" cy="324001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8" name="Picture 9">
            <a:extLst>
              <a:ext uri="{FF2B5EF4-FFF2-40B4-BE49-F238E27FC236}">
                <a16:creationId xmlns:a16="http://schemas.microsoft.com/office/drawing/2014/main" xmlns="" id="{D9C02737-EB5E-4F6C-993C-5DCD6BD3E3D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7478712" y="2607285"/>
            <a:ext cx="3308589" cy="2365641"/>
          </a:xfrm>
          <a:prstGeom prst="rect">
            <a:avLst/>
          </a:prstGeom>
        </p:spPr>
      </p:pic>
      <p:graphicFrame>
        <p:nvGraphicFramePr>
          <p:cNvPr id="6" name="Diagram 5">
            <a:extLst>
              <a:ext uri="{FF2B5EF4-FFF2-40B4-BE49-F238E27FC236}">
                <a16:creationId xmlns:a16="http://schemas.microsoft.com/office/drawing/2014/main" xmlns="" id="{ECAD9A5E-7A37-4E25-B6E4-F738F5CA36AD}"/>
              </a:ext>
            </a:extLst>
          </p:cNvPr>
          <p:cNvGraphicFramePr/>
          <p:nvPr>
            <p:extLst>
              <p:ext uri="{D42A27DB-BD31-4B8C-83A1-F6EECF244321}">
                <p14:modId xmlns:p14="http://schemas.microsoft.com/office/powerpoint/2010/main" val="3403626944"/>
              </p:ext>
            </p:extLst>
          </p:nvPr>
        </p:nvGraphicFramePr>
        <p:xfrm>
          <a:off x="4967009" y="3050752"/>
          <a:ext cx="2252133" cy="1888066"/>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20" name="Rectangle 19">
            <a:extLst>
              <a:ext uri="{FF2B5EF4-FFF2-40B4-BE49-F238E27FC236}">
                <a16:creationId xmlns:a16="http://schemas.microsoft.com/office/drawing/2014/main" xmlns="" id="{FD85229F-7DE1-4249-9E9B-48457161D547}"/>
              </a:ext>
            </a:extLst>
          </p:cNvPr>
          <p:cNvSpPr/>
          <p:nvPr/>
        </p:nvSpPr>
        <p:spPr>
          <a:xfrm>
            <a:off x="699467" y="5248926"/>
            <a:ext cx="10815200" cy="1077218"/>
          </a:xfrm>
          <a:prstGeom prst="rect">
            <a:avLst/>
          </a:prstGeom>
        </p:spPr>
        <p:txBody>
          <a:bodyPr wrap="square">
            <a:spAutoFit/>
          </a:bodyPr>
          <a:lstStyle/>
          <a:p>
            <a:pPr algn="ctr">
              <a:defRPr/>
            </a:pPr>
            <a:r>
              <a:rPr lang="vi-VN" altLang="zh-CN" sz="3200" b="1" dirty="0">
                <a:solidFill>
                  <a:schemeClr val="accent6">
                    <a:lumMod val="50000"/>
                  </a:schemeClr>
                </a:solidFill>
                <a:latin typeface="Pattaya" panose="00000500000000000000" pitchFamily="2" charset="-34"/>
                <a:ea typeface="思源黑体 CN Light" panose="020B0300000000000000" charset="-122"/>
                <a:cs typeface="Pattaya" panose="00000500000000000000" pitchFamily="2" charset="-34"/>
                <a:sym typeface="+mn-ea"/>
              </a:rPr>
              <a:t>Đặt hình ảnh người chiến sĩ đi tuần bên cạnh hình ảnh giấc ngủ yên bình của các cháu học sinh, tác giả muốn nói lên điều gì?</a:t>
            </a:r>
            <a:endParaRPr lang="zh-CN" altLang="en-US" sz="3200" b="1" dirty="0">
              <a:solidFill>
                <a:schemeClr val="accent6">
                  <a:lumMod val="50000"/>
                </a:schemeClr>
              </a:solidFill>
              <a:latin typeface="Pattaya" panose="00000500000000000000" pitchFamily="2" charset="-34"/>
              <a:ea typeface="思源黑体 CN Light" panose="020B0300000000000000" charset="-122"/>
              <a:cs typeface="Pattaya" panose="00000500000000000000" pitchFamily="2" charset="-34"/>
              <a:sym typeface="+mn-ea"/>
            </a:endParaRPr>
          </a:p>
        </p:txBody>
      </p:sp>
      <p:sp>
        <p:nvSpPr>
          <p:cNvPr id="7" name="Rectangle: Rounded Corners 6">
            <a:extLst>
              <a:ext uri="{FF2B5EF4-FFF2-40B4-BE49-F238E27FC236}">
                <a16:creationId xmlns:a16="http://schemas.microsoft.com/office/drawing/2014/main" xmlns="" id="{18669B54-4B72-4E0A-BDA9-D4AE123BC749}"/>
              </a:ext>
            </a:extLst>
          </p:cNvPr>
          <p:cNvSpPr/>
          <p:nvPr/>
        </p:nvSpPr>
        <p:spPr>
          <a:xfrm>
            <a:off x="1291272" y="5248926"/>
            <a:ext cx="9872980" cy="10772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i="1" dirty="0">
                <a:solidFill>
                  <a:srgbClr val="002060"/>
                </a:solidFill>
                <a:latin typeface="Calibri" panose="020F0502020204030204" pitchFamily="34" charset="0"/>
                <a:cs typeface="Calibri" panose="020F0502020204030204" pitchFamily="34" charset="0"/>
              </a:rPr>
              <a:t>Tác giả muốn ca ngợi những người chiến sĩ tận tụy, </a:t>
            </a:r>
          </a:p>
          <a:p>
            <a:pPr algn="ctr"/>
            <a:r>
              <a:rPr lang="vi-VN" sz="3200" b="1" i="1" dirty="0">
                <a:solidFill>
                  <a:srgbClr val="002060"/>
                </a:solidFill>
                <a:latin typeface="Calibri" panose="020F0502020204030204" pitchFamily="34" charset="0"/>
                <a:cs typeface="Calibri" panose="020F0502020204030204" pitchFamily="34" charset="0"/>
              </a:rPr>
              <a:t>yêu thương trẻ thơ, quên mình vì hạnh phúc của trẻ thơ.</a:t>
            </a:r>
            <a:endParaRPr lang="en-US" sz="3200" b="1" i="1" dirty="0">
              <a:solidFill>
                <a:srgbClr val="002060"/>
              </a:solidFill>
              <a:latin typeface="Calibri" panose="020F0502020204030204" pitchFamily="34" charset="0"/>
              <a:cs typeface="Calibri" panose="020F0502020204030204" pitchFamily="34" charset="0"/>
            </a:endParaRPr>
          </a:p>
        </p:txBody>
      </p:sp>
    </p:spTree>
    <p:custDataLst>
      <p:tags r:id="rId1"/>
    </p:custData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1000"/>
                                        <p:tgtEl>
                                          <p:spTgt spid="20"/>
                                        </p:tgtEl>
                                      </p:cBhvr>
                                    </p:animEffect>
                                    <p:anim calcmode="lin" valueType="num">
                                      <p:cBhvr>
                                        <p:cTn id="13" dur="1000" fill="hold"/>
                                        <p:tgtEl>
                                          <p:spTgt spid="20"/>
                                        </p:tgtEl>
                                        <p:attrNameLst>
                                          <p:attrName>ppt_x</p:attrName>
                                        </p:attrNameLst>
                                      </p:cBhvr>
                                      <p:tavLst>
                                        <p:tav tm="0">
                                          <p:val>
                                            <p:strVal val="#ppt_x"/>
                                          </p:val>
                                        </p:tav>
                                        <p:tav tm="100000">
                                          <p:val>
                                            <p:strVal val="#ppt_x"/>
                                          </p:val>
                                        </p:tav>
                                      </p:tavLst>
                                    </p:anim>
                                    <p:anim calcmode="lin" valueType="num">
                                      <p:cBhvr>
                                        <p:cTn id="1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par>
                                <p:cTn id="20" presetID="1" presetClass="exit" presetSubtype="0" fill="hold" grpId="1" nodeType="withEffect">
                                  <p:stCondLst>
                                    <p:cond delay="0"/>
                                  </p:stCondLst>
                                  <p:childTnLst>
                                    <p:set>
                                      <p:cBhvr>
                                        <p:cTn id="21" dur="1" fill="hold">
                                          <p:stCondLst>
                                            <p:cond delay="0"/>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P spid="20" grpId="0"/>
      <p:bldP spid="20" grpId="1"/>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F9263023-2B3F-4FBB-9153-AFCEC177B718}"/>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20000" contrast="-40000"/>
                    </a14:imgEffect>
                  </a14:imgLayer>
                </a14:imgProps>
              </a:ext>
            </a:extLst>
          </a:blip>
          <a:srcRect l="11944" r="16944"/>
          <a:stretch/>
        </p:blipFill>
        <p:spPr>
          <a:xfrm>
            <a:off x="1270000" y="600700"/>
            <a:ext cx="6129866" cy="4242234"/>
          </a:xfrm>
          <a:prstGeom prst="rect">
            <a:avLst/>
          </a:prstGeom>
        </p:spPr>
      </p:pic>
      <p:pic>
        <p:nvPicPr>
          <p:cNvPr id="25602" name="Picture 2" descr="Yellow cartoon pencil in nerdy glasses telling Vector Image">
            <a:extLst>
              <a:ext uri="{FF2B5EF4-FFF2-40B4-BE49-F238E27FC236}">
                <a16:creationId xmlns:a16="http://schemas.microsoft.com/office/drawing/2014/main" xmlns="" id="{55BE76D1-797D-4475-83DF-3D91D26E8FE9}"/>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9630" b="90000" l="10000" r="90000">
                        <a14:foregroundMark x1="43600" y1="36574" x2="51900" y2="46389"/>
                        <a14:foregroundMark x1="46300" y1="35556" x2="48100" y2="42500"/>
                        <a14:foregroundMark x1="48100" y1="42500" x2="48400" y2="42500"/>
                        <a14:foregroundMark x1="42800" y1="40278" x2="48100" y2="41759"/>
                        <a14:foregroundMark x1="55100" y1="33056" x2="59900" y2="38796"/>
                        <a14:foregroundMark x1="59900" y1="38796" x2="59900" y2="38796"/>
                        <a14:foregroundMark x1="54800" y1="36574" x2="59100" y2="38796"/>
                        <a14:foregroundMark x1="37700" y1="9630" x2="37700" y2="9630"/>
                      </a14:backgroundRemoval>
                    </a14:imgEffect>
                  </a14:imgLayer>
                </a14:imgProps>
              </a:ext>
              <a:ext uri="{28A0092B-C50C-407E-A947-70E740481C1C}">
                <a14:useLocalDpi xmlns:a14="http://schemas.microsoft.com/office/drawing/2010/main" val="0"/>
              </a:ext>
            </a:extLst>
          </a:blip>
          <a:srcRect/>
          <a:stretch>
            <a:fillRect/>
          </a:stretch>
        </p:blipFill>
        <p:spPr bwMode="auto">
          <a:xfrm>
            <a:off x="279400" y="2218265"/>
            <a:ext cx="2759506" cy="298026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path" presetSubtype="0" accel="50000" decel="50000" fill="hold" nodeType="clickEffect">
                                  <p:stCondLst>
                                    <p:cond delay="0"/>
                                  </p:stCondLst>
                                  <p:childTnLst>
                                    <p:animMotion origin="layout" path="M 0.11992 -0.33634 C 0.12396 -0.34028 0.12995 -0.34236 0.13489 -0.34236 C 0.14192 -0.34236 0.14896 -0.33935 0.15286 -0.33426 C 0.16992 -0.31435 0.18294 -0.27037 0.18294 -0.21829 C 0.18294 -0.21805 0.18294 -0.21736 0.18294 -0.21713 C 0.18294 -0.21736 0.18294 -0.21643 0.18294 -0.2162 C 0.18294 -0.16435 0.16992 -0.11944 0.15286 -0.0993 C 0.14896 -0.09537 0.14192 -0.09236 0.13489 -0.09236 C 0.12995 -0.09236 0.12396 -0.09444 0.11992 -0.09838 C 0.11588 -0.10231 0.11393 -0.10741 0.11393 -0.11343 C 0.11393 -0.12037 0.11692 -0.12639 0.12187 -0.13032 C 0.14192 -0.14838 0.18594 -0.16134 0.23789 -0.16134 C 0.23789 -0.16111 0.23893 -0.16134 0.23893 -0.16111 C 0.23893 -0.16134 0.23997 -0.16134 0.23997 -0.16111 C 0.29192 -0.16134 0.33698 -0.14838 0.3569 -0.13032 C 0.36094 -0.12639 0.36393 -0.12037 0.36393 -0.11343 C 0.36393 -0.10741 0.36198 -0.10231 0.35794 -0.09838 C 0.3539 -0.09444 0.34896 -0.09236 0.34297 -0.09236 C 0.33594 -0.09236 0.32995 -0.09537 0.32591 -0.0993 C 0.30794 -0.11944 0.29492 -0.16435 0.29492 -0.21643 C 0.29492 -0.2162 0.29492 -0.21736 0.29492 -0.21713 C 0.29492 -0.21736 0.29492 -0.21829 0.29492 -0.21805 C 0.29492 -0.27037 0.30794 -0.31435 0.32591 -0.33542 C 0.32995 -0.33935 0.33594 -0.34236 0.34297 -0.34236 C 0.34896 -0.34236 0.3539 -0.34028 0.35794 -0.33634 C 0.36198 -0.33241 0.36393 -0.32639 0.36393 -0.3213 C 0.36393 -0.31435 0.36094 -0.30833 0.3569 -0.30324 C 0.33698 -0.28634 0.29192 -0.27338 0.23997 -0.27338 C 0.23997 -0.27315 0.23997 -0.27338 0.23893 -0.27338 C 0.23893 -0.27315 0.23789 -0.27338 0.23789 -0.27315 C 0.18594 -0.27338 0.14192 -0.28634 0.12187 -0.30324 C 0.11692 -0.30833 0.11393 -0.31435 0.11393 -0.3213 C 0.11393 -0.32639 0.11588 -0.33241 0.11992 -0.33634 Z " pathEditMode="relative" rAng="0" ptsTypes="AAAAAAAAAAAAAAAAAAAAAAAAAAAAAAAAA">
                                      <p:cBhvr>
                                        <p:cTn id="6" dur="2000" fill="hold"/>
                                        <p:tgtEl>
                                          <p:spTgt spid="25602"/>
                                        </p:tgtEl>
                                        <p:attrNameLst>
                                          <p:attrName>ppt_x</p:attrName>
                                          <p:attrName>ppt_y</p:attrName>
                                        </p:attrNameLst>
                                      </p:cBhvr>
                                      <p:rCtr x="11901" y="11898"/>
                                    </p:animMotion>
                                  </p:childTnLst>
                                </p:cTn>
                              </p:par>
                              <p:par>
                                <p:cTn id="7" presetID="1" presetClass="exit" presetSubtype="0" fill="hold" nodeType="withEffect">
                                  <p:stCondLst>
                                    <p:cond delay="2000"/>
                                  </p:stCondLst>
                                  <p:childTnLst>
                                    <p:set>
                                      <p:cBhvr>
                                        <p:cTn id="8" dur="1" fill="hold">
                                          <p:stCondLst>
                                            <p:cond delay="0"/>
                                          </p:stCondLst>
                                        </p:cTn>
                                        <p:tgtEl>
                                          <p:spTgt spid="25602"/>
                                        </p:tgtEl>
                                        <p:attrNameLst>
                                          <p:attrName>style.visibility</p:attrName>
                                        </p:attrNameLst>
                                      </p:cBhvr>
                                      <p:to>
                                        <p:strVal val="hidden"/>
                                      </p:to>
                                    </p:set>
                                  </p:childTnLst>
                                </p:cTn>
                              </p:par>
                              <p:par>
                                <p:cTn id="9" presetID="1" presetClass="entr" presetSubtype="0" fill="hold" nodeType="withEffect">
                                  <p:stCondLst>
                                    <p:cond delay="200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圆角矩形 3">
            <a:extLst>
              <a:ext uri="{FF2B5EF4-FFF2-40B4-BE49-F238E27FC236}">
                <a16:creationId xmlns:a16="http://schemas.microsoft.com/office/drawing/2014/main" xmlns="" id="{B60E9F5B-E8A4-469E-B7A8-7693184901A2}"/>
              </a:ext>
            </a:extLst>
          </p:cNvPr>
          <p:cNvSpPr/>
          <p:nvPr/>
        </p:nvSpPr>
        <p:spPr>
          <a:xfrm>
            <a:off x="169334" y="253999"/>
            <a:ext cx="11768666" cy="6383867"/>
          </a:xfrm>
          <a:prstGeom prst="roundRect">
            <a:avLst>
              <a:gd name="adj" fmla="val 11111"/>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1" name="组合 8">
            <a:extLst>
              <a:ext uri="{FF2B5EF4-FFF2-40B4-BE49-F238E27FC236}">
                <a16:creationId xmlns:a16="http://schemas.microsoft.com/office/drawing/2014/main" xmlns="" id="{5CD65150-5ED9-45A5-9105-E950B27A4E2B}"/>
              </a:ext>
            </a:extLst>
          </p:cNvPr>
          <p:cNvGrpSpPr/>
          <p:nvPr/>
        </p:nvGrpSpPr>
        <p:grpSpPr>
          <a:xfrm>
            <a:off x="572770" y="233680"/>
            <a:ext cx="10773410" cy="1437005"/>
            <a:chOff x="630" y="831"/>
            <a:chExt cx="16966" cy="2263"/>
          </a:xfrm>
        </p:grpSpPr>
        <p:sp>
          <p:nvSpPr>
            <p:cNvPr id="13" name="圆角矩形 7">
              <a:extLst>
                <a:ext uri="{FF2B5EF4-FFF2-40B4-BE49-F238E27FC236}">
                  <a16:creationId xmlns:a16="http://schemas.microsoft.com/office/drawing/2014/main" xmlns="" id="{7F3AAAF8-EA1D-4313-9FB9-2C2F1AC3DE15}"/>
                </a:ext>
              </a:extLst>
            </p:cNvPr>
            <p:cNvSpPr/>
            <p:nvPr/>
          </p:nvSpPr>
          <p:spPr>
            <a:xfrm>
              <a:off x="1473" y="1633"/>
              <a:ext cx="16123"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zh-CN" altLang="en-US" sz="3200" b="1" spc="-30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14" name="圆角矩形 5">
              <a:extLst>
                <a:ext uri="{FF2B5EF4-FFF2-40B4-BE49-F238E27FC236}">
                  <a16:creationId xmlns:a16="http://schemas.microsoft.com/office/drawing/2014/main" xmlns="" id="{4C89A3C8-173E-48B2-90AC-BFFF6E817541}"/>
                </a:ext>
              </a:extLst>
            </p:cNvPr>
            <p:cNvSpPr/>
            <p:nvPr/>
          </p:nvSpPr>
          <p:spPr>
            <a:xfrm>
              <a:off x="1365" y="1117"/>
              <a:ext cx="16123" cy="1620"/>
            </a:xfrm>
            <a:prstGeom prst="roundRect">
              <a:avLst>
                <a:gd name="adj" fmla="val 50000"/>
              </a:avLst>
            </a:prstGeom>
            <a:solidFill>
              <a:srgbClr val="A0CC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endParaRPr lang="zh-CN" altLang="en-US" sz="3200" b="1" spc="-300" dirty="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endParaRPr>
            </a:p>
          </p:txBody>
        </p:sp>
        <p:pic>
          <p:nvPicPr>
            <p:cNvPr id="16" name="图片 25" descr="卡通人物&#10;&#10;中度可信度描述已自动生成">
              <a:extLst>
                <a:ext uri="{FF2B5EF4-FFF2-40B4-BE49-F238E27FC236}">
                  <a16:creationId xmlns:a16="http://schemas.microsoft.com/office/drawing/2014/main" xmlns="" id="{5D269564-C1A6-4B01-8B65-E985889CFF2D}"/>
                </a:ext>
              </a:extLst>
            </p:cNvPr>
            <p:cNvPicPr>
              <a:picLocks noChangeAspect="1"/>
            </p:cNvPicPr>
            <p:nvPr>
              <p:custDataLst>
                <p:tags r:id="rId2"/>
              </p:custDataLst>
            </p:nvPr>
          </p:nvPicPr>
          <p:blipFill>
            <a:blip r:embed="rId5" cstate="email"/>
            <a:stretch>
              <a:fillRect/>
            </a:stretch>
          </p:blipFill>
          <p:spPr>
            <a:xfrm rot="840000">
              <a:off x="630" y="831"/>
              <a:ext cx="2263" cy="2263"/>
            </a:xfrm>
            <a:prstGeom prst="rect">
              <a:avLst/>
            </a:prstGeom>
          </p:spPr>
        </p:pic>
      </p:grpSp>
      <p:grpSp>
        <p:nvGrpSpPr>
          <p:cNvPr id="29" name="Group 28">
            <a:extLst>
              <a:ext uri="{FF2B5EF4-FFF2-40B4-BE49-F238E27FC236}">
                <a16:creationId xmlns:a16="http://schemas.microsoft.com/office/drawing/2014/main" xmlns="" id="{35150880-4B1D-4364-A329-AADC47609B5B}"/>
              </a:ext>
            </a:extLst>
          </p:cNvPr>
          <p:cNvGrpSpPr/>
          <p:nvPr/>
        </p:nvGrpSpPr>
        <p:grpSpPr>
          <a:xfrm>
            <a:off x="6458133" y="1681139"/>
            <a:ext cx="5313576" cy="4608664"/>
            <a:chOff x="609600" y="1771650"/>
            <a:chExt cx="5313576" cy="4188882"/>
          </a:xfrm>
        </p:grpSpPr>
        <p:sp>
          <p:nvSpPr>
            <p:cNvPr id="3" name="Rectangle: Rounded Corners 2">
              <a:extLst>
                <a:ext uri="{FF2B5EF4-FFF2-40B4-BE49-F238E27FC236}">
                  <a16:creationId xmlns:a16="http://schemas.microsoft.com/office/drawing/2014/main" xmlns="" id="{0AFD7BA0-8298-4D25-BE22-04317A2953FF}"/>
                </a:ext>
              </a:extLst>
            </p:cNvPr>
            <p:cNvSpPr/>
            <p:nvPr/>
          </p:nvSpPr>
          <p:spPr>
            <a:xfrm>
              <a:off x="609600" y="2043853"/>
              <a:ext cx="5313576" cy="3916679"/>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27" name="Flowchart: Terminator 26">
              <a:extLst>
                <a:ext uri="{FF2B5EF4-FFF2-40B4-BE49-F238E27FC236}">
                  <a16:creationId xmlns:a16="http://schemas.microsoft.com/office/drawing/2014/main" xmlns="" id="{755D9655-6828-47C5-8866-64C439E8B589}"/>
                </a:ext>
              </a:extLst>
            </p:cNvPr>
            <p:cNvSpPr/>
            <p:nvPr/>
          </p:nvSpPr>
          <p:spPr>
            <a:xfrm>
              <a:off x="1896535" y="1771650"/>
              <a:ext cx="2590800" cy="540465"/>
            </a:xfrm>
            <a:prstGeom prst="flowChartTerminator">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sz="3600" dirty="0">
                  <a:solidFill>
                    <a:srgbClr val="5F7700"/>
                  </a:solidFill>
                  <a:latin typeface="Pattaya" panose="00000500000000000000" pitchFamily="2" charset="-34"/>
                  <a:cs typeface="Pattaya" panose="00000500000000000000" pitchFamily="2" charset="-34"/>
                </a:rPr>
                <a:t>Tình cảm</a:t>
              </a:r>
              <a:endParaRPr lang="en-US" sz="3600" dirty="0">
                <a:solidFill>
                  <a:srgbClr val="5F7700"/>
                </a:solidFill>
                <a:latin typeface="Pattaya" panose="00000500000000000000" pitchFamily="2" charset="-34"/>
                <a:cs typeface="Pattaya" panose="00000500000000000000" pitchFamily="2" charset="-34"/>
              </a:endParaRPr>
            </a:p>
          </p:txBody>
        </p:sp>
      </p:grpSp>
      <p:sp>
        <p:nvSpPr>
          <p:cNvPr id="17" name="Rectangle 16">
            <a:extLst>
              <a:ext uri="{FF2B5EF4-FFF2-40B4-BE49-F238E27FC236}">
                <a16:creationId xmlns:a16="http://schemas.microsoft.com/office/drawing/2014/main" xmlns="" id="{1B2516A5-3B49-416A-BC40-33D46776EF5A}"/>
              </a:ext>
            </a:extLst>
          </p:cNvPr>
          <p:cNvSpPr/>
          <p:nvPr/>
        </p:nvSpPr>
        <p:spPr>
          <a:xfrm>
            <a:off x="1795117" y="395226"/>
            <a:ext cx="9233105" cy="1077218"/>
          </a:xfrm>
          <a:prstGeom prst="rect">
            <a:avLst/>
          </a:prstGeom>
        </p:spPr>
        <p:txBody>
          <a:bodyPr wrap="square">
            <a:spAutoFit/>
          </a:bodyPr>
          <a:lstStyle/>
          <a:p>
            <a:pPr algn="ctr">
              <a:defRPr/>
            </a:pPr>
            <a:r>
              <a:rPr lang="vi-VN" altLang="zh-CN" sz="3200" b="1" dirty="0">
                <a:solidFill>
                  <a:schemeClr val="bg1"/>
                </a:solidFill>
                <a:latin typeface="Pattaya" panose="00000500000000000000" pitchFamily="2" charset="-34"/>
                <a:ea typeface="思源黑体 CN Light" panose="020B0300000000000000" charset="-122"/>
                <a:cs typeface="Pattaya" panose="00000500000000000000" pitchFamily="2" charset="-34"/>
                <a:sym typeface="+mn-ea"/>
              </a:rPr>
              <a:t>Tình cảm và mong ước của người chiến sĩ đối với</a:t>
            </a:r>
          </a:p>
          <a:p>
            <a:pPr algn="ctr">
              <a:defRPr/>
            </a:pPr>
            <a:r>
              <a:rPr lang="vi-VN" altLang="zh-CN" sz="3200" b="1" dirty="0">
                <a:solidFill>
                  <a:schemeClr val="bg1"/>
                </a:solidFill>
                <a:latin typeface="Pattaya" panose="00000500000000000000" pitchFamily="2" charset="-34"/>
                <a:ea typeface="思源黑体 CN Light" panose="020B0300000000000000" charset="-122"/>
                <a:cs typeface="Pattaya" panose="00000500000000000000" pitchFamily="2" charset="-34"/>
                <a:sym typeface="+mn-ea"/>
              </a:rPr>
              <a:t> các cháu học sinh  được thể hiện qua những chi tiết nào?</a:t>
            </a:r>
            <a:endParaRPr lang="zh-CN" altLang="en-US" sz="3200" b="1" dirty="0">
              <a:solidFill>
                <a:schemeClr val="bg1"/>
              </a:solidFill>
              <a:latin typeface="Pattaya" panose="00000500000000000000" pitchFamily="2" charset="-34"/>
              <a:ea typeface="思源黑体 CN Light" panose="020B0300000000000000" charset="-122"/>
              <a:cs typeface="Pattaya" panose="00000500000000000000" pitchFamily="2" charset="-34"/>
              <a:sym typeface="+mn-ea"/>
            </a:endParaRPr>
          </a:p>
        </p:txBody>
      </p:sp>
      <p:pic>
        <p:nvPicPr>
          <p:cNvPr id="8" name="Picture 7">
            <a:extLst>
              <a:ext uri="{FF2B5EF4-FFF2-40B4-BE49-F238E27FC236}">
                <a16:creationId xmlns:a16="http://schemas.microsoft.com/office/drawing/2014/main" xmlns="" id="{1B1F1BA0-6521-407F-9FEA-C2E6BC6FC3F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14734" y="4491724"/>
            <a:ext cx="2801352" cy="2271366"/>
          </a:xfrm>
          <a:prstGeom prst="rect">
            <a:avLst/>
          </a:prstGeom>
        </p:spPr>
      </p:pic>
      <p:sp>
        <p:nvSpPr>
          <p:cNvPr id="2" name="Rectangle 1">
            <a:extLst>
              <a:ext uri="{FF2B5EF4-FFF2-40B4-BE49-F238E27FC236}">
                <a16:creationId xmlns:a16="http://schemas.microsoft.com/office/drawing/2014/main" xmlns="" id="{4D5E7A87-B4F3-4FED-BF16-D87CC7A7C6D2}"/>
              </a:ext>
            </a:extLst>
          </p:cNvPr>
          <p:cNvSpPr/>
          <p:nvPr/>
        </p:nvSpPr>
        <p:spPr>
          <a:xfrm>
            <a:off x="181579" y="1995962"/>
            <a:ext cx="6852056" cy="2677656"/>
          </a:xfrm>
          <a:prstGeom prst="rect">
            <a:avLst/>
          </a:prstGeom>
        </p:spPr>
        <p:txBody>
          <a:bodyPr wrap="square">
            <a:spAutoFit/>
          </a:bodyPr>
          <a:lstStyle/>
          <a:p>
            <a:r>
              <a:rPr lang="vi-VN" sz="2700" dirty="0">
                <a:solidFill>
                  <a:srgbClr val="000000"/>
                </a:solidFill>
                <a:latin typeface="Calibri" panose="020F0502020204030204" pitchFamily="34" charset="0"/>
                <a:cs typeface="Calibri" panose="020F0502020204030204" pitchFamily="34" charset="0"/>
              </a:rPr>
              <a:t>Chú đi qua cổng trường</a:t>
            </a:r>
            <a:endParaRPr lang="vi-VN" sz="2700" dirty="0">
              <a:solidFill>
                <a:srgbClr val="003399"/>
              </a:solidFill>
              <a:latin typeface="Calibri" panose="020F0502020204030204" pitchFamily="34" charset="0"/>
              <a:cs typeface="Calibri" panose="020F0502020204030204" pitchFamily="34" charset="0"/>
            </a:endParaRPr>
          </a:p>
          <a:p>
            <a:r>
              <a:rPr lang="vi-VN" sz="2700" dirty="0">
                <a:solidFill>
                  <a:srgbClr val="000000"/>
                </a:solidFill>
                <a:latin typeface="Calibri" panose="020F0502020204030204" pitchFamily="34" charset="0"/>
                <a:cs typeface="Calibri" panose="020F0502020204030204" pitchFamily="34" charset="0"/>
              </a:rPr>
              <a:t>Các cháu miền Nam yêu mến.</a:t>
            </a:r>
            <a:endParaRPr lang="vi-VN" sz="2700" dirty="0">
              <a:solidFill>
                <a:srgbClr val="003399"/>
              </a:solidFill>
              <a:latin typeface="Calibri" panose="020F0502020204030204" pitchFamily="34" charset="0"/>
              <a:cs typeface="Calibri" panose="020F0502020204030204" pitchFamily="34" charset="0"/>
            </a:endParaRPr>
          </a:p>
          <a:p>
            <a:r>
              <a:rPr lang="vi-VN" sz="2700" dirty="0">
                <a:solidFill>
                  <a:srgbClr val="000000"/>
                </a:solidFill>
                <a:latin typeface="Calibri" panose="020F0502020204030204" pitchFamily="34" charset="0"/>
                <a:cs typeface="Calibri" panose="020F0502020204030204" pitchFamily="34" charset="0"/>
              </a:rPr>
              <a:t>Nhìn ánh điện qua khe phòng lưu luyến</a:t>
            </a:r>
            <a:endParaRPr lang="vi-VN" sz="2700" dirty="0">
              <a:solidFill>
                <a:srgbClr val="003399"/>
              </a:solidFill>
              <a:latin typeface="Calibri" panose="020F0502020204030204" pitchFamily="34" charset="0"/>
              <a:cs typeface="Calibri" panose="020F0502020204030204" pitchFamily="34" charset="0"/>
            </a:endParaRPr>
          </a:p>
          <a:p>
            <a:r>
              <a:rPr lang="vi-VN" sz="2700" dirty="0">
                <a:solidFill>
                  <a:srgbClr val="000000"/>
                </a:solidFill>
                <a:latin typeface="Calibri" panose="020F0502020204030204" pitchFamily="34" charset="0"/>
                <a:cs typeface="Calibri" panose="020F0502020204030204" pitchFamily="34" charset="0"/>
              </a:rPr>
              <a:t>Các cháu ơi! Giấc ngủ có ngon không?</a:t>
            </a:r>
            <a:endParaRPr lang="vi-VN" sz="2700" dirty="0">
              <a:solidFill>
                <a:srgbClr val="003399"/>
              </a:solidFill>
              <a:latin typeface="Calibri" panose="020F0502020204030204" pitchFamily="34" charset="0"/>
              <a:cs typeface="Calibri" panose="020F0502020204030204" pitchFamily="34" charset="0"/>
            </a:endParaRPr>
          </a:p>
          <a:p>
            <a:r>
              <a:rPr lang="vi-VN" sz="2700" dirty="0">
                <a:solidFill>
                  <a:srgbClr val="000000"/>
                </a:solidFill>
                <a:latin typeface="Calibri" panose="020F0502020204030204" pitchFamily="34" charset="0"/>
                <a:cs typeface="Calibri" panose="020F0502020204030204" pitchFamily="34" charset="0"/>
              </a:rPr>
              <a:t>Cửa đóng che kín gió, ấm áp dưới mền bông</a:t>
            </a:r>
            <a:endParaRPr lang="vi-VN" sz="2700" dirty="0">
              <a:solidFill>
                <a:srgbClr val="003399"/>
              </a:solidFill>
              <a:latin typeface="Calibri" panose="020F0502020204030204" pitchFamily="34" charset="0"/>
              <a:cs typeface="Calibri" panose="020F0502020204030204" pitchFamily="34" charset="0"/>
            </a:endParaRPr>
          </a:p>
          <a:p>
            <a:r>
              <a:rPr lang="vi-VN" sz="2700" dirty="0">
                <a:solidFill>
                  <a:srgbClr val="000000"/>
                </a:solidFill>
                <a:latin typeface="Calibri" panose="020F0502020204030204" pitchFamily="34" charset="0"/>
                <a:cs typeface="Calibri" panose="020F0502020204030204" pitchFamily="34" charset="0"/>
              </a:rPr>
              <a:t>Các cháu cứ yên tâm ngủ nhé!</a:t>
            </a:r>
            <a:endParaRPr lang="en-US" sz="2700" dirty="0"/>
          </a:p>
        </p:txBody>
      </p:sp>
      <p:sp>
        <p:nvSpPr>
          <p:cNvPr id="21" name="Rectangle 20">
            <a:extLst>
              <a:ext uri="{FF2B5EF4-FFF2-40B4-BE49-F238E27FC236}">
                <a16:creationId xmlns:a16="http://schemas.microsoft.com/office/drawing/2014/main" xmlns="" id="{C6998EFD-C16A-49B4-BE7E-4B55ACEDE833}"/>
              </a:ext>
            </a:extLst>
          </p:cNvPr>
          <p:cNvSpPr/>
          <p:nvPr/>
        </p:nvSpPr>
        <p:spPr>
          <a:xfrm>
            <a:off x="6458133" y="2382172"/>
            <a:ext cx="6852056" cy="523220"/>
          </a:xfrm>
          <a:prstGeom prst="rect">
            <a:avLst/>
          </a:prstGeom>
        </p:spPr>
        <p:txBody>
          <a:bodyPr wrap="square">
            <a:spAutoFit/>
          </a:bodyPr>
          <a:lstStyle/>
          <a:p>
            <a:r>
              <a:rPr lang="vi-VN" sz="2800" b="1" dirty="0">
                <a:solidFill>
                  <a:srgbClr val="000000"/>
                </a:solidFill>
                <a:latin typeface="Calibri" panose="020F0502020204030204" pitchFamily="34" charset="0"/>
                <a:cs typeface="Calibri" panose="020F0502020204030204" pitchFamily="34" charset="0"/>
              </a:rPr>
              <a:t>- Cách xưng hô</a:t>
            </a:r>
            <a:endParaRPr lang="en-US" sz="2800" b="1" dirty="0"/>
          </a:p>
        </p:txBody>
      </p:sp>
      <p:sp>
        <p:nvSpPr>
          <p:cNvPr id="22" name="Rectangle 21">
            <a:extLst>
              <a:ext uri="{FF2B5EF4-FFF2-40B4-BE49-F238E27FC236}">
                <a16:creationId xmlns:a16="http://schemas.microsoft.com/office/drawing/2014/main" xmlns="" id="{8F4811D5-8FB7-487B-95CE-E1851ADE4EAA}"/>
              </a:ext>
            </a:extLst>
          </p:cNvPr>
          <p:cNvSpPr/>
          <p:nvPr/>
        </p:nvSpPr>
        <p:spPr>
          <a:xfrm>
            <a:off x="8722395" y="2382172"/>
            <a:ext cx="4977409" cy="523220"/>
          </a:xfrm>
          <a:prstGeom prst="rect">
            <a:avLst/>
          </a:prstGeom>
        </p:spPr>
        <p:txBody>
          <a:bodyPr wrap="square">
            <a:spAutoFit/>
          </a:bodyPr>
          <a:lstStyle/>
          <a:p>
            <a:r>
              <a:rPr lang="vi-VN" sz="2800" b="1" dirty="0">
                <a:solidFill>
                  <a:srgbClr val="C03727"/>
                </a:solidFill>
                <a:latin typeface="Calibri" panose="020F0502020204030204" pitchFamily="34" charset="0"/>
                <a:cs typeface="Calibri" panose="020F0502020204030204" pitchFamily="34" charset="0"/>
              </a:rPr>
              <a:t>thân mật chú - cháu</a:t>
            </a:r>
            <a:endParaRPr lang="en-US" sz="2800" b="1" dirty="0">
              <a:solidFill>
                <a:srgbClr val="C03727"/>
              </a:solidFill>
            </a:endParaRPr>
          </a:p>
        </p:txBody>
      </p:sp>
      <p:sp>
        <p:nvSpPr>
          <p:cNvPr id="23" name="Rectangle 22">
            <a:extLst>
              <a:ext uri="{FF2B5EF4-FFF2-40B4-BE49-F238E27FC236}">
                <a16:creationId xmlns:a16="http://schemas.microsoft.com/office/drawing/2014/main" xmlns="" id="{A00B77C1-5995-41BA-B589-A82C3D386461}"/>
              </a:ext>
            </a:extLst>
          </p:cNvPr>
          <p:cNvSpPr/>
          <p:nvPr/>
        </p:nvSpPr>
        <p:spPr>
          <a:xfrm>
            <a:off x="6458133" y="2829390"/>
            <a:ext cx="6852056" cy="523220"/>
          </a:xfrm>
          <a:prstGeom prst="rect">
            <a:avLst/>
          </a:prstGeom>
        </p:spPr>
        <p:txBody>
          <a:bodyPr wrap="square">
            <a:spAutoFit/>
          </a:bodyPr>
          <a:lstStyle/>
          <a:p>
            <a:r>
              <a:rPr lang="vi-VN" sz="2800" b="1" dirty="0">
                <a:solidFill>
                  <a:srgbClr val="000000"/>
                </a:solidFill>
                <a:latin typeface="Calibri" panose="020F0502020204030204" pitchFamily="34" charset="0"/>
                <a:cs typeface="Calibri" panose="020F0502020204030204" pitchFamily="34" charset="0"/>
              </a:rPr>
              <a:t>- Cách gọi</a:t>
            </a:r>
            <a:endParaRPr lang="en-US" sz="2800" b="1" dirty="0"/>
          </a:p>
        </p:txBody>
      </p:sp>
      <p:sp>
        <p:nvSpPr>
          <p:cNvPr id="24" name="Rectangle 23">
            <a:extLst>
              <a:ext uri="{FF2B5EF4-FFF2-40B4-BE49-F238E27FC236}">
                <a16:creationId xmlns:a16="http://schemas.microsoft.com/office/drawing/2014/main" xmlns="" id="{27944BEE-8617-4C52-8C7D-D631E04DB9C7}"/>
              </a:ext>
            </a:extLst>
          </p:cNvPr>
          <p:cNvSpPr/>
          <p:nvPr/>
        </p:nvSpPr>
        <p:spPr>
          <a:xfrm>
            <a:off x="7949273" y="2829390"/>
            <a:ext cx="4977409" cy="523220"/>
          </a:xfrm>
          <a:prstGeom prst="rect">
            <a:avLst/>
          </a:prstGeom>
        </p:spPr>
        <p:txBody>
          <a:bodyPr wrap="square">
            <a:spAutoFit/>
          </a:bodyPr>
          <a:lstStyle/>
          <a:p>
            <a:r>
              <a:rPr lang="vi-VN" sz="2800" b="1" dirty="0">
                <a:solidFill>
                  <a:srgbClr val="C03727"/>
                </a:solidFill>
                <a:latin typeface="Calibri" panose="020F0502020204030204" pitchFamily="34" charset="0"/>
                <a:cs typeface="Calibri" panose="020F0502020204030204" pitchFamily="34" charset="0"/>
              </a:rPr>
              <a:t>yêu thương: Các cháu ơi!</a:t>
            </a:r>
            <a:endParaRPr lang="en-US" sz="2800" b="1" dirty="0">
              <a:solidFill>
                <a:srgbClr val="C03727"/>
              </a:solidFill>
            </a:endParaRPr>
          </a:p>
        </p:txBody>
      </p:sp>
      <p:sp>
        <p:nvSpPr>
          <p:cNvPr id="4" name="Oval 3">
            <a:extLst>
              <a:ext uri="{FF2B5EF4-FFF2-40B4-BE49-F238E27FC236}">
                <a16:creationId xmlns:a16="http://schemas.microsoft.com/office/drawing/2014/main" xmlns="" id="{2F73117E-618F-4D26-A9C6-B4C49AB36932}"/>
              </a:ext>
            </a:extLst>
          </p:cNvPr>
          <p:cNvSpPr/>
          <p:nvPr/>
        </p:nvSpPr>
        <p:spPr>
          <a:xfrm>
            <a:off x="181579" y="1934954"/>
            <a:ext cx="699570" cy="52322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xmlns="" id="{9A3A277D-772A-4674-816A-D6C616A38AF0}"/>
              </a:ext>
            </a:extLst>
          </p:cNvPr>
          <p:cNvSpPr/>
          <p:nvPr/>
        </p:nvSpPr>
        <p:spPr>
          <a:xfrm>
            <a:off x="791798" y="2352697"/>
            <a:ext cx="699570" cy="52322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xmlns="" id="{C0A86141-28A0-47D3-8C09-6D1397DD78F6}"/>
              </a:ext>
            </a:extLst>
          </p:cNvPr>
          <p:cNvCxnSpPr/>
          <p:nvPr/>
        </p:nvCxnSpPr>
        <p:spPr>
          <a:xfrm>
            <a:off x="181579" y="3640975"/>
            <a:ext cx="1746974"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xmlns="" id="{BEC79169-10C9-4682-ABAA-EF7BB98EDD8E}"/>
              </a:ext>
            </a:extLst>
          </p:cNvPr>
          <p:cNvSpPr/>
          <p:nvPr/>
        </p:nvSpPr>
        <p:spPr>
          <a:xfrm>
            <a:off x="6458133" y="3312782"/>
            <a:ext cx="6852056" cy="523220"/>
          </a:xfrm>
          <a:prstGeom prst="rect">
            <a:avLst/>
          </a:prstGeom>
        </p:spPr>
        <p:txBody>
          <a:bodyPr wrap="square">
            <a:spAutoFit/>
          </a:bodyPr>
          <a:lstStyle/>
          <a:p>
            <a:r>
              <a:rPr lang="vi-VN" sz="2800" b="1" dirty="0">
                <a:solidFill>
                  <a:srgbClr val="000000"/>
                </a:solidFill>
                <a:latin typeface="Calibri" panose="020F0502020204030204" pitchFamily="34" charset="0"/>
                <a:cs typeface="Calibri" panose="020F0502020204030204" pitchFamily="34" charset="0"/>
              </a:rPr>
              <a:t>- Dùng từ</a:t>
            </a:r>
            <a:endParaRPr lang="en-US" sz="2800" b="1" dirty="0"/>
          </a:p>
        </p:txBody>
      </p:sp>
      <p:cxnSp>
        <p:nvCxnSpPr>
          <p:cNvPr id="33" name="Straight Connector 32">
            <a:extLst>
              <a:ext uri="{FF2B5EF4-FFF2-40B4-BE49-F238E27FC236}">
                <a16:creationId xmlns:a16="http://schemas.microsoft.com/office/drawing/2014/main" xmlns="" id="{F6F80C77-FBE4-463E-B4EA-45B0832B5CEC}"/>
              </a:ext>
            </a:extLst>
          </p:cNvPr>
          <p:cNvCxnSpPr>
            <a:cxnSpLocks/>
          </p:cNvCxnSpPr>
          <p:nvPr/>
        </p:nvCxnSpPr>
        <p:spPr>
          <a:xfrm>
            <a:off x="3143681" y="2829390"/>
            <a:ext cx="1129061"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xmlns="" id="{A22427E6-586D-4A15-BBC0-B1CA3E351130}"/>
              </a:ext>
            </a:extLst>
          </p:cNvPr>
          <p:cNvCxnSpPr>
            <a:cxnSpLocks/>
          </p:cNvCxnSpPr>
          <p:nvPr/>
        </p:nvCxnSpPr>
        <p:spPr>
          <a:xfrm>
            <a:off x="4443237" y="3252114"/>
            <a:ext cx="1259294"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38" name="Rectangle 37">
            <a:extLst>
              <a:ext uri="{FF2B5EF4-FFF2-40B4-BE49-F238E27FC236}">
                <a16:creationId xmlns:a16="http://schemas.microsoft.com/office/drawing/2014/main" xmlns="" id="{4EF1495E-A76B-4014-824D-E90998D42168}"/>
              </a:ext>
            </a:extLst>
          </p:cNvPr>
          <p:cNvSpPr/>
          <p:nvPr/>
        </p:nvSpPr>
        <p:spPr>
          <a:xfrm>
            <a:off x="7949273" y="3297440"/>
            <a:ext cx="4977409" cy="523220"/>
          </a:xfrm>
          <a:prstGeom prst="rect">
            <a:avLst/>
          </a:prstGeom>
        </p:spPr>
        <p:txBody>
          <a:bodyPr wrap="square">
            <a:spAutoFit/>
          </a:bodyPr>
          <a:lstStyle/>
          <a:p>
            <a:r>
              <a:rPr lang="vi-VN" sz="2800" b="1" dirty="0">
                <a:solidFill>
                  <a:srgbClr val="C03727"/>
                </a:solidFill>
                <a:latin typeface="Calibri" panose="020F0502020204030204" pitchFamily="34" charset="0"/>
                <a:cs typeface="Calibri" panose="020F0502020204030204" pitchFamily="34" charset="0"/>
              </a:rPr>
              <a:t>: yêu mến, lưu luyến</a:t>
            </a:r>
            <a:endParaRPr lang="en-US" sz="2800" b="1" dirty="0">
              <a:solidFill>
                <a:srgbClr val="C03727"/>
              </a:solidFill>
            </a:endParaRPr>
          </a:p>
        </p:txBody>
      </p:sp>
      <p:sp>
        <p:nvSpPr>
          <p:cNvPr id="39" name="Rectangle 38">
            <a:extLst>
              <a:ext uri="{FF2B5EF4-FFF2-40B4-BE49-F238E27FC236}">
                <a16:creationId xmlns:a16="http://schemas.microsoft.com/office/drawing/2014/main" xmlns="" id="{C0949438-D992-4E03-9633-E8636E9AC977}"/>
              </a:ext>
            </a:extLst>
          </p:cNvPr>
          <p:cNvSpPr/>
          <p:nvPr/>
        </p:nvSpPr>
        <p:spPr>
          <a:xfrm>
            <a:off x="6458133" y="3747190"/>
            <a:ext cx="6852056" cy="523220"/>
          </a:xfrm>
          <a:prstGeom prst="rect">
            <a:avLst/>
          </a:prstGeom>
        </p:spPr>
        <p:txBody>
          <a:bodyPr wrap="square">
            <a:spAutoFit/>
          </a:bodyPr>
          <a:lstStyle/>
          <a:p>
            <a:r>
              <a:rPr lang="vi-VN" sz="2800" b="1" dirty="0">
                <a:solidFill>
                  <a:srgbClr val="000000"/>
                </a:solidFill>
                <a:latin typeface="Calibri" panose="020F0502020204030204" pitchFamily="34" charset="0"/>
                <a:cs typeface="Calibri" panose="020F0502020204030204" pitchFamily="34" charset="0"/>
              </a:rPr>
              <a:t>- Hỏi thăm</a:t>
            </a:r>
            <a:endParaRPr lang="en-US" sz="2800" b="1" dirty="0"/>
          </a:p>
        </p:txBody>
      </p:sp>
      <p:cxnSp>
        <p:nvCxnSpPr>
          <p:cNvPr id="40" name="Straight Connector 39">
            <a:extLst>
              <a:ext uri="{FF2B5EF4-FFF2-40B4-BE49-F238E27FC236}">
                <a16:creationId xmlns:a16="http://schemas.microsoft.com/office/drawing/2014/main" xmlns="" id="{E27A0513-9A84-40A7-8F62-CE8832FF452F}"/>
              </a:ext>
            </a:extLst>
          </p:cNvPr>
          <p:cNvCxnSpPr>
            <a:cxnSpLocks/>
          </p:cNvCxnSpPr>
          <p:nvPr/>
        </p:nvCxnSpPr>
        <p:spPr>
          <a:xfrm>
            <a:off x="2044495" y="3653896"/>
            <a:ext cx="3308901" cy="370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41" name="Rectangle 40">
            <a:extLst>
              <a:ext uri="{FF2B5EF4-FFF2-40B4-BE49-F238E27FC236}">
                <a16:creationId xmlns:a16="http://schemas.microsoft.com/office/drawing/2014/main" xmlns="" id="{823F6838-B49D-44F7-A5F8-BA04D57DFAEC}"/>
              </a:ext>
            </a:extLst>
          </p:cNvPr>
          <p:cNvSpPr/>
          <p:nvPr/>
        </p:nvSpPr>
        <p:spPr>
          <a:xfrm>
            <a:off x="8065328" y="3733082"/>
            <a:ext cx="4977409" cy="523220"/>
          </a:xfrm>
          <a:prstGeom prst="rect">
            <a:avLst/>
          </a:prstGeom>
        </p:spPr>
        <p:txBody>
          <a:bodyPr wrap="square">
            <a:spAutoFit/>
          </a:bodyPr>
          <a:lstStyle/>
          <a:p>
            <a:r>
              <a:rPr lang="vi-VN" sz="2800" b="1" dirty="0">
                <a:solidFill>
                  <a:srgbClr val="C03727"/>
                </a:solidFill>
                <a:latin typeface="Calibri" panose="020F0502020204030204" pitchFamily="34" charset="0"/>
                <a:cs typeface="Calibri" panose="020F0502020204030204" pitchFamily="34" charset="0"/>
              </a:rPr>
              <a:t>ân cần</a:t>
            </a:r>
            <a:endParaRPr lang="en-US" sz="2800" b="1" dirty="0">
              <a:solidFill>
                <a:srgbClr val="C03727"/>
              </a:solidFill>
            </a:endParaRPr>
          </a:p>
        </p:txBody>
      </p:sp>
      <p:sp>
        <p:nvSpPr>
          <p:cNvPr id="42" name="Rectangle 41">
            <a:extLst>
              <a:ext uri="{FF2B5EF4-FFF2-40B4-BE49-F238E27FC236}">
                <a16:creationId xmlns:a16="http://schemas.microsoft.com/office/drawing/2014/main" xmlns="" id="{6635631A-A539-4E68-94BD-7AF6D01A9797}"/>
              </a:ext>
            </a:extLst>
          </p:cNvPr>
          <p:cNvSpPr/>
          <p:nvPr/>
        </p:nvSpPr>
        <p:spPr>
          <a:xfrm>
            <a:off x="6459201" y="4244390"/>
            <a:ext cx="6852056" cy="523220"/>
          </a:xfrm>
          <a:prstGeom prst="rect">
            <a:avLst/>
          </a:prstGeom>
        </p:spPr>
        <p:txBody>
          <a:bodyPr wrap="square">
            <a:spAutoFit/>
          </a:bodyPr>
          <a:lstStyle/>
          <a:p>
            <a:r>
              <a:rPr lang="vi-VN" sz="2800" b="1" dirty="0">
                <a:solidFill>
                  <a:srgbClr val="000000"/>
                </a:solidFill>
                <a:latin typeface="Calibri" panose="020F0502020204030204" pitchFamily="34" charset="0"/>
                <a:cs typeface="Calibri" panose="020F0502020204030204" pitchFamily="34" charset="0"/>
              </a:rPr>
              <a:t>- Vỗ về yêu thương</a:t>
            </a:r>
            <a:endParaRPr lang="en-US" sz="2800" b="1" dirty="0"/>
          </a:p>
        </p:txBody>
      </p:sp>
      <p:cxnSp>
        <p:nvCxnSpPr>
          <p:cNvPr id="43" name="Straight Connector 42">
            <a:extLst>
              <a:ext uri="{FF2B5EF4-FFF2-40B4-BE49-F238E27FC236}">
                <a16:creationId xmlns:a16="http://schemas.microsoft.com/office/drawing/2014/main" xmlns="" id="{6586B3F7-C074-493F-B859-7BAC26491B2D}"/>
              </a:ext>
            </a:extLst>
          </p:cNvPr>
          <p:cNvCxnSpPr>
            <a:cxnSpLocks/>
          </p:cNvCxnSpPr>
          <p:nvPr/>
        </p:nvCxnSpPr>
        <p:spPr>
          <a:xfrm>
            <a:off x="182454" y="4504453"/>
            <a:ext cx="4260783" cy="1547"/>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anim calcmode="lin" valueType="num">
                                      <p:cBhvr>
                                        <p:cTn id="8" dur="1000" fill="hold"/>
                                        <p:tgtEl>
                                          <p:spTgt spid="29"/>
                                        </p:tgtEl>
                                        <p:attrNameLst>
                                          <p:attrName>ppt_x</p:attrName>
                                        </p:attrNameLst>
                                      </p:cBhvr>
                                      <p:tavLst>
                                        <p:tav tm="0">
                                          <p:val>
                                            <p:strVal val="#ppt_x"/>
                                          </p:val>
                                        </p:tav>
                                        <p:tav tm="100000">
                                          <p:val>
                                            <p:strVal val="#ppt_x"/>
                                          </p:val>
                                        </p:tav>
                                      </p:tavLst>
                                    </p:anim>
                                    <p:anim calcmode="lin" valueType="num">
                                      <p:cBhvr>
                                        <p:cTn id="9" dur="10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500"/>
                                        <p:tgtEl>
                                          <p:spTgt spid="21"/>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fade">
                                      <p:cBhvr>
                                        <p:cTn id="26" dur="500"/>
                                        <p:tgtEl>
                                          <p:spTgt spid="4"/>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fade">
                                      <p:cBhvr>
                                        <p:cTn id="29" dur="500"/>
                                        <p:tgtEl>
                                          <p:spTgt spid="26"/>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22"/>
                                        </p:tgtEl>
                                        <p:attrNameLst>
                                          <p:attrName>style.visibility</p:attrName>
                                        </p:attrNameLst>
                                      </p:cBhvr>
                                      <p:to>
                                        <p:strVal val="visible"/>
                                      </p:to>
                                    </p:set>
                                    <p:animEffect transition="in" filter="fade">
                                      <p:cBhvr>
                                        <p:cTn id="34" dur="500"/>
                                        <p:tgtEl>
                                          <p:spTgt spid="22"/>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fade">
                                      <p:cBhvr>
                                        <p:cTn id="39" dur="500"/>
                                        <p:tgtEl>
                                          <p:spTgt spid="23"/>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wipe(left)">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4"/>
                                        </p:tgtEl>
                                        <p:attrNameLst>
                                          <p:attrName>style.visibility</p:attrName>
                                        </p:attrNameLst>
                                      </p:cBhvr>
                                      <p:to>
                                        <p:strVal val="visible"/>
                                      </p:to>
                                    </p:set>
                                    <p:animEffect transition="in" filter="fade">
                                      <p:cBhvr>
                                        <p:cTn id="49" dur="500"/>
                                        <p:tgtEl>
                                          <p:spTgt spid="24"/>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32"/>
                                        </p:tgtEl>
                                        <p:attrNameLst>
                                          <p:attrName>style.visibility</p:attrName>
                                        </p:attrNameLst>
                                      </p:cBhvr>
                                      <p:to>
                                        <p:strVal val="visible"/>
                                      </p:to>
                                    </p:set>
                                    <p:animEffect transition="in" filter="fade">
                                      <p:cBhvr>
                                        <p:cTn id="54" dur="500"/>
                                        <p:tgtEl>
                                          <p:spTgt spid="32"/>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nodeType="clickEffect">
                                  <p:stCondLst>
                                    <p:cond delay="0"/>
                                  </p:stCondLst>
                                  <p:childTnLst>
                                    <p:set>
                                      <p:cBhvr>
                                        <p:cTn id="58" dur="1" fill="hold">
                                          <p:stCondLst>
                                            <p:cond delay="0"/>
                                          </p:stCondLst>
                                        </p:cTn>
                                        <p:tgtEl>
                                          <p:spTgt spid="33"/>
                                        </p:tgtEl>
                                        <p:attrNameLst>
                                          <p:attrName>style.visibility</p:attrName>
                                        </p:attrNameLst>
                                      </p:cBhvr>
                                      <p:to>
                                        <p:strVal val="visible"/>
                                      </p:to>
                                    </p:set>
                                    <p:animEffect transition="in" filter="wipe(left)">
                                      <p:cBhvr>
                                        <p:cTn id="59" dur="500"/>
                                        <p:tgtEl>
                                          <p:spTgt spid="33"/>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nodeType="clickEffect">
                                  <p:stCondLst>
                                    <p:cond delay="0"/>
                                  </p:stCondLst>
                                  <p:childTnLst>
                                    <p:set>
                                      <p:cBhvr>
                                        <p:cTn id="63" dur="1" fill="hold">
                                          <p:stCondLst>
                                            <p:cond delay="0"/>
                                          </p:stCondLst>
                                        </p:cTn>
                                        <p:tgtEl>
                                          <p:spTgt spid="34"/>
                                        </p:tgtEl>
                                        <p:attrNameLst>
                                          <p:attrName>style.visibility</p:attrName>
                                        </p:attrNameLst>
                                      </p:cBhvr>
                                      <p:to>
                                        <p:strVal val="visible"/>
                                      </p:to>
                                    </p:set>
                                    <p:animEffect transition="in" filter="wipe(left)">
                                      <p:cBhvr>
                                        <p:cTn id="64" dur="500"/>
                                        <p:tgtEl>
                                          <p:spTgt spid="34"/>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38"/>
                                        </p:tgtEl>
                                        <p:attrNameLst>
                                          <p:attrName>style.visibility</p:attrName>
                                        </p:attrNameLst>
                                      </p:cBhvr>
                                      <p:to>
                                        <p:strVal val="visible"/>
                                      </p:to>
                                    </p:set>
                                    <p:animEffect transition="in" filter="fade">
                                      <p:cBhvr>
                                        <p:cTn id="69" dur="500"/>
                                        <p:tgtEl>
                                          <p:spTgt spid="38"/>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39"/>
                                        </p:tgtEl>
                                        <p:attrNameLst>
                                          <p:attrName>style.visibility</p:attrName>
                                        </p:attrNameLst>
                                      </p:cBhvr>
                                      <p:to>
                                        <p:strVal val="visible"/>
                                      </p:to>
                                    </p:set>
                                    <p:animEffect transition="in" filter="fade">
                                      <p:cBhvr>
                                        <p:cTn id="74" dur="500"/>
                                        <p:tgtEl>
                                          <p:spTgt spid="39"/>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nodeType="clickEffect">
                                  <p:stCondLst>
                                    <p:cond delay="0"/>
                                  </p:stCondLst>
                                  <p:childTnLst>
                                    <p:set>
                                      <p:cBhvr>
                                        <p:cTn id="78" dur="1" fill="hold">
                                          <p:stCondLst>
                                            <p:cond delay="0"/>
                                          </p:stCondLst>
                                        </p:cTn>
                                        <p:tgtEl>
                                          <p:spTgt spid="40"/>
                                        </p:tgtEl>
                                        <p:attrNameLst>
                                          <p:attrName>style.visibility</p:attrName>
                                        </p:attrNameLst>
                                      </p:cBhvr>
                                      <p:to>
                                        <p:strVal val="visible"/>
                                      </p:to>
                                    </p:set>
                                    <p:animEffect transition="in" filter="wipe(left)">
                                      <p:cBhvr>
                                        <p:cTn id="79" dur="500"/>
                                        <p:tgtEl>
                                          <p:spTgt spid="40"/>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41"/>
                                        </p:tgtEl>
                                        <p:attrNameLst>
                                          <p:attrName>style.visibility</p:attrName>
                                        </p:attrNameLst>
                                      </p:cBhvr>
                                      <p:to>
                                        <p:strVal val="visible"/>
                                      </p:to>
                                    </p:set>
                                    <p:animEffect transition="in" filter="fade">
                                      <p:cBhvr>
                                        <p:cTn id="84" dur="500"/>
                                        <p:tgtEl>
                                          <p:spTgt spid="41"/>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42"/>
                                        </p:tgtEl>
                                        <p:attrNameLst>
                                          <p:attrName>style.visibility</p:attrName>
                                        </p:attrNameLst>
                                      </p:cBhvr>
                                      <p:to>
                                        <p:strVal val="visible"/>
                                      </p:to>
                                    </p:set>
                                    <p:animEffect transition="in" filter="fade">
                                      <p:cBhvr>
                                        <p:cTn id="89" dur="500"/>
                                        <p:tgtEl>
                                          <p:spTgt spid="42"/>
                                        </p:tgtEl>
                                      </p:cBhvr>
                                    </p:animEffect>
                                  </p:childTnLst>
                                </p:cTn>
                              </p:par>
                            </p:childTnLst>
                          </p:cTn>
                        </p:par>
                      </p:childTnLst>
                    </p:cTn>
                  </p:par>
                  <p:par>
                    <p:cTn id="90" fill="hold">
                      <p:stCondLst>
                        <p:cond delay="indefinite"/>
                      </p:stCondLst>
                      <p:childTnLst>
                        <p:par>
                          <p:cTn id="91" fill="hold">
                            <p:stCondLst>
                              <p:cond delay="0"/>
                            </p:stCondLst>
                            <p:childTnLst>
                              <p:par>
                                <p:cTn id="92" presetID="22" presetClass="entr" presetSubtype="8" fill="hold" nodeType="clickEffect">
                                  <p:stCondLst>
                                    <p:cond delay="0"/>
                                  </p:stCondLst>
                                  <p:childTnLst>
                                    <p:set>
                                      <p:cBhvr>
                                        <p:cTn id="93" dur="1" fill="hold">
                                          <p:stCondLst>
                                            <p:cond delay="0"/>
                                          </p:stCondLst>
                                        </p:cTn>
                                        <p:tgtEl>
                                          <p:spTgt spid="43"/>
                                        </p:tgtEl>
                                        <p:attrNameLst>
                                          <p:attrName>style.visibility</p:attrName>
                                        </p:attrNameLst>
                                      </p:cBhvr>
                                      <p:to>
                                        <p:strVal val="visible"/>
                                      </p:to>
                                    </p:set>
                                    <p:animEffect transition="in" filter="wipe(left)">
                                      <p:cBhvr>
                                        <p:cTn id="94"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1" grpId="0"/>
      <p:bldP spid="22" grpId="0"/>
      <p:bldP spid="23" grpId="0"/>
      <p:bldP spid="24" grpId="0"/>
      <p:bldP spid="4" grpId="0" animBg="1"/>
      <p:bldP spid="26" grpId="0" animBg="1"/>
      <p:bldP spid="32" grpId="0"/>
      <p:bldP spid="38" grpId="0"/>
      <p:bldP spid="39" grpId="0"/>
      <p:bldP spid="41" grpId="0"/>
      <p:bldP spid="4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圆角矩形 3">
            <a:extLst>
              <a:ext uri="{FF2B5EF4-FFF2-40B4-BE49-F238E27FC236}">
                <a16:creationId xmlns:a16="http://schemas.microsoft.com/office/drawing/2014/main" xmlns="" id="{B60E9F5B-E8A4-469E-B7A8-7693184901A2}"/>
              </a:ext>
            </a:extLst>
          </p:cNvPr>
          <p:cNvSpPr/>
          <p:nvPr/>
        </p:nvSpPr>
        <p:spPr>
          <a:xfrm>
            <a:off x="169334" y="253999"/>
            <a:ext cx="11768666" cy="6383867"/>
          </a:xfrm>
          <a:prstGeom prst="roundRect">
            <a:avLst>
              <a:gd name="adj" fmla="val 11111"/>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1" name="组合 8">
            <a:extLst>
              <a:ext uri="{FF2B5EF4-FFF2-40B4-BE49-F238E27FC236}">
                <a16:creationId xmlns:a16="http://schemas.microsoft.com/office/drawing/2014/main" xmlns="" id="{5CD65150-5ED9-45A5-9105-E950B27A4E2B}"/>
              </a:ext>
            </a:extLst>
          </p:cNvPr>
          <p:cNvGrpSpPr/>
          <p:nvPr/>
        </p:nvGrpSpPr>
        <p:grpSpPr>
          <a:xfrm>
            <a:off x="572770" y="233680"/>
            <a:ext cx="10773410" cy="1437005"/>
            <a:chOff x="630" y="831"/>
            <a:chExt cx="16966" cy="2263"/>
          </a:xfrm>
        </p:grpSpPr>
        <p:sp>
          <p:nvSpPr>
            <p:cNvPr id="13" name="圆角矩形 7">
              <a:extLst>
                <a:ext uri="{FF2B5EF4-FFF2-40B4-BE49-F238E27FC236}">
                  <a16:creationId xmlns:a16="http://schemas.microsoft.com/office/drawing/2014/main" xmlns="" id="{7F3AAAF8-EA1D-4313-9FB9-2C2F1AC3DE15}"/>
                </a:ext>
              </a:extLst>
            </p:cNvPr>
            <p:cNvSpPr/>
            <p:nvPr/>
          </p:nvSpPr>
          <p:spPr>
            <a:xfrm>
              <a:off x="1473" y="1633"/>
              <a:ext cx="16123"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zh-CN" altLang="en-US" sz="3200" b="1" spc="-30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14" name="圆角矩形 5">
              <a:extLst>
                <a:ext uri="{FF2B5EF4-FFF2-40B4-BE49-F238E27FC236}">
                  <a16:creationId xmlns:a16="http://schemas.microsoft.com/office/drawing/2014/main" xmlns="" id="{4C89A3C8-173E-48B2-90AC-BFFF6E817541}"/>
                </a:ext>
              </a:extLst>
            </p:cNvPr>
            <p:cNvSpPr/>
            <p:nvPr/>
          </p:nvSpPr>
          <p:spPr>
            <a:xfrm>
              <a:off x="1365" y="1117"/>
              <a:ext cx="16123" cy="1620"/>
            </a:xfrm>
            <a:prstGeom prst="roundRect">
              <a:avLst>
                <a:gd name="adj" fmla="val 50000"/>
              </a:avLst>
            </a:prstGeom>
            <a:solidFill>
              <a:srgbClr val="A0CC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endParaRPr lang="zh-CN" altLang="en-US" sz="3200" b="1" spc="-300" dirty="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endParaRPr>
            </a:p>
          </p:txBody>
        </p:sp>
        <p:pic>
          <p:nvPicPr>
            <p:cNvPr id="16" name="图片 25" descr="卡通人物&#10;&#10;中度可信度描述已自动生成">
              <a:extLst>
                <a:ext uri="{FF2B5EF4-FFF2-40B4-BE49-F238E27FC236}">
                  <a16:creationId xmlns:a16="http://schemas.microsoft.com/office/drawing/2014/main" xmlns="" id="{5D269564-C1A6-4B01-8B65-E985889CFF2D}"/>
                </a:ext>
              </a:extLst>
            </p:cNvPr>
            <p:cNvPicPr>
              <a:picLocks noChangeAspect="1"/>
            </p:cNvPicPr>
            <p:nvPr>
              <p:custDataLst>
                <p:tags r:id="rId2"/>
              </p:custDataLst>
            </p:nvPr>
          </p:nvPicPr>
          <p:blipFill>
            <a:blip r:embed="rId5" cstate="email"/>
            <a:stretch>
              <a:fillRect/>
            </a:stretch>
          </p:blipFill>
          <p:spPr>
            <a:xfrm rot="840000">
              <a:off x="630" y="831"/>
              <a:ext cx="2263" cy="2263"/>
            </a:xfrm>
            <a:prstGeom prst="rect">
              <a:avLst/>
            </a:prstGeom>
          </p:spPr>
        </p:pic>
      </p:grpSp>
      <p:grpSp>
        <p:nvGrpSpPr>
          <p:cNvPr id="29" name="Group 28">
            <a:extLst>
              <a:ext uri="{FF2B5EF4-FFF2-40B4-BE49-F238E27FC236}">
                <a16:creationId xmlns:a16="http://schemas.microsoft.com/office/drawing/2014/main" xmlns="" id="{35150880-4B1D-4364-A329-AADC47609B5B}"/>
              </a:ext>
            </a:extLst>
          </p:cNvPr>
          <p:cNvGrpSpPr/>
          <p:nvPr/>
        </p:nvGrpSpPr>
        <p:grpSpPr>
          <a:xfrm>
            <a:off x="6458133" y="1681139"/>
            <a:ext cx="5313576" cy="4608664"/>
            <a:chOff x="609600" y="1771650"/>
            <a:chExt cx="5313576" cy="4188882"/>
          </a:xfrm>
        </p:grpSpPr>
        <p:sp>
          <p:nvSpPr>
            <p:cNvPr id="3" name="Rectangle: Rounded Corners 2">
              <a:extLst>
                <a:ext uri="{FF2B5EF4-FFF2-40B4-BE49-F238E27FC236}">
                  <a16:creationId xmlns:a16="http://schemas.microsoft.com/office/drawing/2014/main" xmlns="" id="{0AFD7BA0-8298-4D25-BE22-04317A2953FF}"/>
                </a:ext>
              </a:extLst>
            </p:cNvPr>
            <p:cNvSpPr/>
            <p:nvPr/>
          </p:nvSpPr>
          <p:spPr>
            <a:xfrm>
              <a:off x="609600" y="2043853"/>
              <a:ext cx="5313576" cy="3916679"/>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27" name="Flowchart: Terminator 26">
              <a:extLst>
                <a:ext uri="{FF2B5EF4-FFF2-40B4-BE49-F238E27FC236}">
                  <a16:creationId xmlns:a16="http://schemas.microsoft.com/office/drawing/2014/main" xmlns="" id="{755D9655-6828-47C5-8866-64C439E8B589}"/>
                </a:ext>
              </a:extLst>
            </p:cNvPr>
            <p:cNvSpPr/>
            <p:nvPr/>
          </p:nvSpPr>
          <p:spPr>
            <a:xfrm>
              <a:off x="1896535" y="1771650"/>
              <a:ext cx="2590800" cy="540465"/>
            </a:xfrm>
            <a:prstGeom prst="flowChartTerminator">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sz="3600" dirty="0">
                  <a:solidFill>
                    <a:srgbClr val="5F7700"/>
                  </a:solidFill>
                  <a:latin typeface="Pattaya" panose="00000500000000000000" pitchFamily="2" charset="-34"/>
                  <a:cs typeface="Pattaya" panose="00000500000000000000" pitchFamily="2" charset="-34"/>
                </a:rPr>
                <a:t>Tình cảm</a:t>
              </a:r>
              <a:endParaRPr lang="en-US" sz="3600" dirty="0">
                <a:solidFill>
                  <a:srgbClr val="5F7700"/>
                </a:solidFill>
                <a:latin typeface="Pattaya" panose="00000500000000000000" pitchFamily="2" charset="-34"/>
                <a:cs typeface="Pattaya" panose="00000500000000000000" pitchFamily="2" charset="-34"/>
              </a:endParaRPr>
            </a:p>
          </p:txBody>
        </p:sp>
      </p:grpSp>
      <p:sp>
        <p:nvSpPr>
          <p:cNvPr id="17" name="Rectangle 16">
            <a:extLst>
              <a:ext uri="{FF2B5EF4-FFF2-40B4-BE49-F238E27FC236}">
                <a16:creationId xmlns:a16="http://schemas.microsoft.com/office/drawing/2014/main" xmlns="" id="{1B2516A5-3B49-416A-BC40-33D46776EF5A}"/>
              </a:ext>
            </a:extLst>
          </p:cNvPr>
          <p:cNvSpPr/>
          <p:nvPr/>
        </p:nvSpPr>
        <p:spPr>
          <a:xfrm>
            <a:off x="2171858" y="477685"/>
            <a:ext cx="8266120" cy="1077218"/>
          </a:xfrm>
          <a:prstGeom prst="rect">
            <a:avLst/>
          </a:prstGeom>
        </p:spPr>
        <p:txBody>
          <a:bodyPr wrap="square">
            <a:spAutoFit/>
          </a:bodyPr>
          <a:lstStyle/>
          <a:p>
            <a:pPr algn="ctr">
              <a:defRPr/>
            </a:pPr>
            <a:r>
              <a:rPr lang="vi-VN" altLang="zh-CN" sz="3200" b="1" dirty="0">
                <a:solidFill>
                  <a:schemeClr val="bg1"/>
                </a:solidFill>
                <a:latin typeface="Pattaya" panose="00000500000000000000" pitchFamily="2" charset="-34"/>
                <a:ea typeface="思源黑体 CN Light" panose="020B0300000000000000" charset="-122"/>
                <a:cs typeface="Pattaya" panose="00000500000000000000" pitchFamily="2" charset="-34"/>
                <a:sym typeface="+mn-ea"/>
              </a:rPr>
              <a:t>Tình cảm và mong ước của người chiến sĩ đối với các cháu học sinh</a:t>
            </a:r>
            <a:endParaRPr lang="zh-CN" altLang="en-US" sz="3200" b="1" dirty="0">
              <a:solidFill>
                <a:schemeClr val="bg1"/>
              </a:solidFill>
              <a:latin typeface="Pattaya" panose="00000500000000000000" pitchFamily="2" charset="-34"/>
              <a:ea typeface="思源黑体 CN Light" panose="020B0300000000000000" charset="-122"/>
              <a:cs typeface="Pattaya" panose="00000500000000000000" pitchFamily="2" charset="-34"/>
              <a:sym typeface="+mn-ea"/>
            </a:endParaRPr>
          </a:p>
        </p:txBody>
      </p:sp>
      <p:pic>
        <p:nvPicPr>
          <p:cNvPr id="8" name="Picture 7">
            <a:extLst>
              <a:ext uri="{FF2B5EF4-FFF2-40B4-BE49-F238E27FC236}">
                <a16:creationId xmlns:a16="http://schemas.microsoft.com/office/drawing/2014/main" xmlns="" id="{1B1F1BA0-6521-407F-9FEA-C2E6BC6FC3F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9822743" y="4767610"/>
            <a:ext cx="2521289" cy="2044288"/>
          </a:xfrm>
          <a:prstGeom prst="rect">
            <a:avLst/>
          </a:prstGeom>
        </p:spPr>
      </p:pic>
      <p:sp>
        <p:nvSpPr>
          <p:cNvPr id="21" name="Rectangle 20">
            <a:extLst>
              <a:ext uri="{FF2B5EF4-FFF2-40B4-BE49-F238E27FC236}">
                <a16:creationId xmlns:a16="http://schemas.microsoft.com/office/drawing/2014/main" xmlns="" id="{C6998EFD-C16A-49B4-BE7E-4B55ACEDE833}"/>
              </a:ext>
            </a:extLst>
          </p:cNvPr>
          <p:cNvSpPr/>
          <p:nvPr/>
        </p:nvSpPr>
        <p:spPr>
          <a:xfrm>
            <a:off x="6458133" y="2382172"/>
            <a:ext cx="6852056" cy="523220"/>
          </a:xfrm>
          <a:prstGeom prst="rect">
            <a:avLst/>
          </a:prstGeom>
        </p:spPr>
        <p:txBody>
          <a:bodyPr wrap="square">
            <a:spAutoFit/>
          </a:bodyPr>
          <a:lstStyle/>
          <a:p>
            <a:r>
              <a:rPr lang="vi-VN" sz="2800" b="1" dirty="0">
                <a:solidFill>
                  <a:srgbClr val="000000"/>
                </a:solidFill>
                <a:latin typeface="Calibri" panose="020F0502020204030204" pitchFamily="34" charset="0"/>
                <a:cs typeface="Calibri" panose="020F0502020204030204" pitchFamily="34" charset="0"/>
              </a:rPr>
              <a:t>- Cách xưng hô</a:t>
            </a:r>
            <a:endParaRPr lang="en-US" sz="2800" b="1" dirty="0"/>
          </a:p>
        </p:txBody>
      </p:sp>
      <p:sp>
        <p:nvSpPr>
          <p:cNvPr id="22" name="Rectangle 21">
            <a:extLst>
              <a:ext uri="{FF2B5EF4-FFF2-40B4-BE49-F238E27FC236}">
                <a16:creationId xmlns:a16="http://schemas.microsoft.com/office/drawing/2014/main" xmlns="" id="{8F4811D5-8FB7-487B-95CE-E1851ADE4EAA}"/>
              </a:ext>
            </a:extLst>
          </p:cNvPr>
          <p:cNvSpPr/>
          <p:nvPr/>
        </p:nvSpPr>
        <p:spPr>
          <a:xfrm>
            <a:off x="8722395" y="2382172"/>
            <a:ext cx="4977409" cy="523220"/>
          </a:xfrm>
          <a:prstGeom prst="rect">
            <a:avLst/>
          </a:prstGeom>
        </p:spPr>
        <p:txBody>
          <a:bodyPr wrap="square">
            <a:spAutoFit/>
          </a:bodyPr>
          <a:lstStyle/>
          <a:p>
            <a:r>
              <a:rPr lang="vi-VN" sz="2800" b="1" dirty="0">
                <a:solidFill>
                  <a:srgbClr val="C03727"/>
                </a:solidFill>
                <a:latin typeface="Calibri" panose="020F0502020204030204" pitchFamily="34" charset="0"/>
                <a:cs typeface="Calibri" panose="020F0502020204030204" pitchFamily="34" charset="0"/>
              </a:rPr>
              <a:t>thân mật chú - cháu</a:t>
            </a:r>
            <a:endParaRPr lang="en-US" sz="2800" b="1" dirty="0">
              <a:solidFill>
                <a:srgbClr val="C03727"/>
              </a:solidFill>
            </a:endParaRPr>
          </a:p>
        </p:txBody>
      </p:sp>
      <p:sp>
        <p:nvSpPr>
          <p:cNvPr id="23" name="Rectangle 22">
            <a:extLst>
              <a:ext uri="{FF2B5EF4-FFF2-40B4-BE49-F238E27FC236}">
                <a16:creationId xmlns:a16="http://schemas.microsoft.com/office/drawing/2014/main" xmlns="" id="{A00B77C1-5995-41BA-B589-A82C3D386461}"/>
              </a:ext>
            </a:extLst>
          </p:cNvPr>
          <p:cNvSpPr/>
          <p:nvPr/>
        </p:nvSpPr>
        <p:spPr>
          <a:xfrm>
            <a:off x="6458133" y="2829390"/>
            <a:ext cx="6852056" cy="523220"/>
          </a:xfrm>
          <a:prstGeom prst="rect">
            <a:avLst/>
          </a:prstGeom>
        </p:spPr>
        <p:txBody>
          <a:bodyPr wrap="square">
            <a:spAutoFit/>
          </a:bodyPr>
          <a:lstStyle/>
          <a:p>
            <a:r>
              <a:rPr lang="vi-VN" sz="2800" b="1" dirty="0">
                <a:solidFill>
                  <a:srgbClr val="000000"/>
                </a:solidFill>
                <a:latin typeface="Calibri" panose="020F0502020204030204" pitchFamily="34" charset="0"/>
                <a:cs typeface="Calibri" panose="020F0502020204030204" pitchFamily="34" charset="0"/>
              </a:rPr>
              <a:t>- Cách gọi</a:t>
            </a:r>
            <a:endParaRPr lang="en-US" sz="2800" b="1" dirty="0"/>
          </a:p>
        </p:txBody>
      </p:sp>
      <p:sp>
        <p:nvSpPr>
          <p:cNvPr id="24" name="Rectangle 23">
            <a:extLst>
              <a:ext uri="{FF2B5EF4-FFF2-40B4-BE49-F238E27FC236}">
                <a16:creationId xmlns:a16="http://schemas.microsoft.com/office/drawing/2014/main" xmlns="" id="{27944BEE-8617-4C52-8C7D-D631E04DB9C7}"/>
              </a:ext>
            </a:extLst>
          </p:cNvPr>
          <p:cNvSpPr/>
          <p:nvPr/>
        </p:nvSpPr>
        <p:spPr>
          <a:xfrm>
            <a:off x="7949273" y="2829390"/>
            <a:ext cx="4977409" cy="523220"/>
          </a:xfrm>
          <a:prstGeom prst="rect">
            <a:avLst/>
          </a:prstGeom>
        </p:spPr>
        <p:txBody>
          <a:bodyPr wrap="square">
            <a:spAutoFit/>
          </a:bodyPr>
          <a:lstStyle/>
          <a:p>
            <a:r>
              <a:rPr lang="vi-VN" sz="2800" b="1" dirty="0">
                <a:solidFill>
                  <a:srgbClr val="C03727"/>
                </a:solidFill>
                <a:latin typeface="Calibri" panose="020F0502020204030204" pitchFamily="34" charset="0"/>
                <a:cs typeface="Calibri" panose="020F0502020204030204" pitchFamily="34" charset="0"/>
              </a:rPr>
              <a:t>yêu thương: Các cháu ơi!</a:t>
            </a:r>
            <a:endParaRPr lang="en-US" sz="2800" b="1" dirty="0">
              <a:solidFill>
                <a:srgbClr val="C03727"/>
              </a:solidFill>
            </a:endParaRPr>
          </a:p>
        </p:txBody>
      </p:sp>
      <p:sp>
        <p:nvSpPr>
          <p:cNvPr id="32" name="Rectangle 31">
            <a:extLst>
              <a:ext uri="{FF2B5EF4-FFF2-40B4-BE49-F238E27FC236}">
                <a16:creationId xmlns:a16="http://schemas.microsoft.com/office/drawing/2014/main" xmlns="" id="{BEC79169-10C9-4682-ABAA-EF7BB98EDD8E}"/>
              </a:ext>
            </a:extLst>
          </p:cNvPr>
          <p:cNvSpPr/>
          <p:nvPr/>
        </p:nvSpPr>
        <p:spPr>
          <a:xfrm>
            <a:off x="6458133" y="3312782"/>
            <a:ext cx="6852056" cy="523220"/>
          </a:xfrm>
          <a:prstGeom prst="rect">
            <a:avLst/>
          </a:prstGeom>
        </p:spPr>
        <p:txBody>
          <a:bodyPr wrap="square">
            <a:spAutoFit/>
          </a:bodyPr>
          <a:lstStyle/>
          <a:p>
            <a:r>
              <a:rPr lang="vi-VN" sz="2800" b="1" dirty="0">
                <a:solidFill>
                  <a:srgbClr val="000000"/>
                </a:solidFill>
                <a:latin typeface="Calibri" panose="020F0502020204030204" pitchFamily="34" charset="0"/>
                <a:cs typeface="Calibri" panose="020F0502020204030204" pitchFamily="34" charset="0"/>
              </a:rPr>
              <a:t>- Dùng từ</a:t>
            </a:r>
            <a:endParaRPr lang="en-US" sz="2800" b="1" dirty="0"/>
          </a:p>
        </p:txBody>
      </p:sp>
      <p:sp>
        <p:nvSpPr>
          <p:cNvPr id="38" name="Rectangle 37">
            <a:extLst>
              <a:ext uri="{FF2B5EF4-FFF2-40B4-BE49-F238E27FC236}">
                <a16:creationId xmlns:a16="http://schemas.microsoft.com/office/drawing/2014/main" xmlns="" id="{4EF1495E-A76B-4014-824D-E90998D42168}"/>
              </a:ext>
            </a:extLst>
          </p:cNvPr>
          <p:cNvSpPr/>
          <p:nvPr/>
        </p:nvSpPr>
        <p:spPr>
          <a:xfrm>
            <a:off x="7949273" y="3297440"/>
            <a:ext cx="4977409" cy="523220"/>
          </a:xfrm>
          <a:prstGeom prst="rect">
            <a:avLst/>
          </a:prstGeom>
        </p:spPr>
        <p:txBody>
          <a:bodyPr wrap="square">
            <a:spAutoFit/>
          </a:bodyPr>
          <a:lstStyle/>
          <a:p>
            <a:r>
              <a:rPr lang="vi-VN" sz="2800" b="1" dirty="0">
                <a:solidFill>
                  <a:srgbClr val="C03727"/>
                </a:solidFill>
                <a:latin typeface="Calibri" panose="020F0502020204030204" pitchFamily="34" charset="0"/>
                <a:cs typeface="Calibri" panose="020F0502020204030204" pitchFamily="34" charset="0"/>
              </a:rPr>
              <a:t>: yêu mến, lưu luyến</a:t>
            </a:r>
            <a:endParaRPr lang="en-US" sz="2800" b="1" dirty="0">
              <a:solidFill>
                <a:srgbClr val="C03727"/>
              </a:solidFill>
            </a:endParaRPr>
          </a:p>
        </p:txBody>
      </p:sp>
      <p:sp>
        <p:nvSpPr>
          <p:cNvPr id="39" name="Rectangle 38">
            <a:extLst>
              <a:ext uri="{FF2B5EF4-FFF2-40B4-BE49-F238E27FC236}">
                <a16:creationId xmlns:a16="http://schemas.microsoft.com/office/drawing/2014/main" xmlns="" id="{C0949438-D992-4E03-9633-E8636E9AC977}"/>
              </a:ext>
            </a:extLst>
          </p:cNvPr>
          <p:cNvSpPr/>
          <p:nvPr/>
        </p:nvSpPr>
        <p:spPr>
          <a:xfrm>
            <a:off x="6458133" y="3747190"/>
            <a:ext cx="6852056" cy="523220"/>
          </a:xfrm>
          <a:prstGeom prst="rect">
            <a:avLst/>
          </a:prstGeom>
        </p:spPr>
        <p:txBody>
          <a:bodyPr wrap="square">
            <a:spAutoFit/>
          </a:bodyPr>
          <a:lstStyle/>
          <a:p>
            <a:r>
              <a:rPr lang="vi-VN" sz="2800" b="1" dirty="0">
                <a:solidFill>
                  <a:srgbClr val="000000"/>
                </a:solidFill>
                <a:latin typeface="Calibri" panose="020F0502020204030204" pitchFamily="34" charset="0"/>
                <a:cs typeface="Calibri" panose="020F0502020204030204" pitchFamily="34" charset="0"/>
              </a:rPr>
              <a:t>- Hỏi thăm</a:t>
            </a:r>
            <a:endParaRPr lang="en-US" sz="2800" b="1" dirty="0"/>
          </a:p>
        </p:txBody>
      </p:sp>
      <p:sp>
        <p:nvSpPr>
          <p:cNvPr id="41" name="Rectangle 40">
            <a:extLst>
              <a:ext uri="{FF2B5EF4-FFF2-40B4-BE49-F238E27FC236}">
                <a16:creationId xmlns:a16="http://schemas.microsoft.com/office/drawing/2014/main" xmlns="" id="{823F6838-B49D-44F7-A5F8-BA04D57DFAEC}"/>
              </a:ext>
            </a:extLst>
          </p:cNvPr>
          <p:cNvSpPr/>
          <p:nvPr/>
        </p:nvSpPr>
        <p:spPr>
          <a:xfrm>
            <a:off x="8065328" y="3733082"/>
            <a:ext cx="4977409" cy="523220"/>
          </a:xfrm>
          <a:prstGeom prst="rect">
            <a:avLst/>
          </a:prstGeom>
        </p:spPr>
        <p:txBody>
          <a:bodyPr wrap="square">
            <a:spAutoFit/>
          </a:bodyPr>
          <a:lstStyle/>
          <a:p>
            <a:r>
              <a:rPr lang="vi-VN" sz="2800" b="1" dirty="0">
                <a:solidFill>
                  <a:srgbClr val="C03727"/>
                </a:solidFill>
                <a:latin typeface="Calibri" panose="020F0502020204030204" pitchFamily="34" charset="0"/>
                <a:cs typeface="Calibri" panose="020F0502020204030204" pitchFamily="34" charset="0"/>
              </a:rPr>
              <a:t>ân cần</a:t>
            </a:r>
            <a:endParaRPr lang="en-US" sz="2800" b="1" dirty="0">
              <a:solidFill>
                <a:srgbClr val="C03727"/>
              </a:solidFill>
            </a:endParaRPr>
          </a:p>
        </p:txBody>
      </p:sp>
      <p:sp>
        <p:nvSpPr>
          <p:cNvPr id="42" name="Rectangle 41">
            <a:extLst>
              <a:ext uri="{FF2B5EF4-FFF2-40B4-BE49-F238E27FC236}">
                <a16:creationId xmlns:a16="http://schemas.microsoft.com/office/drawing/2014/main" xmlns="" id="{6635631A-A539-4E68-94BD-7AF6D01A9797}"/>
              </a:ext>
            </a:extLst>
          </p:cNvPr>
          <p:cNvSpPr/>
          <p:nvPr/>
        </p:nvSpPr>
        <p:spPr>
          <a:xfrm>
            <a:off x="6459201" y="4244390"/>
            <a:ext cx="6852056" cy="523220"/>
          </a:xfrm>
          <a:prstGeom prst="rect">
            <a:avLst/>
          </a:prstGeom>
        </p:spPr>
        <p:txBody>
          <a:bodyPr wrap="square">
            <a:spAutoFit/>
          </a:bodyPr>
          <a:lstStyle/>
          <a:p>
            <a:r>
              <a:rPr lang="vi-VN" sz="2800" b="1" dirty="0">
                <a:solidFill>
                  <a:srgbClr val="000000"/>
                </a:solidFill>
                <a:latin typeface="Calibri" panose="020F0502020204030204" pitchFamily="34" charset="0"/>
                <a:cs typeface="Calibri" panose="020F0502020204030204" pitchFamily="34" charset="0"/>
              </a:rPr>
              <a:t>- Vỗ về yêu thương</a:t>
            </a:r>
            <a:endParaRPr lang="en-US" sz="2800" b="1" dirty="0"/>
          </a:p>
        </p:txBody>
      </p:sp>
      <p:sp>
        <p:nvSpPr>
          <p:cNvPr id="5" name="Rectangle 4">
            <a:extLst>
              <a:ext uri="{FF2B5EF4-FFF2-40B4-BE49-F238E27FC236}">
                <a16:creationId xmlns:a16="http://schemas.microsoft.com/office/drawing/2014/main" xmlns="" id="{8B1C621B-B737-4BC8-9EBB-8E8ACAF95923}"/>
              </a:ext>
            </a:extLst>
          </p:cNvPr>
          <p:cNvSpPr/>
          <p:nvPr/>
        </p:nvSpPr>
        <p:spPr>
          <a:xfrm>
            <a:off x="493981" y="1895782"/>
            <a:ext cx="6096000" cy="4401205"/>
          </a:xfrm>
          <a:prstGeom prst="rect">
            <a:avLst/>
          </a:prstGeom>
        </p:spPr>
        <p:txBody>
          <a:bodyPr>
            <a:spAutoFit/>
          </a:bodyPr>
          <a:lstStyle/>
          <a:p>
            <a:r>
              <a:rPr lang="vi-VN" sz="2800" dirty="0">
                <a:solidFill>
                  <a:srgbClr val="000000"/>
                </a:solidFill>
              </a:rPr>
              <a:t>Trong đêm khuya vắng vẻ</a:t>
            </a:r>
            <a:endParaRPr lang="vi-VN" sz="2800" dirty="0">
              <a:solidFill>
                <a:srgbClr val="003399"/>
              </a:solidFill>
            </a:endParaRPr>
          </a:p>
          <a:p>
            <a:r>
              <a:rPr lang="vi-VN" sz="2800" dirty="0">
                <a:solidFill>
                  <a:srgbClr val="000000"/>
                </a:solidFill>
              </a:rPr>
              <a:t>Chú đi tuần đêm nay</a:t>
            </a:r>
            <a:endParaRPr lang="vi-VN" sz="2800" dirty="0">
              <a:solidFill>
                <a:srgbClr val="003399"/>
              </a:solidFill>
            </a:endParaRPr>
          </a:p>
          <a:p>
            <a:r>
              <a:rPr lang="vi-VN" sz="2800" dirty="0">
                <a:solidFill>
                  <a:srgbClr val="000000"/>
                </a:solidFill>
              </a:rPr>
              <a:t>Nép mình dưới bóng hàng cây</a:t>
            </a:r>
            <a:endParaRPr lang="vi-VN" sz="2800" dirty="0">
              <a:solidFill>
                <a:srgbClr val="003399"/>
              </a:solidFill>
            </a:endParaRPr>
          </a:p>
          <a:p>
            <a:r>
              <a:rPr lang="vi-VN" sz="2800" dirty="0">
                <a:solidFill>
                  <a:srgbClr val="000000"/>
                </a:solidFill>
              </a:rPr>
              <a:t>Gió đông lạnh buốt đôi tay chú rồi!</a:t>
            </a:r>
            <a:endParaRPr lang="vi-VN" sz="2800" dirty="0">
              <a:solidFill>
                <a:srgbClr val="003399"/>
              </a:solidFill>
            </a:endParaRPr>
          </a:p>
          <a:p>
            <a:r>
              <a:rPr lang="vi-VN" sz="2800" dirty="0">
                <a:solidFill>
                  <a:srgbClr val="000000"/>
                </a:solidFill>
              </a:rPr>
              <a:t>Rét thì mặc rét cháu ơi!</a:t>
            </a:r>
            <a:endParaRPr lang="vi-VN" sz="2800" dirty="0">
              <a:solidFill>
                <a:srgbClr val="003399"/>
              </a:solidFill>
            </a:endParaRPr>
          </a:p>
          <a:p>
            <a:r>
              <a:rPr lang="vi-VN" sz="2800" dirty="0">
                <a:solidFill>
                  <a:srgbClr val="000000"/>
                </a:solidFill>
              </a:rPr>
              <a:t>Chú đi giữ mãi ấm nơi cháu nằm.</a:t>
            </a:r>
          </a:p>
          <a:p>
            <a:endParaRPr lang="vi-VN" sz="2800" dirty="0">
              <a:solidFill>
                <a:srgbClr val="003399"/>
              </a:solidFill>
            </a:endParaRPr>
          </a:p>
          <a:p>
            <a:r>
              <a:rPr lang="vi-VN" sz="2800" dirty="0">
                <a:solidFill>
                  <a:srgbClr val="000000"/>
                </a:solidFill>
              </a:rPr>
              <a:t>Mai các cháu học hành tiến bộ</a:t>
            </a:r>
            <a:endParaRPr lang="vi-VN" sz="2800" dirty="0">
              <a:solidFill>
                <a:srgbClr val="003399"/>
              </a:solidFill>
            </a:endParaRPr>
          </a:p>
          <a:p>
            <a:r>
              <a:rPr lang="vi-VN" sz="2800" dirty="0">
                <a:solidFill>
                  <a:srgbClr val="000000"/>
                </a:solidFill>
              </a:rPr>
              <a:t>Đời đẹp tươi khăn đỏ tung bay</a:t>
            </a:r>
            <a:endParaRPr lang="vi-VN" sz="2800" dirty="0">
              <a:solidFill>
                <a:srgbClr val="003399"/>
              </a:solidFill>
            </a:endParaRPr>
          </a:p>
          <a:p>
            <a:r>
              <a:rPr lang="vi-VN" sz="2800" dirty="0">
                <a:solidFill>
                  <a:srgbClr val="000000"/>
                </a:solidFill>
              </a:rPr>
              <a:t>Cháu ơi! Ngủ nhé, cho say …</a:t>
            </a:r>
          </a:p>
        </p:txBody>
      </p:sp>
      <p:cxnSp>
        <p:nvCxnSpPr>
          <p:cNvPr id="30" name="Straight Connector 29">
            <a:extLst>
              <a:ext uri="{FF2B5EF4-FFF2-40B4-BE49-F238E27FC236}">
                <a16:creationId xmlns:a16="http://schemas.microsoft.com/office/drawing/2014/main" xmlns="" id="{A481E2E7-0385-4163-AC2E-3D3A6796C3C6}"/>
              </a:ext>
            </a:extLst>
          </p:cNvPr>
          <p:cNvCxnSpPr>
            <a:cxnSpLocks/>
          </p:cNvCxnSpPr>
          <p:nvPr/>
        </p:nvCxnSpPr>
        <p:spPr>
          <a:xfrm>
            <a:off x="2043629" y="6184668"/>
            <a:ext cx="2644749"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xmlns="" id="{E5C1339C-FB99-48DE-80FC-E28E2283CE67}"/>
              </a:ext>
            </a:extLst>
          </p:cNvPr>
          <p:cNvSpPr/>
          <p:nvPr/>
        </p:nvSpPr>
        <p:spPr>
          <a:xfrm>
            <a:off x="6458133" y="4712440"/>
            <a:ext cx="6852056" cy="523220"/>
          </a:xfrm>
          <a:prstGeom prst="rect">
            <a:avLst/>
          </a:prstGeom>
        </p:spPr>
        <p:txBody>
          <a:bodyPr wrap="square">
            <a:spAutoFit/>
          </a:bodyPr>
          <a:lstStyle/>
          <a:p>
            <a:r>
              <a:rPr lang="vi-VN" sz="2800" b="1" dirty="0">
                <a:solidFill>
                  <a:srgbClr val="000000"/>
                </a:solidFill>
                <a:latin typeface="Calibri" panose="020F0502020204030204" pitchFamily="34" charset="0"/>
                <a:cs typeface="Calibri" panose="020F0502020204030204" pitchFamily="34" charset="0"/>
              </a:rPr>
              <a:t>- Dặn dò âu yếm</a:t>
            </a:r>
            <a:endParaRPr lang="en-US" sz="2800" b="1" dirty="0"/>
          </a:p>
        </p:txBody>
      </p:sp>
      <p:cxnSp>
        <p:nvCxnSpPr>
          <p:cNvPr id="36" name="Straight Connector 35">
            <a:extLst>
              <a:ext uri="{FF2B5EF4-FFF2-40B4-BE49-F238E27FC236}">
                <a16:creationId xmlns:a16="http://schemas.microsoft.com/office/drawing/2014/main" xmlns="" id="{6BAC123B-4BA4-47CA-B55A-3CD2D5110062}"/>
              </a:ext>
            </a:extLst>
          </p:cNvPr>
          <p:cNvCxnSpPr>
            <a:cxnSpLocks/>
          </p:cNvCxnSpPr>
          <p:nvPr/>
        </p:nvCxnSpPr>
        <p:spPr>
          <a:xfrm>
            <a:off x="721254" y="4506000"/>
            <a:ext cx="5014528"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xmlns="" id="{4EB1F846-D358-4FAE-9494-5772B77420D3}"/>
              </a:ext>
            </a:extLst>
          </p:cNvPr>
          <p:cNvSpPr/>
          <p:nvPr/>
        </p:nvSpPr>
        <p:spPr>
          <a:xfrm>
            <a:off x="6458133" y="5180490"/>
            <a:ext cx="6852056" cy="523220"/>
          </a:xfrm>
          <a:prstGeom prst="rect">
            <a:avLst/>
          </a:prstGeom>
        </p:spPr>
        <p:txBody>
          <a:bodyPr wrap="square">
            <a:spAutoFit/>
          </a:bodyPr>
          <a:lstStyle/>
          <a:p>
            <a:r>
              <a:rPr lang="vi-VN" sz="2800" b="1" dirty="0">
                <a:solidFill>
                  <a:srgbClr val="000000"/>
                </a:solidFill>
                <a:latin typeface="Calibri" panose="020F0502020204030204" pitchFamily="34" charset="0"/>
                <a:cs typeface="Calibri" panose="020F0502020204030204" pitchFamily="34" charset="0"/>
              </a:rPr>
              <a:t>- Tự nhủ</a:t>
            </a:r>
            <a:endParaRPr lang="en-US" sz="2800" b="1" dirty="0"/>
          </a:p>
        </p:txBody>
      </p:sp>
    </p:spTree>
    <p:custDataLst>
      <p:tags r:id="rId1"/>
    </p:custDataLst>
    <p:extLst>
      <p:ext uri="{BB962C8B-B14F-4D97-AF65-F5344CB8AC3E}">
        <p14:creationId xmlns:p14="http://schemas.microsoft.com/office/powerpoint/2010/main" val="23580158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wipe(left)">
                                      <p:cBhvr>
                                        <p:cTn id="12" dur="500"/>
                                        <p:tgtEl>
                                          <p:spTgt spid="3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5"/>
                                        </p:tgtEl>
                                        <p:attrNameLst>
                                          <p:attrName>style.visibility</p:attrName>
                                        </p:attrNameLst>
                                      </p:cBhvr>
                                      <p:to>
                                        <p:strVal val="visible"/>
                                      </p:to>
                                    </p:set>
                                    <p:animEffect transition="in" filter="fade">
                                      <p:cBhvr>
                                        <p:cTn id="17" dur="500"/>
                                        <p:tgtEl>
                                          <p:spTgt spid="3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wipe(left)">
                                      <p:cBhvr>
                                        <p:cTn id="22" dur="500"/>
                                        <p:tgtEl>
                                          <p:spTgt spid="3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fade">
                                      <p:cBhvr>
                                        <p:cTn id="27"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5" grpId="0"/>
      <p:bldP spid="3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圆角矩形 3">
            <a:extLst>
              <a:ext uri="{FF2B5EF4-FFF2-40B4-BE49-F238E27FC236}">
                <a16:creationId xmlns:a16="http://schemas.microsoft.com/office/drawing/2014/main" xmlns="" id="{B60E9F5B-E8A4-469E-B7A8-7693184901A2}"/>
              </a:ext>
            </a:extLst>
          </p:cNvPr>
          <p:cNvSpPr/>
          <p:nvPr/>
        </p:nvSpPr>
        <p:spPr>
          <a:xfrm>
            <a:off x="76200" y="253999"/>
            <a:ext cx="12039600" cy="6383867"/>
          </a:xfrm>
          <a:prstGeom prst="roundRect">
            <a:avLst>
              <a:gd name="adj" fmla="val 11111"/>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grpSp>
        <p:nvGrpSpPr>
          <p:cNvPr id="11" name="组合 8">
            <a:extLst>
              <a:ext uri="{FF2B5EF4-FFF2-40B4-BE49-F238E27FC236}">
                <a16:creationId xmlns:a16="http://schemas.microsoft.com/office/drawing/2014/main" xmlns="" id="{5CD65150-5ED9-45A5-9105-E950B27A4E2B}"/>
              </a:ext>
            </a:extLst>
          </p:cNvPr>
          <p:cNvGrpSpPr/>
          <p:nvPr/>
        </p:nvGrpSpPr>
        <p:grpSpPr>
          <a:xfrm>
            <a:off x="572770" y="233680"/>
            <a:ext cx="10773410" cy="1437005"/>
            <a:chOff x="630" y="831"/>
            <a:chExt cx="16966" cy="2263"/>
          </a:xfrm>
        </p:grpSpPr>
        <p:sp>
          <p:nvSpPr>
            <p:cNvPr id="13" name="圆角矩形 7">
              <a:extLst>
                <a:ext uri="{FF2B5EF4-FFF2-40B4-BE49-F238E27FC236}">
                  <a16:creationId xmlns:a16="http://schemas.microsoft.com/office/drawing/2014/main" xmlns="" id="{7F3AAAF8-EA1D-4313-9FB9-2C2F1AC3DE15}"/>
                </a:ext>
              </a:extLst>
            </p:cNvPr>
            <p:cNvSpPr/>
            <p:nvPr/>
          </p:nvSpPr>
          <p:spPr>
            <a:xfrm>
              <a:off x="1473" y="1633"/>
              <a:ext cx="16123"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zh-CN" altLang="en-US" sz="3200" b="1" spc="-30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14" name="圆角矩形 5">
              <a:extLst>
                <a:ext uri="{FF2B5EF4-FFF2-40B4-BE49-F238E27FC236}">
                  <a16:creationId xmlns:a16="http://schemas.microsoft.com/office/drawing/2014/main" xmlns="" id="{4C89A3C8-173E-48B2-90AC-BFFF6E817541}"/>
                </a:ext>
              </a:extLst>
            </p:cNvPr>
            <p:cNvSpPr/>
            <p:nvPr/>
          </p:nvSpPr>
          <p:spPr>
            <a:xfrm>
              <a:off x="1365" y="1117"/>
              <a:ext cx="16123" cy="1620"/>
            </a:xfrm>
            <a:prstGeom prst="roundRect">
              <a:avLst>
                <a:gd name="adj" fmla="val 50000"/>
              </a:avLst>
            </a:prstGeom>
            <a:solidFill>
              <a:srgbClr val="A0CC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endParaRPr lang="zh-CN" altLang="en-US" sz="3200" b="1" spc="-300" dirty="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endParaRPr>
            </a:p>
          </p:txBody>
        </p:sp>
        <p:pic>
          <p:nvPicPr>
            <p:cNvPr id="16" name="图片 25" descr="卡通人物&#10;&#10;中度可信度描述已自动生成">
              <a:extLst>
                <a:ext uri="{FF2B5EF4-FFF2-40B4-BE49-F238E27FC236}">
                  <a16:creationId xmlns:a16="http://schemas.microsoft.com/office/drawing/2014/main" xmlns="" id="{5D269564-C1A6-4B01-8B65-E985889CFF2D}"/>
                </a:ext>
              </a:extLst>
            </p:cNvPr>
            <p:cNvPicPr>
              <a:picLocks noChangeAspect="1"/>
            </p:cNvPicPr>
            <p:nvPr>
              <p:custDataLst>
                <p:tags r:id="rId2"/>
              </p:custDataLst>
            </p:nvPr>
          </p:nvPicPr>
          <p:blipFill>
            <a:blip r:embed="rId5" cstate="email"/>
            <a:stretch>
              <a:fillRect/>
            </a:stretch>
          </p:blipFill>
          <p:spPr>
            <a:xfrm rot="840000">
              <a:off x="630" y="831"/>
              <a:ext cx="2263" cy="2263"/>
            </a:xfrm>
            <a:prstGeom prst="rect">
              <a:avLst/>
            </a:prstGeom>
          </p:spPr>
        </p:pic>
      </p:grpSp>
      <p:grpSp>
        <p:nvGrpSpPr>
          <p:cNvPr id="30" name="Group 29">
            <a:extLst>
              <a:ext uri="{FF2B5EF4-FFF2-40B4-BE49-F238E27FC236}">
                <a16:creationId xmlns:a16="http://schemas.microsoft.com/office/drawing/2014/main" xmlns="" id="{AF4D9505-C141-43A1-B1A9-9C82BA0659D0}"/>
              </a:ext>
            </a:extLst>
          </p:cNvPr>
          <p:cNvGrpSpPr/>
          <p:nvPr/>
        </p:nvGrpSpPr>
        <p:grpSpPr>
          <a:xfrm>
            <a:off x="6735870" y="1763018"/>
            <a:ext cx="5266676" cy="2034047"/>
            <a:chOff x="6552995" y="1763018"/>
            <a:chExt cx="5266676" cy="1788891"/>
          </a:xfrm>
        </p:grpSpPr>
        <p:sp>
          <p:nvSpPr>
            <p:cNvPr id="25" name="Rectangle: Rounded Corners 24">
              <a:extLst>
                <a:ext uri="{FF2B5EF4-FFF2-40B4-BE49-F238E27FC236}">
                  <a16:creationId xmlns:a16="http://schemas.microsoft.com/office/drawing/2014/main" xmlns="" id="{956A7716-1E7F-4659-BCCF-B8759EAC4489}"/>
                </a:ext>
              </a:extLst>
            </p:cNvPr>
            <p:cNvSpPr/>
            <p:nvPr/>
          </p:nvSpPr>
          <p:spPr>
            <a:xfrm>
              <a:off x="6552995" y="2043855"/>
              <a:ext cx="5266676" cy="1508054"/>
            </a:xfrm>
            <a:prstGeom prst="roundRect">
              <a:avLst/>
            </a:prstGeom>
            <a:solidFill>
              <a:srgbClr val="A0CC3F"/>
            </a:solidFill>
            <a:ln>
              <a:solidFill>
                <a:srgbClr val="BDED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lowchart: Terminator 27">
              <a:extLst>
                <a:ext uri="{FF2B5EF4-FFF2-40B4-BE49-F238E27FC236}">
                  <a16:creationId xmlns:a16="http://schemas.microsoft.com/office/drawing/2014/main" xmlns="" id="{678F874B-E3D9-4BCA-83CA-872A952F7212}"/>
                </a:ext>
              </a:extLst>
            </p:cNvPr>
            <p:cNvSpPr/>
            <p:nvPr/>
          </p:nvSpPr>
          <p:spPr>
            <a:xfrm>
              <a:off x="8131280" y="1763018"/>
              <a:ext cx="2590800" cy="540465"/>
            </a:xfrm>
            <a:prstGeom prst="flowChartTerminator">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sz="3600" dirty="0">
                  <a:solidFill>
                    <a:srgbClr val="5F7700"/>
                  </a:solidFill>
                  <a:latin typeface="Pattaya" panose="00000500000000000000" pitchFamily="2" charset="-34"/>
                  <a:cs typeface="Pattaya" panose="00000500000000000000" pitchFamily="2" charset="-34"/>
                </a:rPr>
                <a:t>Mong ước</a:t>
              </a:r>
              <a:endParaRPr lang="en-US" sz="3600" dirty="0">
                <a:solidFill>
                  <a:srgbClr val="5F7700"/>
                </a:solidFill>
                <a:latin typeface="Pattaya" panose="00000500000000000000" pitchFamily="2" charset="-34"/>
                <a:cs typeface="Pattaya" panose="00000500000000000000" pitchFamily="2" charset="-34"/>
              </a:endParaRPr>
            </a:p>
          </p:txBody>
        </p:sp>
      </p:grpSp>
      <p:sp>
        <p:nvSpPr>
          <p:cNvPr id="17" name="Rectangle 16">
            <a:extLst>
              <a:ext uri="{FF2B5EF4-FFF2-40B4-BE49-F238E27FC236}">
                <a16:creationId xmlns:a16="http://schemas.microsoft.com/office/drawing/2014/main" xmlns="" id="{1B2516A5-3B49-416A-BC40-33D46776EF5A}"/>
              </a:ext>
            </a:extLst>
          </p:cNvPr>
          <p:cNvSpPr/>
          <p:nvPr/>
        </p:nvSpPr>
        <p:spPr>
          <a:xfrm>
            <a:off x="2171858" y="477685"/>
            <a:ext cx="8266120" cy="1077218"/>
          </a:xfrm>
          <a:prstGeom prst="rect">
            <a:avLst/>
          </a:prstGeom>
        </p:spPr>
        <p:txBody>
          <a:bodyPr wrap="square">
            <a:spAutoFit/>
          </a:bodyPr>
          <a:lstStyle/>
          <a:p>
            <a:pPr algn="ctr">
              <a:defRPr/>
            </a:pPr>
            <a:r>
              <a:rPr lang="vi-VN" altLang="zh-CN" sz="3200" b="1" dirty="0">
                <a:solidFill>
                  <a:schemeClr val="bg1"/>
                </a:solidFill>
                <a:latin typeface="Pattaya" panose="00000500000000000000" pitchFamily="2" charset="-34"/>
                <a:ea typeface="思源黑体 CN Light" panose="020B0300000000000000" charset="-122"/>
                <a:cs typeface="Pattaya" panose="00000500000000000000" pitchFamily="2" charset="-34"/>
                <a:sym typeface="+mn-ea"/>
              </a:rPr>
              <a:t>Tình cảm và mong ước của người chiến sĩ đối với các cháu học sinh</a:t>
            </a:r>
            <a:endParaRPr lang="zh-CN" altLang="en-US" sz="3200" b="1" dirty="0">
              <a:solidFill>
                <a:schemeClr val="bg1"/>
              </a:solidFill>
              <a:latin typeface="Pattaya" panose="00000500000000000000" pitchFamily="2" charset="-34"/>
              <a:ea typeface="思源黑体 CN Light" panose="020B0300000000000000" charset="-122"/>
              <a:cs typeface="Pattaya" panose="00000500000000000000" pitchFamily="2" charset="-34"/>
              <a:sym typeface="+mn-ea"/>
            </a:endParaRPr>
          </a:p>
        </p:txBody>
      </p:sp>
      <p:pic>
        <p:nvPicPr>
          <p:cNvPr id="6" name="Picture 5">
            <a:extLst>
              <a:ext uri="{FF2B5EF4-FFF2-40B4-BE49-F238E27FC236}">
                <a16:creationId xmlns:a16="http://schemas.microsoft.com/office/drawing/2014/main" xmlns="" id="{43B6CD14-5411-4535-8E4B-8B9FF89FA7C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99874" y="3972000"/>
            <a:ext cx="3422930" cy="2775348"/>
          </a:xfrm>
          <a:prstGeom prst="rect">
            <a:avLst/>
          </a:prstGeom>
        </p:spPr>
      </p:pic>
      <p:sp>
        <p:nvSpPr>
          <p:cNvPr id="37" name="Rectangle 36">
            <a:extLst>
              <a:ext uri="{FF2B5EF4-FFF2-40B4-BE49-F238E27FC236}">
                <a16:creationId xmlns:a16="http://schemas.microsoft.com/office/drawing/2014/main" xmlns="" id="{53F77DDA-F60C-461E-8118-F32CB1BD86DF}"/>
              </a:ext>
            </a:extLst>
          </p:cNvPr>
          <p:cNvSpPr/>
          <p:nvPr/>
        </p:nvSpPr>
        <p:spPr>
          <a:xfrm>
            <a:off x="6664102" y="2566335"/>
            <a:ext cx="6096000" cy="1077218"/>
          </a:xfrm>
          <a:prstGeom prst="rect">
            <a:avLst/>
          </a:prstGeom>
        </p:spPr>
        <p:txBody>
          <a:bodyPr>
            <a:spAutoFit/>
          </a:bodyPr>
          <a:lstStyle/>
          <a:p>
            <a:r>
              <a:rPr lang="vi-VN" sz="3200" b="1" i="1" dirty="0">
                <a:solidFill>
                  <a:schemeClr val="tx1">
                    <a:lumMod val="95000"/>
                    <a:lumOff val="5000"/>
                  </a:schemeClr>
                </a:solidFill>
                <a:latin typeface="Calibri" panose="020F0502020204030204" pitchFamily="34" charset="0"/>
                <a:cs typeface="Calibri" panose="020F0502020204030204" pitchFamily="34" charset="0"/>
              </a:rPr>
              <a:t>Mai các cháu học hành tiến bộ</a:t>
            </a:r>
          </a:p>
          <a:p>
            <a:r>
              <a:rPr lang="vi-VN" sz="3200" b="1" i="1" dirty="0">
                <a:solidFill>
                  <a:schemeClr val="tx1">
                    <a:lumMod val="95000"/>
                    <a:lumOff val="5000"/>
                  </a:schemeClr>
                </a:solidFill>
                <a:latin typeface="Calibri" panose="020F0502020204030204" pitchFamily="34" charset="0"/>
                <a:cs typeface="Calibri" panose="020F0502020204030204" pitchFamily="34" charset="0"/>
              </a:rPr>
              <a:t>Đời đẹp tươi khăn đỏ tung bay</a:t>
            </a:r>
          </a:p>
        </p:txBody>
      </p:sp>
      <p:grpSp>
        <p:nvGrpSpPr>
          <p:cNvPr id="49" name="Group 48">
            <a:extLst>
              <a:ext uri="{FF2B5EF4-FFF2-40B4-BE49-F238E27FC236}">
                <a16:creationId xmlns:a16="http://schemas.microsoft.com/office/drawing/2014/main" xmlns="" id="{368197C2-6E0A-4F20-AE40-79A58C1F8582}"/>
              </a:ext>
            </a:extLst>
          </p:cNvPr>
          <p:cNvGrpSpPr/>
          <p:nvPr/>
        </p:nvGrpSpPr>
        <p:grpSpPr>
          <a:xfrm>
            <a:off x="99629" y="1727701"/>
            <a:ext cx="6544082" cy="4715010"/>
            <a:chOff x="292651" y="1771650"/>
            <a:chExt cx="6544082" cy="4285541"/>
          </a:xfrm>
        </p:grpSpPr>
        <p:sp>
          <p:nvSpPr>
            <p:cNvPr id="50" name="Rectangle: Rounded Corners 49">
              <a:extLst>
                <a:ext uri="{FF2B5EF4-FFF2-40B4-BE49-F238E27FC236}">
                  <a16:creationId xmlns:a16="http://schemas.microsoft.com/office/drawing/2014/main" xmlns="" id="{ED4AD46B-0917-4D75-B9C8-6A9BB3643CEB}"/>
                </a:ext>
              </a:extLst>
            </p:cNvPr>
            <p:cNvSpPr/>
            <p:nvPr/>
          </p:nvSpPr>
          <p:spPr>
            <a:xfrm>
              <a:off x="292651" y="2043853"/>
              <a:ext cx="6544082" cy="4013338"/>
            </a:xfrm>
            <a:prstGeom prst="roundRect">
              <a:avLst/>
            </a:prstGeom>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51" name="Flowchart: Terminator 50">
              <a:extLst>
                <a:ext uri="{FF2B5EF4-FFF2-40B4-BE49-F238E27FC236}">
                  <a16:creationId xmlns:a16="http://schemas.microsoft.com/office/drawing/2014/main" xmlns="" id="{271FC9AE-1654-4C5F-98FA-BCFF48E8EECF}"/>
                </a:ext>
              </a:extLst>
            </p:cNvPr>
            <p:cNvSpPr/>
            <p:nvPr/>
          </p:nvSpPr>
          <p:spPr>
            <a:xfrm>
              <a:off x="1896535" y="1771650"/>
              <a:ext cx="2590800" cy="540465"/>
            </a:xfrm>
            <a:prstGeom prst="flowChartTerminator">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sz="3600" dirty="0">
                  <a:solidFill>
                    <a:srgbClr val="5F7700"/>
                  </a:solidFill>
                  <a:latin typeface="Pattaya" panose="00000500000000000000" pitchFamily="2" charset="-34"/>
                  <a:cs typeface="Pattaya" panose="00000500000000000000" pitchFamily="2" charset="-34"/>
                </a:rPr>
                <a:t>Tình cảm</a:t>
              </a:r>
              <a:endParaRPr lang="en-US" sz="3600" dirty="0">
                <a:solidFill>
                  <a:srgbClr val="5F7700"/>
                </a:solidFill>
                <a:latin typeface="Pattaya" panose="00000500000000000000" pitchFamily="2" charset="-34"/>
                <a:cs typeface="Pattaya" panose="00000500000000000000" pitchFamily="2" charset="-34"/>
              </a:endParaRPr>
            </a:p>
          </p:txBody>
        </p:sp>
      </p:grpSp>
      <p:sp>
        <p:nvSpPr>
          <p:cNvPr id="52" name="Rectangle 51">
            <a:extLst>
              <a:ext uri="{FF2B5EF4-FFF2-40B4-BE49-F238E27FC236}">
                <a16:creationId xmlns:a16="http://schemas.microsoft.com/office/drawing/2014/main" xmlns="" id="{DA61F71A-7D3A-462B-9959-29C7C13B49C8}"/>
              </a:ext>
            </a:extLst>
          </p:cNvPr>
          <p:cNvSpPr/>
          <p:nvPr/>
        </p:nvSpPr>
        <p:spPr>
          <a:xfrm>
            <a:off x="57345" y="2432047"/>
            <a:ext cx="6852056" cy="523220"/>
          </a:xfrm>
          <a:prstGeom prst="rect">
            <a:avLst/>
          </a:prstGeom>
        </p:spPr>
        <p:txBody>
          <a:bodyPr wrap="square">
            <a:spAutoFit/>
          </a:bodyPr>
          <a:lstStyle/>
          <a:p>
            <a:r>
              <a:rPr lang="vi-VN" sz="2800" b="1" dirty="0">
                <a:solidFill>
                  <a:srgbClr val="000000"/>
                </a:solidFill>
                <a:latin typeface="Calibri" panose="020F0502020204030204" pitchFamily="34" charset="0"/>
                <a:cs typeface="Calibri" panose="020F0502020204030204" pitchFamily="34" charset="0"/>
              </a:rPr>
              <a:t>- Cách xưng hô</a:t>
            </a:r>
            <a:endParaRPr lang="en-US" sz="2800" b="1" dirty="0"/>
          </a:p>
        </p:txBody>
      </p:sp>
      <p:sp>
        <p:nvSpPr>
          <p:cNvPr id="53" name="Rectangle 52">
            <a:extLst>
              <a:ext uri="{FF2B5EF4-FFF2-40B4-BE49-F238E27FC236}">
                <a16:creationId xmlns:a16="http://schemas.microsoft.com/office/drawing/2014/main" xmlns="" id="{883FD886-7BAF-466D-9DD2-93C5EE8AF76A}"/>
              </a:ext>
            </a:extLst>
          </p:cNvPr>
          <p:cNvSpPr/>
          <p:nvPr/>
        </p:nvSpPr>
        <p:spPr>
          <a:xfrm>
            <a:off x="2338234" y="2432047"/>
            <a:ext cx="4977409" cy="523220"/>
          </a:xfrm>
          <a:prstGeom prst="rect">
            <a:avLst/>
          </a:prstGeom>
        </p:spPr>
        <p:txBody>
          <a:bodyPr wrap="square">
            <a:spAutoFit/>
          </a:bodyPr>
          <a:lstStyle/>
          <a:p>
            <a:r>
              <a:rPr lang="vi-VN" sz="2800" b="1" dirty="0">
                <a:solidFill>
                  <a:srgbClr val="C03727"/>
                </a:solidFill>
                <a:latin typeface="Calibri" panose="020F0502020204030204" pitchFamily="34" charset="0"/>
                <a:cs typeface="Calibri" panose="020F0502020204030204" pitchFamily="34" charset="0"/>
              </a:rPr>
              <a:t>thân mật chú - cháu</a:t>
            </a:r>
            <a:endParaRPr lang="en-US" sz="2800" b="1" dirty="0">
              <a:solidFill>
                <a:srgbClr val="C03727"/>
              </a:solidFill>
            </a:endParaRPr>
          </a:p>
        </p:txBody>
      </p:sp>
      <p:sp>
        <p:nvSpPr>
          <p:cNvPr id="54" name="Rectangle 53">
            <a:extLst>
              <a:ext uri="{FF2B5EF4-FFF2-40B4-BE49-F238E27FC236}">
                <a16:creationId xmlns:a16="http://schemas.microsoft.com/office/drawing/2014/main" xmlns="" id="{20794E3C-4B1E-4CED-B90C-9794F4761D8F}"/>
              </a:ext>
            </a:extLst>
          </p:cNvPr>
          <p:cNvSpPr/>
          <p:nvPr/>
        </p:nvSpPr>
        <p:spPr>
          <a:xfrm>
            <a:off x="57345" y="2879265"/>
            <a:ext cx="6852056" cy="523220"/>
          </a:xfrm>
          <a:prstGeom prst="rect">
            <a:avLst/>
          </a:prstGeom>
        </p:spPr>
        <p:txBody>
          <a:bodyPr wrap="square">
            <a:spAutoFit/>
          </a:bodyPr>
          <a:lstStyle/>
          <a:p>
            <a:r>
              <a:rPr lang="vi-VN" sz="2800" b="1" dirty="0">
                <a:solidFill>
                  <a:srgbClr val="000000"/>
                </a:solidFill>
                <a:latin typeface="Calibri" panose="020F0502020204030204" pitchFamily="34" charset="0"/>
                <a:cs typeface="Calibri" panose="020F0502020204030204" pitchFamily="34" charset="0"/>
              </a:rPr>
              <a:t>- Cách gọi</a:t>
            </a:r>
            <a:endParaRPr lang="en-US" sz="2800" b="1" dirty="0"/>
          </a:p>
        </p:txBody>
      </p:sp>
      <p:sp>
        <p:nvSpPr>
          <p:cNvPr id="55" name="Rectangle 54">
            <a:extLst>
              <a:ext uri="{FF2B5EF4-FFF2-40B4-BE49-F238E27FC236}">
                <a16:creationId xmlns:a16="http://schemas.microsoft.com/office/drawing/2014/main" xmlns="" id="{605C954D-123F-4DC9-BFE7-98DF77A525C8}"/>
              </a:ext>
            </a:extLst>
          </p:cNvPr>
          <p:cNvSpPr/>
          <p:nvPr/>
        </p:nvSpPr>
        <p:spPr>
          <a:xfrm>
            <a:off x="1565112" y="2879265"/>
            <a:ext cx="4977409" cy="523220"/>
          </a:xfrm>
          <a:prstGeom prst="rect">
            <a:avLst/>
          </a:prstGeom>
        </p:spPr>
        <p:txBody>
          <a:bodyPr wrap="square">
            <a:spAutoFit/>
          </a:bodyPr>
          <a:lstStyle/>
          <a:p>
            <a:r>
              <a:rPr lang="vi-VN" sz="2800" b="1" dirty="0">
                <a:solidFill>
                  <a:srgbClr val="C03727"/>
                </a:solidFill>
                <a:latin typeface="Calibri" panose="020F0502020204030204" pitchFamily="34" charset="0"/>
                <a:cs typeface="Calibri" panose="020F0502020204030204" pitchFamily="34" charset="0"/>
              </a:rPr>
              <a:t>yêu thương: </a:t>
            </a:r>
            <a:r>
              <a:rPr lang="vi-VN" sz="2800" b="1" i="1" dirty="0">
                <a:solidFill>
                  <a:srgbClr val="C03727"/>
                </a:solidFill>
                <a:latin typeface="Calibri" panose="020F0502020204030204" pitchFamily="34" charset="0"/>
                <a:cs typeface="Calibri" panose="020F0502020204030204" pitchFamily="34" charset="0"/>
              </a:rPr>
              <a:t>Các cháu ơi!</a:t>
            </a:r>
            <a:endParaRPr lang="en-US" sz="2800" b="1" i="1" dirty="0">
              <a:solidFill>
                <a:srgbClr val="C03727"/>
              </a:solidFill>
            </a:endParaRPr>
          </a:p>
        </p:txBody>
      </p:sp>
      <p:sp>
        <p:nvSpPr>
          <p:cNvPr id="56" name="Rectangle 55">
            <a:extLst>
              <a:ext uri="{FF2B5EF4-FFF2-40B4-BE49-F238E27FC236}">
                <a16:creationId xmlns:a16="http://schemas.microsoft.com/office/drawing/2014/main" xmlns="" id="{FEA11E30-1D77-443B-96ED-6B4704BC6A28}"/>
              </a:ext>
            </a:extLst>
          </p:cNvPr>
          <p:cNvSpPr/>
          <p:nvPr/>
        </p:nvSpPr>
        <p:spPr>
          <a:xfrm>
            <a:off x="57345" y="3362657"/>
            <a:ext cx="6852056" cy="523220"/>
          </a:xfrm>
          <a:prstGeom prst="rect">
            <a:avLst/>
          </a:prstGeom>
        </p:spPr>
        <p:txBody>
          <a:bodyPr wrap="square">
            <a:spAutoFit/>
          </a:bodyPr>
          <a:lstStyle/>
          <a:p>
            <a:r>
              <a:rPr lang="vi-VN" sz="2800" b="1" dirty="0">
                <a:solidFill>
                  <a:srgbClr val="000000"/>
                </a:solidFill>
                <a:latin typeface="Calibri" panose="020F0502020204030204" pitchFamily="34" charset="0"/>
                <a:cs typeface="Calibri" panose="020F0502020204030204" pitchFamily="34" charset="0"/>
              </a:rPr>
              <a:t>- Dùng từ</a:t>
            </a:r>
            <a:endParaRPr lang="en-US" sz="2800" b="1" dirty="0"/>
          </a:p>
        </p:txBody>
      </p:sp>
      <p:sp>
        <p:nvSpPr>
          <p:cNvPr id="57" name="Rectangle 56">
            <a:extLst>
              <a:ext uri="{FF2B5EF4-FFF2-40B4-BE49-F238E27FC236}">
                <a16:creationId xmlns:a16="http://schemas.microsoft.com/office/drawing/2014/main" xmlns="" id="{D371CA18-E2DB-4559-802C-2BBE0596AA90}"/>
              </a:ext>
            </a:extLst>
          </p:cNvPr>
          <p:cNvSpPr/>
          <p:nvPr/>
        </p:nvSpPr>
        <p:spPr>
          <a:xfrm>
            <a:off x="1565112" y="3347315"/>
            <a:ext cx="4977409" cy="523220"/>
          </a:xfrm>
          <a:prstGeom prst="rect">
            <a:avLst/>
          </a:prstGeom>
        </p:spPr>
        <p:txBody>
          <a:bodyPr wrap="square">
            <a:spAutoFit/>
          </a:bodyPr>
          <a:lstStyle/>
          <a:p>
            <a:r>
              <a:rPr lang="vi-VN" sz="2800" b="1" dirty="0">
                <a:solidFill>
                  <a:srgbClr val="C03727"/>
                </a:solidFill>
                <a:latin typeface="Calibri" panose="020F0502020204030204" pitchFamily="34" charset="0"/>
                <a:cs typeface="Calibri" panose="020F0502020204030204" pitchFamily="34" charset="0"/>
              </a:rPr>
              <a:t>: </a:t>
            </a:r>
            <a:r>
              <a:rPr lang="vi-VN" sz="2800" b="1" i="1" dirty="0">
                <a:solidFill>
                  <a:srgbClr val="C03727"/>
                </a:solidFill>
                <a:latin typeface="Calibri" panose="020F0502020204030204" pitchFamily="34" charset="0"/>
                <a:cs typeface="Calibri" panose="020F0502020204030204" pitchFamily="34" charset="0"/>
              </a:rPr>
              <a:t>yêu mến, lưu luyến</a:t>
            </a:r>
            <a:endParaRPr lang="en-US" sz="2800" b="1" i="1" dirty="0">
              <a:solidFill>
                <a:srgbClr val="C03727"/>
              </a:solidFill>
            </a:endParaRPr>
          </a:p>
        </p:txBody>
      </p:sp>
      <p:sp>
        <p:nvSpPr>
          <p:cNvPr id="58" name="Rectangle 57">
            <a:extLst>
              <a:ext uri="{FF2B5EF4-FFF2-40B4-BE49-F238E27FC236}">
                <a16:creationId xmlns:a16="http://schemas.microsoft.com/office/drawing/2014/main" xmlns="" id="{0E4BA592-9FFA-492B-BA75-46B1DA93C2BF}"/>
              </a:ext>
            </a:extLst>
          </p:cNvPr>
          <p:cNvSpPr/>
          <p:nvPr/>
        </p:nvSpPr>
        <p:spPr>
          <a:xfrm>
            <a:off x="57345" y="3797065"/>
            <a:ext cx="6852056" cy="523220"/>
          </a:xfrm>
          <a:prstGeom prst="rect">
            <a:avLst/>
          </a:prstGeom>
        </p:spPr>
        <p:txBody>
          <a:bodyPr wrap="square">
            <a:spAutoFit/>
          </a:bodyPr>
          <a:lstStyle/>
          <a:p>
            <a:r>
              <a:rPr lang="vi-VN" sz="2800" b="1" dirty="0">
                <a:solidFill>
                  <a:srgbClr val="000000"/>
                </a:solidFill>
                <a:latin typeface="Calibri" panose="020F0502020204030204" pitchFamily="34" charset="0"/>
                <a:cs typeface="Calibri" panose="020F0502020204030204" pitchFamily="34" charset="0"/>
              </a:rPr>
              <a:t>- Hỏi thăm</a:t>
            </a:r>
            <a:endParaRPr lang="en-US" sz="2800" b="1" dirty="0"/>
          </a:p>
        </p:txBody>
      </p:sp>
      <p:sp>
        <p:nvSpPr>
          <p:cNvPr id="59" name="Rectangle 58">
            <a:extLst>
              <a:ext uri="{FF2B5EF4-FFF2-40B4-BE49-F238E27FC236}">
                <a16:creationId xmlns:a16="http://schemas.microsoft.com/office/drawing/2014/main" xmlns="" id="{0931F111-D66A-4B77-8630-E0DF9EF561C7}"/>
              </a:ext>
            </a:extLst>
          </p:cNvPr>
          <p:cNvSpPr/>
          <p:nvPr/>
        </p:nvSpPr>
        <p:spPr>
          <a:xfrm>
            <a:off x="1681167" y="3782957"/>
            <a:ext cx="5430165" cy="523220"/>
          </a:xfrm>
          <a:prstGeom prst="rect">
            <a:avLst/>
          </a:prstGeom>
        </p:spPr>
        <p:txBody>
          <a:bodyPr wrap="square">
            <a:spAutoFit/>
          </a:bodyPr>
          <a:lstStyle/>
          <a:p>
            <a:r>
              <a:rPr lang="vi-VN" sz="2800" b="1" dirty="0">
                <a:solidFill>
                  <a:srgbClr val="C03727"/>
                </a:solidFill>
                <a:latin typeface="Calibri" panose="020F0502020204030204" pitchFamily="34" charset="0"/>
                <a:cs typeface="Calibri" panose="020F0502020204030204" pitchFamily="34" charset="0"/>
              </a:rPr>
              <a:t>ân cần: </a:t>
            </a:r>
            <a:r>
              <a:rPr lang="vi-VN" sz="2800" b="1" i="1" dirty="0">
                <a:solidFill>
                  <a:srgbClr val="C03727"/>
                </a:solidFill>
                <a:latin typeface="Calibri" panose="020F0502020204030204" pitchFamily="34" charset="0"/>
                <a:cs typeface="Calibri" panose="020F0502020204030204" pitchFamily="34" charset="0"/>
              </a:rPr>
              <a:t>Giấc ngủ có ngon không? </a:t>
            </a:r>
            <a:endParaRPr lang="en-US" sz="2800" b="1" i="1" dirty="0">
              <a:solidFill>
                <a:srgbClr val="C03727"/>
              </a:solidFill>
            </a:endParaRPr>
          </a:p>
        </p:txBody>
      </p:sp>
      <p:sp>
        <p:nvSpPr>
          <p:cNvPr id="60" name="Rectangle 59">
            <a:extLst>
              <a:ext uri="{FF2B5EF4-FFF2-40B4-BE49-F238E27FC236}">
                <a16:creationId xmlns:a16="http://schemas.microsoft.com/office/drawing/2014/main" xmlns="" id="{D622177A-4E1A-4153-95BB-C2C93A6C036B}"/>
              </a:ext>
            </a:extLst>
          </p:cNvPr>
          <p:cNvSpPr/>
          <p:nvPr/>
        </p:nvSpPr>
        <p:spPr>
          <a:xfrm>
            <a:off x="58413" y="4294265"/>
            <a:ext cx="6852056" cy="523220"/>
          </a:xfrm>
          <a:prstGeom prst="rect">
            <a:avLst/>
          </a:prstGeom>
        </p:spPr>
        <p:txBody>
          <a:bodyPr wrap="square">
            <a:spAutoFit/>
          </a:bodyPr>
          <a:lstStyle/>
          <a:p>
            <a:r>
              <a:rPr lang="vi-VN" sz="2800" b="1" dirty="0">
                <a:solidFill>
                  <a:srgbClr val="000000"/>
                </a:solidFill>
                <a:latin typeface="Calibri" panose="020F0502020204030204" pitchFamily="34" charset="0"/>
                <a:cs typeface="Calibri" panose="020F0502020204030204" pitchFamily="34" charset="0"/>
              </a:rPr>
              <a:t>- Vỗ về yêu thương: </a:t>
            </a:r>
            <a:endParaRPr lang="en-US" sz="2800" b="1" dirty="0"/>
          </a:p>
        </p:txBody>
      </p:sp>
      <p:sp>
        <p:nvSpPr>
          <p:cNvPr id="61" name="Rectangle 60">
            <a:extLst>
              <a:ext uri="{FF2B5EF4-FFF2-40B4-BE49-F238E27FC236}">
                <a16:creationId xmlns:a16="http://schemas.microsoft.com/office/drawing/2014/main" xmlns="" id="{ECC9C2AB-B815-482F-9EA6-01EED72626C0}"/>
              </a:ext>
            </a:extLst>
          </p:cNvPr>
          <p:cNvSpPr/>
          <p:nvPr/>
        </p:nvSpPr>
        <p:spPr>
          <a:xfrm>
            <a:off x="1039495" y="4743919"/>
            <a:ext cx="5430165" cy="523220"/>
          </a:xfrm>
          <a:prstGeom prst="rect">
            <a:avLst/>
          </a:prstGeom>
        </p:spPr>
        <p:txBody>
          <a:bodyPr wrap="square">
            <a:spAutoFit/>
          </a:bodyPr>
          <a:lstStyle/>
          <a:p>
            <a:r>
              <a:rPr lang="vi-VN" sz="2800" b="1" i="1" dirty="0">
                <a:solidFill>
                  <a:srgbClr val="C03727"/>
                </a:solidFill>
                <a:latin typeface="Calibri" panose="020F0502020204030204" pitchFamily="34" charset="0"/>
                <a:cs typeface="Calibri" panose="020F0502020204030204" pitchFamily="34" charset="0"/>
              </a:rPr>
              <a:t>Các cháu cứ yên tâm ngủ nhé!</a:t>
            </a:r>
            <a:endParaRPr lang="en-US" sz="2800" b="1" i="1" dirty="0">
              <a:solidFill>
                <a:srgbClr val="C03727"/>
              </a:solidFill>
              <a:latin typeface="Calibri" panose="020F0502020204030204" pitchFamily="34" charset="0"/>
              <a:cs typeface="Calibri" panose="020F0502020204030204" pitchFamily="34" charset="0"/>
            </a:endParaRPr>
          </a:p>
        </p:txBody>
      </p:sp>
      <p:sp>
        <p:nvSpPr>
          <p:cNvPr id="62" name="Rectangle 61">
            <a:extLst>
              <a:ext uri="{FF2B5EF4-FFF2-40B4-BE49-F238E27FC236}">
                <a16:creationId xmlns:a16="http://schemas.microsoft.com/office/drawing/2014/main" xmlns="" id="{97CEA280-EB1A-4F85-AF10-96E19F99523E}"/>
              </a:ext>
            </a:extLst>
          </p:cNvPr>
          <p:cNvSpPr/>
          <p:nvPr/>
        </p:nvSpPr>
        <p:spPr>
          <a:xfrm>
            <a:off x="92917" y="5157750"/>
            <a:ext cx="6852056" cy="523220"/>
          </a:xfrm>
          <a:prstGeom prst="rect">
            <a:avLst/>
          </a:prstGeom>
        </p:spPr>
        <p:txBody>
          <a:bodyPr wrap="square">
            <a:spAutoFit/>
          </a:bodyPr>
          <a:lstStyle/>
          <a:p>
            <a:r>
              <a:rPr lang="vi-VN" sz="2800" b="1" dirty="0">
                <a:solidFill>
                  <a:srgbClr val="000000"/>
                </a:solidFill>
                <a:latin typeface="Calibri" panose="020F0502020204030204" pitchFamily="34" charset="0"/>
                <a:cs typeface="Calibri" panose="020F0502020204030204" pitchFamily="34" charset="0"/>
              </a:rPr>
              <a:t>- Dặn dò âu yếm: </a:t>
            </a:r>
            <a:endParaRPr lang="en-US" sz="2800" b="1" dirty="0"/>
          </a:p>
        </p:txBody>
      </p:sp>
      <p:sp>
        <p:nvSpPr>
          <p:cNvPr id="63" name="Rectangle 62">
            <a:extLst>
              <a:ext uri="{FF2B5EF4-FFF2-40B4-BE49-F238E27FC236}">
                <a16:creationId xmlns:a16="http://schemas.microsoft.com/office/drawing/2014/main" xmlns="" id="{C7450B23-0066-4124-B731-A3849B8FBE66}"/>
              </a:ext>
            </a:extLst>
          </p:cNvPr>
          <p:cNvSpPr/>
          <p:nvPr/>
        </p:nvSpPr>
        <p:spPr>
          <a:xfrm>
            <a:off x="2664229" y="5162425"/>
            <a:ext cx="5430165" cy="523220"/>
          </a:xfrm>
          <a:prstGeom prst="rect">
            <a:avLst/>
          </a:prstGeom>
        </p:spPr>
        <p:txBody>
          <a:bodyPr wrap="square">
            <a:spAutoFit/>
          </a:bodyPr>
          <a:lstStyle/>
          <a:p>
            <a:r>
              <a:rPr lang="vi-VN" sz="2800" b="1" i="1" dirty="0">
                <a:solidFill>
                  <a:srgbClr val="C03727"/>
                </a:solidFill>
                <a:latin typeface="Calibri" panose="020F0502020204030204" pitchFamily="34" charset="0"/>
                <a:cs typeface="Calibri" panose="020F0502020204030204" pitchFamily="34" charset="0"/>
              </a:rPr>
              <a:t>Ngủ nhé, cho say...</a:t>
            </a:r>
            <a:endParaRPr lang="en-US" sz="2800" b="1" i="1" dirty="0">
              <a:solidFill>
                <a:srgbClr val="C03727"/>
              </a:solidFill>
              <a:latin typeface="Calibri" panose="020F0502020204030204" pitchFamily="34" charset="0"/>
              <a:cs typeface="Calibri" panose="020F0502020204030204" pitchFamily="34" charset="0"/>
            </a:endParaRPr>
          </a:p>
        </p:txBody>
      </p:sp>
      <p:sp>
        <p:nvSpPr>
          <p:cNvPr id="64" name="Rectangle 63">
            <a:extLst>
              <a:ext uri="{FF2B5EF4-FFF2-40B4-BE49-F238E27FC236}">
                <a16:creationId xmlns:a16="http://schemas.microsoft.com/office/drawing/2014/main" xmlns="" id="{28D885C2-DF7A-4AD1-89F5-3D662BDE1BB9}"/>
              </a:ext>
            </a:extLst>
          </p:cNvPr>
          <p:cNvSpPr/>
          <p:nvPr/>
        </p:nvSpPr>
        <p:spPr>
          <a:xfrm>
            <a:off x="92917" y="5607404"/>
            <a:ext cx="6852056" cy="523220"/>
          </a:xfrm>
          <a:prstGeom prst="rect">
            <a:avLst/>
          </a:prstGeom>
        </p:spPr>
        <p:txBody>
          <a:bodyPr wrap="square">
            <a:spAutoFit/>
          </a:bodyPr>
          <a:lstStyle/>
          <a:p>
            <a:r>
              <a:rPr lang="vi-VN" sz="2800" b="1" dirty="0">
                <a:solidFill>
                  <a:srgbClr val="000000"/>
                </a:solidFill>
                <a:latin typeface="Calibri" panose="020F0502020204030204" pitchFamily="34" charset="0"/>
                <a:cs typeface="Calibri" panose="020F0502020204030204" pitchFamily="34" charset="0"/>
              </a:rPr>
              <a:t>- Tự nhủ: </a:t>
            </a:r>
            <a:endParaRPr lang="en-US" sz="2800" b="1" dirty="0"/>
          </a:p>
        </p:txBody>
      </p:sp>
      <p:sp>
        <p:nvSpPr>
          <p:cNvPr id="65" name="Rectangle 64">
            <a:extLst>
              <a:ext uri="{FF2B5EF4-FFF2-40B4-BE49-F238E27FC236}">
                <a16:creationId xmlns:a16="http://schemas.microsoft.com/office/drawing/2014/main" xmlns="" id="{9D0309DB-DCBA-40C4-BFBD-4CF544C19ADB}"/>
              </a:ext>
            </a:extLst>
          </p:cNvPr>
          <p:cNvSpPr/>
          <p:nvPr/>
        </p:nvSpPr>
        <p:spPr>
          <a:xfrm>
            <a:off x="1039495" y="5907896"/>
            <a:ext cx="5430165" cy="523220"/>
          </a:xfrm>
          <a:prstGeom prst="rect">
            <a:avLst/>
          </a:prstGeom>
        </p:spPr>
        <p:txBody>
          <a:bodyPr wrap="square">
            <a:spAutoFit/>
          </a:bodyPr>
          <a:lstStyle/>
          <a:p>
            <a:r>
              <a:rPr lang="vi-VN" sz="2800" b="1" i="1" dirty="0">
                <a:solidFill>
                  <a:srgbClr val="C03727"/>
                </a:solidFill>
                <a:latin typeface="Calibri" panose="020F0502020204030204" pitchFamily="34" charset="0"/>
                <a:cs typeface="Calibri" panose="020F0502020204030204" pitchFamily="34" charset="0"/>
              </a:rPr>
              <a:t>Chú đi giữ mãi ấm nơi cháu nằm.</a:t>
            </a:r>
            <a:endParaRPr lang="en-US" sz="2800" b="1" i="1" dirty="0">
              <a:solidFill>
                <a:srgbClr val="C03727"/>
              </a:solidFill>
              <a:latin typeface="Calibri" panose="020F0502020204030204" pitchFamily="34" charset="0"/>
              <a:cs typeface="Calibri" panose="020F0502020204030204" pitchFamily="34" charset="0"/>
            </a:endParaRPr>
          </a:p>
        </p:txBody>
      </p:sp>
    </p:spTree>
    <p:custDataLst>
      <p:tags r:id="rId1"/>
    </p:custDataLst>
    <p:extLst>
      <p:ext uri="{BB962C8B-B14F-4D97-AF65-F5344CB8AC3E}">
        <p14:creationId xmlns:p14="http://schemas.microsoft.com/office/powerpoint/2010/main" val="428377420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fade">
                                      <p:cBhvr>
                                        <p:cTn id="12" dur="1000"/>
                                        <p:tgtEl>
                                          <p:spTgt spid="37"/>
                                        </p:tgtEl>
                                      </p:cBhvr>
                                    </p:animEffect>
                                    <p:anim calcmode="lin" valueType="num">
                                      <p:cBhvr>
                                        <p:cTn id="13" dur="1000" fill="hold"/>
                                        <p:tgtEl>
                                          <p:spTgt spid="37"/>
                                        </p:tgtEl>
                                        <p:attrNameLst>
                                          <p:attrName>ppt_x</p:attrName>
                                        </p:attrNameLst>
                                      </p:cBhvr>
                                      <p:tavLst>
                                        <p:tav tm="0">
                                          <p:val>
                                            <p:strVal val="#ppt_x"/>
                                          </p:val>
                                        </p:tav>
                                        <p:tav tm="100000">
                                          <p:val>
                                            <p:strVal val="#ppt_x"/>
                                          </p:val>
                                        </p:tav>
                                      </p:tavLst>
                                    </p:anim>
                                    <p:anim calcmode="lin" valueType="num">
                                      <p:cBhvr>
                                        <p:cTn id="14" dur="1000" fill="hold"/>
                                        <p:tgtEl>
                                          <p:spTgt spid="3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xmlns="" id="{F9263023-2B3F-4FBB-9153-AFCEC177B718}"/>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20000" contrast="-40000"/>
                    </a14:imgEffect>
                  </a14:imgLayer>
                </a14:imgProps>
              </a:ext>
            </a:extLst>
          </a:blip>
          <a:srcRect l="11944" r="16944"/>
          <a:stretch/>
        </p:blipFill>
        <p:spPr>
          <a:xfrm>
            <a:off x="1270000" y="600700"/>
            <a:ext cx="6129866" cy="4242234"/>
          </a:xfrm>
          <a:prstGeom prst="rect">
            <a:avLst/>
          </a:prstGeom>
        </p:spPr>
      </p:pic>
      <p:pic>
        <p:nvPicPr>
          <p:cNvPr id="5" name="Picture 4">
            <a:extLst>
              <a:ext uri="{FF2B5EF4-FFF2-40B4-BE49-F238E27FC236}">
                <a16:creationId xmlns:a16="http://schemas.microsoft.com/office/drawing/2014/main" xmlns="" id="{C1EF0337-174D-4BDB-85EC-CBA58F28F9AA}"/>
              </a:ext>
            </a:extLst>
          </p:cNvPr>
          <p:cNvPicPr>
            <a:picLocks noChangeAspect="1"/>
          </p:cNvPicPr>
          <p:nvPr/>
        </p:nvPicPr>
        <p:blipFill rotWithShape="1">
          <a:blip r:embed="rId6"/>
          <a:srcRect l="13194" r="10278"/>
          <a:stretch/>
        </p:blipFill>
        <p:spPr>
          <a:xfrm>
            <a:off x="1269999" y="600700"/>
            <a:ext cx="6129865" cy="4291934"/>
          </a:xfrm>
          <a:prstGeom prst="rect">
            <a:avLst/>
          </a:prstGeom>
        </p:spPr>
      </p:pic>
      <p:pic>
        <p:nvPicPr>
          <p:cNvPr id="26626" name="Picture 2" descr="Classroom material | Baamboozle">
            <a:extLst>
              <a:ext uri="{FF2B5EF4-FFF2-40B4-BE49-F238E27FC236}">
                <a16:creationId xmlns:a16="http://schemas.microsoft.com/office/drawing/2014/main" xmlns="" id="{8EB1055B-A729-4EAA-981D-55E8444C3FFF}"/>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2190747" y="604267"/>
            <a:ext cx="4288367" cy="428836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43056824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26626"/>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2920365" y="-82550"/>
            <a:ext cx="4744720" cy="2273935"/>
            <a:chOff x="4647" y="13"/>
            <a:chExt cx="7472" cy="3581"/>
          </a:xfrm>
        </p:grpSpPr>
        <p:sp>
          <p:nvSpPr>
            <p:cNvPr id="8" name="圆角矩形 7"/>
            <p:cNvSpPr/>
            <p:nvPr/>
          </p:nvSpPr>
          <p:spPr>
            <a:xfrm>
              <a:off x="7176" y="1452"/>
              <a:ext cx="4943"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zh-CN" altLang="en-US" sz="3200" b="1" spc="-30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6" name="圆角矩形 5"/>
            <p:cNvSpPr/>
            <p:nvPr/>
          </p:nvSpPr>
          <p:spPr>
            <a:xfrm>
              <a:off x="7068" y="1344"/>
              <a:ext cx="4943" cy="1212"/>
            </a:xfrm>
            <a:prstGeom prst="roundRect">
              <a:avLst>
                <a:gd name="adj" fmla="val 50000"/>
              </a:avLst>
            </a:prstGeom>
            <a:solidFill>
              <a:srgbClr val="A0CC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vi-VN" altLang="zh-CN" sz="4400" b="1" dirty="0">
                  <a:solidFill>
                    <a:srgbClr val="5F7700"/>
                  </a:solidFill>
                  <a:effectLst/>
                  <a:latin typeface="Pattaya" panose="00000500000000000000" pitchFamily="2" charset="-34"/>
                  <a:ea typeface="字魂189号-星岩乐黑体" panose="00000500000000000000" charset="-122"/>
                  <a:cs typeface="Pattaya" panose="00000500000000000000" pitchFamily="2" charset="-34"/>
                  <a:sym typeface="+mn-lt"/>
                </a:rPr>
                <a:t>Nội dung</a:t>
              </a:r>
              <a:endParaRPr lang="zh-CN" altLang="en-US" sz="4400" b="1" dirty="0">
                <a:solidFill>
                  <a:srgbClr val="5F7700"/>
                </a:solidFill>
                <a:effectLst/>
                <a:latin typeface="Pattaya" panose="00000500000000000000" pitchFamily="2" charset="-34"/>
                <a:ea typeface="字魂189号-星岩乐黑体" panose="00000500000000000000" charset="-122"/>
                <a:cs typeface="Pattaya" panose="00000500000000000000" pitchFamily="2" charset="-34"/>
                <a:sym typeface="+mn-lt"/>
              </a:endParaRPr>
            </a:p>
          </p:txBody>
        </p:sp>
        <p:pic>
          <p:nvPicPr>
            <p:cNvPr id="26" name="图片 25" descr="卡通人物&#10;&#10;中度可信度描述已自动生成"/>
            <p:cNvPicPr>
              <a:picLocks noChangeAspect="1"/>
            </p:cNvPicPr>
            <p:nvPr>
              <p:custDataLst>
                <p:tags r:id="rId1"/>
              </p:custDataLst>
            </p:nvPr>
          </p:nvPicPr>
          <p:blipFill>
            <a:blip r:embed="rId4" cstate="email"/>
            <a:stretch>
              <a:fillRect/>
            </a:stretch>
          </p:blipFill>
          <p:spPr>
            <a:xfrm rot="840000">
              <a:off x="4647" y="13"/>
              <a:ext cx="3581" cy="3581"/>
            </a:xfrm>
            <a:prstGeom prst="rect">
              <a:avLst/>
            </a:prstGeom>
          </p:spPr>
        </p:pic>
      </p:grpSp>
      <p:grpSp>
        <p:nvGrpSpPr>
          <p:cNvPr id="3" name="组合 2"/>
          <p:cNvGrpSpPr/>
          <p:nvPr/>
        </p:nvGrpSpPr>
        <p:grpSpPr>
          <a:xfrm>
            <a:off x="1086196" y="1982469"/>
            <a:ext cx="10019608" cy="4112895"/>
            <a:chOff x="1020" y="2328"/>
            <a:chExt cx="11012" cy="6150"/>
          </a:xfrm>
        </p:grpSpPr>
        <p:sp>
          <p:nvSpPr>
            <p:cNvPr id="5" name="椭圆 4"/>
            <p:cNvSpPr/>
            <p:nvPr/>
          </p:nvSpPr>
          <p:spPr>
            <a:xfrm>
              <a:off x="1221" y="2480"/>
              <a:ext cx="10811" cy="5998"/>
            </a:xfrm>
            <a:prstGeom prst="ellipse">
              <a:avLst/>
            </a:prstGeom>
            <a:solidFill>
              <a:srgbClr val="A0CC3F"/>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sp>
          <p:nvSpPr>
            <p:cNvPr id="7" name="椭圆 6"/>
            <p:cNvSpPr/>
            <p:nvPr/>
          </p:nvSpPr>
          <p:spPr>
            <a:xfrm>
              <a:off x="1020" y="2328"/>
              <a:ext cx="10812" cy="5801"/>
            </a:xfrm>
            <a:prstGeom prst="ellipse">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grpSp>
      <p:sp>
        <p:nvSpPr>
          <p:cNvPr id="19" name="圆角矩形 5">
            <a:extLst>
              <a:ext uri="{FF2B5EF4-FFF2-40B4-BE49-F238E27FC236}">
                <a16:creationId xmlns:a16="http://schemas.microsoft.com/office/drawing/2014/main" xmlns="" id="{AC4399D4-85C8-43A2-B49B-B7B88CA9EB03}"/>
              </a:ext>
            </a:extLst>
          </p:cNvPr>
          <p:cNvSpPr/>
          <p:nvPr/>
        </p:nvSpPr>
        <p:spPr>
          <a:xfrm>
            <a:off x="2070604" y="3449782"/>
            <a:ext cx="8050156" cy="769620"/>
          </a:xfrm>
          <a:prstGeom prst="roundRect">
            <a:avLst>
              <a:gd name="adj" fmla="val 50000"/>
            </a:avLst>
          </a:prstGeom>
          <a:no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fontAlgn="auto">
              <a:defRPr/>
            </a:pPr>
            <a:r>
              <a:rPr lang="vi-VN" altLang="zh-CN" sz="3600" b="1" dirty="0">
                <a:solidFill>
                  <a:srgbClr val="5F7700"/>
                </a:solidFill>
                <a:effectLst/>
                <a:latin typeface="Pattaya" panose="00000500000000000000" pitchFamily="2" charset="-34"/>
                <a:ea typeface="字魂189号-星岩乐黑体" panose="00000500000000000000" charset="-122"/>
                <a:cs typeface="Pattaya" panose="00000500000000000000" pitchFamily="2" charset="-34"/>
                <a:sym typeface="+mn-lt"/>
              </a:rPr>
              <a:t>Ca ngợi các chiến sĩ công an yêu thương các cháu học sinh, sẵn sàng chịu gian khổ, khó khăn để bảo vệ cuộc sống bình yên và tương lai tươi đẹp của các cháu.</a:t>
            </a:r>
            <a:endParaRPr lang="zh-CN" altLang="en-US" sz="3600" b="1" dirty="0">
              <a:solidFill>
                <a:srgbClr val="5F7700"/>
              </a:solidFill>
              <a:effectLst/>
              <a:latin typeface="Pattaya" panose="00000500000000000000" pitchFamily="2" charset="-34"/>
              <a:ea typeface="字魂189号-星岩乐黑体" panose="00000500000000000000" charset="-122"/>
              <a:cs typeface="Pattaya" panose="00000500000000000000" pitchFamily="2" charset="-34"/>
              <a:sym typeface="+mn-lt"/>
            </a:endParaRPr>
          </a:p>
        </p:txBody>
      </p:sp>
    </p:spTree>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linds(horizontal)">
                                      <p:cBhvr>
                                        <p:cTn id="1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165735" y="-90805"/>
            <a:ext cx="11138535" cy="2273935"/>
            <a:chOff x="-213" y="0"/>
            <a:chExt cx="17541" cy="3581"/>
          </a:xfrm>
        </p:grpSpPr>
        <p:sp>
          <p:nvSpPr>
            <p:cNvPr id="8" name="圆角矩形 7"/>
            <p:cNvSpPr/>
            <p:nvPr/>
          </p:nvSpPr>
          <p:spPr>
            <a:xfrm>
              <a:off x="1473" y="1633"/>
              <a:ext cx="15855"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zh-CN" altLang="en-US" sz="3200" b="1" spc="-30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6" name="圆角矩形 5"/>
            <p:cNvSpPr/>
            <p:nvPr/>
          </p:nvSpPr>
          <p:spPr>
            <a:xfrm>
              <a:off x="1365" y="1054"/>
              <a:ext cx="15963" cy="1683"/>
            </a:xfrm>
            <a:prstGeom prst="roundRect">
              <a:avLst>
                <a:gd name="adj" fmla="val 50000"/>
              </a:avLst>
            </a:prstGeom>
            <a:solidFill>
              <a:srgbClr val="A0CC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vi-VN" altLang="zh-CN" sz="3200" b="1" dirty="0">
                  <a:solidFill>
                    <a:schemeClr val="accent6">
                      <a:lumMod val="50000"/>
                    </a:schemeClr>
                  </a:solidFill>
                  <a:effectLst/>
                  <a:latin typeface="Pattaya" panose="00000500000000000000" pitchFamily="2" charset="-34"/>
                  <a:ea typeface="字魂189号-星岩乐黑体" panose="00000500000000000000" charset="-122"/>
                  <a:cs typeface="Pattaya" panose="00000500000000000000" pitchFamily="2" charset="-34"/>
                  <a:sym typeface="+mn-lt"/>
                </a:rPr>
                <a:t>Chú bộ đội đã mang đến cho cuộc sống của chúng ta </a:t>
              </a:r>
            </a:p>
            <a:p>
              <a:pPr algn="ctr" fontAlgn="auto">
                <a:defRPr/>
              </a:pPr>
              <a:r>
                <a:rPr lang="vi-VN" altLang="zh-CN" sz="3200" b="1" dirty="0">
                  <a:solidFill>
                    <a:schemeClr val="accent6">
                      <a:lumMod val="50000"/>
                    </a:schemeClr>
                  </a:solidFill>
                  <a:effectLst/>
                  <a:latin typeface="Pattaya" panose="00000500000000000000" pitchFamily="2" charset="-34"/>
                  <a:ea typeface="字魂189号-星岩乐黑体" panose="00000500000000000000" charset="-122"/>
                  <a:cs typeface="Pattaya" panose="00000500000000000000" pitchFamily="2" charset="-34"/>
                  <a:sym typeface="+mn-lt"/>
                </a:rPr>
                <a:t>những điều tốt đẹp nào?</a:t>
              </a:r>
              <a:endParaRPr lang="zh-CN" altLang="en-US" sz="3200" b="1" dirty="0">
                <a:solidFill>
                  <a:schemeClr val="accent6">
                    <a:lumMod val="50000"/>
                  </a:schemeClr>
                </a:solidFill>
                <a:effectLst/>
                <a:latin typeface="Pattaya" panose="00000500000000000000" pitchFamily="2" charset="-34"/>
                <a:ea typeface="字魂189号-星岩乐黑体" panose="00000500000000000000" charset="-122"/>
                <a:cs typeface="Pattaya" panose="00000500000000000000" pitchFamily="2" charset="-34"/>
                <a:sym typeface="+mn-lt"/>
              </a:endParaRPr>
            </a:p>
          </p:txBody>
        </p:sp>
        <p:pic>
          <p:nvPicPr>
            <p:cNvPr id="26" name="图片 25" descr="卡通人物&#10;&#10;中度可信度描述已自动生成"/>
            <p:cNvPicPr>
              <a:picLocks noChangeAspect="1"/>
            </p:cNvPicPr>
            <p:nvPr>
              <p:custDataLst>
                <p:tags r:id="rId3"/>
              </p:custDataLst>
            </p:nvPr>
          </p:nvPicPr>
          <p:blipFill>
            <a:blip r:embed="rId6" cstate="email"/>
            <a:stretch>
              <a:fillRect/>
            </a:stretch>
          </p:blipFill>
          <p:spPr>
            <a:xfrm rot="840000">
              <a:off x="-213" y="0"/>
              <a:ext cx="3581" cy="3581"/>
            </a:xfrm>
            <a:prstGeom prst="rect">
              <a:avLst/>
            </a:prstGeom>
          </p:spPr>
        </p:pic>
      </p:grpSp>
      <p:pic>
        <p:nvPicPr>
          <p:cNvPr id="21" name="图片 20" descr="微信截图_20211009112821"/>
          <p:cNvPicPr>
            <a:picLocks noChangeAspect="1"/>
          </p:cNvPicPr>
          <p:nvPr/>
        </p:nvPicPr>
        <p:blipFill>
          <a:blip r:embed="rId7"/>
          <a:stretch>
            <a:fillRect/>
          </a:stretch>
        </p:blipFill>
        <p:spPr>
          <a:xfrm>
            <a:off x="187698" y="4114800"/>
            <a:ext cx="2062301" cy="2541906"/>
          </a:xfrm>
          <a:prstGeom prst="rect">
            <a:avLst/>
          </a:prstGeom>
        </p:spPr>
      </p:pic>
      <p:pic>
        <p:nvPicPr>
          <p:cNvPr id="5" name="Chú Bộ Đội - Nhạc Thiếu Nhi Chú Bộ Đội - Nhạc Thiếu Nhi Việt Nam Hay Nhất">
            <a:hlinkClick r:id="" action="ppaction://media"/>
            <a:extLst>
              <a:ext uri="{FF2B5EF4-FFF2-40B4-BE49-F238E27FC236}">
                <a16:creationId xmlns:a16="http://schemas.microsoft.com/office/drawing/2014/main" xmlns="" id="{5734E36E-F29F-4A41-BF27-FDE2A8E86EDD}"/>
              </a:ext>
            </a:extLst>
          </p:cNvPr>
          <p:cNvPicPr>
            <a:picLocks noChangeAspect="1"/>
          </p:cNvPicPr>
          <p:nvPr>
            <a:videoFile r:link="rId1"/>
            <p:extLst>
              <p:ext uri="{DAA4B4D4-6D71-4841-9C94-3DE7FCFB9230}">
                <p14:media xmlns:p14="http://schemas.microsoft.com/office/powerpoint/2010/main" r:embed="rId2">
                  <p14:trim st="13386" end="71524"/>
                </p14:media>
              </p:ext>
            </p:extLst>
          </p:nvPr>
        </p:nvPicPr>
        <p:blipFill>
          <a:blip r:embed="rId8"/>
          <a:stretch>
            <a:fillRect/>
          </a:stretch>
        </p:blipFill>
        <p:spPr>
          <a:xfrm>
            <a:off x="2120518" y="1807097"/>
            <a:ext cx="7950964" cy="4472418"/>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80">
                                          <p:stCondLst>
                                            <p:cond delay="0"/>
                                          </p:stCondLst>
                                        </p:cTn>
                                        <p:tgtEl>
                                          <p:spTgt spid="9"/>
                                        </p:tgtEl>
                                      </p:cBhvr>
                                    </p:animEffect>
                                    <p:anim calcmode="lin" valueType="num">
                                      <p:cBhvr>
                                        <p:cTn id="8" dur="1822"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9"/>
                                        </p:tgtEl>
                                        <p:attrNameLst>
                                          <p:attrName>ppt_y</p:attrName>
                                        </p:attrNameLst>
                                      </p:cBhvr>
                                      <p:tavLst>
                                        <p:tav tm="0" fmla="#ppt_y-sin(pi*$)/81">
                                          <p:val>
                                            <p:fltVal val="0"/>
                                          </p:val>
                                        </p:tav>
                                        <p:tav tm="100000">
                                          <p:val>
                                            <p:fltVal val="1"/>
                                          </p:val>
                                        </p:tav>
                                      </p:tavLst>
                                    </p:anim>
                                    <p:animScale>
                                      <p:cBhvr>
                                        <p:cTn id="13" dur="26">
                                          <p:stCondLst>
                                            <p:cond delay="650"/>
                                          </p:stCondLst>
                                        </p:cTn>
                                        <p:tgtEl>
                                          <p:spTgt spid="9"/>
                                        </p:tgtEl>
                                      </p:cBhvr>
                                      <p:to x="100000" y="60000"/>
                                    </p:animScale>
                                    <p:animScale>
                                      <p:cBhvr>
                                        <p:cTn id="14" dur="166" decel="50000">
                                          <p:stCondLst>
                                            <p:cond delay="676"/>
                                          </p:stCondLst>
                                        </p:cTn>
                                        <p:tgtEl>
                                          <p:spTgt spid="9"/>
                                        </p:tgtEl>
                                      </p:cBhvr>
                                      <p:to x="100000" y="100000"/>
                                    </p:animScale>
                                    <p:animScale>
                                      <p:cBhvr>
                                        <p:cTn id="15" dur="26">
                                          <p:stCondLst>
                                            <p:cond delay="1312"/>
                                          </p:stCondLst>
                                        </p:cTn>
                                        <p:tgtEl>
                                          <p:spTgt spid="9"/>
                                        </p:tgtEl>
                                      </p:cBhvr>
                                      <p:to x="100000" y="80000"/>
                                    </p:animScale>
                                    <p:animScale>
                                      <p:cBhvr>
                                        <p:cTn id="16" dur="166" decel="50000">
                                          <p:stCondLst>
                                            <p:cond delay="1338"/>
                                          </p:stCondLst>
                                        </p:cTn>
                                        <p:tgtEl>
                                          <p:spTgt spid="9"/>
                                        </p:tgtEl>
                                      </p:cBhvr>
                                      <p:to x="100000" y="100000"/>
                                    </p:animScale>
                                    <p:animScale>
                                      <p:cBhvr>
                                        <p:cTn id="17" dur="26">
                                          <p:stCondLst>
                                            <p:cond delay="1642"/>
                                          </p:stCondLst>
                                        </p:cTn>
                                        <p:tgtEl>
                                          <p:spTgt spid="9"/>
                                        </p:tgtEl>
                                      </p:cBhvr>
                                      <p:to x="100000" y="90000"/>
                                    </p:animScale>
                                    <p:animScale>
                                      <p:cBhvr>
                                        <p:cTn id="18" dur="166" decel="50000">
                                          <p:stCondLst>
                                            <p:cond delay="1668"/>
                                          </p:stCondLst>
                                        </p:cTn>
                                        <p:tgtEl>
                                          <p:spTgt spid="9"/>
                                        </p:tgtEl>
                                      </p:cBhvr>
                                      <p:to x="100000" y="100000"/>
                                    </p:animScale>
                                    <p:animScale>
                                      <p:cBhvr>
                                        <p:cTn id="19" dur="26">
                                          <p:stCondLst>
                                            <p:cond delay="1808"/>
                                          </p:stCondLst>
                                        </p:cTn>
                                        <p:tgtEl>
                                          <p:spTgt spid="9"/>
                                        </p:tgtEl>
                                      </p:cBhvr>
                                      <p:to x="100000" y="95000"/>
                                    </p:animScale>
                                    <p:animScale>
                                      <p:cBhvr>
                                        <p:cTn id="20" dur="166" decel="50000">
                                          <p:stCondLst>
                                            <p:cond delay="1834"/>
                                          </p:stCondLst>
                                        </p:cTn>
                                        <p:tgtEl>
                                          <p:spTgt spid="9"/>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video>
              <p:cMediaNode vol="80000">
                <p:cTn id="21" fill="hold" display="0">
                  <p:stCondLst>
                    <p:cond delay="indefinite"/>
                  </p:stCondLst>
                </p:cTn>
                <p:tgtEl>
                  <p:spTgt spid="5"/>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1538670" y="548486"/>
            <a:ext cx="5753791" cy="2584176"/>
            <a:chOff x="678" y="2581"/>
            <a:chExt cx="13628" cy="7376"/>
          </a:xfrm>
        </p:grpSpPr>
        <p:grpSp>
          <p:nvGrpSpPr>
            <p:cNvPr id="16" name="组合 15"/>
            <p:cNvGrpSpPr/>
            <p:nvPr/>
          </p:nvGrpSpPr>
          <p:grpSpPr>
            <a:xfrm>
              <a:off x="678" y="2581"/>
              <a:ext cx="13361" cy="7376"/>
              <a:chOff x="1020" y="2566"/>
              <a:chExt cx="10006" cy="6922"/>
            </a:xfrm>
          </p:grpSpPr>
          <p:sp>
            <p:nvSpPr>
              <p:cNvPr id="15" name="云形 14"/>
              <p:cNvSpPr/>
              <p:nvPr/>
            </p:nvSpPr>
            <p:spPr>
              <a:xfrm>
                <a:off x="1220" y="3435"/>
                <a:ext cx="9806" cy="6053"/>
              </a:xfrm>
              <a:prstGeom prst="cloud">
                <a:avLst/>
              </a:prstGeom>
              <a:solidFill>
                <a:srgbClr val="5F77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sp>
            <p:nvSpPr>
              <p:cNvPr id="11" name="云形 10"/>
              <p:cNvSpPr/>
              <p:nvPr/>
            </p:nvSpPr>
            <p:spPr>
              <a:xfrm>
                <a:off x="1020" y="2566"/>
                <a:ext cx="9806" cy="6466"/>
              </a:xfrm>
              <a:prstGeom prst="cloud">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grpSp>
        <p:sp>
          <p:nvSpPr>
            <p:cNvPr id="12" name="文本框 11"/>
            <p:cNvSpPr txBox="1"/>
            <p:nvPr/>
          </p:nvSpPr>
          <p:spPr>
            <a:xfrm>
              <a:off x="3091" y="3246"/>
              <a:ext cx="11215" cy="6062"/>
            </a:xfrm>
            <a:prstGeom prst="rect">
              <a:avLst/>
            </a:prstGeom>
            <a:noFill/>
          </p:spPr>
          <p:txBody>
            <a:bodyPr wrap="square" rtlCol="0">
              <a:spAutoFit/>
            </a:bodyPr>
            <a:lstStyle/>
            <a:p>
              <a:pPr indent="0" algn="l" fontAlgn="auto">
                <a:buFont typeface="Wingdings" panose="05000000000000000000" pitchFamily="2" charset="2"/>
                <a:buNone/>
                <a:defRPr/>
              </a:pPr>
              <a:r>
                <a:rPr lang="vi-VN" altLang="zh-CN" sz="6600" dirty="0">
                  <a:solidFill>
                    <a:schemeClr val="tx1"/>
                  </a:solidFill>
                  <a:latin typeface="Pattaya" panose="00000500000000000000" pitchFamily="2" charset="-34"/>
                  <a:ea typeface="思源黑体 CN Light" panose="020B0300000000000000" charset="-122"/>
                  <a:cs typeface="Pattaya" panose="00000500000000000000" pitchFamily="2" charset="-34"/>
                  <a:sym typeface="+mn-ea"/>
                </a:rPr>
                <a:t>Luyện đọc diễn cảm</a:t>
              </a:r>
              <a:endParaRPr lang="zh-CN" altLang="en-US" sz="6600" dirty="0">
                <a:solidFill>
                  <a:schemeClr val="tx1"/>
                </a:solidFill>
                <a:latin typeface="Pattaya" panose="00000500000000000000" pitchFamily="2" charset="-34"/>
                <a:ea typeface="思源黑体 CN Light" panose="020B0300000000000000" charset="-122"/>
                <a:cs typeface="Pattaya" panose="00000500000000000000" pitchFamily="2" charset="-34"/>
                <a:sym typeface="+mn-ea"/>
              </a:endParaRPr>
            </a:p>
          </p:txBody>
        </p:sp>
      </p:grpSp>
      <p:pic>
        <p:nvPicPr>
          <p:cNvPr id="3" name="Picture 2">
            <a:extLst>
              <a:ext uri="{FF2B5EF4-FFF2-40B4-BE49-F238E27FC236}">
                <a16:creationId xmlns:a16="http://schemas.microsoft.com/office/drawing/2014/main" xmlns="" id="{7B06E3F7-ABEC-409A-B438-6185C22A7B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6500" y="2463419"/>
            <a:ext cx="3216365" cy="2607864"/>
          </a:xfrm>
          <a:prstGeom prst="rect">
            <a:avLst/>
          </a:prstGeom>
        </p:spPr>
      </p:pic>
    </p:spTree>
    <p:extLst>
      <p:ext uri="{BB962C8B-B14F-4D97-AF65-F5344CB8AC3E}">
        <p14:creationId xmlns:p14="http://schemas.microsoft.com/office/powerpoint/2010/main" val="3863008045"/>
      </p:ext>
    </p:extLst>
  </p:cSld>
  <p:clrMapOvr>
    <a:masterClrMapping/>
  </p:clrMapOvr>
  <p:transition spd="slow">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2920365" y="-82550"/>
            <a:ext cx="4744720" cy="2273935"/>
            <a:chOff x="4647" y="13"/>
            <a:chExt cx="7472" cy="3581"/>
          </a:xfrm>
        </p:grpSpPr>
        <p:sp>
          <p:nvSpPr>
            <p:cNvPr id="8" name="圆角矩形 7"/>
            <p:cNvSpPr/>
            <p:nvPr/>
          </p:nvSpPr>
          <p:spPr>
            <a:xfrm>
              <a:off x="7176" y="1452"/>
              <a:ext cx="4943"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zh-CN" altLang="en-US" sz="3200" b="1" spc="-30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6" name="圆角矩形 5"/>
            <p:cNvSpPr/>
            <p:nvPr/>
          </p:nvSpPr>
          <p:spPr>
            <a:xfrm>
              <a:off x="7068" y="1344"/>
              <a:ext cx="4943" cy="1212"/>
            </a:xfrm>
            <a:prstGeom prst="roundRect">
              <a:avLst>
                <a:gd name="adj" fmla="val 50000"/>
              </a:avLst>
            </a:prstGeom>
            <a:solidFill>
              <a:srgbClr val="A0CC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vi-VN" altLang="zh-CN" sz="4400" b="1" dirty="0">
                  <a:solidFill>
                    <a:srgbClr val="5F7700"/>
                  </a:solidFill>
                  <a:effectLst/>
                  <a:latin typeface="Pattaya" panose="00000500000000000000" pitchFamily="2" charset="-34"/>
                  <a:ea typeface="字魂189号-星岩乐黑体" panose="00000500000000000000" charset="-122"/>
                  <a:cs typeface="Pattaya" panose="00000500000000000000" pitchFamily="2" charset="-34"/>
                  <a:sym typeface="+mn-lt"/>
                </a:rPr>
                <a:t>Giọng đọc</a:t>
              </a:r>
              <a:endParaRPr lang="zh-CN" altLang="en-US" sz="4400" b="1" dirty="0">
                <a:solidFill>
                  <a:srgbClr val="5F7700"/>
                </a:solidFill>
                <a:effectLst/>
                <a:latin typeface="Pattaya" panose="00000500000000000000" pitchFamily="2" charset="-34"/>
                <a:ea typeface="字魂189号-星岩乐黑体" panose="00000500000000000000" charset="-122"/>
                <a:cs typeface="Pattaya" panose="00000500000000000000" pitchFamily="2" charset="-34"/>
                <a:sym typeface="+mn-lt"/>
              </a:endParaRPr>
            </a:p>
          </p:txBody>
        </p:sp>
        <p:pic>
          <p:nvPicPr>
            <p:cNvPr id="26" name="图片 25" descr="卡通人物&#10;&#10;中度可信度描述已自动生成"/>
            <p:cNvPicPr>
              <a:picLocks noChangeAspect="1"/>
            </p:cNvPicPr>
            <p:nvPr>
              <p:custDataLst>
                <p:tags r:id="rId1"/>
              </p:custDataLst>
            </p:nvPr>
          </p:nvPicPr>
          <p:blipFill>
            <a:blip r:embed="rId4" cstate="email"/>
            <a:stretch>
              <a:fillRect/>
            </a:stretch>
          </p:blipFill>
          <p:spPr>
            <a:xfrm rot="840000">
              <a:off x="4647" y="13"/>
              <a:ext cx="3581" cy="3581"/>
            </a:xfrm>
            <a:prstGeom prst="rect">
              <a:avLst/>
            </a:prstGeom>
          </p:spPr>
        </p:pic>
      </p:grpSp>
      <p:grpSp>
        <p:nvGrpSpPr>
          <p:cNvPr id="2" name="Group 1">
            <a:extLst>
              <a:ext uri="{FF2B5EF4-FFF2-40B4-BE49-F238E27FC236}">
                <a16:creationId xmlns:a16="http://schemas.microsoft.com/office/drawing/2014/main" xmlns="" id="{5CD443FD-F31F-437C-9905-A02E83F4BC02}"/>
              </a:ext>
            </a:extLst>
          </p:cNvPr>
          <p:cNvGrpSpPr/>
          <p:nvPr/>
        </p:nvGrpSpPr>
        <p:grpSpPr>
          <a:xfrm>
            <a:off x="1086196" y="2501430"/>
            <a:ext cx="10019608" cy="3593935"/>
            <a:chOff x="1086196" y="2501430"/>
            <a:chExt cx="10019608" cy="3593935"/>
          </a:xfrm>
        </p:grpSpPr>
        <p:grpSp>
          <p:nvGrpSpPr>
            <p:cNvPr id="3" name="组合 2"/>
            <p:cNvGrpSpPr/>
            <p:nvPr/>
          </p:nvGrpSpPr>
          <p:grpSpPr>
            <a:xfrm>
              <a:off x="1086196" y="2501430"/>
              <a:ext cx="10019608" cy="3593935"/>
              <a:chOff x="1020" y="3104"/>
              <a:chExt cx="11012" cy="5374"/>
            </a:xfrm>
          </p:grpSpPr>
          <p:sp>
            <p:nvSpPr>
              <p:cNvPr id="5" name="椭圆 4"/>
              <p:cNvSpPr/>
              <p:nvPr/>
            </p:nvSpPr>
            <p:spPr>
              <a:xfrm>
                <a:off x="1221" y="3104"/>
                <a:ext cx="10811" cy="5374"/>
              </a:xfrm>
              <a:prstGeom prst="ellipse">
                <a:avLst/>
              </a:prstGeom>
              <a:solidFill>
                <a:srgbClr val="A0CC3F"/>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sp>
            <p:nvSpPr>
              <p:cNvPr id="7" name="椭圆 6"/>
              <p:cNvSpPr/>
              <p:nvPr/>
            </p:nvSpPr>
            <p:spPr>
              <a:xfrm>
                <a:off x="1020" y="3104"/>
                <a:ext cx="10812" cy="5025"/>
              </a:xfrm>
              <a:prstGeom prst="ellipse">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grpSp>
        <p:sp>
          <p:nvSpPr>
            <p:cNvPr id="19" name="圆角矩形 5">
              <a:extLst>
                <a:ext uri="{FF2B5EF4-FFF2-40B4-BE49-F238E27FC236}">
                  <a16:creationId xmlns:a16="http://schemas.microsoft.com/office/drawing/2014/main" xmlns="" id="{AC4399D4-85C8-43A2-B49B-B7B88CA9EB03}"/>
                </a:ext>
              </a:extLst>
            </p:cNvPr>
            <p:cNvSpPr/>
            <p:nvPr/>
          </p:nvSpPr>
          <p:spPr>
            <a:xfrm>
              <a:off x="1625753" y="3922217"/>
              <a:ext cx="8939857" cy="769620"/>
            </a:xfrm>
            <a:prstGeom prst="roundRect">
              <a:avLst>
                <a:gd name="adj" fmla="val 50000"/>
              </a:avLst>
            </a:prstGeom>
            <a:no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0" indent="-571500" algn="just" fontAlgn="auto">
                <a:buFontTx/>
                <a:buChar char="-"/>
                <a:defRPr/>
              </a:pPr>
              <a:r>
                <a:rPr lang="vi-VN" altLang="zh-CN" sz="3600" b="1" dirty="0">
                  <a:solidFill>
                    <a:srgbClr val="5F7700"/>
                  </a:solidFill>
                  <a:effectLst/>
                  <a:latin typeface="Pattaya" panose="00000500000000000000" pitchFamily="2" charset="-34"/>
                  <a:ea typeface="字魂189号-星岩乐黑体" panose="00000500000000000000" charset="-122"/>
                  <a:cs typeface="Pattaya" panose="00000500000000000000" pitchFamily="2" charset="-34"/>
                  <a:sym typeface="+mn-lt"/>
                </a:rPr>
                <a:t>Đọc toàn bài với giọng nhẹ nhàng, trìu mến.</a:t>
              </a:r>
            </a:p>
            <a:p>
              <a:pPr marL="571500" indent="-571500" algn="just" fontAlgn="auto">
                <a:buFontTx/>
                <a:buChar char="-"/>
                <a:defRPr/>
              </a:pPr>
              <a:r>
                <a:rPr lang="vi-VN" altLang="zh-CN" sz="3600" b="1" dirty="0">
                  <a:solidFill>
                    <a:srgbClr val="5F7700"/>
                  </a:solidFill>
                  <a:effectLst/>
                  <a:latin typeface="Pattaya" panose="00000500000000000000" pitchFamily="2" charset="-34"/>
                  <a:ea typeface="字魂189号-星岩乐黑体" panose="00000500000000000000" charset="-122"/>
                  <a:cs typeface="Pattaya" panose="00000500000000000000" pitchFamily="2" charset="-34"/>
                  <a:sym typeface="+mn-lt"/>
                </a:rPr>
                <a:t>Nhấn giọng từ ngữ gợi cảm, gợi tả.</a:t>
              </a:r>
            </a:p>
            <a:p>
              <a:pPr algn="just" fontAlgn="auto">
                <a:defRPr/>
              </a:pPr>
              <a:endParaRPr lang="zh-CN" altLang="en-US" sz="3600" b="1" dirty="0">
                <a:solidFill>
                  <a:srgbClr val="5F7700"/>
                </a:solidFill>
                <a:effectLst/>
                <a:latin typeface="Pattaya" panose="00000500000000000000" pitchFamily="2" charset="-34"/>
                <a:ea typeface="字魂189号-星岩乐黑体" panose="00000500000000000000" charset="-122"/>
                <a:cs typeface="Pattaya" panose="00000500000000000000" pitchFamily="2" charset="-34"/>
                <a:sym typeface="+mn-lt"/>
              </a:endParaRPr>
            </a:p>
          </p:txBody>
        </p:sp>
      </p:grpSp>
    </p:spTree>
    <p:extLst>
      <p:ext uri="{BB962C8B-B14F-4D97-AF65-F5344CB8AC3E}">
        <p14:creationId xmlns:p14="http://schemas.microsoft.com/office/powerpoint/2010/main" val="5525469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0" y="-327871"/>
            <a:ext cx="10935970" cy="2273935"/>
            <a:chOff x="-213" y="0"/>
            <a:chExt cx="17222" cy="3581"/>
          </a:xfrm>
        </p:grpSpPr>
        <p:sp>
          <p:nvSpPr>
            <p:cNvPr id="8" name="圆角矩形 7"/>
            <p:cNvSpPr/>
            <p:nvPr/>
          </p:nvSpPr>
          <p:spPr>
            <a:xfrm>
              <a:off x="1473" y="1633"/>
              <a:ext cx="15536"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zh-CN" altLang="en-US" sz="3200" b="1" spc="-30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6" name="圆角矩形 5"/>
            <p:cNvSpPr/>
            <p:nvPr/>
          </p:nvSpPr>
          <p:spPr>
            <a:xfrm>
              <a:off x="1365" y="1525"/>
              <a:ext cx="15536" cy="1212"/>
            </a:xfrm>
            <a:prstGeom prst="roundRect">
              <a:avLst>
                <a:gd name="adj" fmla="val 50000"/>
              </a:avLst>
            </a:prstGeom>
            <a:solidFill>
              <a:srgbClr val="A0CC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endParaRPr lang="zh-CN" altLang="en-US" sz="3200" b="1" spc="-300" dirty="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endParaRPr>
            </a:p>
          </p:txBody>
        </p:sp>
        <p:pic>
          <p:nvPicPr>
            <p:cNvPr id="26" name="图片 25" descr="卡通人物&#10;&#10;中度可信度描述已自动生成"/>
            <p:cNvPicPr>
              <a:picLocks noChangeAspect="1"/>
            </p:cNvPicPr>
            <p:nvPr>
              <p:custDataLst>
                <p:tags r:id="rId1"/>
              </p:custDataLst>
            </p:nvPr>
          </p:nvPicPr>
          <p:blipFill>
            <a:blip r:embed="rId4" cstate="email"/>
            <a:stretch>
              <a:fillRect/>
            </a:stretch>
          </p:blipFill>
          <p:spPr>
            <a:xfrm rot="840000">
              <a:off x="-213" y="0"/>
              <a:ext cx="3581" cy="3581"/>
            </a:xfrm>
            <a:prstGeom prst="rect">
              <a:avLst/>
            </a:prstGeom>
          </p:spPr>
        </p:pic>
      </p:grpSp>
      <p:pic>
        <p:nvPicPr>
          <p:cNvPr id="15" name="Picture 14">
            <a:extLst>
              <a:ext uri="{FF2B5EF4-FFF2-40B4-BE49-F238E27FC236}">
                <a16:creationId xmlns:a16="http://schemas.microsoft.com/office/drawing/2014/main" xmlns="" id="{8738D291-D3A0-49B0-ACA4-E71BF73335AE}"/>
              </a:ext>
            </a:extLst>
          </p:cNvPr>
          <p:cNvPicPr>
            <a:picLocks noChangeAspect="1"/>
          </p:cNvPicPr>
          <p:nvPr/>
        </p:nvPicPr>
        <p:blipFill>
          <a:blip r:embed="rId5" cstate="print">
            <a:biLevel thresh="25000"/>
            <a:extLst>
              <a:ext uri="{28A0092B-C50C-407E-A947-70E740481C1C}">
                <a14:useLocalDpi xmlns:a14="http://schemas.microsoft.com/office/drawing/2010/main" val="0"/>
              </a:ext>
            </a:extLst>
          </a:blip>
          <a:stretch>
            <a:fillRect/>
          </a:stretch>
        </p:blipFill>
        <p:spPr>
          <a:xfrm>
            <a:off x="1929024" y="571939"/>
            <a:ext cx="8689585" cy="1178662"/>
          </a:xfrm>
          <a:prstGeom prst="rect">
            <a:avLst/>
          </a:prstGeom>
        </p:spPr>
      </p:pic>
      <p:sp>
        <p:nvSpPr>
          <p:cNvPr id="16" name="Rectangle 15">
            <a:extLst>
              <a:ext uri="{FF2B5EF4-FFF2-40B4-BE49-F238E27FC236}">
                <a16:creationId xmlns:a16="http://schemas.microsoft.com/office/drawing/2014/main" xmlns="" id="{69EA1C44-5FF6-4DAD-AE10-96E949D60997}"/>
              </a:ext>
            </a:extLst>
          </p:cNvPr>
          <p:cNvSpPr/>
          <p:nvPr/>
        </p:nvSpPr>
        <p:spPr>
          <a:xfrm>
            <a:off x="2725548" y="1570874"/>
            <a:ext cx="1920398" cy="646331"/>
          </a:xfrm>
          <a:prstGeom prst="rect">
            <a:avLst/>
          </a:prstGeom>
        </p:spPr>
        <p:txBody>
          <a:bodyPr wrap="none">
            <a:spAutoFit/>
          </a:bodyPr>
          <a:lstStyle/>
          <a:p>
            <a:r>
              <a:rPr lang="vi-VN" sz="3600" b="1" dirty="0">
                <a:solidFill>
                  <a:srgbClr val="004800"/>
                </a:solidFill>
                <a:ea typeface="Tahoma" panose="020B0604030504040204" pitchFamily="34" charset="0"/>
                <a:cs typeface="Tahoma" panose="020B0604030504040204" pitchFamily="34" charset="0"/>
              </a:rPr>
              <a:t>Tiêu chí</a:t>
            </a:r>
            <a:endParaRPr lang="en-US" sz="3600" dirty="0">
              <a:solidFill>
                <a:srgbClr val="004800"/>
              </a:solidFill>
              <a:ea typeface="Tahoma" panose="020B0604030504040204" pitchFamily="34" charset="0"/>
              <a:cs typeface="Tahoma" panose="020B0604030504040204" pitchFamily="34" charset="0"/>
            </a:endParaRPr>
          </a:p>
        </p:txBody>
      </p:sp>
      <p:sp>
        <p:nvSpPr>
          <p:cNvPr id="23" name="Rectangle 22">
            <a:extLst>
              <a:ext uri="{FF2B5EF4-FFF2-40B4-BE49-F238E27FC236}">
                <a16:creationId xmlns:a16="http://schemas.microsoft.com/office/drawing/2014/main" xmlns="" id="{C66CDC17-9B50-42FA-8725-DC15AE9649CB}"/>
              </a:ext>
            </a:extLst>
          </p:cNvPr>
          <p:cNvSpPr/>
          <p:nvPr/>
        </p:nvSpPr>
        <p:spPr>
          <a:xfrm>
            <a:off x="5999911" y="1859843"/>
            <a:ext cx="1850186" cy="420564"/>
          </a:xfrm>
          <a:prstGeom prst="rect">
            <a:avLst/>
          </a:prstGeom>
        </p:spPr>
        <p:txBody>
          <a:bodyPr wrap="none">
            <a:spAutoFit/>
          </a:bodyPr>
          <a:lstStyle/>
          <a:p>
            <a:r>
              <a:rPr lang="vi-VN" sz="2133" b="1" dirty="0">
                <a:solidFill>
                  <a:srgbClr val="004800"/>
                </a:solidFill>
                <a:ea typeface="Tahoma" panose="020B0604030504040204" pitchFamily="34" charset="0"/>
                <a:cs typeface="Tahoma" panose="020B0604030504040204" pitchFamily="34" charset="0"/>
              </a:rPr>
              <a:t>Bình thường</a:t>
            </a:r>
            <a:endParaRPr lang="en-US" sz="2133" dirty="0">
              <a:solidFill>
                <a:srgbClr val="004800"/>
              </a:solidFill>
              <a:ea typeface="Tahoma" panose="020B0604030504040204" pitchFamily="34" charset="0"/>
              <a:cs typeface="Tahoma" panose="020B0604030504040204" pitchFamily="34" charset="0"/>
            </a:endParaRPr>
          </a:p>
        </p:txBody>
      </p:sp>
      <p:sp>
        <p:nvSpPr>
          <p:cNvPr id="24" name="Rectangle 23">
            <a:extLst>
              <a:ext uri="{FF2B5EF4-FFF2-40B4-BE49-F238E27FC236}">
                <a16:creationId xmlns:a16="http://schemas.microsoft.com/office/drawing/2014/main" xmlns="" id="{7A38BA91-76BD-480C-9432-00B4CBB939C3}"/>
              </a:ext>
            </a:extLst>
          </p:cNvPr>
          <p:cNvSpPr/>
          <p:nvPr/>
        </p:nvSpPr>
        <p:spPr>
          <a:xfrm>
            <a:off x="8365183" y="1867999"/>
            <a:ext cx="684803" cy="420564"/>
          </a:xfrm>
          <a:prstGeom prst="rect">
            <a:avLst/>
          </a:prstGeom>
        </p:spPr>
        <p:txBody>
          <a:bodyPr wrap="none">
            <a:spAutoFit/>
          </a:bodyPr>
          <a:lstStyle/>
          <a:p>
            <a:r>
              <a:rPr lang="vi-VN" sz="2133" b="1" dirty="0">
                <a:solidFill>
                  <a:srgbClr val="004800"/>
                </a:solidFill>
                <a:ea typeface="Tahoma" panose="020B0604030504040204" pitchFamily="34" charset="0"/>
                <a:cs typeface="Tahoma" panose="020B0604030504040204" pitchFamily="34" charset="0"/>
              </a:rPr>
              <a:t>Tốt </a:t>
            </a:r>
            <a:endParaRPr lang="en-US" sz="2133" dirty="0">
              <a:solidFill>
                <a:srgbClr val="004800"/>
              </a:solidFill>
              <a:ea typeface="Tahoma" panose="020B0604030504040204" pitchFamily="34" charset="0"/>
              <a:cs typeface="Tahoma" panose="020B0604030504040204" pitchFamily="34" charset="0"/>
            </a:endParaRPr>
          </a:p>
        </p:txBody>
      </p:sp>
      <p:sp>
        <p:nvSpPr>
          <p:cNvPr id="25" name="Rectangle 24">
            <a:extLst>
              <a:ext uri="{FF2B5EF4-FFF2-40B4-BE49-F238E27FC236}">
                <a16:creationId xmlns:a16="http://schemas.microsoft.com/office/drawing/2014/main" xmlns="" id="{9D1F2040-195D-4FEA-A517-BBF6F85EEBB2}"/>
              </a:ext>
            </a:extLst>
          </p:cNvPr>
          <p:cNvSpPr/>
          <p:nvPr/>
        </p:nvSpPr>
        <p:spPr>
          <a:xfrm>
            <a:off x="10191152" y="1867999"/>
            <a:ext cx="1125629" cy="420564"/>
          </a:xfrm>
          <a:prstGeom prst="rect">
            <a:avLst/>
          </a:prstGeom>
        </p:spPr>
        <p:txBody>
          <a:bodyPr wrap="none">
            <a:spAutoFit/>
          </a:bodyPr>
          <a:lstStyle/>
          <a:p>
            <a:r>
              <a:rPr lang="vi-VN" sz="2133" b="1" dirty="0">
                <a:solidFill>
                  <a:srgbClr val="004800"/>
                </a:solidFill>
                <a:ea typeface="Tahoma" panose="020B0604030504040204" pitchFamily="34" charset="0"/>
                <a:cs typeface="Tahoma" panose="020B0604030504040204" pitchFamily="34" charset="0"/>
              </a:rPr>
              <a:t>Rất tốt </a:t>
            </a:r>
            <a:endParaRPr lang="en-US" sz="2133" dirty="0">
              <a:solidFill>
                <a:srgbClr val="004800"/>
              </a:solidFill>
              <a:ea typeface="Tahoma" panose="020B0604030504040204" pitchFamily="34" charset="0"/>
              <a:cs typeface="Tahoma" panose="020B0604030504040204" pitchFamily="34" charset="0"/>
            </a:endParaRPr>
          </a:p>
        </p:txBody>
      </p:sp>
      <p:grpSp>
        <p:nvGrpSpPr>
          <p:cNvPr id="7" name="Group 6">
            <a:extLst>
              <a:ext uri="{FF2B5EF4-FFF2-40B4-BE49-F238E27FC236}">
                <a16:creationId xmlns:a16="http://schemas.microsoft.com/office/drawing/2014/main" xmlns="" id="{6A1BF536-D233-4AD0-B95A-40DBFCAC044C}"/>
              </a:ext>
            </a:extLst>
          </p:cNvPr>
          <p:cNvGrpSpPr/>
          <p:nvPr/>
        </p:nvGrpSpPr>
        <p:grpSpPr>
          <a:xfrm>
            <a:off x="495102" y="2148479"/>
            <a:ext cx="5429448" cy="1694616"/>
            <a:chOff x="495102" y="2148479"/>
            <a:chExt cx="5429448" cy="1694616"/>
          </a:xfrm>
        </p:grpSpPr>
        <p:grpSp>
          <p:nvGrpSpPr>
            <p:cNvPr id="19" name="Group 18">
              <a:extLst>
                <a:ext uri="{FF2B5EF4-FFF2-40B4-BE49-F238E27FC236}">
                  <a16:creationId xmlns:a16="http://schemas.microsoft.com/office/drawing/2014/main" xmlns="" id="{7B0673F2-5053-446B-BF7D-57D05D9E2149}"/>
                </a:ext>
              </a:extLst>
            </p:cNvPr>
            <p:cNvGrpSpPr/>
            <p:nvPr/>
          </p:nvGrpSpPr>
          <p:grpSpPr>
            <a:xfrm>
              <a:off x="495102" y="2413000"/>
              <a:ext cx="5429448" cy="1038701"/>
              <a:chOff x="999829" y="3619500"/>
              <a:chExt cx="8144171" cy="1558052"/>
            </a:xfrm>
          </p:grpSpPr>
          <p:sp>
            <p:nvSpPr>
              <p:cNvPr id="21" name="TextBox 5">
                <a:extLst>
                  <a:ext uri="{FF2B5EF4-FFF2-40B4-BE49-F238E27FC236}">
                    <a16:creationId xmlns:a16="http://schemas.microsoft.com/office/drawing/2014/main" xmlns="" id="{91F9E4FC-295B-4A5C-8E34-29907B8113E5}"/>
                  </a:ext>
                </a:extLst>
              </p:cNvPr>
              <p:cNvSpPr txBox="1"/>
              <p:nvPr/>
            </p:nvSpPr>
            <p:spPr>
              <a:xfrm>
                <a:off x="2717885" y="3619500"/>
                <a:ext cx="6426115" cy="1558052"/>
              </a:xfrm>
              <a:prstGeom prst="flowChartTerminator">
                <a:avLst/>
              </a:prstGeom>
            </p:spPr>
            <p:style>
              <a:lnRef idx="2">
                <a:schemeClr val="accent2"/>
              </a:lnRef>
              <a:fillRef idx="1">
                <a:schemeClr val="lt1"/>
              </a:fillRef>
              <a:effectRef idx="0">
                <a:schemeClr val="accent2"/>
              </a:effectRef>
              <a:fontRef idx="minor">
                <a:schemeClr val="dk1"/>
              </a:fontRef>
            </p:style>
            <p:txBody>
              <a:bodyPr wrap="square" lIns="0" tIns="0" rIns="0" bIns="0" rtlCol="0" anchor="t">
                <a:spAutoFit/>
              </a:bodyPr>
              <a:lstStyle/>
              <a:p>
                <a:pPr algn="ctr"/>
                <a:r>
                  <a:rPr lang="vi-VN" sz="2400" b="1" dirty="0">
                    <a:solidFill>
                      <a:srgbClr val="C00000"/>
                    </a:solidFill>
                    <a:latin typeface="Calibri" panose="020F0502020204030204" pitchFamily="34" charset="0"/>
                    <a:ea typeface="Tahoma" panose="020B0604030504040204" pitchFamily="34" charset="0"/>
                    <a:cs typeface="Calibri" panose="020F0502020204030204" pitchFamily="34" charset="0"/>
                  </a:rPr>
                  <a:t>Đọc đúng tiếng, đúng từ, </a:t>
                </a:r>
              </a:p>
              <a:p>
                <a:pPr algn="ctr"/>
                <a:r>
                  <a:rPr lang="vi-VN" sz="2400" b="1" dirty="0">
                    <a:solidFill>
                      <a:srgbClr val="C00000"/>
                    </a:solidFill>
                    <a:latin typeface="Calibri" panose="020F0502020204030204" pitchFamily="34" charset="0"/>
                    <a:ea typeface="Tahoma" panose="020B0604030504040204" pitchFamily="34" charset="0"/>
                    <a:cs typeface="Calibri" panose="020F0502020204030204" pitchFamily="34" charset="0"/>
                  </a:rPr>
                  <a:t>lưu loát, </a:t>
                </a:r>
                <a:r>
                  <a:rPr lang="vi-VN" sz="2400" b="1" dirty="0" err="1">
                    <a:solidFill>
                      <a:srgbClr val="C00000"/>
                    </a:solidFill>
                    <a:latin typeface="Calibri" panose="020F0502020204030204" pitchFamily="34" charset="0"/>
                    <a:ea typeface="Tahoma" panose="020B0604030504040204" pitchFamily="34" charset="0"/>
                    <a:cs typeface="Calibri" panose="020F0502020204030204" pitchFamily="34" charset="0"/>
                  </a:rPr>
                  <a:t>mạch</a:t>
                </a:r>
                <a:r>
                  <a:rPr lang="vi-VN" sz="2400" b="1" dirty="0">
                    <a:solidFill>
                      <a:srgbClr val="C00000"/>
                    </a:solidFill>
                    <a:latin typeface="Calibri" panose="020F0502020204030204" pitchFamily="34" charset="0"/>
                    <a:ea typeface="Tahoma" panose="020B0604030504040204" pitchFamily="34" charset="0"/>
                    <a:cs typeface="Calibri" panose="020F0502020204030204" pitchFamily="34" charset="0"/>
                  </a:rPr>
                  <a:t> </a:t>
                </a:r>
                <a:r>
                  <a:rPr lang="vi-VN" sz="2400" b="1" dirty="0" err="1">
                    <a:solidFill>
                      <a:srgbClr val="C00000"/>
                    </a:solidFill>
                    <a:latin typeface="Calibri" panose="020F0502020204030204" pitchFamily="34" charset="0"/>
                    <a:ea typeface="Tahoma" panose="020B0604030504040204" pitchFamily="34" charset="0"/>
                    <a:cs typeface="Calibri" panose="020F0502020204030204" pitchFamily="34" charset="0"/>
                  </a:rPr>
                  <a:t>lạc</a:t>
                </a:r>
                <a:r>
                  <a:rPr lang="en-US" sz="2400" b="1" dirty="0">
                    <a:solidFill>
                      <a:srgbClr val="C00000"/>
                    </a:solidFill>
                    <a:latin typeface="Calibri" panose="020F0502020204030204" pitchFamily="34" charset="0"/>
                    <a:ea typeface="Tahoma" panose="020B0604030504040204" pitchFamily="34" charset="0"/>
                    <a:cs typeface="Calibri" panose="020F0502020204030204" pitchFamily="34" charset="0"/>
                  </a:rPr>
                  <a:t>.</a:t>
                </a:r>
              </a:p>
            </p:txBody>
          </p:sp>
          <p:sp>
            <p:nvSpPr>
              <p:cNvPr id="22" name="Rectangle 21">
                <a:extLst>
                  <a:ext uri="{FF2B5EF4-FFF2-40B4-BE49-F238E27FC236}">
                    <a16:creationId xmlns:a16="http://schemas.microsoft.com/office/drawing/2014/main" xmlns="" id="{2576E28C-D5CE-4C0C-838E-FC9E733B13B2}"/>
                  </a:ext>
                </a:extLst>
              </p:cNvPr>
              <p:cNvSpPr/>
              <p:nvPr/>
            </p:nvSpPr>
            <p:spPr>
              <a:xfrm>
                <a:off x="999829" y="3799625"/>
                <a:ext cx="661719" cy="969497"/>
              </a:xfrm>
              <a:prstGeom prst="rect">
                <a:avLst/>
              </a:prstGeom>
            </p:spPr>
            <p:txBody>
              <a:bodyPr wrap="none">
                <a:spAutoFit/>
              </a:bodyPr>
              <a:lstStyle/>
              <a:p>
                <a:r>
                  <a:rPr lang="vi-VN" sz="3600" b="1" dirty="0">
                    <a:solidFill>
                      <a:schemeClr val="accent6">
                        <a:lumMod val="50000"/>
                      </a:schemeClr>
                    </a:solidFill>
                    <a:ea typeface="Tahoma" panose="020B0604030504040204" pitchFamily="34" charset="0"/>
                    <a:cs typeface="Tahoma" panose="020B0604030504040204" pitchFamily="34" charset="0"/>
                  </a:rPr>
                  <a:t>1</a:t>
                </a:r>
                <a:endParaRPr lang="en-US" sz="3600" b="1" dirty="0">
                  <a:solidFill>
                    <a:schemeClr val="accent6">
                      <a:lumMod val="50000"/>
                    </a:schemeClr>
                  </a:solidFill>
                  <a:ea typeface="Tahoma" panose="020B0604030504040204" pitchFamily="34" charset="0"/>
                  <a:cs typeface="Tahoma" panose="020B0604030504040204" pitchFamily="34" charset="0"/>
                </a:endParaRPr>
              </a:p>
            </p:txBody>
          </p:sp>
        </p:grpSp>
        <p:pic>
          <p:nvPicPr>
            <p:cNvPr id="19458" name="Picture 2" descr="Hand Drawn Palette Painting Illustration, Paint Palette Clipart, Hand  Painted, Palette PNG Transparent Clipart Image and PSD File for Free  Download">
              <a:extLst>
                <a:ext uri="{FF2B5EF4-FFF2-40B4-BE49-F238E27FC236}">
                  <a16:creationId xmlns:a16="http://schemas.microsoft.com/office/drawing/2014/main" xmlns="" id="{D5F78C8E-6F9A-4F55-8226-1B22E527C36D}"/>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58531" y="2148479"/>
              <a:ext cx="1585606" cy="169461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oup 11">
            <a:extLst>
              <a:ext uri="{FF2B5EF4-FFF2-40B4-BE49-F238E27FC236}">
                <a16:creationId xmlns:a16="http://schemas.microsoft.com/office/drawing/2014/main" xmlns="" id="{71785F5D-7965-4CAE-B9F2-FE2F494C9A62}"/>
              </a:ext>
            </a:extLst>
          </p:cNvPr>
          <p:cNvGrpSpPr/>
          <p:nvPr/>
        </p:nvGrpSpPr>
        <p:grpSpPr>
          <a:xfrm>
            <a:off x="493774" y="3484866"/>
            <a:ext cx="5443246" cy="1694616"/>
            <a:chOff x="493774" y="3484866"/>
            <a:chExt cx="5443246" cy="1694616"/>
          </a:xfrm>
        </p:grpSpPr>
        <p:grpSp>
          <p:nvGrpSpPr>
            <p:cNvPr id="27" name="Group 26">
              <a:extLst>
                <a:ext uri="{FF2B5EF4-FFF2-40B4-BE49-F238E27FC236}">
                  <a16:creationId xmlns:a16="http://schemas.microsoft.com/office/drawing/2014/main" xmlns="" id="{5376D2A6-7A2A-403F-AAD9-0BA4BF99461D}"/>
                </a:ext>
              </a:extLst>
            </p:cNvPr>
            <p:cNvGrpSpPr/>
            <p:nvPr/>
          </p:nvGrpSpPr>
          <p:grpSpPr>
            <a:xfrm>
              <a:off x="493774" y="3784600"/>
              <a:ext cx="5443246" cy="1038701"/>
              <a:chOff x="665224" y="3784600"/>
              <a:chExt cx="5443246" cy="1038701"/>
            </a:xfrm>
          </p:grpSpPr>
          <p:sp>
            <p:nvSpPr>
              <p:cNvPr id="28" name="TextBox 5">
                <a:extLst>
                  <a:ext uri="{FF2B5EF4-FFF2-40B4-BE49-F238E27FC236}">
                    <a16:creationId xmlns:a16="http://schemas.microsoft.com/office/drawing/2014/main" xmlns="" id="{F4F7538A-2BD3-4417-8220-A99C96CAC9EE}"/>
                  </a:ext>
                </a:extLst>
              </p:cNvPr>
              <p:cNvSpPr txBox="1"/>
              <p:nvPr/>
            </p:nvSpPr>
            <p:spPr>
              <a:xfrm>
                <a:off x="1824394" y="3784600"/>
                <a:ext cx="4284076" cy="1038701"/>
              </a:xfrm>
              <a:prstGeom prst="flowChartTerminator">
                <a:avLst/>
              </a:prstGeom>
            </p:spPr>
            <p:style>
              <a:lnRef idx="2">
                <a:schemeClr val="accent3"/>
              </a:lnRef>
              <a:fillRef idx="1">
                <a:schemeClr val="lt1"/>
              </a:fillRef>
              <a:effectRef idx="0">
                <a:schemeClr val="accent3"/>
              </a:effectRef>
              <a:fontRef idx="minor">
                <a:schemeClr val="dk1"/>
              </a:fontRef>
            </p:style>
            <p:txBody>
              <a:bodyPr wrap="square" lIns="0" tIns="0" rIns="0" bIns="0" rtlCol="0" anchor="t">
                <a:spAutoFit/>
              </a:bodyPr>
              <a:lstStyle/>
              <a:p>
                <a:pPr algn="ctr"/>
                <a:r>
                  <a:rPr lang="vi-VN" sz="2400" b="1" dirty="0">
                    <a:solidFill>
                      <a:srgbClr val="004800"/>
                    </a:solidFill>
                    <a:latin typeface="Calibri" panose="020F0502020204030204" pitchFamily="34" charset="0"/>
                    <a:ea typeface="Tahoma" panose="020B0604030504040204" pitchFamily="34" charset="0"/>
                    <a:cs typeface="Calibri" panose="020F0502020204030204" pitchFamily="34" charset="0"/>
                  </a:rPr>
                  <a:t>Ngắt nghỉ hơi đúng ở các </a:t>
                </a:r>
              </a:p>
              <a:p>
                <a:pPr algn="ctr"/>
                <a:r>
                  <a:rPr lang="vi-VN" sz="2400" b="1" dirty="0">
                    <a:solidFill>
                      <a:srgbClr val="004800"/>
                    </a:solidFill>
                    <a:latin typeface="Calibri" panose="020F0502020204030204" pitchFamily="34" charset="0"/>
                    <a:ea typeface="Tahoma" panose="020B0604030504040204" pitchFamily="34" charset="0"/>
                    <a:cs typeface="Calibri" panose="020F0502020204030204" pitchFamily="34" charset="0"/>
                  </a:rPr>
                  <a:t>dấu câu, cụm từ </a:t>
                </a:r>
                <a:r>
                  <a:rPr lang="vi-VN" sz="2400" b="1" dirty="0" err="1">
                    <a:solidFill>
                      <a:srgbClr val="004800"/>
                    </a:solidFill>
                    <a:latin typeface="Calibri" panose="020F0502020204030204" pitchFamily="34" charset="0"/>
                    <a:ea typeface="Tahoma" panose="020B0604030504040204" pitchFamily="34" charset="0"/>
                    <a:cs typeface="Calibri" panose="020F0502020204030204" pitchFamily="34" charset="0"/>
                  </a:rPr>
                  <a:t>rõ</a:t>
                </a:r>
                <a:r>
                  <a:rPr lang="vi-VN" sz="2400" b="1" dirty="0">
                    <a:solidFill>
                      <a:srgbClr val="004800"/>
                    </a:solidFill>
                    <a:latin typeface="Calibri" panose="020F0502020204030204" pitchFamily="34" charset="0"/>
                    <a:ea typeface="Tahoma" panose="020B0604030504040204" pitchFamily="34" charset="0"/>
                    <a:cs typeface="Calibri" panose="020F0502020204030204" pitchFamily="34" charset="0"/>
                  </a:rPr>
                  <a:t> </a:t>
                </a:r>
                <a:r>
                  <a:rPr lang="vi-VN" sz="2400" b="1" dirty="0" err="1">
                    <a:solidFill>
                      <a:srgbClr val="004800"/>
                    </a:solidFill>
                    <a:latin typeface="Calibri" panose="020F0502020204030204" pitchFamily="34" charset="0"/>
                    <a:ea typeface="Tahoma" panose="020B0604030504040204" pitchFamily="34" charset="0"/>
                    <a:cs typeface="Calibri" panose="020F0502020204030204" pitchFamily="34" charset="0"/>
                  </a:rPr>
                  <a:t>nghĩa</a:t>
                </a:r>
                <a:r>
                  <a:rPr lang="en-US" sz="2400" b="1" dirty="0">
                    <a:solidFill>
                      <a:srgbClr val="004800"/>
                    </a:solidFill>
                    <a:latin typeface="Calibri" panose="020F0502020204030204" pitchFamily="34" charset="0"/>
                    <a:ea typeface="Tahoma" panose="020B0604030504040204" pitchFamily="34" charset="0"/>
                    <a:cs typeface="Calibri" panose="020F0502020204030204" pitchFamily="34" charset="0"/>
                  </a:rPr>
                  <a:t>.</a:t>
                </a:r>
              </a:p>
            </p:txBody>
          </p:sp>
          <p:sp>
            <p:nvSpPr>
              <p:cNvPr id="30" name="Rectangle 29">
                <a:extLst>
                  <a:ext uri="{FF2B5EF4-FFF2-40B4-BE49-F238E27FC236}">
                    <a16:creationId xmlns:a16="http://schemas.microsoft.com/office/drawing/2014/main" xmlns="" id="{3524EA4A-DE83-4727-972A-DF8D54B41F16}"/>
                  </a:ext>
                </a:extLst>
              </p:cNvPr>
              <p:cNvSpPr/>
              <p:nvPr/>
            </p:nvSpPr>
            <p:spPr>
              <a:xfrm>
                <a:off x="665224" y="3908854"/>
                <a:ext cx="441146" cy="646331"/>
              </a:xfrm>
              <a:prstGeom prst="rect">
                <a:avLst/>
              </a:prstGeom>
            </p:spPr>
            <p:txBody>
              <a:bodyPr wrap="none">
                <a:spAutoFit/>
              </a:bodyPr>
              <a:lstStyle/>
              <a:p>
                <a:r>
                  <a:rPr lang="vi-VN" sz="3600" b="1" dirty="0">
                    <a:solidFill>
                      <a:schemeClr val="accent6">
                        <a:lumMod val="50000"/>
                      </a:schemeClr>
                    </a:solidFill>
                    <a:ea typeface="Tahoma" panose="020B0604030504040204" pitchFamily="34" charset="0"/>
                    <a:cs typeface="Tahoma" panose="020B0604030504040204" pitchFamily="34" charset="0"/>
                  </a:rPr>
                  <a:t>2</a:t>
                </a:r>
                <a:endParaRPr lang="en-US" sz="3600" b="1" dirty="0">
                  <a:solidFill>
                    <a:schemeClr val="accent6">
                      <a:lumMod val="50000"/>
                    </a:schemeClr>
                  </a:solidFill>
                  <a:ea typeface="Tahoma" panose="020B0604030504040204" pitchFamily="34" charset="0"/>
                  <a:cs typeface="Tahoma" panose="020B0604030504040204" pitchFamily="34" charset="0"/>
                </a:endParaRPr>
              </a:p>
            </p:txBody>
          </p:sp>
        </p:grpSp>
        <p:pic>
          <p:nvPicPr>
            <p:cNvPr id="35" name="Picture 2" descr="Hand Drawn Palette Painting Illustration, Paint Palette Clipart, Hand  Painted, Palette PNG Transparent Clipart Image and PSD File for Free  Download">
              <a:extLst>
                <a:ext uri="{FF2B5EF4-FFF2-40B4-BE49-F238E27FC236}">
                  <a16:creationId xmlns:a16="http://schemas.microsoft.com/office/drawing/2014/main" xmlns="" id="{EB380309-0BB9-4BE5-8F49-8088B9E5BC7F}"/>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49698" y="3484866"/>
              <a:ext cx="1585606" cy="169461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3" name="Group 12">
            <a:extLst>
              <a:ext uri="{FF2B5EF4-FFF2-40B4-BE49-F238E27FC236}">
                <a16:creationId xmlns:a16="http://schemas.microsoft.com/office/drawing/2014/main" xmlns="" id="{2EFB8F58-CEFF-4CAC-A911-D8E24ECBA1F5}"/>
              </a:ext>
            </a:extLst>
          </p:cNvPr>
          <p:cNvGrpSpPr/>
          <p:nvPr/>
        </p:nvGrpSpPr>
        <p:grpSpPr>
          <a:xfrm>
            <a:off x="522371" y="4853011"/>
            <a:ext cx="5412339" cy="1694616"/>
            <a:chOff x="522371" y="4853011"/>
            <a:chExt cx="5412339" cy="1694616"/>
          </a:xfrm>
        </p:grpSpPr>
        <p:grpSp>
          <p:nvGrpSpPr>
            <p:cNvPr id="31" name="Group 30">
              <a:extLst>
                <a:ext uri="{FF2B5EF4-FFF2-40B4-BE49-F238E27FC236}">
                  <a16:creationId xmlns:a16="http://schemas.microsoft.com/office/drawing/2014/main" xmlns="" id="{249C9C35-2A91-45D1-ADB1-95CF17022843}"/>
                </a:ext>
              </a:extLst>
            </p:cNvPr>
            <p:cNvGrpSpPr/>
            <p:nvPr/>
          </p:nvGrpSpPr>
          <p:grpSpPr>
            <a:xfrm>
              <a:off x="522371" y="5040789"/>
              <a:ext cx="5412339" cy="1038701"/>
              <a:chOff x="693821" y="5040789"/>
              <a:chExt cx="5412339" cy="1038701"/>
            </a:xfrm>
          </p:grpSpPr>
          <p:sp>
            <p:nvSpPr>
              <p:cNvPr id="32" name="TextBox 5">
                <a:extLst>
                  <a:ext uri="{FF2B5EF4-FFF2-40B4-BE49-F238E27FC236}">
                    <a16:creationId xmlns:a16="http://schemas.microsoft.com/office/drawing/2014/main" xmlns="" id="{12B7F53A-A066-4DB9-8D04-E13739EE43EF}"/>
                  </a:ext>
                </a:extLst>
              </p:cNvPr>
              <p:cNvSpPr txBox="1"/>
              <p:nvPr/>
            </p:nvSpPr>
            <p:spPr>
              <a:xfrm>
                <a:off x="1822084" y="5040789"/>
                <a:ext cx="4284076" cy="1038701"/>
              </a:xfrm>
              <a:prstGeom prst="flowChartTerminator">
                <a:avLst/>
              </a:prstGeom>
            </p:spPr>
            <p:style>
              <a:lnRef idx="2">
                <a:schemeClr val="accent2"/>
              </a:lnRef>
              <a:fillRef idx="1">
                <a:schemeClr val="lt1"/>
              </a:fillRef>
              <a:effectRef idx="0">
                <a:schemeClr val="accent2"/>
              </a:effectRef>
              <a:fontRef idx="minor">
                <a:schemeClr val="dk1"/>
              </a:fontRef>
            </p:style>
            <p:txBody>
              <a:bodyPr wrap="square" lIns="0" tIns="0" rIns="0" bIns="0" rtlCol="0" anchor="t">
                <a:spAutoFit/>
              </a:bodyPr>
              <a:lstStyle/>
              <a:p>
                <a:pPr algn="ctr"/>
                <a:r>
                  <a:rPr lang="vi-VN" sz="2400" b="1" dirty="0">
                    <a:solidFill>
                      <a:srgbClr val="C00000"/>
                    </a:solidFill>
                    <a:latin typeface="Calibri" panose="020F0502020204030204" pitchFamily="34" charset="0"/>
                    <a:ea typeface="Tahoma" panose="020B0604030504040204" pitchFamily="34" charset="0"/>
                    <a:cs typeface="Calibri" panose="020F0502020204030204" pitchFamily="34" charset="0"/>
                  </a:rPr>
                  <a:t>Cường độ, tốc độ đọc</a:t>
                </a:r>
              </a:p>
              <a:p>
                <a:pPr algn="ctr"/>
                <a:r>
                  <a:rPr lang="vi-VN" sz="2400" b="1" dirty="0">
                    <a:solidFill>
                      <a:srgbClr val="C00000"/>
                    </a:solidFill>
                    <a:latin typeface="Calibri" panose="020F0502020204030204" pitchFamily="34" charset="0"/>
                    <a:ea typeface="Tahoma" panose="020B0604030504040204" pitchFamily="34" charset="0"/>
                    <a:cs typeface="Calibri" panose="020F0502020204030204" pitchFamily="34" charset="0"/>
                  </a:rPr>
                  <a:t> đạt yêu </a:t>
                </a:r>
                <a:r>
                  <a:rPr lang="vi-VN" sz="2400" b="1" dirty="0" err="1">
                    <a:solidFill>
                      <a:srgbClr val="C00000"/>
                    </a:solidFill>
                    <a:latin typeface="Calibri" panose="020F0502020204030204" pitchFamily="34" charset="0"/>
                    <a:ea typeface="Tahoma" panose="020B0604030504040204" pitchFamily="34" charset="0"/>
                    <a:cs typeface="Calibri" panose="020F0502020204030204" pitchFamily="34" charset="0"/>
                  </a:rPr>
                  <a:t>cầu</a:t>
                </a:r>
                <a:r>
                  <a:rPr lang="en-US" sz="2400" b="1" dirty="0">
                    <a:solidFill>
                      <a:srgbClr val="C00000"/>
                    </a:solidFill>
                    <a:latin typeface="Calibri" panose="020F0502020204030204" pitchFamily="34" charset="0"/>
                    <a:ea typeface="Tahoma" panose="020B0604030504040204" pitchFamily="34" charset="0"/>
                    <a:cs typeface="Calibri" panose="020F0502020204030204" pitchFamily="34" charset="0"/>
                  </a:rPr>
                  <a:t>.</a:t>
                </a:r>
              </a:p>
            </p:txBody>
          </p:sp>
          <p:sp>
            <p:nvSpPr>
              <p:cNvPr id="34" name="Rectangle 33">
                <a:extLst>
                  <a:ext uri="{FF2B5EF4-FFF2-40B4-BE49-F238E27FC236}">
                    <a16:creationId xmlns:a16="http://schemas.microsoft.com/office/drawing/2014/main" xmlns="" id="{5C710B2C-B060-413F-8D3F-3835E06AA3A6}"/>
                  </a:ext>
                </a:extLst>
              </p:cNvPr>
              <p:cNvSpPr/>
              <p:nvPr/>
            </p:nvSpPr>
            <p:spPr>
              <a:xfrm>
                <a:off x="693821" y="5234776"/>
                <a:ext cx="441146" cy="646331"/>
              </a:xfrm>
              <a:prstGeom prst="rect">
                <a:avLst/>
              </a:prstGeom>
            </p:spPr>
            <p:txBody>
              <a:bodyPr wrap="none">
                <a:spAutoFit/>
              </a:bodyPr>
              <a:lstStyle/>
              <a:p>
                <a:r>
                  <a:rPr lang="vi-VN" sz="3600" b="1" dirty="0">
                    <a:solidFill>
                      <a:schemeClr val="accent6">
                        <a:lumMod val="50000"/>
                      </a:schemeClr>
                    </a:solidFill>
                    <a:ea typeface="Tahoma" panose="020B0604030504040204" pitchFamily="34" charset="0"/>
                    <a:cs typeface="Tahoma" panose="020B0604030504040204" pitchFamily="34" charset="0"/>
                  </a:rPr>
                  <a:t>3</a:t>
                </a:r>
                <a:endParaRPr lang="en-US" sz="3600" b="1" dirty="0">
                  <a:solidFill>
                    <a:schemeClr val="accent6">
                      <a:lumMod val="50000"/>
                    </a:schemeClr>
                  </a:solidFill>
                  <a:ea typeface="Tahoma" panose="020B0604030504040204" pitchFamily="34" charset="0"/>
                  <a:cs typeface="Tahoma" panose="020B0604030504040204" pitchFamily="34" charset="0"/>
                </a:endParaRPr>
              </a:p>
            </p:txBody>
          </p:sp>
        </p:grpSp>
        <p:pic>
          <p:nvPicPr>
            <p:cNvPr id="36" name="Picture 2" descr="Hand Drawn Palette Painting Illustration, Paint Palette Clipart, Hand  Painted, Palette PNG Transparent Clipart Image and PSD File for Free  Download">
              <a:extLst>
                <a:ext uri="{FF2B5EF4-FFF2-40B4-BE49-F238E27FC236}">
                  <a16:creationId xmlns:a16="http://schemas.microsoft.com/office/drawing/2014/main" xmlns="" id="{92BA8959-7BB4-4FEA-8732-51A25AE2FE27}"/>
                </a:ext>
              </a:extLst>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658531" y="4853011"/>
              <a:ext cx="1585606" cy="1694616"/>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 name="Group 1">
            <a:extLst>
              <a:ext uri="{FF2B5EF4-FFF2-40B4-BE49-F238E27FC236}">
                <a16:creationId xmlns:a16="http://schemas.microsoft.com/office/drawing/2014/main" xmlns="" id="{129D54EE-F547-4040-94BA-8975DE799F3E}"/>
              </a:ext>
            </a:extLst>
          </p:cNvPr>
          <p:cNvGrpSpPr/>
          <p:nvPr/>
        </p:nvGrpSpPr>
        <p:grpSpPr>
          <a:xfrm>
            <a:off x="6182698" y="2311218"/>
            <a:ext cx="1336380" cy="1357856"/>
            <a:chOff x="6182698" y="2311218"/>
            <a:chExt cx="1336380" cy="1357856"/>
          </a:xfrm>
        </p:grpSpPr>
        <p:pic>
          <p:nvPicPr>
            <p:cNvPr id="1026" name="Picture 2" descr="Verzameling papieren enveloppen met luchtpoststrepen. open, gesloten,  voor-, achteraanzicht. postzegels en stempels erop, brief of briefje erin.  postdienst concept. flat cartoon illustratie | Premium Vector">
              <a:extLst>
                <a:ext uri="{FF2B5EF4-FFF2-40B4-BE49-F238E27FC236}">
                  <a16:creationId xmlns:a16="http://schemas.microsoft.com/office/drawing/2014/main" xmlns="" id="{BB5F1D54-A599-4EEA-AF48-37D71FA3C696}"/>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11794" b="45755" l="55001" r="88425"/>
                      </a14:imgEffect>
                    </a14:imgLayer>
                  </a14:imgProps>
                </a:ext>
                <a:ext uri="{28A0092B-C50C-407E-A947-70E740481C1C}">
                  <a14:useLocalDpi xmlns:a14="http://schemas.microsoft.com/office/drawing/2010/main" val="0"/>
                </a:ext>
              </a:extLst>
            </a:blip>
            <a:srcRect l="50823" t="7549" r="7397" b="50000"/>
            <a:stretch/>
          </p:blipFill>
          <p:spPr bwMode="auto">
            <a:xfrm>
              <a:off x="6182698" y="2311218"/>
              <a:ext cx="1336380" cy="1357856"/>
            </a:xfrm>
            <a:prstGeom prst="rect">
              <a:avLst/>
            </a:prstGeom>
            <a:noFill/>
            <a:extLst>
              <a:ext uri="{909E8E84-426E-40DD-AFC4-6F175D3DCCD1}">
                <a14:hiddenFill xmlns:a14="http://schemas.microsoft.com/office/drawing/2010/main">
                  <a:solidFill>
                    <a:srgbClr val="FFFFFF"/>
                  </a:solidFill>
                </a14:hiddenFill>
              </a:ext>
            </a:extLst>
          </p:spPr>
        </p:pic>
        <p:sp>
          <p:nvSpPr>
            <p:cNvPr id="66" name="Rectangle 65">
              <a:extLst>
                <a:ext uri="{FF2B5EF4-FFF2-40B4-BE49-F238E27FC236}">
                  <a16:creationId xmlns:a16="http://schemas.microsoft.com/office/drawing/2014/main" xmlns="" id="{AB604D6A-CC0A-447E-A64D-D58B3E3775C3}"/>
                </a:ext>
              </a:extLst>
            </p:cNvPr>
            <p:cNvSpPr/>
            <p:nvPr/>
          </p:nvSpPr>
          <p:spPr>
            <a:xfrm>
              <a:off x="6594887" y="2938543"/>
              <a:ext cx="441146" cy="646331"/>
            </a:xfrm>
            <a:prstGeom prst="rect">
              <a:avLst/>
            </a:prstGeom>
          </p:spPr>
          <p:txBody>
            <a:bodyPr wrap="none">
              <a:spAutoFit/>
            </a:bodyPr>
            <a:lstStyle/>
            <a:p>
              <a:r>
                <a:rPr lang="vi-VN" sz="3600" b="1" dirty="0">
                  <a:solidFill>
                    <a:schemeClr val="accent6">
                      <a:lumMod val="50000"/>
                    </a:schemeClr>
                  </a:solidFill>
                  <a:ea typeface="Tahoma" panose="020B0604030504040204" pitchFamily="34" charset="0"/>
                  <a:cs typeface="Tahoma" panose="020B0604030504040204" pitchFamily="34" charset="0"/>
                </a:rPr>
                <a:t>1</a:t>
              </a:r>
              <a:endParaRPr lang="en-US" sz="36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3" name="Group 2">
            <a:extLst>
              <a:ext uri="{FF2B5EF4-FFF2-40B4-BE49-F238E27FC236}">
                <a16:creationId xmlns:a16="http://schemas.microsoft.com/office/drawing/2014/main" xmlns="" id="{AA74B777-F74A-410A-A798-618FA7363BD2}"/>
              </a:ext>
            </a:extLst>
          </p:cNvPr>
          <p:cNvGrpSpPr/>
          <p:nvPr/>
        </p:nvGrpSpPr>
        <p:grpSpPr>
          <a:xfrm>
            <a:off x="8042837" y="2553094"/>
            <a:ext cx="1597754" cy="1159019"/>
            <a:chOff x="8042837" y="2553094"/>
            <a:chExt cx="1597754" cy="1159019"/>
          </a:xfrm>
        </p:grpSpPr>
        <p:pic>
          <p:nvPicPr>
            <p:cNvPr id="1028" name="Picture 4" descr="Verzameling papieren enveloppen met luchtpoststrepen. open, gesloten,  voor-, achteraanzicht. postzegels en stempels erop, brief of briefje erin.  postdienst concept. flat cartoon illustratie | Premium Vector">
              <a:extLst>
                <a:ext uri="{FF2B5EF4-FFF2-40B4-BE49-F238E27FC236}">
                  <a16:creationId xmlns:a16="http://schemas.microsoft.com/office/drawing/2014/main" xmlns="" id="{61EDCF19-7785-4857-9473-E31BAD373F36}"/>
                </a:ext>
              </a:extLst>
            </p:cNvPr>
            <p:cNvPicPr>
              <a:picLocks noChangeAspect="1" noChangeArrowheads="1"/>
            </p:cNvPicPr>
            <p:nvPr/>
          </p:nvPicPr>
          <p:blipFill rotWithShape="1">
            <a:blip r:embed="rId10">
              <a:extLst>
                <a:ext uri="{BEBA8EAE-BF5A-486C-A8C5-ECC9F3942E4B}">
                  <a14:imgProps xmlns:a14="http://schemas.microsoft.com/office/drawing/2010/main">
                    <a14:imgLayer r:embed="rId9">
                      <a14:imgEffect>
                        <a14:backgroundRemoval t="61582" b="89854" l="55695" r="94669"/>
                      </a14:imgEffect>
                    </a14:imgLayer>
                  </a14:imgProps>
                </a:ext>
                <a:ext uri="{28A0092B-C50C-407E-A947-70E740481C1C}">
                  <a14:useLocalDpi xmlns:a14="http://schemas.microsoft.com/office/drawing/2010/main" val="0"/>
                </a:ext>
              </a:extLst>
            </a:blip>
            <a:srcRect l="50823" t="58048" r="459" b="6612"/>
            <a:stretch/>
          </p:blipFill>
          <p:spPr bwMode="auto">
            <a:xfrm>
              <a:off x="8042837" y="2553094"/>
              <a:ext cx="1597754" cy="1159019"/>
            </a:xfrm>
            <a:prstGeom prst="rect">
              <a:avLst/>
            </a:prstGeom>
            <a:noFill/>
            <a:extLst>
              <a:ext uri="{909E8E84-426E-40DD-AFC4-6F175D3DCCD1}">
                <a14:hiddenFill xmlns:a14="http://schemas.microsoft.com/office/drawing/2010/main">
                  <a:solidFill>
                    <a:srgbClr val="FFFFFF"/>
                  </a:solidFill>
                </a14:hiddenFill>
              </a:ext>
            </a:extLst>
          </p:spPr>
        </p:pic>
        <p:sp>
          <p:nvSpPr>
            <p:cNvPr id="67" name="Rectangle 66">
              <a:extLst>
                <a:ext uri="{FF2B5EF4-FFF2-40B4-BE49-F238E27FC236}">
                  <a16:creationId xmlns:a16="http://schemas.microsoft.com/office/drawing/2014/main" xmlns="" id="{4C30E5EF-7B28-4839-A2DB-9CDA1CE09F63}"/>
                </a:ext>
              </a:extLst>
            </p:cNvPr>
            <p:cNvSpPr/>
            <p:nvPr/>
          </p:nvSpPr>
          <p:spPr>
            <a:xfrm>
              <a:off x="8285328" y="2935973"/>
              <a:ext cx="441146" cy="646331"/>
            </a:xfrm>
            <a:prstGeom prst="rect">
              <a:avLst/>
            </a:prstGeom>
          </p:spPr>
          <p:txBody>
            <a:bodyPr wrap="none">
              <a:spAutoFit/>
            </a:bodyPr>
            <a:lstStyle/>
            <a:p>
              <a:r>
                <a:rPr lang="vi-VN" sz="3600" b="1" dirty="0">
                  <a:solidFill>
                    <a:schemeClr val="accent6">
                      <a:lumMod val="50000"/>
                    </a:schemeClr>
                  </a:solidFill>
                  <a:ea typeface="Tahoma" panose="020B0604030504040204" pitchFamily="34" charset="0"/>
                  <a:cs typeface="Tahoma" panose="020B0604030504040204" pitchFamily="34" charset="0"/>
                </a:rPr>
                <a:t>2</a:t>
              </a:r>
              <a:endParaRPr lang="en-US" sz="36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5" name="Group 4">
            <a:extLst>
              <a:ext uri="{FF2B5EF4-FFF2-40B4-BE49-F238E27FC236}">
                <a16:creationId xmlns:a16="http://schemas.microsoft.com/office/drawing/2014/main" xmlns="" id="{2E878057-940D-4F9C-BA23-C2760AD7544A}"/>
              </a:ext>
            </a:extLst>
          </p:cNvPr>
          <p:cNvGrpSpPr/>
          <p:nvPr/>
        </p:nvGrpSpPr>
        <p:grpSpPr>
          <a:xfrm>
            <a:off x="10047914" y="2570522"/>
            <a:ext cx="1409725" cy="1098552"/>
            <a:chOff x="10047914" y="2570522"/>
            <a:chExt cx="1409725" cy="1098552"/>
          </a:xfrm>
        </p:grpSpPr>
        <p:pic>
          <p:nvPicPr>
            <p:cNvPr id="1030" name="Picture 6" descr="Verzameling papieren enveloppen met luchtpoststrepen. open, gesloten,  voor-, achteraanzicht. postzegels en stempels erop, brief of briefje erin.  postdienst concept. flat cartoon illustratie | Premium Vector">
              <a:extLst>
                <a:ext uri="{FF2B5EF4-FFF2-40B4-BE49-F238E27FC236}">
                  <a16:creationId xmlns:a16="http://schemas.microsoft.com/office/drawing/2014/main" xmlns="" id="{99E9C3A2-CBA7-4D17-B1E3-3BAA9332F2DF}"/>
                </a:ext>
              </a:extLst>
            </p:cNvPr>
            <p:cNvPicPr>
              <a:picLocks noChangeAspect="1" noChangeArrowheads="1"/>
            </p:cNvPicPr>
            <p:nvPr/>
          </p:nvPicPr>
          <p:blipFill rotWithShape="1">
            <a:blip r:embed="rId11">
              <a:extLst>
                <a:ext uri="{BEBA8EAE-BF5A-486C-A8C5-ECC9F3942E4B}">
                  <a14:imgProps xmlns:a14="http://schemas.microsoft.com/office/drawing/2010/main">
                    <a14:imgLayer r:embed="rId9">
                      <a14:imgEffect>
                        <a14:backgroundRemoval t="20562" b="46729" l="10612" r="44192"/>
                      </a14:imgEffect>
                    </a14:imgLayer>
                  </a14:imgProps>
                </a:ext>
                <a:ext uri="{28A0092B-C50C-407E-A947-70E740481C1C}">
                  <a14:useLocalDpi xmlns:a14="http://schemas.microsoft.com/office/drawing/2010/main" val="0"/>
                </a:ext>
              </a:extLst>
            </a:blip>
            <a:srcRect l="6415" t="17291" r="51611" b="50000"/>
            <a:stretch/>
          </p:blipFill>
          <p:spPr bwMode="auto">
            <a:xfrm>
              <a:off x="10047914" y="2570522"/>
              <a:ext cx="1409725" cy="1098552"/>
            </a:xfrm>
            <a:prstGeom prst="rect">
              <a:avLst/>
            </a:prstGeom>
            <a:noFill/>
            <a:extLst>
              <a:ext uri="{909E8E84-426E-40DD-AFC4-6F175D3DCCD1}">
                <a14:hiddenFill xmlns:a14="http://schemas.microsoft.com/office/drawing/2010/main">
                  <a:solidFill>
                    <a:srgbClr val="FFFFFF"/>
                  </a:solidFill>
                </a14:hiddenFill>
              </a:ext>
            </a:extLst>
          </p:spPr>
        </p:pic>
        <p:sp>
          <p:nvSpPr>
            <p:cNvPr id="68" name="Rectangle 67">
              <a:extLst>
                <a:ext uri="{FF2B5EF4-FFF2-40B4-BE49-F238E27FC236}">
                  <a16:creationId xmlns:a16="http://schemas.microsoft.com/office/drawing/2014/main" xmlns="" id="{565F61F1-53C6-412E-A7BF-78F46A96A46F}"/>
                </a:ext>
              </a:extLst>
            </p:cNvPr>
            <p:cNvSpPr/>
            <p:nvPr/>
          </p:nvSpPr>
          <p:spPr>
            <a:xfrm>
              <a:off x="10177463" y="2920962"/>
              <a:ext cx="441146" cy="646331"/>
            </a:xfrm>
            <a:prstGeom prst="rect">
              <a:avLst/>
            </a:prstGeom>
          </p:spPr>
          <p:txBody>
            <a:bodyPr wrap="none">
              <a:spAutoFit/>
            </a:bodyPr>
            <a:lstStyle/>
            <a:p>
              <a:r>
                <a:rPr lang="vi-VN" sz="3600" b="1" dirty="0">
                  <a:solidFill>
                    <a:schemeClr val="accent6">
                      <a:lumMod val="50000"/>
                    </a:schemeClr>
                  </a:solidFill>
                  <a:ea typeface="Tahoma" panose="020B0604030504040204" pitchFamily="34" charset="0"/>
                  <a:cs typeface="Tahoma" panose="020B0604030504040204" pitchFamily="34" charset="0"/>
                </a:rPr>
                <a:t>3</a:t>
              </a:r>
              <a:endParaRPr lang="en-US" sz="36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69" name="Group 68">
            <a:extLst>
              <a:ext uri="{FF2B5EF4-FFF2-40B4-BE49-F238E27FC236}">
                <a16:creationId xmlns:a16="http://schemas.microsoft.com/office/drawing/2014/main" xmlns="" id="{9353008C-A904-4B5F-8783-17C4EC89C678}"/>
              </a:ext>
            </a:extLst>
          </p:cNvPr>
          <p:cNvGrpSpPr/>
          <p:nvPr/>
        </p:nvGrpSpPr>
        <p:grpSpPr>
          <a:xfrm>
            <a:off x="6254982" y="3599646"/>
            <a:ext cx="1336380" cy="1357856"/>
            <a:chOff x="6182698" y="2311218"/>
            <a:chExt cx="1336380" cy="1357856"/>
          </a:xfrm>
        </p:grpSpPr>
        <p:pic>
          <p:nvPicPr>
            <p:cNvPr id="70" name="Picture 2" descr="Verzameling papieren enveloppen met luchtpoststrepen. open, gesloten,  voor-, achteraanzicht. postzegels en stempels erop, brief of briefje erin.  postdienst concept. flat cartoon illustratie | Premium Vector">
              <a:extLst>
                <a:ext uri="{FF2B5EF4-FFF2-40B4-BE49-F238E27FC236}">
                  <a16:creationId xmlns:a16="http://schemas.microsoft.com/office/drawing/2014/main" xmlns="" id="{DF23713A-5BA8-419B-B51A-871ED7CFE912}"/>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11794" b="45755" l="55001" r="88425"/>
                      </a14:imgEffect>
                    </a14:imgLayer>
                  </a14:imgProps>
                </a:ext>
                <a:ext uri="{28A0092B-C50C-407E-A947-70E740481C1C}">
                  <a14:useLocalDpi xmlns:a14="http://schemas.microsoft.com/office/drawing/2010/main" val="0"/>
                </a:ext>
              </a:extLst>
            </a:blip>
            <a:srcRect l="50823" t="7549" r="7397" b="50000"/>
            <a:stretch/>
          </p:blipFill>
          <p:spPr bwMode="auto">
            <a:xfrm>
              <a:off x="6182698" y="2311218"/>
              <a:ext cx="1336380" cy="1357856"/>
            </a:xfrm>
            <a:prstGeom prst="rect">
              <a:avLst/>
            </a:prstGeom>
            <a:noFill/>
            <a:extLst>
              <a:ext uri="{909E8E84-426E-40DD-AFC4-6F175D3DCCD1}">
                <a14:hiddenFill xmlns:a14="http://schemas.microsoft.com/office/drawing/2010/main">
                  <a:solidFill>
                    <a:srgbClr val="FFFFFF"/>
                  </a:solidFill>
                </a14:hiddenFill>
              </a:ext>
            </a:extLst>
          </p:spPr>
        </p:pic>
        <p:sp>
          <p:nvSpPr>
            <p:cNvPr id="71" name="Rectangle 70">
              <a:extLst>
                <a:ext uri="{FF2B5EF4-FFF2-40B4-BE49-F238E27FC236}">
                  <a16:creationId xmlns:a16="http://schemas.microsoft.com/office/drawing/2014/main" xmlns="" id="{75127BAA-EBAC-48DB-BCDF-ED3B7AEFEA27}"/>
                </a:ext>
              </a:extLst>
            </p:cNvPr>
            <p:cNvSpPr/>
            <p:nvPr/>
          </p:nvSpPr>
          <p:spPr>
            <a:xfrm>
              <a:off x="6594887" y="2938543"/>
              <a:ext cx="441146" cy="646331"/>
            </a:xfrm>
            <a:prstGeom prst="rect">
              <a:avLst/>
            </a:prstGeom>
          </p:spPr>
          <p:txBody>
            <a:bodyPr wrap="none">
              <a:spAutoFit/>
            </a:bodyPr>
            <a:lstStyle/>
            <a:p>
              <a:r>
                <a:rPr lang="vi-VN" sz="3600" b="1" dirty="0">
                  <a:solidFill>
                    <a:schemeClr val="accent6">
                      <a:lumMod val="50000"/>
                    </a:schemeClr>
                  </a:solidFill>
                  <a:ea typeface="Tahoma" panose="020B0604030504040204" pitchFamily="34" charset="0"/>
                  <a:cs typeface="Tahoma" panose="020B0604030504040204" pitchFamily="34" charset="0"/>
                </a:rPr>
                <a:t>1</a:t>
              </a:r>
              <a:endParaRPr lang="en-US" sz="36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72" name="Group 71">
            <a:extLst>
              <a:ext uri="{FF2B5EF4-FFF2-40B4-BE49-F238E27FC236}">
                <a16:creationId xmlns:a16="http://schemas.microsoft.com/office/drawing/2014/main" xmlns="" id="{8445AF5F-7F46-4FF0-83A6-52CCB9BD825D}"/>
              </a:ext>
            </a:extLst>
          </p:cNvPr>
          <p:cNvGrpSpPr/>
          <p:nvPr/>
        </p:nvGrpSpPr>
        <p:grpSpPr>
          <a:xfrm>
            <a:off x="8115121" y="3841522"/>
            <a:ext cx="1597754" cy="1159019"/>
            <a:chOff x="8042837" y="2553094"/>
            <a:chExt cx="1597754" cy="1159019"/>
          </a:xfrm>
        </p:grpSpPr>
        <p:pic>
          <p:nvPicPr>
            <p:cNvPr id="73" name="Picture 4" descr="Verzameling papieren enveloppen met luchtpoststrepen. open, gesloten,  voor-, achteraanzicht. postzegels en stempels erop, brief of briefje erin.  postdienst concept. flat cartoon illustratie | Premium Vector">
              <a:extLst>
                <a:ext uri="{FF2B5EF4-FFF2-40B4-BE49-F238E27FC236}">
                  <a16:creationId xmlns:a16="http://schemas.microsoft.com/office/drawing/2014/main" xmlns="" id="{C6DAB446-F8CE-4964-9401-04346E3DB922}"/>
                </a:ext>
              </a:extLst>
            </p:cNvPr>
            <p:cNvPicPr>
              <a:picLocks noChangeAspect="1" noChangeArrowheads="1"/>
            </p:cNvPicPr>
            <p:nvPr/>
          </p:nvPicPr>
          <p:blipFill rotWithShape="1">
            <a:blip r:embed="rId10">
              <a:extLst>
                <a:ext uri="{BEBA8EAE-BF5A-486C-A8C5-ECC9F3942E4B}">
                  <a14:imgProps xmlns:a14="http://schemas.microsoft.com/office/drawing/2010/main">
                    <a14:imgLayer r:embed="rId9">
                      <a14:imgEffect>
                        <a14:backgroundRemoval t="61582" b="89854" l="55695" r="94669"/>
                      </a14:imgEffect>
                    </a14:imgLayer>
                  </a14:imgProps>
                </a:ext>
                <a:ext uri="{28A0092B-C50C-407E-A947-70E740481C1C}">
                  <a14:useLocalDpi xmlns:a14="http://schemas.microsoft.com/office/drawing/2010/main" val="0"/>
                </a:ext>
              </a:extLst>
            </a:blip>
            <a:srcRect l="50823" t="58048" r="459" b="6612"/>
            <a:stretch/>
          </p:blipFill>
          <p:spPr bwMode="auto">
            <a:xfrm>
              <a:off x="8042837" y="2553094"/>
              <a:ext cx="1597754" cy="1159019"/>
            </a:xfrm>
            <a:prstGeom prst="rect">
              <a:avLst/>
            </a:prstGeom>
            <a:noFill/>
            <a:extLst>
              <a:ext uri="{909E8E84-426E-40DD-AFC4-6F175D3DCCD1}">
                <a14:hiddenFill xmlns:a14="http://schemas.microsoft.com/office/drawing/2010/main">
                  <a:solidFill>
                    <a:srgbClr val="FFFFFF"/>
                  </a:solidFill>
                </a14:hiddenFill>
              </a:ext>
            </a:extLst>
          </p:spPr>
        </p:pic>
        <p:sp>
          <p:nvSpPr>
            <p:cNvPr id="74" name="Rectangle 73">
              <a:extLst>
                <a:ext uri="{FF2B5EF4-FFF2-40B4-BE49-F238E27FC236}">
                  <a16:creationId xmlns:a16="http://schemas.microsoft.com/office/drawing/2014/main" xmlns="" id="{0302DA91-9564-4762-B0AA-B0D923EB4C74}"/>
                </a:ext>
              </a:extLst>
            </p:cNvPr>
            <p:cNvSpPr/>
            <p:nvPr/>
          </p:nvSpPr>
          <p:spPr>
            <a:xfrm>
              <a:off x="8285328" y="2935973"/>
              <a:ext cx="441146" cy="646331"/>
            </a:xfrm>
            <a:prstGeom prst="rect">
              <a:avLst/>
            </a:prstGeom>
          </p:spPr>
          <p:txBody>
            <a:bodyPr wrap="none">
              <a:spAutoFit/>
            </a:bodyPr>
            <a:lstStyle/>
            <a:p>
              <a:r>
                <a:rPr lang="vi-VN" sz="3600" b="1" dirty="0">
                  <a:solidFill>
                    <a:schemeClr val="accent6">
                      <a:lumMod val="50000"/>
                    </a:schemeClr>
                  </a:solidFill>
                  <a:ea typeface="Tahoma" panose="020B0604030504040204" pitchFamily="34" charset="0"/>
                  <a:cs typeface="Tahoma" panose="020B0604030504040204" pitchFamily="34" charset="0"/>
                </a:rPr>
                <a:t>2</a:t>
              </a:r>
              <a:endParaRPr lang="en-US" sz="36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75" name="Group 74">
            <a:extLst>
              <a:ext uri="{FF2B5EF4-FFF2-40B4-BE49-F238E27FC236}">
                <a16:creationId xmlns:a16="http://schemas.microsoft.com/office/drawing/2014/main" xmlns="" id="{783F37DC-A95C-426E-8E8F-4B2DE5CCEA22}"/>
              </a:ext>
            </a:extLst>
          </p:cNvPr>
          <p:cNvGrpSpPr/>
          <p:nvPr/>
        </p:nvGrpSpPr>
        <p:grpSpPr>
          <a:xfrm>
            <a:off x="10120198" y="3858950"/>
            <a:ext cx="1409725" cy="1098552"/>
            <a:chOff x="10047914" y="2570522"/>
            <a:chExt cx="1409725" cy="1098552"/>
          </a:xfrm>
        </p:grpSpPr>
        <p:pic>
          <p:nvPicPr>
            <p:cNvPr id="76" name="Picture 6" descr="Verzameling papieren enveloppen met luchtpoststrepen. open, gesloten,  voor-, achteraanzicht. postzegels en stempels erop, brief of briefje erin.  postdienst concept. flat cartoon illustratie | Premium Vector">
              <a:extLst>
                <a:ext uri="{FF2B5EF4-FFF2-40B4-BE49-F238E27FC236}">
                  <a16:creationId xmlns:a16="http://schemas.microsoft.com/office/drawing/2014/main" xmlns="" id="{28CFF55F-0EBD-4D36-9A23-5127B24B6A88}"/>
                </a:ext>
              </a:extLst>
            </p:cNvPr>
            <p:cNvPicPr>
              <a:picLocks noChangeAspect="1" noChangeArrowheads="1"/>
            </p:cNvPicPr>
            <p:nvPr/>
          </p:nvPicPr>
          <p:blipFill rotWithShape="1">
            <a:blip r:embed="rId11">
              <a:extLst>
                <a:ext uri="{BEBA8EAE-BF5A-486C-A8C5-ECC9F3942E4B}">
                  <a14:imgProps xmlns:a14="http://schemas.microsoft.com/office/drawing/2010/main">
                    <a14:imgLayer r:embed="rId9">
                      <a14:imgEffect>
                        <a14:backgroundRemoval t="20562" b="46729" l="10612" r="44192"/>
                      </a14:imgEffect>
                    </a14:imgLayer>
                  </a14:imgProps>
                </a:ext>
                <a:ext uri="{28A0092B-C50C-407E-A947-70E740481C1C}">
                  <a14:useLocalDpi xmlns:a14="http://schemas.microsoft.com/office/drawing/2010/main" val="0"/>
                </a:ext>
              </a:extLst>
            </a:blip>
            <a:srcRect l="6415" t="17291" r="51611" b="50000"/>
            <a:stretch/>
          </p:blipFill>
          <p:spPr bwMode="auto">
            <a:xfrm>
              <a:off x="10047914" y="2570522"/>
              <a:ext cx="1409725" cy="1098552"/>
            </a:xfrm>
            <a:prstGeom prst="rect">
              <a:avLst/>
            </a:prstGeom>
            <a:noFill/>
            <a:extLst>
              <a:ext uri="{909E8E84-426E-40DD-AFC4-6F175D3DCCD1}">
                <a14:hiddenFill xmlns:a14="http://schemas.microsoft.com/office/drawing/2010/main">
                  <a:solidFill>
                    <a:srgbClr val="FFFFFF"/>
                  </a:solidFill>
                </a14:hiddenFill>
              </a:ext>
            </a:extLst>
          </p:spPr>
        </p:pic>
        <p:sp>
          <p:nvSpPr>
            <p:cNvPr id="77" name="Rectangle 76">
              <a:extLst>
                <a:ext uri="{FF2B5EF4-FFF2-40B4-BE49-F238E27FC236}">
                  <a16:creationId xmlns:a16="http://schemas.microsoft.com/office/drawing/2014/main" xmlns="" id="{2F130AFC-3FE9-40CB-A4AD-A39535E304F8}"/>
                </a:ext>
              </a:extLst>
            </p:cNvPr>
            <p:cNvSpPr/>
            <p:nvPr/>
          </p:nvSpPr>
          <p:spPr>
            <a:xfrm>
              <a:off x="10177463" y="2920962"/>
              <a:ext cx="441146" cy="646331"/>
            </a:xfrm>
            <a:prstGeom prst="rect">
              <a:avLst/>
            </a:prstGeom>
          </p:spPr>
          <p:txBody>
            <a:bodyPr wrap="none">
              <a:spAutoFit/>
            </a:bodyPr>
            <a:lstStyle/>
            <a:p>
              <a:r>
                <a:rPr lang="vi-VN" sz="3600" b="1" dirty="0">
                  <a:solidFill>
                    <a:schemeClr val="accent6">
                      <a:lumMod val="50000"/>
                    </a:schemeClr>
                  </a:solidFill>
                  <a:ea typeface="Tahoma" panose="020B0604030504040204" pitchFamily="34" charset="0"/>
                  <a:cs typeface="Tahoma" panose="020B0604030504040204" pitchFamily="34" charset="0"/>
                </a:rPr>
                <a:t>3</a:t>
              </a:r>
              <a:endParaRPr lang="en-US" sz="36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78" name="Group 77">
            <a:extLst>
              <a:ext uri="{FF2B5EF4-FFF2-40B4-BE49-F238E27FC236}">
                <a16:creationId xmlns:a16="http://schemas.microsoft.com/office/drawing/2014/main" xmlns="" id="{E58F0EC4-AD5A-453B-A9FD-0FE1EE6F3B83}"/>
              </a:ext>
            </a:extLst>
          </p:cNvPr>
          <p:cNvGrpSpPr/>
          <p:nvPr/>
        </p:nvGrpSpPr>
        <p:grpSpPr>
          <a:xfrm>
            <a:off x="6258623" y="4981659"/>
            <a:ext cx="1336380" cy="1357856"/>
            <a:chOff x="6182698" y="2311218"/>
            <a:chExt cx="1336380" cy="1357856"/>
          </a:xfrm>
        </p:grpSpPr>
        <p:pic>
          <p:nvPicPr>
            <p:cNvPr id="79" name="Picture 2" descr="Verzameling papieren enveloppen met luchtpoststrepen. open, gesloten,  voor-, achteraanzicht. postzegels en stempels erop, brief of briefje erin.  postdienst concept. flat cartoon illustratie | Premium Vector">
              <a:extLst>
                <a:ext uri="{FF2B5EF4-FFF2-40B4-BE49-F238E27FC236}">
                  <a16:creationId xmlns:a16="http://schemas.microsoft.com/office/drawing/2014/main" xmlns="" id="{006CE4C9-3303-411B-8484-AE430CB89396}"/>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11794" b="45755" l="55001" r="88425"/>
                      </a14:imgEffect>
                    </a14:imgLayer>
                  </a14:imgProps>
                </a:ext>
                <a:ext uri="{28A0092B-C50C-407E-A947-70E740481C1C}">
                  <a14:useLocalDpi xmlns:a14="http://schemas.microsoft.com/office/drawing/2010/main" val="0"/>
                </a:ext>
              </a:extLst>
            </a:blip>
            <a:srcRect l="50823" t="7549" r="7397" b="50000"/>
            <a:stretch/>
          </p:blipFill>
          <p:spPr bwMode="auto">
            <a:xfrm>
              <a:off x="6182698" y="2311218"/>
              <a:ext cx="1336380" cy="1357856"/>
            </a:xfrm>
            <a:prstGeom prst="rect">
              <a:avLst/>
            </a:prstGeom>
            <a:noFill/>
            <a:extLst>
              <a:ext uri="{909E8E84-426E-40DD-AFC4-6F175D3DCCD1}">
                <a14:hiddenFill xmlns:a14="http://schemas.microsoft.com/office/drawing/2010/main">
                  <a:solidFill>
                    <a:srgbClr val="FFFFFF"/>
                  </a:solidFill>
                </a14:hiddenFill>
              </a:ext>
            </a:extLst>
          </p:spPr>
        </p:pic>
        <p:sp>
          <p:nvSpPr>
            <p:cNvPr id="80" name="Rectangle 79">
              <a:extLst>
                <a:ext uri="{FF2B5EF4-FFF2-40B4-BE49-F238E27FC236}">
                  <a16:creationId xmlns:a16="http://schemas.microsoft.com/office/drawing/2014/main" xmlns="" id="{B4F41E78-D6AC-482C-9E6C-42D3F83E9B73}"/>
                </a:ext>
              </a:extLst>
            </p:cNvPr>
            <p:cNvSpPr/>
            <p:nvPr/>
          </p:nvSpPr>
          <p:spPr>
            <a:xfrm>
              <a:off x="6594887" y="2938543"/>
              <a:ext cx="441146" cy="646331"/>
            </a:xfrm>
            <a:prstGeom prst="rect">
              <a:avLst/>
            </a:prstGeom>
          </p:spPr>
          <p:txBody>
            <a:bodyPr wrap="none">
              <a:spAutoFit/>
            </a:bodyPr>
            <a:lstStyle/>
            <a:p>
              <a:r>
                <a:rPr lang="vi-VN" sz="3600" b="1" dirty="0">
                  <a:solidFill>
                    <a:schemeClr val="accent6">
                      <a:lumMod val="50000"/>
                    </a:schemeClr>
                  </a:solidFill>
                  <a:ea typeface="Tahoma" panose="020B0604030504040204" pitchFamily="34" charset="0"/>
                  <a:cs typeface="Tahoma" panose="020B0604030504040204" pitchFamily="34" charset="0"/>
                </a:rPr>
                <a:t>1</a:t>
              </a:r>
              <a:endParaRPr lang="en-US" sz="36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81" name="Group 80">
            <a:extLst>
              <a:ext uri="{FF2B5EF4-FFF2-40B4-BE49-F238E27FC236}">
                <a16:creationId xmlns:a16="http://schemas.microsoft.com/office/drawing/2014/main" xmlns="" id="{442353BD-8021-4542-AAC3-4A2E2C7F8441}"/>
              </a:ext>
            </a:extLst>
          </p:cNvPr>
          <p:cNvGrpSpPr/>
          <p:nvPr/>
        </p:nvGrpSpPr>
        <p:grpSpPr>
          <a:xfrm>
            <a:off x="8118762" y="5223535"/>
            <a:ext cx="1597754" cy="1159019"/>
            <a:chOff x="8042837" y="2553094"/>
            <a:chExt cx="1597754" cy="1159019"/>
          </a:xfrm>
        </p:grpSpPr>
        <p:pic>
          <p:nvPicPr>
            <p:cNvPr id="82" name="Picture 4" descr="Verzameling papieren enveloppen met luchtpoststrepen. open, gesloten,  voor-, achteraanzicht. postzegels en stempels erop, brief of briefje erin.  postdienst concept. flat cartoon illustratie | Premium Vector">
              <a:extLst>
                <a:ext uri="{FF2B5EF4-FFF2-40B4-BE49-F238E27FC236}">
                  <a16:creationId xmlns:a16="http://schemas.microsoft.com/office/drawing/2014/main" xmlns="" id="{C84CF0ED-9BCC-4839-BE99-79431ED54DEC}"/>
                </a:ext>
              </a:extLst>
            </p:cNvPr>
            <p:cNvPicPr>
              <a:picLocks noChangeAspect="1" noChangeArrowheads="1"/>
            </p:cNvPicPr>
            <p:nvPr/>
          </p:nvPicPr>
          <p:blipFill rotWithShape="1">
            <a:blip r:embed="rId10">
              <a:extLst>
                <a:ext uri="{BEBA8EAE-BF5A-486C-A8C5-ECC9F3942E4B}">
                  <a14:imgProps xmlns:a14="http://schemas.microsoft.com/office/drawing/2010/main">
                    <a14:imgLayer r:embed="rId9">
                      <a14:imgEffect>
                        <a14:backgroundRemoval t="61582" b="89854" l="55695" r="94669"/>
                      </a14:imgEffect>
                    </a14:imgLayer>
                  </a14:imgProps>
                </a:ext>
                <a:ext uri="{28A0092B-C50C-407E-A947-70E740481C1C}">
                  <a14:useLocalDpi xmlns:a14="http://schemas.microsoft.com/office/drawing/2010/main" val="0"/>
                </a:ext>
              </a:extLst>
            </a:blip>
            <a:srcRect l="50823" t="58048" r="459" b="6612"/>
            <a:stretch/>
          </p:blipFill>
          <p:spPr bwMode="auto">
            <a:xfrm>
              <a:off x="8042837" y="2553094"/>
              <a:ext cx="1597754" cy="1159019"/>
            </a:xfrm>
            <a:prstGeom prst="rect">
              <a:avLst/>
            </a:prstGeom>
            <a:noFill/>
            <a:extLst>
              <a:ext uri="{909E8E84-426E-40DD-AFC4-6F175D3DCCD1}">
                <a14:hiddenFill xmlns:a14="http://schemas.microsoft.com/office/drawing/2010/main">
                  <a:solidFill>
                    <a:srgbClr val="FFFFFF"/>
                  </a:solidFill>
                </a14:hiddenFill>
              </a:ext>
            </a:extLst>
          </p:spPr>
        </p:pic>
        <p:sp>
          <p:nvSpPr>
            <p:cNvPr id="83" name="Rectangle 82">
              <a:extLst>
                <a:ext uri="{FF2B5EF4-FFF2-40B4-BE49-F238E27FC236}">
                  <a16:creationId xmlns:a16="http://schemas.microsoft.com/office/drawing/2014/main" xmlns="" id="{4383EDA5-FA02-4BD4-BA49-F170272FD718}"/>
                </a:ext>
              </a:extLst>
            </p:cNvPr>
            <p:cNvSpPr/>
            <p:nvPr/>
          </p:nvSpPr>
          <p:spPr>
            <a:xfrm>
              <a:off x="8285328" y="2935973"/>
              <a:ext cx="441146" cy="646331"/>
            </a:xfrm>
            <a:prstGeom prst="rect">
              <a:avLst/>
            </a:prstGeom>
          </p:spPr>
          <p:txBody>
            <a:bodyPr wrap="none">
              <a:spAutoFit/>
            </a:bodyPr>
            <a:lstStyle/>
            <a:p>
              <a:r>
                <a:rPr lang="vi-VN" sz="3600" b="1" dirty="0">
                  <a:solidFill>
                    <a:schemeClr val="accent6">
                      <a:lumMod val="50000"/>
                    </a:schemeClr>
                  </a:solidFill>
                  <a:ea typeface="Tahoma" panose="020B0604030504040204" pitchFamily="34" charset="0"/>
                  <a:cs typeface="Tahoma" panose="020B0604030504040204" pitchFamily="34" charset="0"/>
                </a:rPr>
                <a:t>2</a:t>
              </a:r>
              <a:endParaRPr lang="en-US" sz="3600" b="1" dirty="0">
                <a:solidFill>
                  <a:schemeClr val="accent6">
                    <a:lumMod val="50000"/>
                  </a:schemeClr>
                </a:solidFill>
                <a:ea typeface="Tahoma" panose="020B0604030504040204" pitchFamily="34" charset="0"/>
                <a:cs typeface="Tahoma" panose="020B0604030504040204" pitchFamily="34" charset="0"/>
              </a:endParaRPr>
            </a:p>
          </p:txBody>
        </p:sp>
      </p:grpSp>
      <p:grpSp>
        <p:nvGrpSpPr>
          <p:cNvPr id="84" name="Group 83">
            <a:extLst>
              <a:ext uri="{FF2B5EF4-FFF2-40B4-BE49-F238E27FC236}">
                <a16:creationId xmlns:a16="http://schemas.microsoft.com/office/drawing/2014/main" xmlns="" id="{6D021927-792B-4FA4-BB73-DC8DF84F2FE3}"/>
              </a:ext>
            </a:extLst>
          </p:cNvPr>
          <p:cNvGrpSpPr/>
          <p:nvPr/>
        </p:nvGrpSpPr>
        <p:grpSpPr>
          <a:xfrm>
            <a:off x="10123839" y="5240963"/>
            <a:ext cx="1409725" cy="1098552"/>
            <a:chOff x="10047914" y="2570522"/>
            <a:chExt cx="1409725" cy="1098552"/>
          </a:xfrm>
        </p:grpSpPr>
        <p:pic>
          <p:nvPicPr>
            <p:cNvPr id="85" name="Picture 6" descr="Verzameling papieren enveloppen met luchtpoststrepen. open, gesloten,  voor-, achteraanzicht. postzegels en stempels erop, brief of briefje erin.  postdienst concept. flat cartoon illustratie | Premium Vector">
              <a:extLst>
                <a:ext uri="{FF2B5EF4-FFF2-40B4-BE49-F238E27FC236}">
                  <a16:creationId xmlns:a16="http://schemas.microsoft.com/office/drawing/2014/main" xmlns="" id="{8679E960-8077-4855-A990-697CE8CDB073}"/>
                </a:ext>
              </a:extLst>
            </p:cNvPr>
            <p:cNvPicPr>
              <a:picLocks noChangeAspect="1" noChangeArrowheads="1"/>
            </p:cNvPicPr>
            <p:nvPr/>
          </p:nvPicPr>
          <p:blipFill rotWithShape="1">
            <a:blip r:embed="rId11">
              <a:extLst>
                <a:ext uri="{BEBA8EAE-BF5A-486C-A8C5-ECC9F3942E4B}">
                  <a14:imgProps xmlns:a14="http://schemas.microsoft.com/office/drawing/2010/main">
                    <a14:imgLayer r:embed="rId9">
                      <a14:imgEffect>
                        <a14:backgroundRemoval t="20562" b="46729" l="10612" r="44192"/>
                      </a14:imgEffect>
                    </a14:imgLayer>
                  </a14:imgProps>
                </a:ext>
                <a:ext uri="{28A0092B-C50C-407E-A947-70E740481C1C}">
                  <a14:useLocalDpi xmlns:a14="http://schemas.microsoft.com/office/drawing/2010/main" val="0"/>
                </a:ext>
              </a:extLst>
            </a:blip>
            <a:srcRect l="6415" t="17291" r="51611" b="50000"/>
            <a:stretch/>
          </p:blipFill>
          <p:spPr bwMode="auto">
            <a:xfrm>
              <a:off x="10047914" y="2570522"/>
              <a:ext cx="1409725" cy="1098552"/>
            </a:xfrm>
            <a:prstGeom prst="rect">
              <a:avLst/>
            </a:prstGeom>
            <a:noFill/>
            <a:extLst>
              <a:ext uri="{909E8E84-426E-40DD-AFC4-6F175D3DCCD1}">
                <a14:hiddenFill xmlns:a14="http://schemas.microsoft.com/office/drawing/2010/main">
                  <a:solidFill>
                    <a:srgbClr val="FFFFFF"/>
                  </a:solidFill>
                </a14:hiddenFill>
              </a:ext>
            </a:extLst>
          </p:spPr>
        </p:pic>
        <p:sp>
          <p:nvSpPr>
            <p:cNvPr id="86" name="Rectangle 85">
              <a:extLst>
                <a:ext uri="{FF2B5EF4-FFF2-40B4-BE49-F238E27FC236}">
                  <a16:creationId xmlns:a16="http://schemas.microsoft.com/office/drawing/2014/main" xmlns="" id="{6DCE41C8-2819-4CCD-A430-3F4371C2C13F}"/>
                </a:ext>
              </a:extLst>
            </p:cNvPr>
            <p:cNvSpPr/>
            <p:nvPr/>
          </p:nvSpPr>
          <p:spPr>
            <a:xfrm>
              <a:off x="10177463" y="2920962"/>
              <a:ext cx="441146" cy="646331"/>
            </a:xfrm>
            <a:prstGeom prst="rect">
              <a:avLst/>
            </a:prstGeom>
          </p:spPr>
          <p:txBody>
            <a:bodyPr wrap="none">
              <a:spAutoFit/>
            </a:bodyPr>
            <a:lstStyle/>
            <a:p>
              <a:r>
                <a:rPr lang="vi-VN" sz="3600" b="1" dirty="0">
                  <a:solidFill>
                    <a:schemeClr val="accent6">
                      <a:lumMod val="50000"/>
                    </a:schemeClr>
                  </a:solidFill>
                  <a:ea typeface="Tahoma" panose="020B0604030504040204" pitchFamily="34" charset="0"/>
                  <a:cs typeface="Tahoma" panose="020B0604030504040204" pitchFamily="34" charset="0"/>
                </a:rPr>
                <a:t>3</a:t>
              </a:r>
              <a:endParaRPr lang="en-US" sz="3600" b="1" dirty="0">
                <a:solidFill>
                  <a:schemeClr val="accent6">
                    <a:lumMod val="50000"/>
                  </a:schemeClr>
                </a:solidFill>
                <a:ea typeface="Tahoma" panose="020B0604030504040204" pitchFamily="34" charset="0"/>
                <a:cs typeface="Tahoma" panose="020B0604030504040204" pitchFamily="34" charset="0"/>
              </a:endParaRPr>
            </a:p>
          </p:txBody>
        </p:sp>
      </p:grpSp>
    </p:spTree>
    <p:extLst>
      <p:ext uri="{BB962C8B-B14F-4D97-AF65-F5344CB8AC3E}">
        <p14:creationId xmlns:p14="http://schemas.microsoft.com/office/powerpoint/2010/main" val="322551138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fade">
                                      <p:cBhvr>
                                        <p:cTn id="18" dur="500"/>
                                        <p:tgtEl>
                                          <p:spTgt spid="25"/>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1000"/>
                                        <p:tgtEl>
                                          <p:spTgt spid="7"/>
                                        </p:tgtEl>
                                      </p:cBhvr>
                                    </p:animEffect>
                                    <p:anim calcmode="lin" valueType="num">
                                      <p:cBhvr>
                                        <p:cTn id="24" dur="1000" fill="hold"/>
                                        <p:tgtEl>
                                          <p:spTgt spid="7"/>
                                        </p:tgtEl>
                                        <p:attrNameLst>
                                          <p:attrName>ppt_x</p:attrName>
                                        </p:attrNameLst>
                                      </p:cBhvr>
                                      <p:tavLst>
                                        <p:tav tm="0">
                                          <p:val>
                                            <p:strVal val="#ppt_x"/>
                                          </p:val>
                                        </p:tav>
                                        <p:tav tm="100000">
                                          <p:val>
                                            <p:strVal val="#ppt_x"/>
                                          </p:val>
                                        </p:tav>
                                      </p:tavLst>
                                    </p:anim>
                                    <p:anim calcmode="lin" valueType="num">
                                      <p:cBhvr>
                                        <p:cTn id="25" dur="1000" fill="hold"/>
                                        <p:tgtEl>
                                          <p:spTgt spid="7"/>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1000"/>
                                        <p:tgtEl>
                                          <p:spTgt spid="13"/>
                                        </p:tgtEl>
                                      </p:cBhvr>
                                    </p:animEffect>
                                    <p:anim calcmode="lin" valueType="num">
                                      <p:cBhvr>
                                        <p:cTn id="34" dur="1000" fill="hold"/>
                                        <p:tgtEl>
                                          <p:spTgt spid="13"/>
                                        </p:tgtEl>
                                        <p:attrNameLst>
                                          <p:attrName>ppt_x</p:attrName>
                                        </p:attrNameLst>
                                      </p:cBhvr>
                                      <p:tavLst>
                                        <p:tav tm="0">
                                          <p:val>
                                            <p:strVal val="#ppt_x"/>
                                          </p:val>
                                        </p:tav>
                                        <p:tav tm="100000">
                                          <p:val>
                                            <p:strVal val="#ppt_x"/>
                                          </p:val>
                                        </p:tav>
                                      </p:tavLst>
                                    </p:anim>
                                    <p:anim calcmode="lin" valueType="num">
                                      <p:cBhvr>
                                        <p:cTn id="3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2"/>
                                        </p:tgtEl>
                                        <p:attrNameLst>
                                          <p:attrName>style.visibility</p:attrName>
                                        </p:attrNameLst>
                                      </p:cBhvr>
                                      <p:to>
                                        <p:strVal val="visible"/>
                                      </p:to>
                                    </p:set>
                                    <p:animEffect transition="in" filter="fade">
                                      <p:cBhvr>
                                        <p:cTn id="40" dur="1000"/>
                                        <p:tgtEl>
                                          <p:spTgt spid="2"/>
                                        </p:tgtEl>
                                      </p:cBhvr>
                                    </p:animEffect>
                                    <p:anim calcmode="lin" valueType="num">
                                      <p:cBhvr>
                                        <p:cTn id="41" dur="1000" fill="hold"/>
                                        <p:tgtEl>
                                          <p:spTgt spid="2"/>
                                        </p:tgtEl>
                                        <p:attrNameLst>
                                          <p:attrName>ppt_x</p:attrName>
                                        </p:attrNameLst>
                                      </p:cBhvr>
                                      <p:tavLst>
                                        <p:tav tm="0">
                                          <p:val>
                                            <p:strVal val="#ppt_x"/>
                                          </p:val>
                                        </p:tav>
                                        <p:tav tm="100000">
                                          <p:val>
                                            <p:strVal val="#ppt_x"/>
                                          </p:val>
                                        </p:tav>
                                      </p:tavLst>
                                    </p:anim>
                                    <p:anim calcmode="lin" valueType="num">
                                      <p:cBhvr>
                                        <p:cTn id="42" dur="1000" fill="hold"/>
                                        <p:tgtEl>
                                          <p:spTgt spid="2"/>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3"/>
                                        </p:tgtEl>
                                        <p:attrNameLst>
                                          <p:attrName>style.visibility</p:attrName>
                                        </p:attrNameLst>
                                      </p:cBhvr>
                                      <p:to>
                                        <p:strVal val="visible"/>
                                      </p:to>
                                    </p:set>
                                    <p:animEffect transition="in" filter="fade">
                                      <p:cBhvr>
                                        <p:cTn id="45" dur="1000"/>
                                        <p:tgtEl>
                                          <p:spTgt spid="3"/>
                                        </p:tgtEl>
                                      </p:cBhvr>
                                    </p:animEffect>
                                    <p:anim calcmode="lin" valueType="num">
                                      <p:cBhvr>
                                        <p:cTn id="46" dur="1000" fill="hold"/>
                                        <p:tgtEl>
                                          <p:spTgt spid="3"/>
                                        </p:tgtEl>
                                        <p:attrNameLst>
                                          <p:attrName>ppt_x</p:attrName>
                                        </p:attrNameLst>
                                      </p:cBhvr>
                                      <p:tavLst>
                                        <p:tav tm="0">
                                          <p:val>
                                            <p:strVal val="#ppt_x"/>
                                          </p:val>
                                        </p:tav>
                                        <p:tav tm="100000">
                                          <p:val>
                                            <p:strVal val="#ppt_x"/>
                                          </p:val>
                                        </p:tav>
                                      </p:tavLst>
                                    </p:anim>
                                    <p:anim calcmode="lin" valueType="num">
                                      <p:cBhvr>
                                        <p:cTn id="47" dur="1000" fill="hold"/>
                                        <p:tgtEl>
                                          <p:spTgt spid="3"/>
                                        </p:tgtEl>
                                        <p:attrNameLst>
                                          <p:attrName>ppt_y</p:attrName>
                                        </p:attrNameLst>
                                      </p:cBhvr>
                                      <p:tavLst>
                                        <p:tav tm="0">
                                          <p:val>
                                            <p:strVal val="#ppt_y+.1"/>
                                          </p:val>
                                        </p:tav>
                                        <p:tav tm="100000">
                                          <p:val>
                                            <p:strVal val="#ppt_y"/>
                                          </p:val>
                                        </p:tav>
                                      </p:tavLst>
                                    </p:anim>
                                  </p:childTnLst>
                                </p:cTn>
                              </p:par>
                              <p:par>
                                <p:cTn id="48" presetID="42" presetClass="entr" presetSubtype="0" fill="hold" nodeType="with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fade">
                                      <p:cBhvr>
                                        <p:cTn id="50" dur="1000"/>
                                        <p:tgtEl>
                                          <p:spTgt spid="5"/>
                                        </p:tgtEl>
                                      </p:cBhvr>
                                    </p:animEffect>
                                    <p:anim calcmode="lin" valueType="num">
                                      <p:cBhvr>
                                        <p:cTn id="51" dur="1000" fill="hold"/>
                                        <p:tgtEl>
                                          <p:spTgt spid="5"/>
                                        </p:tgtEl>
                                        <p:attrNameLst>
                                          <p:attrName>ppt_x</p:attrName>
                                        </p:attrNameLst>
                                      </p:cBhvr>
                                      <p:tavLst>
                                        <p:tav tm="0">
                                          <p:val>
                                            <p:strVal val="#ppt_x"/>
                                          </p:val>
                                        </p:tav>
                                        <p:tav tm="100000">
                                          <p:val>
                                            <p:strVal val="#ppt_x"/>
                                          </p:val>
                                        </p:tav>
                                      </p:tavLst>
                                    </p:anim>
                                    <p:anim calcmode="lin" valueType="num">
                                      <p:cBhvr>
                                        <p:cTn id="52" dur="1000" fill="hold"/>
                                        <p:tgtEl>
                                          <p:spTgt spid="5"/>
                                        </p:tgtEl>
                                        <p:attrNameLst>
                                          <p:attrName>ppt_y</p:attrName>
                                        </p:attrNameLst>
                                      </p:cBhvr>
                                      <p:tavLst>
                                        <p:tav tm="0">
                                          <p:val>
                                            <p:strVal val="#ppt_y+.1"/>
                                          </p:val>
                                        </p:tav>
                                        <p:tav tm="100000">
                                          <p:val>
                                            <p:strVal val="#ppt_y"/>
                                          </p:val>
                                        </p:tav>
                                      </p:tavLst>
                                    </p:anim>
                                  </p:childTnLst>
                                </p:cTn>
                              </p:par>
                              <p:par>
                                <p:cTn id="53" presetID="42" presetClass="entr" presetSubtype="0" fill="hold" nodeType="withEffect">
                                  <p:stCondLst>
                                    <p:cond delay="0"/>
                                  </p:stCondLst>
                                  <p:childTnLst>
                                    <p:set>
                                      <p:cBhvr>
                                        <p:cTn id="54" dur="1" fill="hold">
                                          <p:stCondLst>
                                            <p:cond delay="0"/>
                                          </p:stCondLst>
                                        </p:cTn>
                                        <p:tgtEl>
                                          <p:spTgt spid="69"/>
                                        </p:tgtEl>
                                        <p:attrNameLst>
                                          <p:attrName>style.visibility</p:attrName>
                                        </p:attrNameLst>
                                      </p:cBhvr>
                                      <p:to>
                                        <p:strVal val="visible"/>
                                      </p:to>
                                    </p:set>
                                    <p:animEffect transition="in" filter="fade">
                                      <p:cBhvr>
                                        <p:cTn id="55" dur="1000"/>
                                        <p:tgtEl>
                                          <p:spTgt spid="69"/>
                                        </p:tgtEl>
                                      </p:cBhvr>
                                    </p:animEffect>
                                    <p:anim calcmode="lin" valueType="num">
                                      <p:cBhvr>
                                        <p:cTn id="56" dur="1000" fill="hold"/>
                                        <p:tgtEl>
                                          <p:spTgt spid="69"/>
                                        </p:tgtEl>
                                        <p:attrNameLst>
                                          <p:attrName>ppt_x</p:attrName>
                                        </p:attrNameLst>
                                      </p:cBhvr>
                                      <p:tavLst>
                                        <p:tav tm="0">
                                          <p:val>
                                            <p:strVal val="#ppt_x"/>
                                          </p:val>
                                        </p:tav>
                                        <p:tav tm="100000">
                                          <p:val>
                                            <p:strVal val="#ppt_x"/>
                                          </p:val>
                                        </p:tav>
                                      </p:tavLst>
                                    </p:anim>
                                    <p:anim calcmode="lin" valueType="num">
                                      <p:cBhvr>
                                        <p:cTn id="57" dur="1000" fill="hold"/>
                                        <p:tgtEl>
                                          <p:spTgt spid="69"/>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72"/>
                                        </p:tgtEl>
                                        <p:attrNameLst>
                                          <p:attrName>style.visibility</p:attrName>
                                        </p:attrNameLst>
                                      </p:cBhvr>
                                      <p:to>
                                        <p:strVal val="visible"/>
                                      </p:to>
                                    </p:set>
                                    <p:animEffect transition="in" filter="fade">
                                      <p:cBhvr>
                                        <p:cTn id="60" dur="1000"/>
                                        <p:tgtEl>
                                          <p:spTgt spid="72"/>
                                        </p:tgtEl>
                                      </p:cBhvr>
                                    </p:animEffect>
                                    <p:anim calcmode="lin" valueType="num">
                                      <p:cBhvr>
                                        <p:cTn id="61" dur="1000" fill="hold"/>
                                        <p:tgtEl>
                                          <p:spTgt spid="72"/>
                                        </p:tgtEl>
                                        <p:attrNameLst>
                                          <p:attrName>ppt_x</p:attrName>
                                        </p:attrNameLst>
                                      </p:cBhvr>
                                      <p:tavLst>
                                        <p:tav tm="0">
                                          <p:val>
                                            <p:strVal val="#ppt_x"/>
                                          </p:val>
                                        </p:tav>
                                        <p:tav tm="100000">
                                          <p:val>
                                            <p:strVal val="#ppt_x"/>
                                          </p:val>
                                        </p:tav>
                                      </p:tavLst>
                                    </p:anim>
                                    <p:anim calcmode="lin" valueType="num">
                                      <p:cBhvr>
                                        <p:cTn id="62" dur="1000" fill="hold"/>
                                        <p:tgtEl>
                                          <p:spTgt spid="72"/>
                                        </p:tgtEl>
                                        <p:attrNameLst>
                                          <p:attrName>ppt_y</p:attrName>
                                        </p:attrNameLst>
                                      </p:cBhvr>
                                      <p:tavLst>
                                        <p:tav tm="0">
                                          <p:val>
                                            <p:strVal val="#ppt_y+.1"/>
                                          </p:val>
                                        </p:tav>
                                        <p:tav tm="100000">
                                          <p:val>
                                            <p:strVal val="#ppt_y"/>
                                          </p:val>
                                        </p:tav>
                                      </p:tavLst>
                                    </p:anim>
                                  </p:childTnLst>
                                </p:cTn>
                              </p:par>
                              <p:par>
                                <p:cTn id="63" presetID="42" presetClass="entr" presetSubtype="0" fill="hold" nodeType="withEffect">
                                  <p:stCondLst>
                                    <p:cond delay="0"/>
                                  </p:stCondLst>
                                  <p:childTnLst>
                                    <p:set>
                                      <p:cBhvr>
                                        <p:cTn id="64" dur="1" fill="hold">
                                          <p:stCondLst>
                                            <p:cond delay="0"/>
                                          </p:stCondLst>
                                        </p:cTn>
                                        <p:tgtEl>
                                          <p:spTgt spid="75"/>
                                        </p:tgtEl>
                                        <p:attrNameLst>
                                          <p:attrName>style.visibility</p:attrName>
                                        </p:attrNameLst>
                                      </p:cBhvr>
                                      <p:to>
                                        <p:strVal val="visible"/>
                                      </p:to>
                                    </p:set>
                                    <p:animEffect transition="in" filter="fade">
                                      <p:cBhvr>
                                        <p:cTn id="65" dur="1000"/>
                                        <p:tgtEl>
                                          <p:spTgt spid="75"/>
                                        </p:tgtEl>
                                      </p:cBhvr>
                                    </p:animEffect>
                                    <p:anim calcmode="lin" valueType="num">
                                      <p:cBhvr>
                                        <p:cTn id="66" dur="1000" fill="hold"/>
                                        <p:tgtEl>
                                          <p:spTgt spid="75"/>
                                        </p:tgtEl>
                                        <p:attrNameLst>
                                          <p:attrName>ppt_x</p:attrName>
                                        </p:attrNameLst>
                                      </p:cBhvr>
                                      <p:tavLst>
                                        <p:tav tm="0">
                                          <p:val>
                                            <p:strVal val="#ppt_x"/>
                                          </p:val>
                                        </p:tav>
                                        <p:tav tm="100000">
                                          <p:val>
                                            <p:strVal val="#ppt_x"/>
                                          </p:val>
                                        </p:tav>
                                      </p:tavLst>
                                    </p:anim>
                                    <p:anim calcmode="lin" valueType="num">
                                      <p:cBhvr>
                                        <p:cTn id="67" dur="1000" fill="hold"/>
                                        <p:tgtEl>
                                          <p:spTgt spid="75"/>
                                        </p:tgtEl>
                                        <p:attrNameLst>
                                          <p:attrName>ppt_y</p:attrName>
                                        </p:attrNameLst>
                                      </p:cBhvr>
                                      <p:tavLst>
                                        <p:tav tm="0">
                                          <p:val>
                                            <p:strVal val="#ppt_y+.1"/>
                                          </p:val>
                                        </p:tav>
                                        <p:tav tm="100000">
                                          <p:val>
                                            <p:strVal val="#ppt_y"/>
                                          </p:val>
                                        </p:tav>
                                      </p:tavLst>
                                    </p:anim>
                                  </p:childTnLst>
                                </p:cTn>
                              </p:par>
                              <p:par>
                                <p:cTn id="68" presetID="42" presetClass="entr" presetSubtype="0" fill="hold" nodeType="withEffect">
                                  <p:stCondLst>
                                    <p:cond delay="0"/>
                                  </p:stCondLst>
                                  <p:childTnLst>
                                    <p:set>
                                      <p:cBhvr>
                                        <p:cTn id="69" dur="1" fill="hold">
                                          <p:stCondLst>
                                            <p:cond delay="0"/>
                                          </p:stCondLst>
                                        </p:cTn>
                                        <p:tgtEl>
                                          <p:spTgt spid="78"/>
                                        </p:tgtEl>
                                        <p:attrNameLst>
                                          <p:attrName>style.visibility</p:attrName>
                                        </p:attrNameLst>
                                      </p:cBhvr>
                                      <p:to>
                                        <p:strVal val="visible"/>
                                      </p:to>
                                    </p:set>
                                    <p:animEffect transition="in" filter="fade">
                                      <p:cBhvr>
                                        <p:cTn id="70" dur="1000"/>
                                        <p:tgtEl>
                                          <p:spTgt spid="78"/>
                                        </p:tgtEl>
                                      </p:cBhvr>
                                    </p:animEffect>
                                    <p:anim calcmode="lin" valueType="num">
                                      <p:cBhvr>
                                        <p:cTn id="71" dur="1000" fill="hold"/>
                                        <p:tgtEl>
                                          <p:spTgt spid="78"/>
                                        </p:tgtEl>
                                        <p:attrNameLst>
                                          <p:attrName>ppt_x</p:attrName>
                                        </p:attrNameLst>
                                      </p:cBhvr>
                                      <p:tavLst>
                                        <p:tav tm="0">
                                          <p:val>
                                            <p:strVal val="#ppt_x"/>
                                          </p:val>
                                        </p:tav>
                                        <p:tav tm="100000">
                                          <p:val>
                                            <p:strVal val="#ppt_x"/>
                                          </p:val>
                                        </p:tav>
                                      </p:tavLst>
                                    </p:anim>
                                    <p:anim calcmode="lin" valueType="num">
                                      <p:cBhvr>
                                        <p:cTn id="72" dur="1000" fill="hold"/>
                                        <p:tgtEl>
                                          <p:spTgt spid="78"/>
                                        </p:tgtEl>
                                        <p:attrNameLst>
                                          <p:attrName>ppt_y</p:attrName>
                                        </p:attrNameLst>
                                      </p:cBhvr>
                                      <p:tavLst>
                                        <p:tav tm="0">
                                          <p:val>
                                            <p:strVal val="#ppt_y+.1"/>
                                          </p:val>
                                        </p:tav>
                                        <p:tav tm="100000">
                                          <p:val>
                                            <p:strVal val="#ppt_y"/>
                                          </p:val>
                                        </p:tav>
                                      </p:tavLst>
                                    </p:anim>
                                  </p:childTnLst>
                                </p:cTn>
                              </p:par>
                              <p:par>
                                <p:cTn id="73" presetID="42" presetClass="entr" presetSubtype="0" fill="hold" nodeType="withEffect">
                                  <p:stCondLst>
                                    <p:cond delay="0"/>
                                  </p:stCondLst>
                                  <p:childTnLst>
                                    <p:set>
                                      <p:cBhvr>
                                        <p:cTn id="74" dur="1" fill="hold">
                                          <p:stCondLst>
                                            <p:cond delay="0"/>
                                          </p:stCondLst>
                                        </p:cTn>
                                        <p:tgtEl>
                                          <p:spTgt spid="81"/>
                                        </p:tgtEl>
                                        <p:attrNameLst>
                                          <p:attrName>style.visibility</p:attrName>
                                        </p:attrNameLst>
                                      </p:cBhvr>
                                      <p:to>
                                        <p:strVal val="visible"/>
                                      </p:to>
                                    </p:set>
                                    <p:animEffect transition="in" filter="fade">
                                      <p:cBhvr>
                                        <p:cTn id="75" dur="1000"/>
                                        <p:tgtEl>
                                          <p:spTgt spid="81"/>
                                        </p:tgtEl>
                                      </p:cBhvr>
                                    </p:animEffect>
                                    <p:anim calcmode="lin" valueType="num">
                                      <p:cBhvr>
                                        <p:cTn id="76" dur="1000" fill="hold"/>
                                        <p:tgtEl>
                                          <p:spTgt spid="81"/>
                                        </p:tgtEl>
                                        <p:attrNameLst>
                                          <p:attrName>ppt_x</p:attrName>
                                        </p:attrNameLst>
                                      </p:cBhvr>
                                      <p:tavLst>
                                        <p:tav tm="0">
                                          <p:val>
                                            <p:strVal val="#ppt_x"/>
                                          </p:val>
                                        </p:tav>
                                        <p:tav tm="100000">
                                          <p:val>
                                            <p:strVal val="#ppt_x"/>
                                          </p:val>
                                        </p:tav>
                                      </p:tavLst>
                                    </p:anim>
                                    <p:anim calcmode="lin" valueType="num">
                                      <p:cBhvr>
                                        <p:cTn id="77" dur="1000" fill="hold"/>
                                        <p:tgtEl>
                                          <p:spTgt spid="81"/>
                                        </p:tgtEl>
                                        <p:attrNameLst>
                                          <p:attrName>ppt_y</p:attrName>
                                        </p:attrNameLst>
                                      </p:cBhvr>
                                      <p:tavLst>
                                        <p:tav tm="0">
                                          <p:val>
                                            <p:strVal val="#ppt_y+.1"/>
                                          </p:val>
                                        </p:tav>
                                        <p:tav tm="100000">
                                          <p:val>
                                            <p:strVal val="#ppt_y"/>
                                          </p:val>
                                        </p:tav>
                                      </p:tavLst>
                                    </p:anim>
                                  </p:childTnLst>
                                </p:cTn>
                              </p:par>
                              <p:par>
                                <p:cTn id="78" presetID="42" presetClass="entr" presetSubtype="0" fill="hold" nodeType="withEffect">
                                  <p:stCondLst>
                                    <p:cond delay="0"/>
                                  </p:stCondLst>
                                  <p:childTnLst>
                                    <p:set>
                                      <p:cBhvr>
                                        <p:cTn id="79" dur="1" fill="hold">
                                          <p:stCondLst>
                                            <p:cond delay="0"/>
                                          </p:stCondLst>
                                        </p:cTn>
                                        <p:tgtEl>
                                          <p:spTgt spid="84"/>
                                        </p:tgtEl>
                                        <p:attrNameLst>
                                          <p:attrName>style.visibility</p:attrName>
                                        </p:attrNameLst>
                                      </p:cBhvr>
                                      <p:to>
                                        <p:strVal val="visible"/>
                                      </p:to>
                                    </p:set>
                                    <p:animEffect transition="in" filter="fade">
                                      <p:cBhvr>
                                        <p:cTn id="80" dur="1000"/>
                                        <p:tgtEl>
                                          <p:spTgt spid="84"/>
                                        </p:tgtEl>
                                      </p:cBhvr>
                                    </p:animEffect>
                                    <p:anim calcmode="lin" valueType="num">
                                      <p:cBhvr>
                                        <p:cTn id="81" dur="1000" fill="hold"/>
                                        <p:tgtEl>
                                          <p:spTgt spid="84"/>
                                        </p:tgtEl>
                                        <p:attrNameLst>
                                          <p:attrName>ppt_x</p:attrName>
                                        </p:attrNameLst>
                                      </p:cBhvr>
                                      <p:tavLst>
                                        <p:tav tm="0">
                                          <p:val>
                                            <p:strVal val="#ppt_x"/>
                                          </p:val>
                                        </p:tav>
                                        <p:tav tm="100000">
                                          <p:val>
                                            <p:strVal val="#ppt_x"/>
                                          </p:val>
                                        </p:tav>
                                      </p:tavLst>
                                    </p:anim>
                                    <p:anim calcmode="lin" valueType="num">
                                      <p:cBhvr>
                                        <p:cTn id="82" dur="1000" fill="hold"/>
                                        <p:tgtEl>
                                          <p:spTgt spid="8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24" grpId="0"/>
      <p:bldP spid="2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descr="卡通人物&#10;&#10;中度可信度描述已自动生成"/>
          <p:cNvPicPr>
            <a:picLocks noChangeAspect="1"/>
          </p:cNvPicPr>
          <p:nvPr>
            <p:custDataLst>
              <p:tags r:id="rId1"/>
            </p:custDataLst>
          </p:nvPr>
        </p:nvPicPr>
        <p:blipFill>
          <a:blip r:embed="rId4" cstate="email"/>
          <a:stretch>
            <a:fillRect/>
          </a:stretch>
        </p:blipFill>
        <p:spPr>
          <a:xfrm rot="840000">
            <a:off x="-165735" y="-90805"/>
            <a:ext cx="2273935" cy="2273935"/>
          </a:xfrm>
          <a:prstGeom prst="rect">
            <a:avLst/>
          </a:prstGeom>
        </p:spPr>
      </p:pic>
      <p:sp>
        <p:nvSpPr>
          <p:cNvPr id="2" name="Rectangle 1">
            <a:extLst>
              <a:ext uri="{FF2B5EF4-FFF2-40B4-BE49-F238E27FC236}">
                <a16:creationId xmlns:a16="http://schemas.microsoft.com/office/drawing/2014/main" xmlns="" id="{466E61C4-8684-496E-9A42-ED8B0B916CB7}"/>
              </a:ext>
            </a:extLst>
          </p:cNvPr>
          <p:cNvSpPr/>
          <p:nvPr/>
        </p:nvSpPr>
        <p:spPr>
          <a:xfrm>
            <a:off x="1642534" y="1166074"/>
            <a:ext cx="6096000" cy="2677656"/>
          </a:xfrm>
          <a:prstGeom prst="rect">
            <a:avLst/>
          </a:prstGeom>
        </p:spPr>
        <p:txBody>
          <a:bodyPr>
            <a:spAutoFit/>
          </a:bodyPr>
          <a:lstStyle/>
          <a:p>
            <a:r>
              <a:rPr lang="vi-VN" sz="2800" dirty="0">
                <a:solidFill>
                  <a:srgbClr val="000000"/>
                </a:solidFill>
                <a:latin typeface="Calibri" panose="020F0502020204030204" pitchFamily="34" charset="0"/>
                <a:cs typeface="Calibri" panose="020F0502020204030204" pitchFamily="34" charset="0"/>
              </a:rPr>
              <a:t>Gió hun hút lạnh lùng</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Trong đêm khuya phố vắng</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Súng trong tay im lặng,</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Chú đi tuần đêm nay</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Hải Phòng yên giấc ngủ say</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Cây rung theo gió lá bay xuống đường…</a:t>
            </a:r>
            <a:endParaRPr lang="vi-VN" sz="2800" dirty="0">
              <a:solidFill>
                <a:srgbClr val="003399"/>
              </a:solidFill>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xmlns="" id="{5E77C3C3-3BE3-4122-BB0A-2CC08B92E93D}"/>
              </a:ext>
            </a:extLst>
          </p:cNvPr>
          <p:cNvSpPr/>
          <p:nvPr/>
        </p:nvSpPr>
        <p:spPr>
          <a:xfrm>
            <a:off x="4859867" y="3919256"/>
            <a:ext cx="6620934" cy="2677656"/>
          </a:xfrm>
          <a:prstGeom prst="rect">
            <a:avLst/>
          </a:prstGeom>
        </p:spPr>
        <p:txBody>
          <a:bodyPr wrap="square">
            <a:spAutoFit/>
          </a:bodyPr>
          <a:lstStyle/>
          <a:p>
            <a:r>
              <a:rPr lang="vi-VN" sz="2800" dirty="0">
                <a:solidFill>
                  <a:srgbClr val="000000"/>
                </a:solidFill>
                <a:latin typeface="Calibri" panose="020F0502020204030204" pitchFamily="34" charset="0"/>
                <a:cs typeface="Calibri" panose="020F0502020204030204" pitchFamily="34" charset="0"/>
              </a:rPr>
              <a:t>Chú đi qua cổng trường</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Các cháu miền Nam yêu mến.</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Nhìn ánh điện qua khe phòng lưu luyến</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Các cháu ơi! Giấc ngủ có ngon không?</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Cửa đóng che kín gió, ấm áp dưới mền bông</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Các cháu cứ yên tâm ngủ nhé!</a:t>
            </a:r>
            <a:endParaRPr lang="en-US" sz="2800" dirty="0"/>
          </a:p>
        </p:txBody>
      </p:sp>
      <p:sp>
        <p:nvSpPr>
          <p:cNvPr id="5" name="Rectangle 4">
            <a:extLst>
              <a:ext uri="{FF2B5EF4-FFF2-40B4-BE49-F238E27FC236}">
                <a16:creationId xmlns:a16="http://schemas.microsoft.com/office/drawing/2014/main" xmlns="" id="{4AD184F2-8B87-4549-AFFD-B4F96F76203F}"/>
              </a:ext>
            </a:extLst>
          </p:cNvPr>
          <p:cNvSpPr/>
          <p:nvPr/>
        </p:nvSpPr>
        <p:spPr>
          <a:xfrm>
            <a:off x="4837482" y="338276"/>
            <a:ext cx="2517036" cy="707886"/>
          </a:xfrm>
          <a:prstGeom prst="rect">
            <a:avLst/>
          </a:prstGeom>
        </p:spPr>
        <p:txBody>
          <a:bodyPr wrap="none">
            <a:spAutoFit/>
          </a:bodyPr>
          <a:lstStyle/>
          <a:p>
            <a:r>
              <a:rPr lang="vi-VN" altLang="zh-CN" sz="4000" b="1" noProof="1">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rPr>
              <a:t>Chú đi tuần</a:t>
            </a:r>
            <a:endParaRPr lang="en-US" sz="4000" dirty="0"/>
          </a:p>
        </p:txBody>
      </p:sp>
      <p:pic>
        <p:nvPicPr>
          <p:cNvPr id="7" name="Picture 4" descr="Colorful numbers with clouds Container sticker - TenStickers">
            <a:extLst>
              <a:ext uri="{FF2B5EF4-FFF2-40B4-BE49-F238E27FC236}">
                <a16:creationId xmlns:a16="http://schemas.microsoft.com/office/drawing/2014/main" xmlns="" id="{AF9089D3-15AE-4ACC-BE38-790395B1C402}"/>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2095" b="30447" l="3250" r="29500">
                        <a14:foregroundMark x1="21500" y1="2095" x2="21500" y2="2095"/>
                      </a14:backgroundRemoval>
                    </a14:imgEffect>
                  </a14:imgLayer>
                </a14:imgProps>
              </a:ext>
              <a:ext uri="{28A0092B-C50C-407E-A947-70E740481C1C}">
                <a14:useLocalDpi xmlns:a14="http://schemas.microsoft.com/office/drawing/2010/main" val="0"/>
              </a:ext>
            </a:extLst>
          </a:blip>
          <a:srcRect r="67113" b="66150"/>
          <a:stretch/>
        </p:blipFill>
        <p:spPr bwMode="auto">
          <a:xfrm>
            <a:off x="1108773" y="1090548"/>
            <a:ext cx="643853" cy="59312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Colorful numbers with clouds Container sticker - TenStickers">
            <a:extLst>
              <a:ext uri="{FF2B5EF4-FFF2-40B4-BE49-F238E27FC236}">
                <a16:creationId xmlns:a16="http://schemas.microsoft.com/office/drawing/2014/main" xmlns="" id="{B7C4DFA0-EF4B-4515-81FF-F302F60A1DA8}"/>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1257" b="30447" l="37375" r="65250">
                        <a14:foregroundMark x1="50500" y1="1257" x2="50500" y2="1257"/>
                      </a14:backgroundRemoval>
                    </a14:imgEffect>
                  </a14:imgLayer>
                </a14:imgProps>
              </a:ext>
              <a:ext uri="{28A0092B-C50C-407E-A947-70E740481C1C}">
                <a14:useLocalDpi xmlns:a14="http://schemas.microsoft.com/office/drawing/2010/main" val="0"/>
              </a:ext>
            </a:extLst>
          </a:blip>
          <a:srcRect l="33981" r="31167" b="66115"/>
          <a:stretch/>
        </p:blipFill>
        <p:spPr bwMode="auto">
          <a:xfrm>
            <a:off x="4418284" y="3942787"/>
            <a:ext cx="577775" cy="502751"/>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xmlns="" id="{45A115EA-A4F6-4298-93BD-A6E50B1D028D}"/>
              </a:ext>
            </a:extLst>
          </p:cNvPr>
          <p:cNvSpPr/>
          <p:nvPr/>
        </p:nvSpPr>
        <p:spPr>
          <a:xfrm>
            <a:off x="5908530" y="891742"/>
            <a:ext cx="5828840" cy="523220"/>
          </a:xfrm>
          <a:prstGeom prst="rect">
            <a:avLst/>
          </a:prstGeom>
        </p:spPr>
        <p:txBody>
          <a:bodyPr wrap="none">
            <a:spAutoFit/>
          </a:bodyPr>
          <a:lstStyle/>
          <a:p>
            <a:r>
              <a:rPr lang="vi-VN" altLang="zh-CN" sz="2800" b="1" i="1" spc="-150" noProof="1">
                <a:solidFill>
                  <a:srgbClr val="5F7700"/>
                </a:solidFill>
                <a:latin typeface="Calibri" panose="020F0502020204030204" pitchFamily="34" charset="0"/>
                <a:ea typeface="字魂189号-星岩乐黑体" panose="00000500000000000000" charset="-122"/>
                <a:cs typeface="Calibri" panose="020F0502020204030204" pitchFamily="34" charset="0"/>
                <a:sym typeface="+mn-lt"/>
              </a:rPr>
              <a:t>Thân yêu tặng các cháu học sinh miền Nam</a:t>
            </a:r>
            <a:endParaRPr lang="en-US" sz="2800" i="1" spc="-150" dirty="0">
              <a:latin typeface="Calibri" panose="020F0502020204030204" pitchFamily="34" charset="0"/>
              <a:cs typeface="Calibri" panose="020F0502020204030204" pitchFamily="34" charset="0"/>
            </a:endParaRPr>
          </a:p>
        </p:txBody>
      </p:sp>
      <p:cxnSp>
        <p:nvCxnSpPr>
          <p:cNvPr id="16" name="Straight Connector 15">
            <a:extLst>
              <a:ext uri="{FF2B5EF4-FFF2-40B4-BE49-F238E27FC236}">
                <a16:creationId xmlns:a16="http://schemas.microsoft.com/office/drawing/2014/main" xmlns="" id="{DD4D867E-ADE4-4E15-BCA1-2C11FD06D68F}"/>
              </a:ext>
            </a:extLst>
          </p:cNvPr>
          <p:cNvCxnSpPr>
            <a:cxnSpLocks/>
          </p:cNvCxnSpPr>
          <p:nvPr/>
        </p:nvCxnSpPr>
        <p:spPr>
          <a:xfrm flipH="1">
            <a:off x="3424843" y="1166074"/>
            <a:ext cx="133004" cy="38009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xmlns="" id="{9A552D3B-6DED-4733-B4AD-811B3716AA76}"/>
              </a:ext>
            </a:extLst>
          </p:cNvPr>
          <p:cNvCxnSpPr>
            <a:cxnSpLocks/>
          </p:cNvCxnSpPr>
          <p:nvPr/>
        </p:nvCxnSpPr>
        <p:spPr>
          <a:xfrm flipH="1">
            <a:off x="4199274" y="1667047"/>
            <a:ext cx="133004" cy="38009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xmlns="" id="{7F6FCD11-E779-4868-AB75-737BDF8BCF2D}"/>
              </a:ext>
            </a:extLst>
          </p:cNvPr>
          <p:cNvCxnSpPr>
            <a:cxnSpLocks/>
          </p:cNvCxnSpPr>
          <p:nvPr/>
        </p:nvCxnSpPr>
        <p:spPr>
          <a:xfrm flipH="1">
            <a:off x="3384626" y="2482708"/>
            <a:ext cx="133004" cy="38009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xmlns="" id="{C64FD318-17E1-4581-ACF0-B615ABC35ECF}"/>
              </a:ext>
            </a:extLst>
          </p:cNvPr>
          <p:cNvCxnSpPr>
            <a:cxnSpLocks/>
          </p:cNvCxnSpPr>
          <p:nvPr/>
        </p:nvCxnSpPr>
        <p:spPr>
          <a:xfrm flipH="1">
            <a:off x="3185122" y="2938327"/>
            <a:ext cx="133004" cy="38009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xmlns="" id="{06C68976-6C27-403F-98E5-8BB43057582E}"/>
              </a:ext>
            </a:extLst>
          </p:cNvPr>
          <p:cNvCxnSpPr>
            <a:cxnSpLocks/>
          </p:cNvCxnSpPr>
          <p:nvPr/>
        </p:nvCxnSpPr>
        <p:spPr>
          <a:xfrm flipH="1">
            <a:off x="7788409" y="4388882"/>
            <a:ext cx="133004" cy="38009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xmlns="" id="{8C70F746-5F57-4496-981B-083703CD4F01}"/>
              </a:ext>
            </a:extLst>
          </p:cNvPr>
          <p:cNvCxnSpPr>
            <a:cxnSpLocks/>
          </p:cNvCxnSpPr>
          <p:nvPr/>
        </p:nvCxnSpPr>
        <p:spPr>
          <a:xfrm flipH="1">
            <a:off x="6943281" y="4816321"/>
            <a:ext cx="133004" cy="38009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xmlns="" id="{84E6C647-B018-47AE-B5D9-4EA7902BF6DB}"/>
              </a:ext>
            </a:extLst>
          </p:cNvPr>
          <p:cNvCxnSpPr/>
          <p:nvPr/>
        </p:nvCxnSpPr>
        <p:spPr>
          <a:xfrm>
            <a:off x="2349485" y="1633797"/>
            <a:ext cx="251038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xmlns="" id="{B98AAD5A-C039-40EE-8292-23DF1CB6D5E6}"/>
              </a:ext>
            </a:extLst>
          </p:cNvPr>
          <p:cNvCxnSpPr>
            <a:cxnSpLocks/>
          </p:cNvCxnSpPr>
          <p:nvPr/>
        </p:nvCxnSpPr>
        <p:spPr>
          <a:xfrm>
            <a:off x="3408218" y="2085455"/>
            <a:ext cx="81464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xmlns="" id="{B8E6C8EC-1A4E-4E1D-BB44-5EFA602A66E9}"/>
              </a:ext>
            </a:extLst>
          </p:cNvPr>
          <p:cNvCxnSpPr>
            <a:cxnSpLocks/>
          </p:cNvCxnSpPr>
          <p:nvPr/>
        </p:nvCxnSpPr>
        <p:spPr>
          <a:xfrm>
            <a:off x="3890466" y="2451084"/>
            <a:ext cx="110559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xmlns="" id="{9E5DE1D5-B5E2-4A03-A84E-3E3AED07F1AE}"/>
              </a:ext>
            </a:extLst>
          </p:cNvPr>
          <p:cNvCxnSpPr>
            <a:cxnSpLocks/>
          </p:cNvCxnSpPr>
          <p:nvPr/>
        </p:nvCxnSpPr>
        <p:spPr>
          <a:xfrm>
            <a:off x="3337669" y="3355787"/>
            <a:ext cx="110559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xmlns="" id="{CCA606A6-44BB-496D-9360-411C12EBFAB4}"/>
              </a:ext>
            </a:extLst>
          </p:cNvPr>
          <p:cNvCxnSpPr>
            <a:cxnSpLocks/>
          </p:cNvCxnSpPr>
          <p:nvPr/>
        </p:nvCxnSpPr>
        <p:spPr>
          <a:xfrm>
            <a:off x="2302625" y="3757567"/>
            <a:ext cx="67333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xmlns="" id="{1A6FBE1D-ACF3-463C-B86D-6F0F9EEEADC9}"/>
              </a:ext>
            </a:extLst>
          </p:cNvPr>
          <p:cNvCxnSpPr>
            <a:cxnSpLocks/>
          </p:cNvCxnSpPr>
          <p:nvPr/>
        </p:nvCxnSpPr>
        <p:spPr>
          <a:xfrm>
            <a:off x="4770982" y="3757567"/>
            <a:ext cx="57901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xmlns="" id="{C764ED6C-2064-4646-AF49-6A9A6BC21A0E}"/>
              </a:ext>
            </a:extLst>
          </p:cNvPr>
          <p:cNvCxnSpPr>
            <a:cxnSpLocks/>
          </p:cNvCxnSpPr>
          <p:nvPr/>
        </p:nvCxnSpPr>
        <p:spPr>
          <a:xfrm>
            <a:off x="7919368" y="4791116"/>
            <a:ext cx="119138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xmlns="" id="{DA4339E8-1224-4330-850F-1B3C6ADBFFD6}"/>
              </a:ext>
            </a:extLst>
          </p:cNvPr>
          <p:cNvCxnSpPr>
            <a:cxnSpLocks/>
          </p:cNvCxnSpPr>
          <p:nvPr/>
        </p:nvCxnSpPr>
        <p:spPr>
          <a:xfrm>
            <a:off x="9318677" y="5242775"/>
            <a:ext cx="128836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xmlns="" id="{63E0C1EF-32BE-48C2-86C1-900BC6461743}"/>
              </a:ext>
            </a:extLst>
          </p:cNvPr>
          <p:cNvCxnSpPr>
            <a:cxnSpLocks/>
          </p:cNvCxnSpPr>
          <p:nvPr/>
        </p:nvCxnSpPr>
        <p:spPr>
          <a:xfrm>
            <a:off x="8565099" y="5644556"/>
            <a:ext cx="75357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xmlns="" id="{CFAC750E-715B-4A9F-B322-54531C24FCCB}"/>
              </a:ext>
            </a:extLst>
          </p:cNvPr>
          <p:cNvCxnSpPr>
            <a:cxnSpLocks/>
          </p:cNvCxnSpPr>
          <p:nvPr/>
        </p:nvCxnSpPr>
        <p:spPr>
          <a:xfrm>
            <a:off x="8105347" y="6096214"/>
            <a:ext cx="100540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xmlns="" id="{9C5F95D1-FD33-4446-91E3-735D4AC908B2}"/>
              </a:ext>
            </a:extLst>
          </p:cNvPr>
          <p:cNvCxnSpPr>
            <a:cxnSpLocks/>
          </p:cNvCxnSpPr>
          <p:nvPr/>
        </p:nvCxnSpPr>
        <p:spPr>
          <a:xfrm>
            <a:off x="6734272" y="6477000"/>
            <a:ext cx="118509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4033059"/>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up)">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up)">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wipe(up)">
                                      <p:cBhvr>
                                        <p:cTn id="17" dur="500"/>
                                        <p:tgtEl>
                                          <p:spTgt spid="2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up)">
                                      <p:cBhvr>
                                        <p:cTn id="22" dur="5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wipe(up)">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wipe(up)">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wipe(left)">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wipe(left)">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wipe(left)">
                                      <p:cBhvr>
                                        <p:cTn id="47" dur="500"/>
                                        <p:tgtEl>
                                          <p:spTgt spid="24"/>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wipe(left)">
                                      <p:cBhvr>
                                        <p:cTn id="52" dur="500"/>
                                        <p:tgtEl>
                                          <p:spTgt spid="25"/>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27"/>
                                        </p:tgtEl>
                                        <p:attrNameLst>
                                          <p:attrName>style.visibility</p:attrName>
                                        </p:attrNameLst>
                                      </p:cBhvr>
                                      <p:to>
                                        <p:strVal val="visible"/>
                                      </p:to>
                                    </p:set>
                                    <p:animEffect transition="in" filter="wipe(left)">
                                      <p:cBhvr>
                                        <p:cTn id="57" dur="500"/>
                                        <p:tgtEl>
                                          <p:spTgt spid="27"/>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28"/>
                                        </p:tgtEl>
                                        <p:attrNameLst>
                                          <p:attrName>style.visibility</p:attrName>
                                        </p:attrNameLst>
                                      </p:cBhvr>
                                      <p:to>
                                        <p:strVal val="visible"/>
                                      </p:to>
                                    </p:set>
                                    <p:animEffect transition="in" filter="wipe(left)">
                                      <p:cBhvr>
                                        <p:cTn id="62" dur="500"/>
                                        <p:tgtEl>
                                          <p:spTgt spid="28"/>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29"/>
                                        </p:tgtEl>
                                        <p:attrNameLst>
                                          <p:attrName>style.visibility</p:attrName>
                                        </p:attrNameLst>
                                      </p:cBhvr>
                                      <p:to>
                                        <p:strVal val="visible"/>
                                      </p:to>
                                    </p:set>
                                    <p:animEffect transition="in" filter="wipe(left)">
                                      <p:cBhvr>
                                        <p:cTn id="67" dur="500"/>
                                        <p:tgtEl>
                                          <p:spTgt spid="29"/>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8" fill="hold" nodeType="clickEffect">
                                  <p:stCondLst>
                                    <p:cond delay="0"/>
                                  </p:stCondLst>
                                  <p:childTnLst>
                                    <p:set>
                                      <p:cBhvr>
                                        <p:cTn id="71" dur="1" fill="hold">
                                          <p:stCondLst>
                                            <p:cond delay="0"/>
                                          </p:stCondLst>
                                        </p:cTn>
                                        <p:tgtEl>
                                          <p:spTgt spid="30"/>
                                        </p:tgtEl>
                                        <p:attrNameLst>
                                          <p:attrName>style.visibility</p:attrName>
                                        </p:attrNameLst>
                                      </p:cBhvr>
                                      <p:to>
                                        <p:strVal val="visible"/>
                                      </p:to>
                                    </p:set>
                                    <p:animEffect transition="in" filter="wipe(left)">
                                      <p:cBhvr>
                                        <p:cTn id="72" dur="500"/>
                                        <p:tgtEl>
                                          <p:spTgt spid="30"/>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8" fill="hold" nodeType="clickEffect">
                                  <p:stCondLst>
                                    <p:cond delay="0"/>
                                  </p:stCondLst>
                                  <p:childTnLst>
                                    <p:set>
                                      <p:cBhvr>
                                        <p:cTn id="76" dur="1" fill="hold">
                                          <p:stCondLst>
                                            <p:cond delay="0"/>
                                          </p:stCondLst>
                                        </p:cTn>
                                        <p:tgtEl>
                                          <p:spTgt spid="31"/>
                                        </p:tgtEl>
                                        <p:attrNameLst>
                                          <p:attrName>style.visibility</p:attrName>
                                        </p:attrNameLst>
                                      </p:cBhvr>
                                      <p:to>
                                        <p:strVal val="visible"/>
                                      </p:to>
                                    </p:set>
                                    <p:animEffect transition="in" filter="wipe(left)">
                                      <p:cBhvr>
                                        <p:cTn id="77" dur="500"/>
                                        <p:tgtEl>
                                          <p:spTgt spid="31"/>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nodeType="clickEffect">
                                  <p:stCondLst>
                                    <p:cond delay="0"/>
                                  </p:stCondLst>
                                  <p:childTnLst>
                                    <p:set>
                                      <p:cBhvr>
                                        <p:cTn id="81" dur="1" fill="hold">
                                          <p:stCondLst>
                                            <p:cond delay="0"/>
                                          </p:stCondLst>
                                        </p:cTn>
                                        <p:tgtEl>
                                          <p:spTgt spid="32"/>
                                        </p:tgtEl>
                                        <p:attrNameLst>
                                          <p:attrName>style.visibility</p:attrName>
                                        </p:attrNameLst>
                                      </p:cBhvr>
                                      <p:to>
                                        <p:strVal val="visible"/>
                                      </p:to>
                                    </p:set>
                                    <p:animEffect transition="in" filter="wipe(left)">
                                      <p:cBhvr>
                                        <p:cTn id="82" dur="500"/>
                                        <p:tgtEl>
                                          <p:spTgt spid="32"/>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8" fill="hold" nodeType="clickEffect">
                                  <p:stCondLst>
                                    <p:cond delay="0"/>
                                  </p:stCondLst>
                                  <p:childTnLst>
                                    <p:set>
                                      <p:cBhvr>
                                        <p:cTn id="86" dur="1" fill="hold">
                                          <p:stCondLst>
                                            <p:cond delay="0"/>
                                          </p:stCondLst>
                                        </p:cTn>
                                        <p:tgtEl>
                                          <p:spTgt spid="33"/>
                                        </p:tgtEl>
                                        <p:attrNameLst>
                                          <p:attrName>style.visibility</p:attrName>
                                        </p:attrNameLst>
                                      </p:cBhvr>
                                      <p:to>
                                        <p:strVal val="visible"/>
                                      </p:to>
                                    </p:set>
                                    <p:animEffect transition="in" filter="wipe(left)">
                                      <p:cBhvr>
                                        <p:cTn id="87"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1538670" y="548486"/>
            <a:ext cx="6173039" cy="2584176"/>
            <a:chOff x="678" y="2581"/>
            <a:chExt cx="14621" cy="7376"/>
          </a:xfrm>
        </p:grpSpPr>
        <p:grpSp>
          <p:nvGrpSpPr>
            <p:cNvPr id="16" name="组合 15"/>
            <p:cNvGrpSpPr/>
            <p:nvPr/>
          </p:nvGrpSpPr>
          <p:grpSpPr>
            <a:xfrm>
              <a:off x="678" y="2581"/>
              <a:ext cx="13361" cy="7376"/>
              <a:chOff x="1020" y="2566"/>
              <a:chExt cx="10006" cy="6922"/>
            </a:xfrm>
          </p:grpSpPr>
          <p:sp>
            <p:nvSpPr>
              <p:cNvPr id="15" name="云形 14"/>
              <p:cNvSpPr/>
              <p:nvPr/>
            </p:nvSpPr>
            <p:spPr>
              <a:xfrm>
                <a:off x="1220" y="3435"/>
                <a:ext cx="9806" cy="6053"/>
              </a:xfrm>
              <a:prstGeom prst="cloud">
                <a:avLst/>
              </a:prstGeom>
              <a:solidFill>
                <a:srgbClr val="5F77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sp>
            <p:nvSpPr>
              <p:cNvPr id="11" name="云形 10"/>
              <p:cNvSpPr/>
              <p:nvPr/>
            </p:nvSpPr>
            <p:spPr>
              <a:xfrm>
                <a:off x="1020" y="2566"/>
                <a:ext cx="9806" cy="6466"/>
              </a:xfrm>
              <a:prstGeom prst="cloud">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grpSp>
        <p:sp>
          <p:nvSpPr>
            <p:cNvPr id="12" name="文本框 11"/>
            <p:cNvSpPr txBox="1"/>
            <p:nvPr/>
          </p:nvSpPr>
          <p:spPr>
            <a:xfrm>
              <a:off x="4084" y="4398"/>
              <a:ext cx="11215" cy="3163"/>
            </a:xfrm>
            <a:prstGeom prst="rect">
              <a:avLst/>
            </a:prstGeom>
            <a:noFill/>
          </p:spPr>
          <p:txBody>
            <a:bodyPr wrap="square" rtlCol="0">
              <a:spAutoFit/>
            </a:bodyPr>
            <a:lstStyle/>
            <a:p>
              <a:pPr indent="0" algn="l" fontAlgn="auto">
                <a:buFont typeface="Wingdings" panose="05000000000000000000" pitchFamily="2" charset="2"/>
                <a:buNone/>
                <a:defRPr/>
              </a:pPr>
              <a:r>
                <a:rPr lang="vi-VN" altLang="zh-CN" sz="6600" dirty="0">
                  <a:solidFill>
                    <a:schemeClr val="tx1"/>
                  </a:solidFill>
                  <a:latin typeface="Pattaya" panose="00000500000000000000" pitchFamily="2" charset="-34"/>
                  <a:ea typeface="思源黑体 CN Light" panose="020B0300000000000000" charset="-122"/>
                  <a:cs typeface="Pattaya" panose="00000500000000000000" pitchFamily="2" charset="-34"/>
                  <a:sym typeface="+mn-ea"/>
                </a:rPr>
                <a:t>Liên hệ</a:t>
              </a:r>
              <a:endParaRPr lang="zh-CN" altLang="en-US" sz="6600" dirty="0">
                <a:solidFill>
                  <a:schemeClr val="tx1"/>
                </a:solidFill>
                <a:latin typeface="Pattaya" panose="00000500000000000000" pitchFamily="2" charset="-34"/>
                <a:ea typeface="思源黑体 CN Light" panose="020B0300000000000000" charset="-122"/>
                <a:cs typeface="Pattaya" panose="00000500000000000000" pitchFamily="2" charset="-34"/>
                <a:sym typeface="+mn-ea"/>
              </a:endParaRPr>
            </a:p>
          </p:txBody>
        </p:sp>
      </p:grpSp>
      <p:pic>
        <p:nvPicPr>
          <p:cNvPr id="3" name="Picture 2">
            <a:extLst>
              <a:ext uri="{FF2B5EF4-FFF2-40B4-BE49-F238E27FC236}">
                <a16:creationId xmlns:a16="http://schemas.microsoft.com/office/drawing/2014/main" xmlns="" id="{7B06E3F7-ABEC-409A-B438-6185C22A7B9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6500" y="2463419"/>
            <a:ext cx="3216365" cy="2607864"/>
          </a:xfrm>
          <a:prstGeom prst="rect">
            <a:avLst/>
          </a:prstGeom>
        </p:spPr>
      </p:pic>
    </p:spTree>
    <p:extLst>
      <p:ext uri="{BB962C8B-B14F-4D97-AF65-F5344CB8AC3E}">
        <p14:creationId xmlns:p14="http://schemas.microsoft.com/office/powerpoint/2010/main" val="2903770523"/>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descr="卡通人物&#10;&#10;中度可信度描述已自动生成"/>
          <p:cNvPicPr>
            <a:picLocks noChangeAspect="1"/>
          </p:cNvPicPr>
          <p:nvPr>
            <p:custDataLst>
              <p:tags r:id="rId1"/>
            </p:custDataLst>
          </p:nvPr>
        </p:nvPicPr>
        <p:blipFill>
          <a:blip r:embed="rId4" cstate="email"/>
          <a:stretch>
            <a:fillRect/>
          </a:stretch>
        </p:blipFill>
        <p:spPr>
          <a:xfrm rot="840000">
            <a:off x="-165735" y="-90805"/>
            <a:ext cx="2273935" cy="2273935"/>
          </a:xfrm>
          <a:prstGeom prst="rect">
            <a:avLst/>
          </a:prstGeom>
        </p:spPr>
      </p:pic>
      <p:pic>
        <p:nvPicPr>
          <p:cNvPr id="2050" name="Picture 2" descr="Transparent Tv Clipart Png - Tv Cartoon Png, Png Download - kindpng">
            <a:extLst>
              <a:ext uri="{FF2B5EF4-FFF2-40B4-BE49-F238E27FC236}">
                <a16:creationId xmlns:a16="http://schemas.microsoft.com/office/drawing/2014/main" xmlns="" id="{4AA8D128-3904-47FE-9D1A-D3F1423BB945}"/>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6313" b="90531" l="10000" r="90000">
                        <a14:foregroundMark x1="26279" y1="88235" x2="38605" y2="87948"/>
                        <a14:foregroundMark x1="38605" y1="87948" x2="80233" y2="90531"/>
                        <a14:foregroundMark x1="36163" y1="6313" x2="36163" y2="6313"/>
                        <a14:foregroundMark x1="60930" y1="7747" x2="60930" y2="7747"/>
                        <a14:foregroundMark x1="60930" y1="7747" x2="60930" y2="7747"/>
                        <a14:foregroundMark x1="60930" y1="7747" x2="60930" y2="7747"/>
                        <a14:foregroundMark x1="60000" y1="7174" x2="60000" y2="7174"/>
                      </a14:backgroundRemoval>
                    </a14:imgEffect>
                  </a14:imgLayer>
                </a14:imgProps>
              </a:ext>
              <a:ext uri="{28A0092B-C50C-407E-A947-70E740481C1C}">
                <a14:useLocalDpi xmlns:a14="http://schemas.microsoft.com/office/drawing/2010/main" val="0"/>
              </a:ext>
            </a:extLst>
          </a:blip>
          <a:srcRect/>
          <a:stretch>
            <a:fillRect/>
          </a:stretch>
        </p:blipFill>
        <p:spPr bwMode="auto">
          <a:xfrm>
            <a:off x="-262502" y="569"/>
            <a:ext cx="10181418" cy="685743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xmlns="" id="{22A79E75-4B9C-4EA4-B3E0-0B02293012B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13400" y="2724720"/>
            <a:ext cx="5038092" cy="4084939"/>
          </a:xfrm>
          <a:prstGeom prst="rect">
            <a:avLst/>
          </a:prstGeom>
        </p:spPr>
      </p:pic>
      <p:sp>
        <p:nvSpPr>
          <p:cNvPr id="40" name="文本框 11">
            <a:extLst>
              <a:ext uri="{FF2B5EF4-FFF2-40B4-BE49-F238E27FC236}">
                <a16:creationId xmlns:a16="http://schemas.microsoft.com/office/drawing/2014/main" xmlns="" id="{1AD6274A-1E08-44E6-8D8E-CADBD43D741F}"/>
              </a:ext>
            </a:extLst>
          </p:cNvPr>
          <p:cNvSpPr txBox="1"/>
          <p:nvPr/>
        </p:nvSpPr>
        <p:spPr>
          <a:xfrm>
            <a:off x="5192367" y="100690"/>
            <a:ext cx="6665491" cy="1736646"/>
          </a:xfrm>
          <a:prstGeom prst="wedgeRoundRectCallout">
            <a:avLst>
              <a:gd name="adj1" fmla="val 31546"/>
              <a:gd name="adj2" fmla="val 87391"/>
              <a:gd name="adj3" fmla="val 16667"/>
            </a:avLst>
          </a:prstGeom>
          <a:solidFill>
            <a:schemeClr val="accent4">
              <a:lumMod val="40000"/>
              <a:lumOff val="60000"/>
            </a:schemeClr>
          </a:solidFill>
        </p:spPr>
        <p:txBody>
          <a:bodyPr wrap="square" rtlCol="0">
            <a:spAutoFit/>
          </a:bodyPr>
          <a:lstStyle/>
          <a:p>
            <a:pPr indent="0" algn="just" fontAlgn="auto">
              <a:buFont typeface="Wingdings" panose="05000000000000000000" pitchFamily="2" charset="2"/>
              <a:buNone/>
              <a:defRPr/>
            </a:pPr>
            <a:r>
              <a:rPr lang="vi-VN" altLang="zh-CN" sz="3200" dirty="0">
                <a:solidFill>
                  <a:schemeClr val="tx1"/>
                </a:solidFill>
                <a:latin typeface="Pattaya" panose="00000500000000000000" pitchFamily="2" charset="-34"/>
                <a:ea typeface="思源黑体 CN Light" panose="020B0300000000000000" charset="-122"/>
                <a:cs typeface="Pattaya" panose="00000500000000000000" pitchFamily="2" charset="-34"/>
                <a:sym typeface="+mn-ea"/>
              </a:rPr>
              <a:t>Hãy cũng xem hình ảnh đẹp trong mùa dịch. Sau đó cùng mình nhắn gửi lời cảm ơn đến các chú bộ đội nhé!</a:t>
            </a:r>
            <a:endParaRPr lang="zh-CN" altLang="en-US" sz="3200" dirty="0">
              <a:solidFill>
                <a:schemeClr val="tx1"/>
              </a:solidFill>
              <a:latin typeface="Pattaya" panose="00000500000000000000" pitchFamily="2" charset="-34"/>
              <a:ea typeface="思源黑体 CN Light" panose="020B0300000000000000" charset="-122"/>
              <a:cs typeface="Pattaya" panose="00000500000000000000" pitchFamily="2" charset="-34"/>
              <a:sym typeface="+mn-ea"/>
            </a:endParaRPr>
          </a:p>
        </p:txBody>
      </p:sp>
      <p:pic>
        <p:nvPicPr>
          <p:cNvPr id="2" name="Picture 2" descr="Quân đội tiếp tục làm tròn sứ mệnh thiêng liêng của mình trước Tổ quốc và  Nhân dân">
            <a:extLst>
              <a:ext uri="{FF2B5EF4-FFF2-40B4-BE49-F238E27FC236}">
                <a16:creationId xmlns:a16="http://schemas.microsoft.com/office/drawing/2014/main" xmlns="" id="{F96F8474-AB85-4361-88CA-C6B943C801F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64003" y="1885677"/>
            <a:ext cx="5849506" cy="373372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52" name="Picture 4" descr="Hình ảnh đẹp của các chiến sĩ bộ đội giúp dân trong mùa dịch | baotintuc.vn">
            <a:extLst>
              <a:ext uri="{FF2B5EF4-FFF2-40B4-BE49-F238E27FC236}">
                <a16:creationId xmlns:a16="http://schemas.microsoft.com/office/drawing/2014/main" xmlns="" id="{9CE864E8-20B2-4FCC-80CE-5905A1AFA018}"/>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364003" y="1885677"/>
            <a:ext cx="5831064" cy="375404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54" name="Picture 6" descr="Số đơn hàng &amp;quot;đi chợ hộ&amp;quot; rất ít và người dân cần thêm combo y tế Tạp chí  Kinh tế Sài Gòn Đơn hàng &amp;#39;đi chợ hộ&amp;#39; còn ít, giá combo còn">
            <a:extLst>
              <a:ext uri="{FF2B5EF4-FFF2-40B4-BE49-F238E27FC236}">
                <a16:creationId xmlns:a16="http://schemas.microsoft.com/office/drawing/2014/main" xmlns="" id="{6275D72B-0D08-4350-9324-650B38A7393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47681" y="1823680"/>
            <a:ext cx="5831064" cy="38826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56" name="Picture 8" descr="TP.HCM: Lý giải về công tác &amp;#39;đi chợ hộ&amp;#39; còn nhiều bất cập">
            <a:extLst>
              <a:ext uri="{FF2B5EF4-FFF2-40B4-BE49-F238E27FC236}">
                <a16:creationId xmlns:a16="http://schemas.microsoft.com/office/drawing/2014/main" xmlns="" id="{AF77D02E-0D54-4ADB-B087-FE0A49005C01}"/>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327332" y="1823680"/>
            <a:ext cx="5871761" cy="391450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58" name="Picture 10" descr="Tỏa sáng phẩm chất “Bộ đội Cụ Hồ” trong phòng, chống đại dịch Covid-19 -  TPHAGIANG - HaGiang">
            <a:extLst>
              <a:ext uri="{FF2B5EF4-FFF2-40B4-BE49-F238E27FC236}">
                <a16:creationId xmlns:a16="http://schemas.microsoft.com/office/drawing/2014/main" xmlns="" id="{678BFC7B-E15A-4B21-B24C-9819D67B4BE8}"/>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1280802" y="1822355"/>
            <a:ext cx="5897943" cy="39319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60" name="Picture 12" descr="Bất luận tình huống nào Quân đội cũng phải sẵn sàng đi đầu trong phòng,  chống dịch COVID-19">
            <a:extLst>
              <a:ext uri="{FF2B5EF4-FFF2-40B4-BE49-F238E27FC236}">
                <a16:creationId xmlns:a16="http://schemas.microsoft.com/office/drawing/2014/main" xmlns="" id="{4314BCB8-BBDA-432D-9967-CA1DC64594F6}"/>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282241" y="1819081"/>
            <a:ext cx="5929147" cy="391450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408852250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3000"/>
                                        <p:tgtEl>
                                          <p:spTgt spid="2"/>
                                        </p:tgtEl>
                                      </p:cBhvr>
                                    </p:animEffect>
                                  </p:childTnLst>
                                </p:cTn>
                              </p:par>
                              <p:par>
                                <p:cTn id="8" presetID="21" presetClass="entr" presetSubtype="1" fill="hold" nodeType="withEffect">
                                  <p:stCondLst>
                                    <p:cond delay="4000"/>
                                  </p:stCondLst>
                                  <p:childTnLst>
                                    <p:set>
                                      <p:cBhvr>
                                        <p:cTn id="9" dur="1" fill="hold">
                                          <p:stCondLst>
                                            <p:cond delay="0"/>
                                          </p:stCondLst>
                                        </p:cTn>
                                        <p:tgtEl>
                                          <p:spTgt spid="2052"/>
                                        </p:tgtEl>
                                        <p:attrNameLst>
                                          <p:attrName>style.visibility</p:attrName>
                                        </p:attrNameLst>
                                      </p:cBhvr>
                                      <p:to>
                                        <p:strVal val="visible"/>
                                      </p:to>
                                    </p:set>
                                    <p:animEffect transition="in" filter="wheel(1)">
                                      <p:cBhvr>
                                        <p:cTn id="10" dur="3000"/>
                                        <p:tgtEl>
                                          <p:spTgt spid="2052"/>
                                        </p:tgtEl>
                                      </p:cBhvr>
                                    </p:animEffect>
                                  </p:childTnLst>
                                </p:cTn>
                              </p:par>
                              <p:par>
                                <p:cTn id="11" presetID="21" presetClass="entr" presetSubtype="1" fill="hold" nodeType="withEffect">
                                  <p:stCondLst>
                                    <p:cond delay="8000"/>
                                  </p:stCondLst>
                                  <p:childTnLst>
                                    <p:set>
                                      <p:cBhvr>
                                        <p:cTn id="12" dur="1" fill="hold">
                                          <p:stCondLst>
                                            <p:cond delay="0"/>
                                          </p:stCondLst>
                                        </p:cTn>
                                        <p:tgtEl>
                                          <p:spTgt spid="2054"/>
                                        </p:tgtEl>
                                        <p:attrNameLst>
                                          <p:attrName>style.visibility</p:attrName>
                                        </p:attrNameLst>
                                      </p:cBhvr>
                                      <p:to>
                                        <p:strVal val="visible"/>
                                      </p:to>
                                    </p:set>
                                    <p:animEffect transition="in" filter="wheel(1)">
                                      <p:cBhvr>
                                        <p:cTn id="13" dur="3000"/>
                                        <p:tgtEl>
                                          <p:spTgt spid="2054"/>
                                        </p:tgtEl>
                                      </p:cBhvr>
                                    </p:animEffect>
                                  </p:childTnLst>
                                </p:cTn>
                              </p:par>
                              <p:par>
                                <p:cTn id="14" presetID="21" presetClass="entr" presetSubtype="1" fill="hold" nodeType="withEffect">
                                  <p:stCondLst>
                                    <p:cond delay="12000"/>
                                  </p:stCondLst>
                                  <p:childTnLst>
                                    <p:set>
                                      <p:cBhvr>
                                        <p:cTn id="15" dur="1" fill="hold">
                                          <p:stCondLst>
                                            <p:cond delay="0"/>
                                          </p:stCondLst>
                                        </p:cTn>
                                        <p:tgtEl>
                                          <p:spTgt spid="2056"/>
                                        </p:tgtEl>
                                        <p:attrNameLst>
                                          <p:attrName>style.visibility</p:attrName>
                                        </p:attrNameLst>
                                      </p:cBhvr>
                                      <p:to>
                                        <p:strVal val="visible"/>
                                      </p:to>
                                    </p:set>
                                    <p:animEffect transition="in" filter="wheel(1)">
                                      <p:cBhvr>
                                        <p:cTn id="16" dur="3000"/>
                                        <p:tgtEl>
                                          <p:spTgt spid="2056"/>
                                        </p:tgtEl>
                                      </p:cBhvr>
                                    </p:animEffect>
                                  </p:childTnLst>
                                </p:cTn>
                              </p:par>
                              <p:par>
                                <p:cTn id="17" presetID="21" presetClass="entr" presetSubtype="1" fill="hold" nodeType="withEffect">
                                  <p:stCondLst>
                                    <p:cond delay="16000"/>
                                  </p:stCondLst>
                                  <p:childTnLst>
                                    <p:set>
                                      <p:cBhvr>
                                        <p:cTn id="18" dur="1" fill="hold">
                                          <p:stCondLst>
                                            <p:cond delay="0"/>
                                          </p:stCondLst>
                                        </p:cTn>
                                        <p:tgtEl>
                                          <p:spTgt spid="2058"/>
                                        </p:tgtEl>
                                        <p:attrNameLst>
                                          <p:attrName>style.visibility</p:attrName>
                                        </p:attrNameLst>
                                      </p:cBhvr>
                                      <p:to>
                                        <p:strVal val="visible"/>
                                      </p:to>
                                    </p:set>
                                    <p:animEffect transition="in" filter="wheel(1)">
                                      <p:cBhvr>
                                        <p:cTn id="19" dur="3000"/>
                                        <p:tgtEl>
                                          <p:spTgt spid="2058"/>
                                        </p:tgtEl>
                                      </p:cBhvr>
                                    </p:animEffect>
                                  </p:childTnLst>
                                </p:cTn>
                              </p:par>
                              <p:par>
                                <p:cTn id="20" presetID="21" presetClass="entr" presetSubtype="1" fill="hold" nodeType="withEffect">
                                  <p:stCondLst>
                                    <p:cond delay="20100"/>
                                  </p:stCondLst>
                                  <p:childTnLst>
                                    <p:set>
                                      <p:cBhvr>
                                        <p:cTn id="21" dur="1" fill="hold">
                                          <p:stCondLst>
                                            <p:cond delay="0"/>
                                          </p:stCondLst>
                                        </p:cTn>
                                        <p:tgtEl>
                                          <p:spTgt spid="2060"/>
                                        </p:tgtEl>
                                        <p:attrNameLst>
                                          <p:attrName>style.visibility</p:attrName>
                                        </p:attrNameLst>
                                      </p:cBhvr>
                                      <p:to>
                                        <p:strVal val="visible"/>
                                      </p:to>
                                    </p:set>
                                    <p:animEffect transition="in" filter="wheel(1)">
                                      <p:cBhvr>
                                        <p:cTn id="22" dur="3000"/>
                                        <p:tgtEl>
                                          <p:spTgt spid="20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组合 13"/>
          <p:cNvGrpSpPr/>
          <p:nvPr/>
        </p:nvGrpSpPr>
        <p:grpSpPr>
          <a:xfrm>
            <a:off x="1538670" y="548486"/>
            <a:ext cx="6222859" cy="1467262"/>
            <a:chOff x="678" y="2581"/>
            <a:chExt cx="14739" cy="4188"/>
          </a:xfrm>
        </p:grpSpPr>
        <p:grpSp>
          <p:nvGrpSpPr>
            <p:cNvPr id="16" name="组合 15"/>
            <p:cNvGrpSpPr/>
            <p:nvPr/>
          </p:nvGrpSpPr>
          <p:grpSpPr>
            <a:xfrm>
              <a:off x="678" y="2581"/>
              <a:ext cx="13361" cy="4188"/>
              <a:chOff x="1020" y="2566"/>
              <a:chExt cx="10006" cy="3930"/>
            </a:xfrm>
          </p:grpSpPr>
          <p:sp>
            <p:nvSpPr>
              <p:cNvPr id="15" name="云形 14"/>
              <p:cNvSpPr/>
              <p:nvPr/>
            </p:nvSpPr>
            <p:spPr>
              <a:xfrm>
                <a:off x="1220" y="3435"/>
                <a:ext cx="9806" cy="3061"/>
              </a:xfrm>
              <a:prstGeom prst="cloud">
                <a:avLst/>
              </a:prstGeom>
              <a:solidFill>
                <a:srgbClr val="5F77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sp>
            <p:nvSpPr>
              <p:cNvPr id="11" name="云形 10"/>
              <p:cNvSpPr/>
              <p:nvPr/>
            </p:nvSpPr>
            <p:spPr>
              <a:xfrm>
                <a:off x="1020" y="2566"/>
                <a:ext cx="9806" cy="3474"/>
              </a:xfrm>
              <a:prstGeom prst="cloud">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grpSp>
        <p:sp>
          <p:nvSpPr>
            <p:cNvPr id="12" name="文本框 11"/>
            <p:cNvSpPr txBox="1"/>
            <p:nvPr/>
          </p:nvSpPr>
          <p:spPr>
            <a:xfrm>
              <a:off x="4202" y="3082"/>
              <a:ext cx="11215" cy="3163"/>
            </a:xfrm>
            <a:prstGeom prst="rect">
              <a:avLst/>
            </a:prstGeom>
            <a:noFill/>
          </p:spPr>
          <p:txBody>
            <a:bodyPr wrap="square" rtlCol="0">
              <a:spAutoFit/>
            </a:bodyPr>
            <a:lstStyle/>
            <a:p>
              <a:pPr indent="0" algn="l" fontAlgn="auto">
                <a:buFont typeface="Wingdings" panose="05000000000000000000" pitchFamily="2" charset="2"/>
                <a:buNone/>
                <a:defRPr/>
              </a:pPr>
              <a:r>
                <a:rPr lang="vi-VN" altLang="zh-CN" sz="6600" dirty="0">
                  <a:solidFill>
                    <a:schemeClr val="tx1"/>
                  </a:solidFill>
                  <a:latin typeface="Pattaya" panose="00000500000000000000" pitchFamily="2" charset="-34"/>
                  <a:ea typeface="思源黑体 CN Light" panose="020B0300000000000000" charset="-122"/>
                  <a:cs typeface="Pattaya" panose="00000500000000000000" pitchFamily="2" charset="-34"/>
                  <a:sym typeface="+mn-ea"/>
                </a:rPr>
                <a:t>Dặn dò</a:t>
              </a:r>
              <a:endParaRPr lang="zh-CN" altLang="en-US" sz="6600" dirty="0">
                <a:solidFill>
                  <a:schemeClr val="tx1"/>
                </a:solidFill>
                <a:latin typeface="Pattaya" panose="00000500000000000000" pitchFamily="2" charset="-34"/>
                <a:ea typeface="思源黑体 CN Light" panose="020B0300000000000000" charset="-122"/>
                <a:cs typeface="Pattaya" panose="00000500000000000000" pitchFamily="2" charset="-34"/>
                <a:sym typeface="+mn-ea"/>
              </a:endParaRPr>
            </a:p>
          </p:txBody>
        </p:sp>
      </p:grpSp>
      <p:sp>
        <p:nvSpPr>
          <p:cNvPr id="8" name="文本框 11">
            <a:extLst>
              <a:ext uri="{FF2B5EF4-FFF2-40B4-BE49-F238E27FC236}">
                <a16:creationId xmlns:a16="http://schemas.microsoft.com/office/drawing/2014/main" xmlns="" id="{A3607113-A78E-41F7-ABFF-E97EF4B7BFF3}"/>
              </a:ext>
            </a:extLst>
          </p:cNvPr>
          <p:cNvSpPr txBox="1"/>
          <p:nvPr/>
        </p:nvSpPr>
        <p:spPr>
          <a:xfrm>
            <a:off x="1435294" y="2256356"/>
            <a:ext cx="5879907" cy="2123658"/>
          </a:xfrm>
          <a:prstGeom prst="rect">
            <a:avLst/>
          </a:prstGeom>
          <a:noFill/>
        </p:spPr>
        <p:txBody>
          <a:bodyPr wrap="square" rtlCol="0">
            <a:spAutoFit/>
          </a:bodyPr>
          <a:lstStyle/>
          <a:p>
            <a:pPr marL="571500" indent="-571500" algn="l" fontAlgn="auto">
              <a:buFontTx/>
              <a:buChar char="-"/>
              <a:defRPr/>
            </a:pPr>
            <a:r>
              <a:rPr lang="vi-VN" altLang="zh-CN" sz="4400" dirty="0">
                <a:solidFill>
                  <a:schemeClr val="tx1"/>
                </a:solidFill>
                <a:latin typeface="Pattaya" panose="00000500000000000000" pitchFamily="2" charset="-34"/>
                <a:ea typeface="思源黑体 CN Light" panose="020B0300000000000000" charset="-122"/>
                <a:cs typeface="Pattaya" panose="00000500000000000000" pitchFamily="2" charset="-34"/>
                <a:sym typeface="+mn-ea"/>
              </a:rPr>
              <a:t>Học thuộc lòng bài thơ.</a:t>
            </a:r>
          </a:p>
          <a:p>
            <a:pPr marL="571500" indent="-571500" algn="l" fontAlgn="auto">
              <a:buFontTx/>
              <a:buChar char="-"/>
              <a:defRPr/>
            </a:pPr>
            <a:r>
              <a:rPr lang="vi-VN" altLang="zh-CN" sz="4400" dirty="0">
                <a:latin typeface="Pattaya" panose="00000500000000000000" pitchFamily="2" charset="-34"/>
                <a:ea typeface="思源黑体 CN Light" panose="020B0300000000000000" charset="-122"/>
                <a:cs typeface="Pattaya" panose="00000500000000000000" pitchFamily="2" charset="-34"/>
                <a:sym typeface="+mn-ea"/>
              </a:rPr>
              <a:t>Soạn bài “Luật tục xưa của người Ê-đê”.</a:t>
            </a:r>
            <a:endParaRPr lang="zh-CN" altLang="en-US" sz="4400" dirty="0">
              <a:solidFill>
                <a:schemeClr val="tx1"/>
              </a:solidFill>
              <a:latin typeface="Pattaya" panose="00000500000000000000" pitchFamily="2" charset="-34"/>
              <a:ea typeface="思源黑体 CN Light" panose="020B0300000000000000" charset="-122"/>
              <a:cs typeface="Pattaya" panose="00000500000000000000" pitchFamily="2" charset="-34"/>
              <a:sym typeface="+mn-ea"/>
            </a:endParaRPr>
          </a:p>
        </p:txBody>
      </p:sp>
    </p:spTree>
    <p:extLst>
      <p:ext uri="{BB962C8B-B14F-4D97-AF65-F5344CB8AC3E}">
        <p14:creationId xmlns:p14="http://schemas.microsoft.com/office/powerpoint/2010/main" val="39718248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9" name="Picture 2" descr="Cartoon paint bucket Images, Stock Photos &amp;amp; Vectors | Shutterstock">
            <a:hlinkClick r:id="rId7" action="ppaction://hlinksldjump"/>
            <a:extLst>
              <a:ext uri="{FF2B5EF4-FFF2-40B4-BE49-F238E27FC236}">
                <a16:creationId xmlns:a16="http://schemas.microsoft.com/office/drawing/2014/main" xmlns="" id="{2AAA02F2-1FA8-46A4-966F-6E28ED1C500C}"/>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8214" b="80714" l="49359" r="94231">
                        <a14:foregroundMark x1="53205" y1="28571" x2="53205" y2="28571"/>
                        <a14:foregroundMark x1="55128" y1="36786" x2="55128" y2="36786"/>
                        <a14:foregroundMark x1="49679" y1="41786" x2="49679" y2="41786"/>
                        <a14:foregroundMark x1="53205" y1="45714" x2="53205" y2="45714"/>
                        <a14:foregroundMark x1="70833" y1="34286" x2="70833" y2="34286"/>
                        <a14:foregroundMark x1="54487" y1="26429" x2="54487" y2="26429"/>
                        <a14:foregroundMark x1="72436" y1="17143" x2="81731" y2="22500"/>
                        <a14:foregroundMark x1="85256" y1="76071" x2="85256" y2="76071"/>
                        <a14:foregroundMark x1="75962" y1="80714" x2="75962" y2="80714"/>
                      </a14:backgroundRemoval>
                    </a14:imgEffect>
                  </a14:imgLayer>
                </a14:imgProps>
              </a:ext>
              <a:ext uri="{28A0092B-C50C-407E-A947-70E740481C1C}">
                <a14:useLocalDpi xmlns:a14="http://schemas.microsoft.com/office/drawing/2010/main" val="0"/>
              </a:ext>
            </a:extLst>
          </a:blip>
          <a:srcRect l="45616" b="12742"/>
          <a:stretch/>
        </p:blipFill>
        <p:spPr bwMode="auto">
          <a:xfrm>
            <a:off x="456166" y="381000"/>
            <a:ext cx="1501034" cy="2161376"/>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a:extLst>
              <a:ext uri="{FF2B5EF4-FFF2-40B4-BE49-F238E27FC236}">
                <a16:creationId xmlns:a16="http://schemas.microsoft.com/office/drawing/2014/main" xmlns="" id="{9878DD74-96C3-4C44-9CBE-ECB1D1696CEC}"/>
              </a:ext>
            </a:extLst>
          </p:cNvPr>
          <p:cNvGrpSpPr/>
          <p:nvPr/>
        </p:nvGrpSpPr>
        <p:grpSpPr>
          <a:xfrm>
            <a:off x="1966943" y="741106"/>
            <a:ext cx="9737377" cy="1338418"/>
            <a:chOff x="884903" y="741106"/>
            <a:chExt cx="9737377" cy="1338418"/>
          </a:xfrm>
        </p:grpSpPr>
        <p:sp>
          <p:nvSpPr>
            <p:cNvPr id="2" name="Double Wave 1">
              <a:extLst>
                <a:ext uri="{FF2B5EF4-FFF2-40B4-BE49-F238E27FC236}">
                  <a16:creationId xmlns:a16="http://schemas.microsoft.com/office/drawing/2014/main" xmlns="" id="{37375B90-5588-40D4-B430-9E9A28718435}"/>
                </a:ext>
              </a:extLst>
            </p:cNvPr>
            <p:cNvSpPr/>
            <p:nvPr/>
          </p:nvSpPr>
          <p:spPr>
            <a:xfrm>
              <a:off x="884903" y="741106"/>
              <a:ext cx="9547115" cy="1338418"/>
            </a:xfrm>
            <a:prstGeom prst="doubleWave">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xmlns="" id="{81D125E1-EC16-4C12-BBCD-F88748F29C1D}"/>
                </a:ext>
              </a:extLst>
            </p:cNvPr>
            <p:cNvSpPr/>
            <p:nvPr/>
          </p:nvSpPr>
          <p:spPr>
            <a:xfrm>
              <a:off x="1273285" y="879195"/>
              <a:ext cx="9348995" cy="1200329"/>
            </a:xfrm>
            <a:prstGeom prst="rect">
              <a:avLst/>
            </a:prstGeom>
          </p:spPr>
          <p:txBody>
            <a:bodyPr wrap="square">
              <a:spAutoFit/>
            </a:bodyPr>
            <a:lstStyle/>
            <a:p>
              <a:pPr algn="ctr"/>
              <a:r>
                <a:rPr lang="en-US" sz="3600" dirty="0">
                  <a:latin typeface="Pattaya" panose="00000500000000000000" pitchFamily="2" charset="-34"/>
                  <a:cs typeface="Pattaya" panose="00000500000000000000" pitchFamily="2" charset="-34"/>
                </a:rPr>
                <a:t>Quan </a:t>
              </a:r>
              <a:r>
                <a:rPr lang="en-US" sz="3600" dirty="0" err="1">
                  <a:latin typeface="Pattaya" panose="00000500000000000000" pitchFamily="2" charset="-34"/>
                  <a:cs typeface="Pattaya" panose="00000500000000000000" pitchFamily="2" charset="-34"/>
                </a:rPr>
                <a:t>án</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đã</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dùng</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biện</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pháp</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nào</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để</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tìm</a:t>
              </a:r>
              <a:r>
                <a:rPr lang="en-US" sz="3600" dirty="0">
                  <a:latin typeface="Pattaya" panose="00000500000000000000" pitchFamily="2" charset="-34"/>
                  <a:cs typeface="Pattaya" panose="00000500000000000000" pitchFamily="2" charset="-34"/>
                </a:rPr>
                <a:t> ra </a:t>
              </a:r>
              <a:endParaRPr lang="vi-VN" sz="3600" dirty="0">
                <a:latin typeface="Pattaya" panose="00000500000000000000" pitchFamily="2" charset="-34"/>
                <a:cs typeface="Pattaya" panose="00000500000000000000" pitchFamily="2" charset="-34"/>
              </a:endParaRPr>
            </a:p>
            <a:p>
              <a:pPr algn="ctr"/>
              <a:r>
                <a:rPr lang="en-US" sz="3600" dirty="0" err="1">
                  <a:latin typeface="Pattaya" panose="00000500000000000000" pitchFamily="2" charset="-34"/>
                  <a:cs typeface="Pattaya" panose="00000500000000000000" pitchFamily="2" charset="-34"/>
                </a:rPr>
                <a:t>người</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lấy</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cắp</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tấm</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vải</a:t>
              </a:r>
              <a:r>
                <a:rPr lang="en-US" sz="3600" dirty="0">
                  <a:latin typeface="Pattaya" panose="00000500000000000000" pitchFamily="2" charset="-34"/>
                  <a:cs typeface="Pattaya" panose="00000500000000000000" pitchFamily="2" charset="-34"/>
                </a:rPr>
                <a:t>?</a:t>
              </a:r>
            </a:p>
          </p:txBody>
        </p:sp>
      </p:grpSp>
      <p:pic>
        <p:nvPicPr>
          <p:cNvPr id="2050" name="Picture 2" descr="Cartoon paint bucket Images, Stock Photos &amp;amp; Vectors | Shutterstock">
            <a:extLst>
              <a:ext uri="{FF2B5EF4-FFF2-40B4-BE49-F238E27FC236}">
                <a16:creationId xmlns:a16="http://schemas.microsoft.com/office/drawing/2014/main" xmlns="" id="{E11A22CB-8E6E-46D2-99B7-3FF1589B5126}"/>
              </a:ext>
            </a:extLst>
          </p:cNvPr>
          <p:cNvPicPr>
            <a:picLocks noChangeAspect="1" noChangeArrowheads="1"/>
          </p:cNvPicPr>
          <p:nvPr/>
        </p:nvPicPr>
        <p:blipFill rotWithShape="1">
          <a:blip r:embed="rId10">
            <a:extLst>
              <a:ext uri="{BEBA8EAE-BF5A-486C-A8C5-ECC9F3942E4B}">
                <a14:imgProps xmlns:a14="http://schemas.microsoft.com/office/drawing/2010/main">
                  <a14:imgLayer r:embed="rId9">
                    <a14:imgEffect>
                      <a14:backgroundRemoval t="7857" b="79643" l="4808" r="44872">
                        <a14:foregroundMark x1="10577" y1="26071" x2="10577" y2="26071"/>
                        <a14:foregroundMark x1="8654" y1="29643" x2="8654" y2="29643"/>
                        <a14:foregroundMark x1="24038" y1="39286" x2="39423" y2="43571"/>
                        <a14:foregroundMark x1="31090" y1="37143" x2="39423" y2="38571"/>
                        <a14:foregroundMark x1="31410" y1="77857" x2="31410" y2="68929"/>
                        <a14:foregroundMark x1="31410" y1="79643" x2="31410" y2="79643"/>
                        <a14:foregroundMark x1="22436" y1="35357" x2="35577" y2="50714"/>
                        <a14:foregroundMark x1="25000" y1="44286" x2="29487" y2="45357"/>
                        <a14:foregroundMark x1="44231" y1="23214" x2="44231" y2="23214"/>
                      </a14:backgroundRemoval>
                    </a14:imgEffect>
                  </a14:imgLayer>
                </a14:imgProps>
              </a:ext>
              <a:ext uri="{28A0092B-C50C-407E-A947-70E740481C1C}">
                <a14:useLocalDpi xmlns:a14="http://schemas.microsoft.com/office/drawing/2010/main" val="0"/>
              </a:ext>
            </a:extLst>
          </a:blip>
          <a:srcRect r="50000" b="17097"/>
          <a:stretch/>
        </p:blipFill>
        <p:spPr bwMode="auto">
          <a:xfrm rot="16200000">
            <a:off x="1756619" y="224803"/>
            <a:ext cx="1828855" cy="2721348"/>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13">
            <a:extLst>
              <a:ext uri="{FF2B5EF4-FFF2-40B4-BE49-F238E27FC236}">
                <a16:creationId xmlns:a16="http://schemas.microsoft.com/office/drawing/2014/main" xmlns="" id="{0F64DEA0-7F65-4097-ACD8-3FFB8A227B01}"/>
              </a:ext>
            </a:extLst>
          </p:cNvPr>
          <p:cNvGrpSpPr/>
          <p:nvPr/>
        </p:nvGrpSpPr>
        <p:grpSpPr>
          <a:xfrm>
            <a:off x="834126" y="2229285"/>
            <a:ext cx="8653012" cy="1388121"/>
            <a:chOff x="1779006" y="2229285"/>
            <a:chExt cx="8653012" cy="1388121"/>
          </a:xfrm>
        </p:grpSpPr>
        <p:pic>
          <p:nvPicPr>
            <p:cNvPr id="2066" name="Picture 18" descr="Kids Holding Alphabet Vector Illustration Stock Illustration - Illustration  of cartoon, vector: 157366060">
              <a:extLst>
                <a:ext uri="{FF2B5EF4-FFF2-40B4-BE49-F238E27FC236}">
                  <a16:creationId xmlns:a16="http://schemas.microsoft.com/office/drawing/2014/main" xmlns="" id="{89541D27-1DA2-4CF8-AC45-5F3ECD65B817}"/>
                </a:ext>
              </a:extLst>
            </p:cNvPr>
            <p:cNvPicPr>
              <a:picLocks noChangeAspect="1" noChangeArrowheads="1"/>
            </p:cNvPicPr>
            <p:nvPr/>
          </p:nvPicPr>
          <p:blipFill rotWithShape="1">
            <a:blip r:embed="rId11">
              <a:extLst>
                <a:ext uri="{BEBA8EAE-BF5A-486C-A8C5-ECC9F3942E4B}">
                  <a14:imgProps xmlns:a14="http://schemas.microsoft.com/office/drawing/2010/main">
                    <a14:imgLayer r:embed="rId12">
                      <a14:imgEffect>
                        <a14:backgroundRemoval t="8375" b="30875" l="7375" r="31250">
                          <a14:foregroundMark x1="9500" y1="20625" x2="9500" y2="20625"/>
                          <a14:foregroundMark x1="8250" y1="21750" x2="8250" y2="21750"/>
                          <a14:foregroundMark x1="16625" y1="18000" x2="22625" y2="17750"/>
                          <a14:foregroundMark x1="14875" y1="19375" x2="23125" y2="21500"/>
                          <a14:foregroundMark x1="8000" y1="23125" x2="10250" y2="20625"/>
                          <a14:foregroundMark x1="8875" y1="19750" x2="8875" y2="19750"/>
                          <a14:foregroundMark x1="7375" y1="21500" x2="7375" y2="21500"/>
                        </a14:backgroundRemoval>
                      </a14:imgEffect>
                    </a14:imgLayer>
                  </a14:imgProps>
                </a:ext>
                <a:ext uri="{28A0092B-C50C-407E-A947-70E740481C1C}">
                  <a14:useLocalDpi xmlns:a14="http://schemas.microsoft.com/office/drawing/2010/main" val="0"/>
                </a:ext>
              </a:extLst>
            </a:blip>
            <a:srcRect l="7061" t="5556" r="66000" b="66222"/>
            <a:stretch/>
          </p:blipFill>
          <p:spPr bwMode="auto">
            <a:xfrm>
              <a:off x="1779006" y="2229285"/>
              <a:ext cx="1325005" cy="138812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xmlns="" id="{7311C2C1-69C3-4527-8429-7A5596A2C507}"/>
                </a:ext>
              </a:extLst>
            </p:cNvPr>
            <p:cNvSpPr/>
            <p:nvPr/>
          </p:nvSpPr>
          <p:spPr>
            <a:xfrm>
              <a:off x="2949681" y="2589913"/>
              <a:ext cx="7482337" cy="91440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32" name="Rectangle 31">
              <a:extLst>
                <a:ext uri="{FF2B5EF4-FFF2-40B4-BE49-F238E27FC236}">
                  <a16:creationId xmlns:a16="http://schemas.microsoft.com/office/drawing/2014/main" xmlns="" id="{891F6178-A938-4AE9-A306-543C20E7AF7D}"/>
                </a:ext>
              </a:extLst>
            </p:cNvPr>
            <p:cNvSpPr/>
            <p:nvPr/>
          </p:nvSpPr>
          <p:spPr>
            <a:xfrm>
              <a:off x="3726435" y="2756530"/>
              <a:ext cx="5928827" cy="584775"/>
            </a:xfrm>
            <a:prstGeom prst="rect">
              <a:avLst/>
            </a:prstGeom>
          </p:spPr>
          <p:txBody>
            <a:bodyPr wrap="square">
              <a:spAutoFit/>
            </a:bodyPr>
            <a:lstStyle/>
            <a:p>
              <a:pPr algn="ctr"/>
              <a:r>
                <a:rPr lang="en-US" sz="3200" dirty="0" err="1">
                  <a:latin typeface="Calibri" panose="020F0502020204030204" pitchFamily="34" charset="0"/>
                  <a:cs typeface="Calibri" panose="020F0502020204030204" pitchFamily="34" charset="0"/>
                </a:rPr>
                <a:t>Tra</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khảo</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hai</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người</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đàn</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bà</a:t>
              </a:r>
              <a:r>
                <a:rPr lang="en-US" sz="3200" dirty="0">
                  <a:latin typeface="Calibri" panose="020F0502020204030204" pitchFamily="34" charset="0"/>
                  <a:cs typeface="Calibri" panose="020F0502020204030204" pitchFamily="34" charset="0"/>
                </a:rPr>
                <a:t>.</a:t>
              </a:r>
              <a:endParaRPr lang="en-US" sz="5400" dirty="0">
                <a:latin typeface="Calibri" panose="020F0502020204030204" pitchFamily="34" charset="0"/>
                <a:cs typeface="Calibri" panose="020F0502020204030204" pitchFamily="34" charset="0"/>
              </a:endParaRPr>
            </a:p>
          </p:txBody>
        </p:sp>
      </p:grpSp>
      <p:grpSp>
        <p:nvGrpSpPr>
          <p:cNvPr id="11" name="Group 10">
            <a:extLst>
              <a:ext uri="{FF2B5EF4-FFF2-40B4-BE49-F238E27FC236}">
                <a16:creationId xmlns:a16="http://schemas.microsoft.com/office/drawing/2014/main" xmlns="" id="{4B6D8970-2256-426F-9C38-A9802FE9FE1F}"/>
              </a:ext>
            </a:extLst>
          </p:cNvPr>
          <p:cNvGrpSpPr/>
          <p:nvPr/>
        </p:nvGrpSpPr>
        <p:grpSpPr>
          <a:xfrm>
            <a:off x="834127" y="3591228"/>
            <a:ext cx="8653011" cy="1166597"/>
            <a:chOff x="1779007" y="3591228"/>
            <a:chExt cx="8653011" cy="1166597"/>
          </a:xfrm>
        </p:grpSpPr>
        <p:pic>
          <p:nvPicPr>
            <p:cNvPr id="2068" name="Picture 20" descr="Kids Holding Alphabet Vector Illustration Stock Illustration - Illustration  of cartoon, vector: 157366060">
              <a:extLst>
                <a:ext uri="{FF2B5EF4-FFF2-40B4-BE49-F238E27FC236}">
                  <a16:creationId xmlns:a16="http://schemas.microsoft.com/office/drawing/2014/main" xmlns="" id="{DB39AB8F-5B94-4E8D-8F4D-692970534E0B}"/>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2">
                      <a14:imgEffect>
                        <a14:backgroundRemoval t="11375" b="30500" l="40250" r="60875">
                          <a14:foregroundMark x1="45500" y1="30500" x2="45500" y2="30500"/>
                          <a14:foregroundMark x1="48125" y1="11375" x2="48125" y2="11375"/>
                          <a14:foregroundMark x1="50375" y1="30125" x2="53625" y2="30000"/>
                        </a14:backgroundRemoval>
                      </a14:imgEffect>
                    </a14:imgLayer>
                  </a14:imgProps>
                </a:ext>
                <a:ext uri="{28A0092B-C50C-407E-A947-70E740481C1C}">
                  <a14:useLocalDpi xmlns:a14="http://schemas.microsoft.com/office/drawing/2010/main" val="0"/>
                </a:ext>
              </a:extLst>
            </a:blip>
            <a:srcRect l="37778" t="9785" r="36445" b="67333"/>
            <a:stretch/>
          </p:blipFill>
          <p:spPr bwMode="auto">
            <a:xfrm>
              <a:off x="1779007" y="3591228"/>
              <a:ext cx="1314246" cy="1166597"/>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Rounded Corners 29">
              <a:extLst>
                <a:ext uri="{FF2B5EF4-FFF2-40B4-BE49-F238E27FC236}">
                  <a16:creationId xmlns:a16="http://schemas.microsoft.com/office/drawing/2014/main" xmlns="" id="{CA0EA8E5-7925-41A2-8CB4-068CDD23712D}"/>
                </a:ext>
              </a:extLst>
            </p:cNvPr>
            <p:cNvSpPr/>
            <p:nvPr/>
          </p:nvSpPr>
          <p:spPr>
            <a:xfrm>
              <a:off x="2949681" y="3764918"/>
              <a:ext cx="7482337" cy="91440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33" name="Rectangle 32">
              <a:extLst>
                <a:ext uri="{FF2B5EF4-FFF2-40B4-BE49-F238E27FC236}">
                  <a16:creationId xmlns:a16="http://schemas.microsoft.com/office/drawing/2014/main" xmlns="" id="{866ED198-B8A0-43B4-AF39-575B188DF005}"/>
                </a:ext>
              </a:extLst>
            </p:cNvPr>
            <p:cNvSpPr/>
            <p:nvPr/>
          </p:nvSpPr>
          <p:spPr>
            <a:xfrm>
              <a:off x="3726435" y="3918754"/>
              <a:ext cx="5928827" cy="584775"/>
            </a:xfrm>
            <a:prstGeom prst="rect">
              <a:avLst/>
            </a:prstGeom>
          </p:spPr>
          <p:txBody>
            <a:bodyPr wrap="square">
              <a:spAutoFit/>
            </a:bodyPr>
            <a:lstStyle/>
            <a:p>
              <a:pPr algn="ctr"/>
              <a:r>
                <a:rPr lang="en-US" sz="3200" dirty="0">
                  <a:latin typeface="Calibri" panose="020F0502020204030204" pitchFamily="34" charset="0"/>
                  <a:cs typeface="Calibri" panose="020F0502020204030204" pitchFamily="34" charset="0"/>
                </a:rPr>
                <a:t>Ra </a:t>
              </a:r>
              <a:r>
                <a:rPr lang="en-US" sz="3200" dirty="0" err="1">
                  <a:latin typeface="Calibri" panose="020F0502020204030204" pitchFamily="34" charset="0"/>
                  <a:cs typeface="Calibri" panose="020F0502020204030204" pitchFamily="34" charset="0"/>
                </a:rPr>
                <a:t>lệnh</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xé</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tấm</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vải</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làm</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đôi</a:t>
              </a:r>
              <a:r>
                <a:rPr lang="en-US" sz="3200" dirty="0">
                  <a:latin typeface="Calibri" panose="020F0502020204030204" pitchFamily="34" charset="0"/>
                  <a:cs typeface="Calibri" panose="020F0502020204030204" pitchFamily="34" charset="0"/>
                </a:rPr>
                <a:t>.</a:t>
              </a:r>
              <a:endParaRPr lang="en-US" sz="8000" dirty="0">
                <a:latin typeface="Calibri" panose="020F0502020204030204" pitchFamily="34" charset="0"/>
                <a:cs typeface="Calibri" panose="020F0502020204030204" pitchFamily="34" charset="0"/>
              </a:endParaRPr>
            </a:p>
          </p:txBody>
        </p:sp>
      </p:grpSp>
      <p:grpSp>
        <p:nvGrpSpPr>
          <p:cNvPr id="10" name="Group 9">
            <a:extLst>
              <a:ext uri="{FF2B5EF4-FFF2-40B4-BE49-F238E27FC236}">
                <a16:creationId xmlns:a16="http://schemas.microsoft.com/office/drawing/2014/main" xmlns="" id="{F65EFEC3-8486-4F69-BC23-4E943AC89A95}"/>
              </a:ext>
            </a:extLst>
          </p:cNvPr>
          <p:cNvGrpSpPr/>
          <p:nvPr/>
        </p:nvGrpSpPr>
        <p:grpSpPr>
          <a:xfrm>
            <a:off x="670093" y="4651374"/>
            <a:ext cx="8817045" cy="1390678"/>
            <a:chOff x="1614973" y="4651374"/>
            <a:chExt cx="8817045" cy="1390678"/>
          </a:xfrm>
        </p:grpSpPr>
        <p:pic>
          <p:nvPicPr>
            <p:cNvPr id="2070" name="Picture 22" descr="Kids Holding Alphabet Vector Illustration Stock Illustration - Illustration  of cartoon, vector: 157366060">
              <a:extLst>
                <a:ext uri="{FF2B5EF4-FFF2-40B4-BE49-F238E27FC236}">
                  <a16:creationId xmlns:a16="http://schemas.microsoft.com/office/drawing/2014/main" xmlns="" id="{7C53F661-B1D2-4427-A276-1953357FFEA8}"/>
                </a:ext>
              </a:extLst>
            </p:cNvPr>
            <p:cNvPicPr>
              <a:picLocks noChangeAspect="1" noChangeArrowheads="1"/>
            </p:cNvPicPr>
            <p:nvPr/>
          </p:nvPicPr>
          <p:blipFill rotWithShape="1">
            <a:blip r:embed="rId14">
              <a:extLst>
                <a:ext uri="{BEBA8EAE-BF5A-486C-A8C5-ECC9F3942E4B}">
                  <a14:imgProps xmlns:a14="http://schemas.microsoft.com/office/drawing/2010/main">
                    <a14:imgLayer r:embed="rId12">
                      <a14:imgEffect>
                        <a14:backgroundRemoval t="8375" b="30875" l="65500" r="91375">
                          <a14:foregroundMark x1="66250" y1="22250" x2="67750" y2="22250"/>
                          <a14:foregroundMark x1="66250" y1="22875" x2="66250" y2="22875"/>
                          <a14:foregroundMark x1="66250" y1="23750" x2="66250" y2="23750"/>
                          <a14:foregroundMark x1="65500" y1="22625" x2="65500" y2="22625"/>
                        </a14:backgroundRemoval>
                      </a14:imgEffect>
                    </a14:imgLayer>
                  </a14:imgProps>
                </a:ext>
                <a:ext uri="{28A0092B-C50C-407E-A947-70E740481C1C}">
                  <a14:useLocalDpi xmlns:a14="http://schemas.microsoft.com/office/drawing/2010/main" val="0"/>
                </a:ext>
              </a:extLst>
            </a:blip>
            <a:srcRect l="64444" t="5556" r="5555" b="66222"/>
            <a:stretch/>
          </p:blipFill>
          <p:spPr bwMode="auto">
            <a:xfrm>
              <a:off x="1614973" y="4651374"/>
              <a:ext cx="1478280" cy="1390678"/>
            </a:xfrm>
            <a:prstGeom prst="rect">
              <a:avLst/>
            </a:prstGeom>
            <a:noFill/>
            <a:extLst>
              <a:ext uri="{909E8E84-426E-40DD-AFC4-6F175D3DCCD1}">
                <a14:hiddenFill xmlns:a14="http://schemas.microsoft.com/office/drawing/2010/main">
                  <a:solidFill>
                    <a:srgbClr val="FFFFFF"/>
                  </a:solidFill>
                </a14:hiddenFill>
              </a:ext>
            </a:extLst>
          </p:spPr>
        </p:pic>
        <p:sp>
          <p:nvSpPr>
            <p:cNvPr id="31" name="Rectangle: Rounded Corners 30">
              <a:extLst>
                <a:ext uri="{FF2B5EF4-FFF2-40B4-BE49-F238E27FC236}">
                  <a16:creationId xmlns:a16="http://schemas.microsoft.com/office/drawing/2014/main" xmlns="" id="{04266D59-0114-42A0-A10F-9D08FA76EF01}"/>
                </a:ext>
              </a:extLst>
            </p:cNvPr>
            <p:cNvSpPr/>
            <p:nvPr/>
          </p:nvSpPr>
          <p:spPr>
            <a:xfrm>
              <a:off x="2949681" y="4938077"/>
              <a:ext cx="7482337" cy="91440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7" name="Rectangle 6">
              <a:extLst>
                <a:ext uri="{FF2B5EF4-FFF2-40B4-BE49-F238E27FC236}">
                  <a16:creationId xmlns:a16="http://schemas.microsoft.com/office/drawing/2014/main" xmlns="" id="{122FDF43-209B-404A-B647-FB8F88D9D9BA}"/>
                </a:ext>
              </a:extLst>
            </p:cNvPr>
            <p:cNvSpPr/>
            <p:nvPr/>
          </p:nvSpPr>
          <p:spPr>
            <a:xfrm>
              <a:off x="3440488" y="5102889"/>
              <a:ext cx="6812058" cy="584775"/>
            </a:xfrm>
            <a:prstGeom prst="rect">
              <a:avLst/>
            </a:prstGeom>
          </p:spPr>
          <p:txBody>
            <a:bodyPr wrap="none">
              <a:spAutoFit/>
            </a:bodyPr>
            <a:lstStyle/>
            <a:p>
              <a:r>
                <a:rPr lang="en-US" sz="3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Cho </a:t>
              </a:r>
              <a:r>
                <a:rPr lang="en-US" sz="32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lính</a:t>
              </a:r>
              <a:r>
                <a:rPr lang="en-US" sz="3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32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về</a:t>
              </a:r>
              <a:r>
                <a:rPr lang="en-US" sz="3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32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tận</a:t>
              </a:r>
              <a:r>
                <a:rPr lang="en-US" sz="3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32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nhà</a:t>
              </a:r>
              <a:r>
                <a:rPr lang="en-US" sz="3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32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để</a:t>
              </a:r>
              <a:r>
                <a:rPr lang="en-US" sz="3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32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làm</a:t>
              </a:r>
              <a:r>
                <a:rPr lang="en-US" sz="3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32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nhân</a:t>
              </a:r>
              <a:r>
                <a:rPr lang="en-US" sz="3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 </a:t>
              </a:r>
              <a:r>
                <a:rPr lang="en-US" sz="3200"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chứng</a:t>
              </a:r>
              <a:r>
                <a:rPr lang="en-US" sz="3200" dirty="0">
                  <a:solidFill>
                    <a:srgbClr val="000000"/>
                  </a:solidFill>
                  <a:latin typeface="Calibri" panose="020F0502020204030204" pitchFamily="34" charset="0"/>
                  <a:ea typeface="Times New Roman" panose="02020603050405020304" pitchFamily="18" charset="0"/>
                  <a:cs typeface="Calibri" panose="020F0502020204030204" pitchFamily="34" charset="0"/>
                </a:rPr>
                <a:t>.</a:t>
              </a:r>
              <a:endParaRPr lang="en-US" sz="3200" dirty="0">
                <a:latin typeface="Calibri" panose="020F0502020204030204" pitchFamily="34" charset="0"/>
                <a:cs typeface="Calibri" panose="020F0502020204030204" pitchFamily="34" charset="0"/>
              </a:endParaRPr>
            </a:p>
          </p:txBody>
        </p:sp>
      </p:grpSp>
      <p:pic>
        <p:nvPicPr>
          <p:cNvPr id="23" name="Picture 22">
            <a:extLst>
              <a:ext uri="{FF2B5EF4-FFF2-40B4-BE49-F238E27FC236}">
                <a16:creationId xmlns:a16="http://schemas.microsoft.com/office/drawing/2014/main" xmlns="" id="{6B847D0B-7640-45BA-BD2F-B5E985F5D26E}"/>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974741" y="3757589"/>
            <a:ext cx="3524250" cy="2857500"/>
          </a:xfrm>
          <a:prstGeom prst="rect">
            <a:avLst/>
          </a:prstGeom>
        </p:spPr>
      </p:pic>
      <p:pic>
        <p:nvPicPr>
          <p:cNvPr id="40" name="AmthanhThua">
            <a:hlinkClick r:id="" action="ppaction://media"/>
            <a:extLst>
              <a:ext uri="{FF2B5EF4-FFF2-40B4-BE49-F238E27FC236}">
                <a16:creationId xmlns:a16="http://schemas.microsoft.com/office/drawing/2014/main" xmlns="" id="{8572B9BF-5905-43E8-8830-2421A15823B2}"/>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1867519" y="6611885"/>
            <a:ext cx="731045" cy="731045"/>
          </a:xfrm>
          <a:prstGeom prst="rect">
            <a:avLst/>
          </a:prstGeom>
        </p:spPr>
      </p:pic>
      <p:sp>
        <p:nvSpPr>
          <p:cNvPr id="41" name="TextBox 40">
            <a:extLst>
              <a:ext uri="{FF2B5EF4-FFF2-40B4-BE49-F238E27FC236}">
                <a16:creationId xmlns:a16="http://schemas.microsoft.com/office/drawing/2014/main" xmlns="" id="{67B8B261-4F2F-4790-BC61-D87414825F73}"/>
              </a:ext>
            </a:extLst>
          </p:cNvPr>
          <p:cNvSpPr txBox="1"/>
          <p:nvPr/>
        </p:nvSpPr>
        <p:spPr>
          <a:xfrm>
            <a:off x="-2595434" y="3055497"/>
            <a:ext cx="2238112" cy="923330"/>
          </a:xfrm>
          <a:prstGeom prst="rect">
            <a:avLst/>
          </a:prstGeom>
          <a:noFill/>
        </p:spPr>
        <p:txBody>
          <a:bodyPr wrap="none" rtlCol="0">
            <a:spAutoFit/>
          </a:bodyPr>
          <a:lstStyle/>
          <a:p>
            <a:pPr algn="ctr"/>
            <a:r>
              <a:rPr lang="en-US" sz="2700" b="1" dirty="0" err="1"/>
              <a:t>Âm</a:t>
            </a:r>
            <a:r>
              <a:rPr lang="en-US" sz="2700" b="1" dirty="0"/>
              <a:t> </a:t>
            </a:r>
            <a:r>
              <a:rPr lang="en-US" sz="2700" b="1" dirty="0" err="1"/>
              <a:t>thanh</a:t>
            </a:r>
            <a:r>
              <a:rPr lang="en-US" sz="2700" b="1" dirty="0"/>
              <a:t> </a:t>
            </a:r>
          </a:p>
          <a:p>
            <a:pPr algn="ctr"/>
            <a:r>
              <a:rPr lang="en-US" sz="2700" b="1" dirty="0" err="1"/>
              <a:t>khi</a:t>
            </a:r>
            <a:r>
              <a:rPr lang="en-US" sz="2700" b="1" dirty="0"/>
              <a:t> </a:t>
            </a:r>
            <a:r>
              <a:rPr lang="en-US" sz="2700" b="1" dirty="0" err="1"/>
              <a:t>chọn</a:t>
            </a:r>
            <a:r>
              <a:rPr lang="en-US" sz="2700" b="1" dirty="0"/>
              <a:t> </a:t>
            </a:r>
            <a:r>
              <a:rPr lang="en-US" sz="2700" b="1" dirty="0" err="1"/>
              <a:t>Đúng</a:t>
            </a:r>
            <a:endParaRPr lang="en-US" sz="2700" b="1" dirty="0"/>
          </a:p>
        </p:txBody>
      </p:sp>
      <p:sp>
        <p:nvSpPr>
          <p:cNvPr id="42" name="TextBox 41">
            <a:extLst>
              <a:ext uri="{FF2B5EF4-FFF2-40B4-BE49-F238E27FC236}">
                <a16:creationId xmlns:a16="http://schemas.microsoft.com/office/drawing/2014/main" xmlns="" id="{09CCAA37-C4D2-436F-9A9B-31EEF533055B}"/>
              </a:ext>
            </a:extLst>
          </p:cNvPr>
          <p:cNvSpPr txBox="1"/>
          <p:nvPr/>
        </p:nvSpPr>
        <p:spPr>
          <a:xfrm>
            <a:off x="-2423899" y="5437623"/>
            <a:ext cx="1901482" cy="923330"/>
          </a:xfrm>
          <a:prstGeom prst="rect">
            <a:avLst/>
          </a:prstGeom>
          <a:noFill/>
        </p:spPr>
        <p:txBody>
          <a:bodyPr wrap="none" rtlCol="0">
            <a:spAutoFit/>
          </a:bodyPr>
          <a:lstStyle/>
          <a:p>
            <a:pPr algn="ctr"/>
            <a:r>
              <a:rPr lang="en-US" sz="2700" b="1" dirty="0" err="1"/>
              <a:t>Âm</a:t>
            </a:r>
            <a:r>
              <a:rPr lang="en-US" sz="2700" b="1" dirty="0"/>
              <a:t> </a:t>
            </a:r>
            <a:r>
              <a:rPr lang="en-US" sz="2700" b="1" dirty="0" err="1"/>
              <a:t>thanh</a:t>
            </a:r>
            <a:r>
              <a:rPr lang="en-US" sz="2700" b="1" dirty="0"/>
              <a:t> </a:t>
            </a:r>
          </a:p>
          <a:p>
            <a:pPr algn="ctr"/>
            <a:r>
              <a:rPr lang="en-US" sz="2700" b="1" dirty="0" err="1"/>
              <a:t>khi</a:t>
            </a:r>
            <a:r>
              <a:rPr lang="en-US" sz="2700" b="1" dirty="0"/>
              <a:t> </a:t>
            </a:r>
            <a:r>
              <a:rPr lang="en-US" sz="2700" b="1" dirty="0" err="1"/>
              <a:t>chọn</a:t>
            </a:r>
            <a:r>
              <a:rPr lang="en-US" sz="2700" b="1" dirty="0"/>
              <a:t> Sai</a:t>
            </a:r>
          </a:p>
        </p:txBody>
      </p:sp>
      <p:pic>
        <p:nvPicPr>
          <p:cNvPr id="43" name="59c3c5f047238">
            <a:hlinkClick r:id="" action="ppaction://media"/>
            <a:extLst>
              <a:ext uri="{FF2B5EF4-FFF2-40B4-BE49-F238E27FC236}">
                <a16:creationId xmlns:a16="http://schemas.microsoft.com/office/drawing/2014/main" xmlns="" id="{C96E145F-DBF9-4B11-9F1F-A6762EC73B86}"/>
              </a:ext>
            </a:extLst>
          </p:cNvPr>
          <p:cNvPicPr>
            <a:picLocks noChangeAspect="1"/>
          </p:cNvPicPr>
          <p:nvPr>
            <a:audioFile r:link="rId4"/>
            <p:extLst>
              <p:ext uri="{DAA4B4D4-6D71-4841-9C94-3DE7FCFB9230}">
                <p14:media xmlns:p14="http://schemas.microsoft.com/office/powerpoint/2010/main" r:embed="rId3"/>
              </p:ext>
            </p:extLst>
          </p:nvPr>
        </p:nvPicPr>
        <p:blipFill>
          <a:blip r:embed="rId16"/>
          <a:stretch>
            <a:fillRect/>
          </a:stretch>
        </p:blipFill>
        <p:spPr>
          <a:xfrm>
            <a:off x="-1867519" y="2022976"/>
            <a:ext cx="731045" cy="731045"/>
          </a:xfrm>
          <a:prstGeom prst="rect">
            <a:avLst/>
          </a:prstGeom>
        </p:spPr>
      </p:pic>
      <p:pic>
        <p:nvPicPr>
          <p:cNvPr id="44" name="AmthanhThua">
            <a:hlinkClick r:id="" action="ppaction://media"/>
            <a:extLst>
              <a:ext uri="{FF2B5EF4-FFF2-40B4-BE49-F238E27FC236}">
                <a16:creationId xmlns:a16="http://schemas.microsoft.com/office/drawing/2014/main" xmlns="" id="{0555D5B6-794F-467F-B33F-9BA01388C22D}"/>
              </a:ext>
            </a:extLst>
          </p:cNvPr>
          <p:cNvPicPr>
            <a:picLocks noChangeAspect="1"/>
          </p:cNvPicPr>
          <p:nvPr>
            <a:audioFile r:link="rId2"/>
            <p:extLst>
              <p:ext uri="{DAA4B4D4-6D71-4841-9C94-3DE7FCFB9230}">
                <p14:media xmlns:p14="http://schemas.microsoft.com/office/powerpoint/2010/main" r:embed="rId1"/>
              </p:ext>
            </p:extLst>
          </p:nvPr>
        </p:nvPicPr>
        <p:blipFill>
          <a:blip r:embed="rId16"/>
          <a:stretch>
            <a:fillRect/>
          </a:stretch>
        </p:blipFill>
        <p:spPr>
          <a:xfrm>
            <a:off x="-2757593" y="6611885"/>
            <a:ext cx="731045" cy="731045"/>
          </a:xfrm>
          <a:prstGeom prst="rect">
            <a:avLst/>
          </a:prstGeom>
        </p:spPr>
      </p:pic>
      <p:pic>
        <p:nvPicPr>
          <p:cNvPr id="25" name="Picture 24">
            <a:extLst>
              <a:ext uri="{FF2B5EF4-FFF2-40B4-BE49-F238E27FC236}">
                <a16:creationId xmlns:a16="http://schemas.microsoft.com/office/drawing/2014/main" xmlns="" id="{2EE0A947-EA37-4CDA-83DB-F340CF23C566}"/>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3306604" y="2012193"/>
            <a:ext cx="4973791" cy="4032804"/>
          </a:xfrm>
          <a:prstGeom prst="rect">
            <a:avLst/>
          </a:prstGeom>
        </p:spPr>
      </p:pic>
      <p:pic>
        <p:nvPicPr>
          <p:cNvPr id="28" name="Picture 27">
            <a:extLst>
              <a:ext uri="{FF2B5EF4-FFF2-40B4-BE49-F238E27FC236}">
                <a16:creationId xmlns:a16="http://schemas.microsoft.com/office/drawing/2014/main" xmlns="" id="{420D759F-A745-4E0A-861D-B85DA0CA07D7}"/>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392847" y="2289869"/>
            <a:ext cx="4686332" cy="3799729"/>
          </a:xfrm>
          <a:prstGeom prst="rect">
            <a:avLst/>
          </a:prstGeom>
        </p:spPr>
      </p:pic>
      <p:pic>
        <p:nvPicPr>
          <p:cNvPr id="49" name="Picture 48">
            <a:extLst>
              <a:ext uri="{FF2B5EF4-FFF2-40B4-BE49-F238E27FC236}">
                <a16:creationId xmlns:a16="http://schemas.microsoft.com/office/drawing/2014/main" xmlns="" id="{2295856E-37F6-4A4A-999B-1507CD812C9F}"/>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3411900" y="2317165"/>
            <a:ext cx="4686332" cy="379972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6.25E-7 0 L 0.96836 -0.00231 " pathEditMode="relative" rAng="0" ptsTypes="AA">
                                      <p:cBhvr>
                                        <p:cTn id="6" dur="2000" fill="hold"/>
                                        <p:tgtEl>
                                          <p:spTgt spid="2050"/>
                                        </p:tgtEl>
                                        <p:attrNameLst>
                                          <p:attrName>ppt_x</p:attrName>
                                          <p:attrName>ppt_y</p:attrName>
                                        </p:attrNameLst>
                                      </p:cBhvr>
                                      <p:rCtr x="48411" y="-116"/>
                                    </p:animMotion>
                                  </p:childTnLst>
                                </p:cTn>
                              </p:par>
                              <p:par>
                                <p:cTn id="7" presetID="22" presetClass="entr" presetSubtype="8" fill="hold"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wipe(left)">
                                      <p:cBhvr>
                                        <p:cTn id="9" dur="2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27" fill="hold" display="0">
                  <p:stCondLst>
                    <p:cond delay="indefinite"/>
                  </p:stCondLst>
                  <p:endCondLst>
                    <p:cond evt="onStopAudio" delay="0">
                      <p:tgtEl>
                        <p:sldTgt/>
                      </p:tgtEl>
                    </p:cond>
                  </p:endCondLst>
                </p:cTn>
                <p:tgtEl>
                  <p:spTgt spid="40"/>
                </p:tgtEl>
              </p:cMediaNode>
            </p:audio>
            <p:audio>
              <p:cMediaNode vol="80000">
                <p:cTn id="28" fill="hold" display="0">
                  <p:stCondLst>
                    <p:cond delay="indefinite"/>
                  </p:stCondLst>
                  <p:endCondLst>
                    <p:cond evt="onStopAudio" delay="0">
                      <p:tgtEl>
                        <p:sldTgt/>
                      </p:tgtEl>
                    </p:cond>
                  </p:endCondLst>
                </p:cTn>
                <p:tgtEl>
                  <p:spTgt spid="43"/>
                </p:tgtEl>
              </p:cMediaNode>
            </p:audio>
            <p:audio>
              <p:cMediaNode vol="80000">
                <p:cTn id="29" fill="hold" display="0">
                  <p:stCondLst>
                    <p:cond delay="indefinite"/>
                  </p:stCondLst>
                  <p:endCondLst>
                    <p:cond evt="onStopAudio" delay="0">
                      <p:tgtEl>
                        <p:sldTgt/>
                      </p:tgtEl>
                    </p:cond>
                  </p:endCondLst>
                </p:cTn>
                <p:tgtEl>
                  <p:spTgt spid="44"/>
                </p:tgtEl>
              </p:cMediaNode>
            </p:audio>
            <p:seq concurrent="1" nextAc="seek">
              <p:cTn id="30" restart="whenNotActive" fill="hold" evtFilter="cancelBubble" nodeType="interactiveSeq">
                <p:stCondLst>
                  <p:cond evt="onClick" delay="0">
                    <p:tgtEl>
                      <p:spTgt spid="14"/>
                    </p:tgtEl>
                  </p:cond>
                </p:stCondLst>
                <p:endSync evt="end" delay="0">
                  <p:rtn val="all"/>
                </p:endSync>
                <p:childTnLst>
                  <p:par>
                    <p:cTn id="31" fill="hold">
                      <p:stCondLst>
                        <p:cond delay="0"/>
                      </p:stCondLst>
                      <p:childTnLst>
                        <p:par>
                          <p:cTn id="32" fill="hold">
                            <p:stCondLst>
                              <p:cond delay="0"/>
                            </p:stCondLst>
                            <p:childTnLst>
                              <p:par>
                                <p:cTn id="33" presetID="10" presetClass="entr" presetSubtype="0" fill="hold" nodeType="withEffect">
                                  <p:stCondLst>
                                    <p:cond delay="0"/>
                                  </p:stCondLst>
                                  <p:childTnLst>
                                    <p:set>
                                      <p:cBhvr>
                                        <p:cTn id="34" dur="1" fill="hold">
                                          <p:stCondLst>
                                            <p:cond delay="0"/>
                                          </p:stCondLst>
                                        </p:cTn>
                                        <p:tgtEl>
                                          <p:spTgt spid="49"/>
                                        </p:tgtEl>
                                        <p:attrNameLst>
                                          <p:attrName>style.visibility</p:attrName>
                                        </p:attrNameLst>
                                      </p:cBhvr>
                                      <p:to>
                                        <p:strVal val="visible"/>
                                      </p:to>
                                    </p:set>
                                    <p:animEffect transition="in" filter="fade">
                                      <p:cBhvr>
                                        <p:cTn id="35" dur="500"/>
                                        <p:tgtEl>
                                          <p:spTgt spid="49"/>
                                        </p:tgtEl>
                                      </p:cBhvr>
                                    </p:animEffect>
                                  </p:childTnLst>
                                </p:cTn>
                              </p:par>
                              <p:par>
                                <p:cTn id="36" presetID="1" presetClass="mediacall" presetSubtype="0" fill="hold" nodeType="withEffect">
                                  <p:stCondLst>
                                    <p:cond delay="0"/>
                                  </p:stCondLst>
                                  <p:childTnLst>
                                    <p:cmd type="call" cmd="playFrom(0.0)">
                                      <p:cBhvr>
                                        <p:cTn id="37" dur="4995" fill="hold"/>
                                        <p:tgtEl>
                                          <p:spTgt spid="44"/>
                                        </p:tgtEl>
                                      </p:cBhvr>
                                    </p:cmd>
                                  </p:childTnLst>
                                </p:cTn>
                              </p:par>
                            </p:childTnLst>
                          </p:cTn>
                        </p:par>
                      </p:childTnLst>
                    </p:cTn>
                  </p:par>
                </p:childTnLst>
              </p:cTn>
              <p:nextCondLst>
                <p:cond evt="onClick" delay="0">
                  <p:tgtEl>
                    <p:spTgt spid="14"/>
                  </p:tgtEl>
                </p:cond>
              </p:nextCondLst>
            </p:seq>
            <p:seq concurrent="1" nextAc="seek">
              <p:cTn id="38" restart="whenNotActive" fill="hold" evtFilter="cancelBubble" nodeType="interactiveSeq">
                <p:stCondLst>
                  <p:cond evt="onClick" delay="0">
                    <p:tgtEl>
                      <p:spTgt spid="11"/>
                    </p:tgtEl>
                  </p:cond>
                </p:stCondLst>
                <p:endSync evt="end" delay="0">
                  <p:rtn val="all"/>
                </p:endSync>
                <p:childTnLst>
                  <p:par>
                    <p:cTn id="39" fill="hold">
                      <p:stCondLst>
                        <p:cond delay="0"/>
                      </p:stCondLst>
                      <p:childTnLst>
                        <p:par>
                          <p:cTn id="40" fill="hold">
                            <p:stCondLst>
                              <p:cond delay="0"/>
                            </p:stCondLst>
                            <p:childTnLst>
                              <p:par>
                                <p:cTn id="41" presetID="1" presetClass="mediacall" presetSubtype="0" fill="hold" nodeType="withEffect">
                                  <p:stCondLst>
                                    <p:cond delay="0"/>
                                  </p:stCondLst>
                                  <p:childTnLst>
                                    <p:cmd type="call" cmd="playFrom(0.0)">
                                      <p:cBhvr>
                                        <p:cTn id="42" dur="4704" fill="hold"/>
                                        <p:tgtEl>
                                          <p:spTgt spid="43"/>
                                        </p:tgtEl>
                                      </p:cBhvr>
                                    </p:cmd>
                                  </p:childTnLst>
                                </p:cTn>
                              </p:par>
                              <p:par>
                                <p:cTn id="43" presetID="10" presetClass="entr" presetSubtype="0" fill="hold" nodeType="with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fade">
                                      <p:cBhvr>
                                        <p:cTn id="45" dur="500"/>
                                        <p:tgtEl>
                                          <p:spTgt spid="25"/>
                                        </p:tgtEl>
                                      </p:cBhvr>
                                    </p:animEffect>
                                  </p:childTnLst>
                                </p:cTn>
                              </p:par>
                            </p:childTnLst>
                          </p:cTn>
                        </p:par>
                      </p:childTnLst>
                    </p:cTn>
                  </p:par>
                </p:childTnLst>
              </p:cTn>
              <p:nextCondLst>
                <p:cond evt="onClick" delay="0">
                  <p:tgtEl>
                    <p:spTgt spid="11"/>
                  </p:tgtEl>
                </p:cond>
              </p:nextCondLst>
            </p:seq>
            <p:seq concurrent="1" nextAc="seek">
              <p:cTn id="46" restart="whenNotActive" fill="hold" evtFilter="cancelBubble" nodeType="interactiveSeq">
                <p:stCondLst>
                  <p:cond evt="onClick" delay="0">
                    <p:tgtEl>
                      <p:spTgt spid="10"/>
                    </p:tgtEl>
                  </p:cond>
                </p:stCondLst>
                <p:endSync evt="end" delay="0">
                  <p:rtn val="all"/>
                </p:endSync>
                <p:childTnLst>
                  <p:par>
                    <p:cTn id="47" fill="hold">
                      <p:stCondLst>
                        <p:cond delay="0"/>
                      </p:stCondLst>
                      <p:childTnLst>
                        <p:par>
                          <p:cTn id="48" fill="hold">
                            <p:stCondLst>
                              <p:cond delay="0"/>
                            </p:stCondLst>
                            <p:childTnLst>
                              <p:par>
                                <p:cTn id="49" presetID="1" presetClass="mediacall" presetSubtype="0" fill="hold" nodeType="withEffect">
                                  <p:stCondLst>
                                    <p:cond delay="0"/>
                                  </p:stCondLst>
                                  <p:childTnLst>
                                    <p:cmd type="call" cmd="playFrom(0.0)">
                                      <p:cBhvr>
                                        <p:cTn id="50" dur="4995" fill="hold"/>
                                        <p:tgtEl>
                                          <p:spTgt spid="40"/>
                                        </p:tgtEl>
                                      </p:cBhvr>
                                    </p:cmd>
                                  </p:childTnLst>
                                </p:cTn>
                              </p:par>
                              <p:par>
                                <p:cTn id="51" presetID="10" presetClass="entr" presetSubtype="0" fill="hold" nodeType="withEffect">
                                  <p:stCondLst>
                                    <p:cond delay="0"/>
                                  </p:stCondLst>
                                  <p:childTnLst>
                                    <p:set>
                                      <p:cBhvr>
                                        <p:cTn id="52" dur="1" fill="hold">
                                          <p:stCondLst>
                                            <p:cond delay="0"/>
                                          </p:stCondLst>
                                        </p:cTn>
                                        <p:tgtEl>
                                          <p:spTgt spid="28"/>
                                        </p:tgtEl>
                                        <p:attrNameLst>
                                          <p:attrName>style.visibility</p:attrName>
                                        </p:attrNameLst>
                                      </p:cBhvr>
                                      <p:to>
                                        <p:strVal val="visible"/>
                                      </p:to>
                                    </p:set>
                                    <p:animEffect transition="in" filter="fade">
                                      <p:cBhvr>
                                        <p:cTn id="53" dur="500"/>
                                        <p:tgtEl>
                                          <p:spTgt spid="28"/>
                                        </p:tgtEl>
                                      </p:cBhvr>
                                    </p:animEffect>
                                  </p:childTnLst>
                                </p:cTn>
                              </p:par>
                            </p:childTnLst>
                          </p:cTn>
                        </p:par>
                      </p:childTnLst>
                    </p:cTn>
                  </p:par>
                </p:childTnLst>
              </p:cTn>
              <p:nextCondLst>
                <p:cond evt="onClick" delay="0">
                  <p:tgtEl>
                    <p:spTgt spid="10"/>
                  </p:tgtEl>
                </p:cond>
              </p:nextCondLst>
            </p:seq>
            <p:seq concurrent="1" nextAc="seek">
              <p:cTn id="54" restart="whenNotActive" fill="hold" evtFilter="cancelBubble" nodeType="interactiveSeq">
                <p:stCondLst>
                  <p:cond evt="onClick" delay="0">
                    <p:tgtEl>
                      <p:spTgt spid="49"/>
                    </p:tgtEl>
                  </p:cond>
                </p:stCondLst>
                <p:endSync evt="end" delay="0">
                  <p:rtn val="all"/>
                </p:endSync>
                <p:childTnLst>
                  <p:par>
                    <p:cTn id="55" fill="hold">
                      <p:stCondLst>
                        <p:cond delay="0"/>
                      </p:stCondLst>
                      <p:childTnLst>
                        <p:par>
                          <p:cTn id="56" fill="hold">
                            <p:stCondLst>
                              <p:cond delay="0"/>
                            </p:stCondLst>
                            <p:childTnLst>
                              <p:par>
                                <p:cTn id="57" presetID="1" presetClass="exit" presetSubtype="0" fill="hold" nodeType="clickEffect">
                                  <p:stCondLst>
                                    <p:cond delay="0"/>
                                  </p:stCondLst>
                                  <p:childTnLst>
                                    <p:set>
                                      <p:cBhvr>
                                        <p:cTn id="58" dur="1" fill="hold">
                                          <p:stCondLst>
                                            <p:cond delay="0"/>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49"/>
                  </p:tgtEl>
                </p:cond>
              </p:nextCondLst>
            </p:seq>
            <p:seq concurrent="1" nextAc="seek">
              <p:cTn id="59" restart="whenNotActive" fill="hold" evtFilter="cancelBubble" nodeType="interactiveSeq">
                <p:stCondLst>
                  <p:cond evt="onClick" delay="0">
                    <p:tgtEl>
                      <p:spTgt spid="28"/>
                    </p:tgtEl>
                  </p:cond>
                </p:stCondLst>
                <p:endSync evt="end" delay="0">
                  <p:rtn val="all"/>
                </p:endSync>
                <p:childTnLst>
                  <p:par>
                    <p:cTn id="60" fill="hold">
                      <p:stCondLst>
                        <p:cond delay="0"/>
                      </p:stCondLst>
                      <p:childTnLst>
                        <p:par>
                          <p:cTn id="61" fill="hold">
                            <p:stCondLst>
                              <p:cond delay="0"/>
                            </p:stCondLst>
                            <p:childTnLst>
                              <p:par>
                                <p:cTn id="62" presetID="1" presetClass="exit" presetSubtype="0" fill="hold" nodeType="clickEffect">
                                  <p:stCondLst>
                                    <p:cond delay="0"/>
                                  </p:stCondLst>
                                  <p:childTnLst>
                                    <p:set>
                                      <p:cBhvr>
                                        <p:cTn id="63" dur="1" fill="hold">
                                          <p:stCondLst>
                                            <p:cond delay="0"/>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64" restart="whenNotActive" fill="hold" evtFilter="cancelBubble" nodeType="interactiveSeq">
                <p:stCondLst>
                  <p:cond evt="onClick" delay="0">
                    <p:tgtEl>
                      <p:spTgt spid="25"/>
                    </p:tgtEl>
                  </p:cond>
                </p:stCondLst>
                <p:endSync evt="end" delay="0">
                  <p:rtn val="all"/>
                </p:endSync>
                <p:childTnLst>
                  <p:par>
                    <p:cTn id="65" fill="hold">
                      <p:stCondLst>
                        <p:cond delay="0"/>
                      </p:stCondLst>
                      <p:childTnLst>
                        <p:par>
                          <p:cTn id="66" fill="hold">
                            <p:stCondLst>
                              <p:cond delay="0"/>
                            </p:stCondLst>
                            <p:childTnLst>
                              <p:par>
                                <p:cTn id="67" presetID="1" presetClass="exit" presetSubtype="0" fill="hold" nodeType="clickEffect">
                                  <p:stCondLst>
                                    <p:cond delay="0"/>
                                  </p:stCondLst>
                                  <p:childTnLst>
                                    <p:set>
                                      <p:cBhvr>
                                        <p:cTn id="68"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Group 2">
            <a:extLst>
              <a:ext uri="{FF2B5EF4-FFF2-40B4-BE49-F238E27FC236}">
                <a16:creationId xmlns:a16="http://schemas.microsoft.com/office/drawing/2014/main" xmlns="" id="{9878DD74-96C3-4C44-9CBE-ECB1D1696CEC}"/>
              </a:ext>
            </a:extLst>
          </p:cNvPr>
          <p:cNvGrpSpPr/>
          <p:nvPr/>
        </p:nvGrpSpPr>
        <p:grpSpPr>
          <a:xfrm>
            <a:off x="1966943" y="741106"/>
            <a:ext cx="9737377" cy="1338418"/>
            <a:chOff x="884903" y="741106"/>
            <a:chExt cx="9737377" cy="1338418"/>
          </a:xfrm>
        </p:grpSpPr>
        <p:sp>
          <p:nvSpPr>
            <p:cNvPr id="2" name="Double Wave 1">
              <a:extLst>
                <a:ext uri="{FF2B5EF4-FFF2-40B4-BE49-F238E27FC236}">
                  <a16:creationId xmlns:a16="http://schemas.microsoft.com/office/drawing/2014/main" xmlns="" id="{37375B90-5588-40D4-B430-9E9A28718435}"/>
                </a:ext>
              </a:extLst>
            </p:cNvPr>
            <p:cNvSpPr/>
            <p:nvPr/>
          </p:nvSpPr>
          <p:spPr>
            <a:xfrm>
              <a:off x="884903" y="741106"/>
              <a:ext cx="9547115" cy="1338418"/>
            </a:xfrm>
            <a:prstGeom prst="doubleWav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xmlns="" id="{81D125E1-EC16-4C12-BBCD-F88748F29C1D}"/>
                </a:ext>
              </a:extLst>
            </p:cNvPr>
            <p:cNvSpPr/>
            <p:nvPr/>
          </p:nvSpPr>
          <p:spPr>
            <a:xfrm>
              <a:off x="1273285" y="879195"/>
              <a:ext cx="9348995" cy="1200329"/>
            </a:xfrm>
            <a:prstGeom prst="rect">
              <a:avLst/>
            </a:prstGeom>
          </p:spPr>
          <p:txBody>
            <a:bodyPr wrap="square">
              <a:spAutoFit/>
            </a:bodyPr>
            <a:lstStyle/>
            <a:p>
              <a:pPr algn="ctr"/>
              <a:r>
                <a:rPr lang="en-US" sz="3600" dirty="0">
                  <a:latin typeface="Pattaya" panose="00000500000000000000" pitchFamily="2" charset="-34"/>
                  <a:cs typeface="Pattaya" panose="00000500000000000000" pitchFamily="2" charset="-34"/>
                </a:rPr>
                <a:t>Quan </a:t>
              </a:r>
              <a:r>
                <a:rPr lang="en-US" sz="3600" dirty="0" err="1">
                  <a:latin typeface="Pattaya" panose="00000500000000000000" pitchFamily="2" charset="-34"/>
                  <a:cs typeface="Pattaya" panose="00000500000000000000" pitchFamily="2" charset="-34"/>
                </a:rPr>
                <a:t>án</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đã</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dùng</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biện</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pháp</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gì</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để</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tìm</a:t>
              </a:r>
              <a:r>
                <a:rPr lang="en-US" sz="3600" dirty="0">
                  <a:latin typeface="Pattaya" panose="00000500000000000000" pitchFamily="2" charset="-34"/>
                  <a:cs typeface="Pattaya" panose="00000500000000000000" pitchFamily="2" charset="-34"/>
                </a:rPr>
                <a:t> ra </a:t>
              </a:r>
              <a:endParaRPr lang="vi-VN" sz="3600" dirty="0">
                <a:latin typeface="Pattaya" panose="00000500000000000000" pitchFamily="2" charset="-34"/>
                <a:cs typeface="Pattaya" panose="00000500000000000000" pitchFamily="2" charset="-34"/>
              </a:endParaRPr>
            </a:p>
            <a:p>
              <a:pPr algn="ctr"/>
              <a:r>
                <a:rPr lang="en-US" sz="3600" dirty="0" err="1">
                  <a:latin typeface="Pattaya" panose="00000500000000000000" pitchFamily="2" charset="-34"/>
                  <a:cs typeface="Pattaya" panose="00000500000000000000" pitchFamily="2" charset="-34"/>
                </a:rPr>
                <a:t>người</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lấy</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cắp</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tiền</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nhà</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chùa</a:t>
              </a:r>
              <a:r>
                <a:rPr lang="en-US" sz="3600" dirty="0">
                  <a:latin typeface="Pattaya" panose="00000500000000000000" pitchFamily="2" charset="-34"/>
                  <a:cs typeface="Pattaya" panose="00000500000000000000" pitchFamily="2" charset="-34"/>
                </a:rPr>
                <a:t>?</a:t>
              </a:r>
            </a:p>
          </p:txBody>
        </p:sp>
      </p:grpSp>
      <p:grpSp>
        <p:nvGrpSpPr>
          <p:cNvPr id="14" name="Group 13">
            <a:extLst>
              <a:ext uri="{FF2B5EF4-FFF2-40B4-BE49-F238E27FC236}">
                <a16:creationId xmlns:a16="http://schemas.microsoft.com/office/drawing/2014/main" xmlns="" id="{0F64DEA0-7F65-4097-ACD8-3FFB8A227B01}"/>
              </a:ext>
            </a:extLst>
          </p:cNvPr>
          <p:cNvGrpSpPr/>
          <p:nvPr/>
        </p:nvGrpSpPr>
        <p:grpSpPr>
          <a:xfrm>
            <a:off x="834126" y="2223084"/>
            <a:ext cx="8695725" cy="1394322"/>
            <a:chOff x="1779006" y="2223084"/>
            <a:chExt cx="8695725" cy="1394322"/>
          </a:xfrm>
        </p:grpSpPr>
        <p:pic>
          <p:nvPicPr>
            <p:cNvPr id="2066" name="Picture 18" descr="Kids Holding Alphabet Vector Illustration Stock Illustration - Illustration  of cartoon, vector: 157366060">
              <a:extLst>
                <a:ext uri="{FF2B5EF4-FFF2-40B4-BE49-F238E27FC236}">
                  <a16:creationId xmlns:a16="http://schemas.microsoft.com/office/drawing/2014/main" xmlns="" id="{89541D27-1DA2-4CF8-AC45-5F3ECD65B817}"/>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8375" b="30875" l="7375" r="31250">
                          <a14:foregroundMark x1="9500" y1="20625" x2="9500" y2="20625"/>
                          <a14:foregroundMark x1="8250" y1="21750" x2="8250" y2="21750"/>
                          <a14:foregroundMark x1="16625" y1="18000" x2="22625" y2="17750"/>
                          <a14:foregroundMark x1="14875" y1="19375" x2="23125" y2="21500"/>
                          <a14:foregroundMark x1="8000" y1="23125" x2="10250" y2="20625"/>
                          <a14:foregroundMark x1="8875" y1="19750" x2="8875" y2="19750"/>
                          <a14:foregroundMark x1="7375" y1="21500" x2="7375" y2="21500"/>
                        </a14:backgroundRemoval>
                      </a14:imgEffect>
                    </a14:imgLayer>
                  </a14:imgProps>
                </a:ext>
                <a:ext uri="{28A0092B-C50C-407E-A947-70E740481C1C}">
                  <a14:useLocalDpi xmlns:a14="http://schemas.microsoft.com/office/drawing/2010/main" val="0"/>
                </a:ext>
              </a:extLst>
            </a:blip>
            <a:srcRect l="7061" t="5556" r="66000" b="66222"/>
            <a:stretch/>
          </p:blipFill>
          <p:spPr bwMode="auto">
            <a:xfrm>
              <a:off x="1779006" y="2229285"/>
              <a:ext cx="1325005" cy="138812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xmlns="" id="{7311C2C1-69C3-4527-8429-7A5596A2C507}"/>
                </a:ext>
              </a:extLst>
            </p:cNvPr>
            <p:cNvSpPr/>
            <p:nvPr/>
          </p:nvSpPr>
          <p:spPr>
            <a:xfrm>
              <a:off x="2949681" y="2307001"/>
              <a:ext cx="7482337" cy="1197312"/>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32" name="Rectangle 31">
              <a:extLst>
                <a:ext uri="{FF2B5EF4-FFF2-40B4-BE49-F238E27FC236}">
                  <a16:creationId xmlns:a16="http://schemas.microsoft.com/office/drawing/2014/main" xmlns="" id="{891F6178-A938-4AE9-A306-543C20E7AF7D}"/>
                </a:ext>
              </a:extLst>
            </p:cNvPr>
            <p:cNvSpPr/>
            <p:nvPr/>
          </p:nvSpPr>
          <p:spPr>
            <a:xfrm>
              <a:off x="2992394" y="2223084"/>
              <a:ext cx="7482337" cy="1384995"/>
            </a:xfrm>
            <a:prstGeom prst="rect">
              <a:avLst/>
            </a:prstGeom>
          </p:spPr>
          <p:txBody>
            <a:bodyPr wrap="square">
              <a:spAutoFit/>
            </a:bodyPr>
            <a:lstStyle/>
            <a:p>
              <a:pPr lvl="0" algn="just"/>
              <a:r>
                <a:rPr lang="en-US" sz="2800" dirty="0" err="1">
                  <a:latin typeface="Calibri" panose="020F0502020204030204" pitchFamily="34" charset="0"/>
                  <a:cs typeface="Calibri" panose="020F0502020204030204" pitchFamily="34" charset="0"/>
                </a:rPr>
                <a:t>Giao</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cho</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mỗi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người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cầm</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lấy</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một</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nắm</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thóc</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đã</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ngâm</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nước</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rồi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yêu</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cầu</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họ</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vừa</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chạy</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vừa</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đàn</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vừa</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niệm</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phật</a:t>
              </a:r>
              <a:r>
                <a:rPr lang="en-US" sz="2800" dirty="0">
                  <a:latin typeface="Calibri" panose="020F0502020204030204" pitchFamily="34" charset="0"/>
                  <a:cs typeface="Calibri" panose="020F0502020204030204" pitchFamily="34" charset="0"/>
                </a:rPr>
                <a:t>.</a:t>
              </a:r>
            </a:p>
          </p:txBody>
        </p:sp>
      </p:grpSp>
      <p:grpSp>
        <p:nvGrpSpPr>
          <p:cNvPr id="11" name="Group 10">
            <a:extLst>
              <a:ext uri="{FF2B5EF4-FFF2-40B4-BE49-F238E27FC236}">
                <a16:creationId xmlns:a16="http://schemas.microsoft.com/office/drawing/2014/main" xmlns="" id="{4B6D8970-2256-426F-9C38-A9802FE9FE1F}"/>
              </a:ext>
            </a:extLst>
          </p:cNvPr>
          <p:cNvGrpSpPr/>
          <p:nvPr/>
        </p:nvGrpSpPr>
        <p:grpSpPr>
          <a:xfrm>
            <a:off x="834127" y="3591228"/>
            <a:ext cx="8653011" cy="1166597"/>
            <a:chOff x="1779007" y="3591228"/>
            <a:chExt cx="8653011" cy="1166597"/>
          </a:xfrm>
        </p:grpSpPr>
        <p:pic>
          <p:nvPicPr>
            <p:cNvPr id="2068" name="Picture 20" descr="Kids Holding Alphabet Vector Illustration Stock Illustration - Illustration  of cartoon, vector: 157366060">
              <a:extLst>
                <a:ext uri="{FF2B5EF4-FFF2-40B4-BE49-F238E27FC236}">
                  <a16:creationId xmlns:a16="http://schemas.microsoft.com/office/drawing/2014/main" xmlns="" id="{DB39AB8F-5B94-4E8D-8F4D-692970534E0B}"/>
                </a:ext>
              </a:extLst>
            </p:cNvPr>
            <p:cNvPicPr>
              <a:picLocks noChangeAspect="1" noChangeArrowheads="1"/>
            </p:cNvPicPr>
            <p:nvPr/>
          </p:nvPicPr>
          <p:blipFill rotWithShape="1">
            <a:blip r:embed="rId9">
              <a:extLst>
                <a:ext uri="{BEBA8EAE-BF5A-486C-A8C5-ECC9F3942E4B}">
                  <a14:imgProps xmlns:a14="http://schemas.microsoft.com/office/drawing/2010/main">
                    <a14:imgLayer r:embed="rId8">
                      <a14:imgEffect>
                        <a14:backgroundRemoval t="11375" b="30500" l="40250" r="60875">
                          <a14:foregroundMark x1="45500" y1="30500" x2="45500" y2="30500"/>
                          <a14:foregroundMark x1="48125" y1="11375" x2="48125" y2="11375"/>
                          <a14:foregroundMark x1="50375" y1="30125" x2="53625" y2="30000"/>
                        </a14:backgroundRemoval>
                      </a14:imgEffect>
                    </a14:imgLayer>
                  </a14:imgProps>
                </a:ext>
                <a:ext uri="{28A0092B-C50C-407E-A947-70E740481C1C}">
                  <a14:useLocalDpi xmlns:a14="http://schemas.microsoft.com/office/drawing/2010/main" val="0"/>
                </a:ext>
              </a:extLst>
            </a:blip>
            <a:srcRect l="37778" t="9785" r="36445" b="67333"/>
            <a:stretch/>
          </p:blipFill>
          <p:spPr bwMode="auto">
            <a:xfrm>
              <a:off x="1779007" y="3591228"/>
              <a:ext cx="1314246" cy="1166597"/>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Rounded Corners 29">
              <a:extLst>
                <a:ext uri="{FF2B5EF4-FFF2-40B4-BE49-F238E27FC236}">
                  <a16:creationId xmlns:a16="http://schemas.microsoft.com/office/drawing/2014/main" xmlns="" id="{CA0EA8E5-7925-41A2-8CB4-068CDD23712D}"/>
                </a:ext>
              </a:extLst>
            </p:cNvPr>
            <p:cNvSpPr/>
            <p:nvPr/>
          </p:nvSpPr>
          <p:spPr>
            <a:xfrm>
              <a:off x="2949681" y="3764918"/>
              <a:ext cx="7482337" cy="91440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33" name="Rectangle 32">
              <a:extLst>
                <a:ext uri="{FF2B5EF4-FFF2-40B4-BE49-F238E27FC236}">
                  <a16:creationId xmlns:a16="http://schemas.microsoft.com/office/drawing/2014/main" xmlns="" id="{866ED198-B8A0-43B4-AF39-575B188DF005}"/>
                </a:ext>
              </a:extLst>
            </p:cNvPr>
            <p:cNvSpPr/>
            <p:nvPr/>
          </p:nvSpPr>
          <p:spPr>
            <a:xfrm>
              <a:off x="3591304" y="3933742"/>
              <a:ext cx="5928827" cy="523220"/>
            </a:xfrm>
            <a:prstGeom prst="rect">
              <a:avLst/>
            </a:prstGeom>
          </p:spPr>
          <p:txBody>
            <a:bodyPr wrap="square">
              <a:spAutoFit/>
            </a:bodyPr>
            <a:lstStyle/>
            <a:p>
              <a:pPr lvl="0" algn="ctr"/>
              <a:r>
                <a:rPr lang="en-US" sz="2800" dirty="0" err="1">
                  <a:latin typeface="Calibri" panose="020F0502020204030204" pitchFamily="34" charset="0"/>
                  <a:cs typeface="Calibri" panose="020F0502020204030204" pitchFamily="34" charset="0"/>
                </a:rPr>
                <a:t>Hỏi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thật</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kĩ</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sư</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trụ</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trì</a:t>
              </a:r>
              <a:r>
                <a:rPr lang="en-US" sz="2800" dirty="0">
                  <a:latin typeface="Calibri" panose="020F0502020204030204" pitchFamily="34" charset="0"/>
                  <a:cs typeface="Calibri" panose="020F0502020204030204" pitchFamily="34" charset="0"/>
                </a:rPr>
                <a:t>.</a:t>
              </a:r>
            </a:p>
          </p:txBody>
        </p:sp>
      </p:grpSp>
      <p:grpSp>
        <p:nvGrpSpPr>
          <p:cNvPr id="10" name="Group 9">
            <a:extLst>
              <a:ext uri="{FF2B5EF4-FFF2-40B4-BE49-F238E27FC236}">
                <a16:creationId xmlns:a16="http://schemas.microsoft.com/office/drawing/2014/main" xmlns="" id="{F65EFEC3-8486-4F69-BC23-4E943AC89A95}"/>
              </a:ext>
            </a:extLst>
          </p:cNvPr>
          <p:cNvGrpSpPr/>
          <p:nvPr/>
        </p:nvGrpSpPr>
        <p:grpSpPr>
          <a:xfrm>
            <a:off x="670093" y="4651374"/>
            <a:ext cx="8817045" cy="1390678"/>
            <a:chOff x="1614973" y="4651374"/>
            <a:chExt cx="8817045" cy="1390678"/>
          </a:xfrm>
        </p:grpSpPr>
        <p:pic>
          <p:nvPicPr>
            <p:cNvPr id="2070" name="Picture 22" descr="Kids Holding Alphabet Vector Illustration Stock Illustration - Illustration  of cartoon, vector: 157366060">
              <a:extLst>
                <a:ext uri="{FF2B5EF4-FFF2-40B4-BE49-F238E27FC236}">
                  <a16:creationId xmlns:a16="http://schemas.microsoft.com/office/drawing/2014/main" xmlns="" id="{7C53F661-B1D2-4427-A276-1953357FFEA8}"/>
                </a:ext>
              </a:extLst>
            </p:cNvPr>
            <p:cNvPicPr>
              <a:picLocks noChangeAspect="1" noChangeArrowheads="1"/>
            </p:cNvPicPr>
            <p:nvPr/>
          </p:nvPicPr>
          <p:blipFill rotWithShape="1">
            <a:blip r:embed="rId10">
              <a:extLst>
                <a:ext uri="{BEBA8EAE-BF5A-486C-A8C5-ECC9F3942E4B}">
                  <a14:imgProps xmlns:a14="http://schemas.microsoft.com/office/drawing/2010/main">
                    <a14:imgLayer r:embed="rId8">
                      <a14:imgEffect>
                        <a14:backgroundRemoval t="8375" b="30875" l="65500" r="91375">
                          <a14:foregroundMark x1="66250" y1="22250" x2="67750" y2="22250"/>
                          <a14:foregroundMark x1="66250" y1="22875" x2="66250" y2="22875"/>
                          <a14:foregroundMark x1="66250" y1="23750" x2="66250" y2="23750"/>
                          <a14:foregroundMark x1="65500" y1="22625" x2="65500" y2="22625"/>
                        </a14:backgroundRemoval>
                      </a14:imgEffect>
                    </a14:imgLayer>
                  </a14:imgProps>
                </a:ext>
                <a:ext uri="{28A0092B-C50C-407E-A947-70E740481C1C}">
                  <a14:useLocalDpi xmlns:a14="http://schemas.microsoft.com/office/drawing/2010/main" val="0"/>
                </a:ext>
              </a:extLst>
            </a:blip>
            <a:srcRect l="64444" t="5556" r="5555" b="66222"/>
            <a:stretch/>
          </p:blipFill>
          <p:spPr bwMode="auto">
            <a:xfrm>
              <a:off x="1614973" y="4651374"/>
              <a:ext cx="1478280" cy="1390678"/>
            </a:xfrm>
            <a:prstGeom prst="rect">
              <a:avLst/>
            </a:prstGeom>
            <a:noFill/>
            <a:extLst>
              <a:ext uri="{909E8E84-426E-40DD-AFC4-6F175D3DCCD1}">
                <a14:hiddenFill xmlns:a14="http://schemas.microsoft.com/office/drawing/2010/main">
                  <a:solidFill>
                    <a:srgbClr val="FFFFFF"/>
                  </a:solidFill>
                </a14:hiddenFill>
              </a:ext>
            </a:extLst>
          </p:spPr>
        </p:pic>
        <p:sp>
          <p:nvSpPr>
            <p:cNvPr id="31" name="Rectangle: Rounded Corners 30">
              <a:extLst>
                <a:ext uri="{FF2B5EF4-FFF2-40B4-BE49-F238E27FC236}">
                  <a16:creationId xmlns:a16="http://schemas.microsoft.com/office/drawing/2014/main" xmlns="" id="{04266D59-0114-42A0-A10F-9D08FA76EF01}"/>
                </a:ext>
              </a:extLst>
            </p:cNvPr>
            <p:cNvSpPr/>
            <p:nvPr/>
          </p:nvSpPr>
          <p:spPr>
            <a:xfrm>
              <a:off x="2949681" y="4938077"/>
              <a:ext cx="7482337" cy="91440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7" name="Rectangle 6">
              <a:extLst>
                <a:ext uri="{FF2B5EF4-FFF2-40B4-BE49-F238E27FC236}">
                  <a16:creationId xmlns:a16="http://schemas.microsoft.com/office/drawing/2014/main" xmlns="" id="{122FDF43-209B-404A-B647-FB8F88D9D9BA}"/>
                </a:ext>
              </a:extLst>
            </p:cNvPr>
            <p:cNvSpPr/>
            <p:nvPr/>
          </p:nvSpPr>
          <p:spPr>
            <a:xfrm>
              <a:off x="5003220" y="5089302"/>
              <a:ext cx="3041089" cy="523220"/>
            </a:xfrm>
            <a:prstGeom prst="rect">
              <a:avLst/>
            </a:prstGeom>
          </p:spPr>
          <p:txBody>
            <a:bodyPr wrap="none">
              <a:spAutoFit/>
            </a:bodyPr>
            <a:lstStyle/>
            <a:p>
              <a:pPr lvl="0"/>
              <a:r>
                <a:rPr lang="en-US" sz="2800" dirty="0" err="1">
                  <a:latin typeface="Calibri" panose="020F0502020204030204" pitchFamily="34" charset="0"/>
                  <a:cs typeface="Calibri" panose="020F0502020204030204" pitchFamily="34" charset="0"/>
                </a:rPr>
                <a:t>Hỏi</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thật</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kĩ</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chú</a:t>
              </a:r>
              <a:r>
                <a:rPr lang="en-US" sz="2800" dirty="0">
                  <a:latin typeface="Calibri" panose="020F0502020204030204" pitchFamily="34" charset="0"/>
                  <a:cs typeface="Calibri" panose="020F0502020204030204" pitchFamily="34" charset="0"/>
                </a:rPr>
                <a:t> </a:t>
              </a:r>
              <a:r>
                <a:rPr lang="en-US" sz="2800" dirty="0" err="1">
                  <a:latin typeface="Calibri" panose="020F0502020204030204" pitchFamily="34" charset="0"/>
                  <a:cs typeface="Calibri" panose="020F0502020204030204" pitchFamily="34" charset="0"/>
                </a:rPr>
                <a:t>tiểu</a:t>
              </a:r>
              <a:r>
                <a:rPr lang="en-US" sz="2800" dirty="0">
                  <a:latin typeface="Calibri" panose="020F0502020204030204" pitchFamily="34" charset="0"/>
                  <a:cs typeface="Calibri" panose="020F0502020204030204" pitchFamily="34" charset="0"/>
                </a:rPr>
                <a:t>.</a:t>
              </a:r>
            </a:p>
          </p:txBody>
        </p:sp>
      </p:grpSp>
      <p:pic>
        <p:nvPicPr>
          <p:cNvPr id="23" name="Picture 22">
            <a:extLst>
              <a:ext uri="{FF2B5EF4-FFF2-40B4-BE49-F238E27FC236}">
                <a16:creationId xmlns:a16="http://schemas.microsoft.com/office/drawing/2014/main" xmlns="" id="{6B847D0B-7640-45BA-BD2F-B5E985F5D26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974741" y="3757589"/>
            <a:ext cx="3524250" cy="2857500"/>
          </a:xfrm>
          <a:prstGeom prst="rect">
            <a:avLst/>
          </a:prstGeom>
        </p:spPr>
      </p:pic>
      <p:pic>
        <p:nvPicPr>
          <p:cNvPr id="40" name="AmthanhThua">
            <a:hlinkClick r:id="" action="ppaction://media"/>
            <a:extLst>
              <a:ext uri="{FF2B5EF4-FFF2-40B4-BE49-F238E27FC236}">
                <a16:creationId xmlns:a16="http://schemas.microsoft.com/office/drawing/2014/main" xmlns="" id="{8572B9BF-5905-43E8-8830-2421A15823B2}"/>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867519" y="6611885"/>
            <a:ext cx="731045" cy="731045"/>
          </a:xfrm>
          <a:prstGeom prst="rect">
            <a:avLst/>
          </a:prstGeom>
        </p:spPr>
      </p:pic>
      <p:sp>
        <p:nvSpPr>
          <p:cNvPr id="41" name="TextBox 40">
            <a:extLst>
              <a:ext uri="{FF2B5EF4-FFF2-40B4-BE49-F238E27FC236}">
                <a16:creationId xmlns:a16="http://schemas.microsoft.com/office/drawing/2014/main" xmlns="" id="{67B8B261-4F2F-4790-BC61-D87414825F73}"/>
              </a:ext>
            </a:extLst>
          </p:cNvPr>
          <p:cNvSpPr txBox="1"/>
          <p:nvPr/>
        </p:nvSpPr>
        <p:spPr>
          <a:xfrm>
            <a:off x="-2595434" y="3055497"/>
            <a:ext cx="2238112" cy="923330"/>
          </a:xfrm>
          <a:prstGeom prst="rect">
            <a:avLst/>
          </a:prstGeom>
          <a:noFill/>
        </p:spPr>
        <p:txBody>
          <a:bodyPr wrap="none" rtlCol="0">
            <a:spAutoFit/>
          </a:bodyPr>
          <a:lstStyle/>
          <a:p>
            <a:pPr algn="ctr"/>
            <a:r>
              <a:rPr lang="en-US" sz="2700" b="1" dirty="0" err="1"/>
              <a:t>Âm</a:t>
            </a:r>
            <a:r>
              <a:rPr lang="en-US" sz="2700" b="1" dirty="0"/>
              <a:t> </a:t>
            </a:r>
            <a:r>
              <a:rPr lang="en-US" sz="2700" b="1" dirty="0" err="1"/>
              <a:t>thanh</a:t>
            </a:r>
            <a:r>
              <a:rPr lang="en-US" sz="2700" b="1" dirty="0"/>
              <a:t> </a:t>
            </a:r>
          </a:p>
          <a:p>
            <a:pPr algn="ctr"/>
            <a:r>
              <a:rPr lang="en-US" sz="2700" b="1" dirty="0" err="1"/>
              <a:t>khi</a:t>
            </a:r>
            <a:r>
              <a:rPr lang="en-US" sz="2700" b="1" dirty="0"/>
              <a:t> </a:t>
            </a:r>
            <a:r>
              <a:rPr lang="en-US" sz="2700" b="1" dirty="0" err="1"/>
              <a:t>chọn</a:t>
            </a:r>
            <a:r>
              <a:rPr lang="en-US" sz="2700" b="1" dirty="0"/>
              <a:t> </a:t>
            </a:r>
            <a:r>
              <a:rPr lang="en-US" sz="2700" b="1" dirty="0" err="1"/>
              <a:t>Đúng</a:t>
            </a:r>
            <a:endParaRPr lang="en-US" sz="2700" b="1" dirty="0"/>
          </a:p>
        </p:txBody>
      </p:sp>
      <p:sp>
        <p:nvSpPr>
          <p:cNvPr id="42" name="TextBox 41">
            <a:extLst>
              <a:ext uri="{FF2B5EF4-FFF2-40B4-BE49-F238E27FC236}">
                <a16:creationId xmlns:a16="http://schemas.microsoft.com/office/drawing/2014/main" xmlns="" id="{09CCAA37-C4D2-436F-9A9B-31EEF533055B}"/>
              </a:ext>
            </a:extLst>
          </p:cNvPr>
          <p:cNvSpPr txBox="1"/>
          <p:nvPr/>
        </p:nvSpPr>
        <p:spPr>
          <a:xfrm>
            <a:off x="-2423899" y="5437623"/>
            <a:ext cx="1901482" cy="923330"/>
          </a:xfrm>
          <a:prstGeom prst="rect">
            <a:avLst/>
          </a:prstGeom>
          <a:noFill/>
        </p:spPr>
        <p:txBody>
          <a:bodyPr wrap="none" rtlCol="0">
            <a:spAutoFit/>
          </a:bodyPr>
          <a:lstStyle/>
          <a:p>
            <a:pPr algn="ctr"/>
            <a:r>
              <a:rPr lang="en-US" sz="2700" b="1" dirty="0" err="1"/>
              <a:t>Âm</a:t>
            </a:r>
            <a:r>
              <a:rPr lang="en-US" sz="2700" b="1" dirty="0"/>
              <a:t> </a:t>
            </a:r>
            <a:r>
              <a:rPr lang="en-US" sz="2700" b="1" dirty="0" err="1"/>
              <a:t>thanh</a:t>
            </a:r>
            <a:r>
              <a:rPr lang="en-US" sz="2700" b="1" dirty="0"/>
              <a:t> </a:t>
            </a:r>
          </a:p>
          <a:p>
            <a:pPr algn="ctr"/>
            <a:r>
              <a:rPr lang="en-US" sz="2700" b="1" dirty="0" err="1"/>
              <a:t>khi</a:t>
            </a:r>
            <a:r>
              <a:rPr lang="en-US" sz="2700" b="1" dirty="0"/>
              <a:t> </a:t>
            </a:r>
            <a:r>
              <a:rPr lang="en-US" sz="2700" b="1" dirty="0" err="1"/>
              <a:t>chọn</a:t>
            </a:r>
            <a:r>
              <a:rPr lang="en-US" sz="2700" b="1" dirty="0"/>
              <a:t> Sai</a:t>
            </a:r>
          </a:p>
        </p:txBody>
      </p:sp>
      <p:pic>
        <p:nvPicPr>
          <p:cNvPr id="43" name="59c3c5f047238">
            <a:hlinkClick r:id="" action="ppaction://media"/>
            <a:extLst>
              <a:ext uri="{FF2B5EF4-FFF2-40B4-BE49-F238E27FC236}">
                <a16:creationId xmlns:a16="http://schemas.microsoft.com/office/drawing/2014/main" xmlns="" id="{C96E145F-DBF9-4B11-9F1F-A6762EC73B86}"/>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867519" y="2022976"/>
            <a:ext cx="731045" cy="731045"/>
          </a:xfrm>
          <a:prstGeom prst="rect">
            <a:avLst/>
          </a:prstGeom>
        </p:spPr>
      </p:pic>
      <p:pic>
        <p:nvPicPr>
          <p:cNvPr id="44" name="AmthanhThua">
            <a:hlinkClick r:id="" action="ppaction://media"/>
            <a:extLst>
              <a:ext uri="{FF2B5EF4-FFF2-40B4-BE49-F238E27FC236}">
                <a16:creationId xmlns:a16="http://schemas.microsoft.com/office/drawing/2014/main" xmlns="" id="{0555D5B6-794F-467F-B33F-9BA01388C22D}"/>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2757593" y="6611885"/>
            <a:ext cx="731045" cy="731045"/>
          </a:xfrm>
          <a:prstGeom prst="rect">
            <a:avLst/>
          </a:prstGeom>
        </p:spPr>
      </p:pic>
      <p:pic>
        <p:nvPicPr>
          <p:cNvPr id="25" name="Picture 24">
            <a:extLst>
              <a:ext uri="{FF2B5EF4-FFF2-40B4-BE49-F238E27FC236}">
                <a16:creationId xmlns:a16="http://schemas.microsoft.com/office/drawing/2014/main" xmlns="" id="{2EE0A947-EA37-4CDA-83DB-F340CF23C56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6340" y="2009248"/>
            <a:ext cx="4973791" cy="4032804"/>
          </a:xfrm>
          <a:prstGeom prst="rect">
            <a:avLst/>
          </a:prstGeom>
        </p:spPr>
      </p:pic>
      <p:pic>
        <p:nvPicPr>
          <p:cNvPr id="28" name="Picture 27">
            <a:extLst>
              <a:ext uri="{FF2B5EF4-FFF2-40B4-BE49-F238E27FC236}">
                <a16:creationId xmlns:a16="http://schemas.microsoft.com/office/drawing/2014/main" xmlns="" id="{420D759F-A745-4E0A-861D-B85DA0CA07D7}"/>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836340" y="2295487"/>
            <a:ext cx="4686332" cy="3799729"/>
          </a:xfrm>
          <a:prstGeom prst="rect">
            <a:avLst/>
          </a:prstGeom>
        </p:spPr>
      </p:pic>
      <p:pic>
        <p:nvPicPr>
          <p:cNvPr id="49" name="Picture 48">
            <a:extLst>
              <a:ext uri="{FF2B5EF4-FFF2-40B4-BE49-F238E27FC236}">
                <a16:creationId xmlns:a16="http://schemas.microsoft.com/office/drawing/2014/main" xmlns="" id="{2295856E-37F6-4A4A-999B-1507CD812C9F}"/>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836829" y="2317165"/>
            <a:ext cx="4686332" cy="3799729"/>
          </a:xfrm>
          <a:prstGeom prst="rect">
            <a:avLst/>
          </a:prstGeom>
        </p:spPr>
      </p:pic>
      <p:pic>
        <p:nvPicPr>
          <p:cNvPr id="29" name="Picture 12" descr="aleejandravs | Baamboozle">
            <a:hlinkClick r:id="rId15" action="ppaction://hlinksldjump"/>
            <a:extLst>
              <a:ext uri="{FF2B5EF4-FFF2-40B4-BE49-F238E27FC236}">
                <a16:creationId xmlns:a16="http://schemas.microsoft.com/office/drawing/2014/main" xmlns="" id="{F7C78E6E-C0E1-4717-9F91-C9A3D68BD1A5}"/>
              </a:ext>
            </a:extLst>
          </p:cNvPr>
          <p:cNvPicPr>
            <a:picLocks noChangeAspect="1" noChangeArrowheads="1"/>
          </p:cNvPicPr>
          <p:nvPr/>
        </p:nvPicPr>
        <p:blipFill>
          <a:blip r:embed="rId16" cstate="print">
            <a:extLst>
              <a:ext uri="{BEBA8EAE-BF5A-486C-A8C5-ECC9F3942E4B}">
                <a14:imgProps xmlns:a14="http://schemas.microsoft.com/office/drawing/2010/main">
                  <a14:imgLayer r:embed="rId17">
                    <a14:imgEffect>
                      <a14:backgroundRemoval t="9967" b="91503" l="9967" r="89869">
                        <a14:foregroundMark x1="29085" y1="23366" x2="29085" y2="23366"/>
                        <a14:foregroundMark x1="31373" y1="39542" x2="31373" y2="39542"/>
                        <a14:foregroundMark x1="69444" y1="83497" x2="69444" y2="83497"/>
                        <a14:foregroundMark x1="56699" y1="86928" x2="56699" y2="86928"/>
                        <a14:foregroundMark x1="57843" y1="91503" x2="57843" y2="91503"/>
                        <a14:foregroundMark x1="70588" y1="32680" x2="70588" y2="32680"/>
                        <a14:foregroundMark x1="71732" y1="21078" x2="71732" y2="21078"/>
                        <a14:foregroundMark x1="69444" y1="23366" x2="69444" y2="23366"/>
                        <a14:foregroundMark x1="71732" y1="26797" x2="71732" y2="26797"/>
                        <a14:foregroundMark x1="71732" y1="26797" x2="71732" y2="26797"/>
                        <a14:foregroundMark x1="41667" y1="37255" x2="46405" y2="27941"/>
                        <a14:foregroundMark x1="33660" y1="33824" x2="39379" y2="24510"/>
                        <a14:foregroundMark x1="29085" y1="23366" x2="47549" y2="16503"/>
                        <a14:foregroundMark x1="64869" y1="18791" x2="71732" y2="22222"/>
                      </a14:backgroundRemoval>
                    </a14:imgEffect>
                  </a14:imgLayer>
                </a14:imgProps>
              </a:ext>
              <a:ext uri="{28A0092B-C50C-407E-A947-70E740481C1C}">
                <a14:useLocalDpi xmlns:a14="http://schemas.microsoft.com/office/drawing/2010/main" val="0"/>
              </a:ext>
            </a:extLst>
          </a:blip>
          <a:srcRect/>
          <a:stretch>
            <a:fillRect/>
          </a:stretch>
        </p:blipFill>
        <p:spPr bwMode="auto">
          <a:xfrm>
            <a:off x="80362" y="464460"/>
            <a:ext cx="2092800" cy="2092800"/>
          </a:xfrm>
          <a:prstGeom prst="rect">
            <a:avLst/>
          </a:prstGeom>
          <a:noFill/>
          <a:extLst>
            <a:ext uri="{909E8E84-426E-40DD-AFC4-6F175D3DCCD1}">
              <a14:hiddenFill xmlns:a14="http://schemas.microsoft.com/office/drawing/2010/main">
                <a:solidFill>
                  <a:srgbClr val="FFFFFF"/>
                </a:solidFill>
              </a14:hiddenFill>
            </a:ext>
          </a:extLst>
        </p:spPr>
      </p:pic>
      <p:pic>
        <p:nvPicPr>
          <p:cNvPr id="17410" name="Picture 2" descr="24 Cartoon Green Color In A Paint Bucket With Brush Illustrations &amp;amp; Clip  Art - iStock">
            <a:extLst>
              <a:ext uri="{FF2B5EF4-FFF2-40B4-BE49-F238E27FC236}">
                <a16:creationId xmlns:a16="http://schemas.microsoft.com/office/drawing/2014/main" xmlns="" id="{A52AF42A-6362-4386-8A70-042304E09B2D}"/>
              </a:ext>
            </a:extLst>
          </p:cNvPr>
          <p:cNvPicPr>
            <a:picLocks noChangeAspect="1" noChangeArrowheads="1"/>
          </p:cNvPicPr>
          <p:nvPr/>
        </p:nvPicPr>
        <p:blipFill rotWithShape="1">
          <a:blip r:embed="rId18">
            <a:extLst>
              <a:ext uri="{BEBA8EAE-BF5A-486C-A8C5-ECC9F3942E4B}">
                <a14:imgProps xmlns:a14="http://schemas.microsoft.com/office/drawing/2010/main">
                  <a14:imgLayer r:embed="rId19">
                    <a14:imgEffect>
                      <a14:backgroundRemoval t="11160" b="90591" l="4085" r="39379">
                        <a14:foregroundMark x1="11275" y1="15974" x2="22549" y2="15098"/>
                        <a14:foregroundMark x1="22549" y1="15098" x2="28268" y2="15098"/>
                        <a14:foregroundMark x1="26961" y1="11597" x2="26961" y2="11597"/>
                        <a14:foregroundMark x1="36601" y1="11597" x2="36601" y2="11597"/>
                        <a14:foregroundMark x1="38725" y1="18600" x2="38725" y2="18600"/>
                        <a14:foregroundMark x1="39542" y1="22101" x2="39542" y2="22101"/>
                        <a14:foregroundMark x1="22222" y1="38512" x2="30392" y2="50985"/>
                        <a14:foregroundMark x1="30392" y1="41575" x2="33497" y2="38512"/>
                        <a14:foregroundMark x1="33824" y1="38074" x2="33824" y2="38074"/>
                        <a14:foregroundMark x1="33824" y1="38074" x2="33824" y2="38074"/>
                        <a14:foregroundMark x1="36111" y1="40481" x2="37418" y2="48578"/>
                        <a14:foregroundMark x1="35131" y1="45514" x2="25980" y2="42451"/>
                        <a14:foregroundMark x1="25980" y1="42451" x2="30392" y2="46171"/>
                        <a14:foregroundMark x1="21569" y1="38731" x2="29902" y2="36761"/>
                        <a14:foregroundMark x1="19608" y1="38074" x2="26471" y2="45077"/>
                        <a14:foregroundMark x1="26471" y1="45077" x2="26471" y2="45077"/>
                        <a14:foregroundMark x1="24183" y1="37418" x2="32026" y2="38512"/>
                        <a14:foregroundMark x1="19608" y1="42670" x2="23529" y2="43107"/>
                        <a14:foregroundMark x1="19608" y1="47265" x2="27288" y2="47484"/>
                        <a14:foregroundMark x1="19444" y1="45733" x2="26144" y2="45733"/>
                        <a14:foregroundMark x1="5556" y1="29322" x2="5556" y2="29322"/>
                        <a14:foregroundMark x1="8987" y1="24508" x2="8987" y2="24508"/>
                        <a14:foregroundMark x1="15196" y1="11160" x2="15196" y2="11160"/>
                      </a14:backgroundRemoval>
                    </a14:imgEffect>
                  </a14:imgLayer>
                </a14:imgProps>
              </a:ext>
              <a:ext uri="{28A0092B-C50C-407E-A947-70E740481C1C}">
                <a14:useLocalDpi xmlns:a14="http://schemas.microsoft.com/office/drawing/2010/main" val="0"/>
              </a:ext>
            </a:extLst>
          </a:blip>
          <a:srcRect t="7354" r="56013"/>
          <a:stretch/>
        </p:blipFill>
        <p:spPr bwMode="auto">
          <a:xfrm rot="16200000">
            <a:off x="2283816" y="83070"/>
            <a:ext cx="1815629" cy="28555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819433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1.25E-6 1.11111E-6 L 0.89831 0.01018 " pathEditMode="relative" rAng="0" ptsTypes="AA">
                                      <p:cBhvr>
                                        <p:cTn id="6" dur="2000" fill="hold"/>
                                        <p:tgtEl>
                                          <p:spTgt spid="17410"/>
                                        </p:tgtEl>
                                        <p:attrNameLst>
                                          <p:attrName>ppt_x</p:attrName>
                                          <p:attrName>ppt_y</p:attrName>
                                        </p:attrNameLst>
                                      </p:cBhvr>
                                      <p:rCtr x="44909" y="509"/>
                                    </p:animMotion>
                                  </p:childTnLst>
                                </p:cTn>
                              </p:par>
                              <p:par>
                                <p:cTn id="7" presetID="22" presetClass="entr" presetSubtype="8" fill="hold"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wipe(left)">
                                      <p:cBhvr>
                                        <p:cTn id="9" dur="2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27" fill="hold" display="0">
                  <p:stCondLst>
                    <p:cond delay="indefinite"/>
                  </p:stCondLst>
                  <p:endCondLst>
                    <p:cond evt="onStopAudio" delay="0">
                      <p:tgtEl>
                        <p:sldTgt/>
                      </p:tgtEl>
                    </p:cond>
                  </p:endCondLst>
                </p:cTn>
                <p:tgtEl>
                  <p:spTgt spid="40"/>
                </p:tgtEl>
              </p:cMediaNode>
            </p:audio>
            <p:audio>
              <p:cMediaNode vol="80000">
                <p:cTn id="28" fill="hold" display="0">
                  <p:stCondLst>
                    <p:cond delay="indefinite"/>
                  </p:stCondLst>
                  <p:endCondLst>
                    <p:cond evt="onStopAudio" delay="0">
                      <p:tgtEl>
                        <p:sldTgt/>
                      </p:tgtEl>
                    </p:cond>
                  </p:endCondLst>
                </p:cTn>
                <p:tgtEl>
                  <p:spTgt spid="43"/>
                </p:tgtEl>
              </p:cMediaNode>
            </p:audio>
            <p:audio>
              <p:cMediaNode vol="80000">
                <p:cTn id="29" fill="hold" display="0">
                  <p:stCondLst>
                    <p:cond delay="indefinite"/>
                  </p:stCondLst>
                  <p:endCondLst>
                    <p:cond evt="onStopAudio" delay="0">
                      <p:tgtEl>
                        <p:sldTgt/>
                      </p:tgtEl>
                    </p:cond>
                  </p:endCondLst>
                </p:cTn>
                <p:tgtEl>
                  <p:spTgt spid="44"/>
                </p:tgtEl>
              </p:cMediaNode>
            </p:audio>
            <p:seq concurrent="1" nextAc="seek">
              <p:cTn id="30" restart="whenNotActive" fill="hold" evtFilter="cancelBubble" nodeType="interactiveSeq">
                <p:stCondLst>
                  <p:cond evt="onClick" delay="0">
                    <p:tgtEl>
                      <p:spTgt spid="14"/>
                    </p:tgtEl>
                  </p:cond>
                </p:stCondLst>
                <p:endSync evt="end" delay="0">
                  <p:rtn val="all"/>
                </p:endSync>
                <p:childTnLst>
                  <p:par>
                    <p:cTn id="31" fill="hold">
                      <p:stCondLst>
                        <p:cond delay="0"/>
                      </p:stCondLst>
                      <p:childTnLst>
                        <p:par>
                          <p:cTn id="32" fill="hold">
                            <p:stCondLst>
                              <p:cond delay="0"/>
                            </p:stCondLst>
                            <p:childTnLst>
                              <p:par>
                                <p:cTn id="33" presetID="10" presetClass="entr" presetSubtype="0" fill="hold" nodeType="with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fade">
                                      <p:cBhvr>
                                        <p:cTn id="35" dur="500"/>
                                        <p:tgtEl>
                                          <p:spTgt spid="25"/>
                                        </p:tgtEl>
                                      </p:cBhvr>
                                    </p:animEffect>
                                  </p:childTnLst>
                                </p:cTn>
                              </p:par>
                              <p:par>
                                <p:cTn id="36" presetID="1" presetClass="mediacall" presetSubtype="0" fill="hold" nodeType="withEffect">
                                  <p:stCondLst>
                                    <p:cond delay="0"/>
                                  </p:stCondLst>
                                  <p:childTnLst>
                                    <p:cmd type="call" cmd="playFrom(0.0)">
                                      <p:cBhvr>
                                        <p:cTn id="37" dur="4704" fill="hold"/>
                                        <p:tgtEl>
                                          <p:spTgt spid="43"/>
                                        </p:tgtEl>
                                      </p:cBhvr>
                                    </p:cmd>
                                  </p:childTnLst>
                                </p:cTn>
                              </p:par>
                            </p:childTnLst>
                          </p:cTn>
                        </p:par>
                      </p:childTnLst>
                    </p:cTn>
                  </p:par>
                </p:childTnLst>
              </p:cTn>
              <p:nextCondLst>
                <p:cond evt="onClick" delay="0">
                  <p:tgtEl>
                    <p:spTgt spid="14"/>
                  </p:tgtEl>
                </p:cond>
              </p:nextCondLst>
            </p:seq>
            <p:seq concurrent="1" nextAc="seek">
              <p:cTn id="38" restart="whenNotActive" fill="hold" evtFilter="cancelBubble" nodeType="interactiveSeq">
                <p:stCondLst>
                  <p:cond evt="onClick" delay="0">
                    <p:tgtEl>
                      <p:spTgt spid="11"/>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nodeType="withEffect">
                                  <p:stCondLst>
                                    <p:cond delay="0"/>
                                  </p:stCondLst>
                                  <p:childTnLst>
                                    <p:set>
                                      <p:cBhvr>
                                        <p:cTn id="42" dur="1" fill="hold">
                                          <p:stCondLst>
                                            <p:cond delay="0"/>
                                          </p:stCondLst>
                                        </p:cTn>
                                        <p:tgtEl>
                                          <p:spTgt spid="49"/>
                                        </p:tgtEl>
                                        <p:attrNameLst>
                                          <p:attrName>style.visibility</p:attrName>
                                        </p:attrNameLst>
                                      </p:cBhvr>
                                      <p:to>
                                        <p:strVal val="visible"/>
                                      </p:to>
                                    </p:set>
                                    <p:animEffect transition="in" filter="fade">
                                      <p:cBhvr>
                                        <p:cTn id="43" dur="500"/>
                                        <p:tgtEl>
                                          <p:spTgt spid="49"/>
                                        </p:tgtEl>
                                      </p:cBhvr>
                                    </p:animEffect>
                                  </p:childTnLst>
                                </p:cTn>
                              </p:par>
                              <p:par>
                                <p:cTn id="44" presetID="1" presetClass="mediacall" presetSubtype="0" fill="hold" nodeType="withEffect">
                                  <p:stCondLst>
                                    <p:cond delay="0"/>
                                  </p:stCondLst>
                                  <p:childTnLst>
                                    <p:cmd type="call" cmd="playFrom(0.0)">
                                      <p:cBhvr>
                                        <p:cTn id="45" dur="4995" fill="hold"/>
                                        <p:tgtEl>
                                          <p:spTgt spid="44"/>
                                        </p:tgtEl>
                                      </p:cBhvr>
                                    </p:cmd>
                                  </p:childTnLst>
                                </p:cTn>
                              </p:par>
                            </p:childTnLst>
                          </p:cTn>
                        </p:par>
                      </p:childTnLst>
                    </p:cTn>
                  </p:par>
                </p:childTnLst>
              </p:cTn>
              <p:nextCondLst>
                <p:cond evt="onClick" delay="0">
                  <p:tgtEl>
                    <p:spTgt spid="11"/>
                  </p:tgtEl>
                </p:cond>
              </p:nextCondLst>
            </p:seq>
            <p:seq concurrent="1" nextAc="seek">
              <p:cTn id="46" restart="whenNotActive" fill="hold" evtFilter="cancelBubble" nodeType="interactiveSeq">
                <p:stCondLst>
                  <p:cond evt="onClick" delay="0">
                    <p:tgtEl>
                      <p:spTgt spid="10"/>
                    </p:tgtEl>
                  </p:cond>
                </p:stCondLst>
                <p:endSync evt="end" delay="0">
                  <p:rtn val="all"/>
                </p:endSync>
                <p:childTnLst>
                  <p:par>
                    <p:cTn id="47" fill="hold">
                      <p:stCondLst>
                        <p:cond delay="0"/>
                      </p:stCondLst>
                      <p:childTnLst>
                        <p:par>
                          <p:cTn id="48" fill="hold">
                            <p:stCondLst>
                              <p:cond delay="0"/>
                            </p:stCondLst>
                            <p:childTnLst>
                              <p:par>
                                <p:cTn id="49" presetID="1" presetClass="mediacall" presetSubtype="0" fill="hold" nodeType="withEffect">
                                  <p:stCondLst>
                                    <p:cond delay="0"/>
                                  </p:stCondLst>
                                  <p:childTnLst>
                                    <p:cmd type="call" cmd="playFrom(0.0)">
                                      <p:cBhvr>
                                        <p:cTn id="50" dur="4995" fill="hold"/>
                                        <p:tgtEl>
                                          <p:spTgt spid="40"/>
                                        </p:tgtEl>
                                      </p:cBhvr>
                                    </p:cmd>
                                  </p:childTnLst>
                                </p:cTn>
                              </p:par>
                              <p:par>
                                <p:cTn id="51" presetID="10" presetClass="entr" presetSubtype="0" fill="hold" nodeType="withEffect">
                                  <p:stCondLst>
                                    <p:cond delay="0"/>
                                  </p:stCondLst>
                                  <p:childTnLst>
                                    <p:set>
                                      <p:cBhvr>
                                        <p:cTn id="52" dur="1" fill="hold">
                                          <p:stCondLst>
                                            <p:cond delay="0"/>
                                          </p:stCondLst>
                                        </p:cTn>
                                        <p:tgtEl>
                                          <p:spTgt spid="28"/>
                                        </p:tgtEl>
                                        <p:attrNameLst>
                                          <p:attrName>style.visibility</p:attrName>
                                        </p:attrNameLst>
                                      </p:cBhvr>
                                      <p:to>
                                        <p:strVal val="visible"/>
                                      </p:to>
                                    </p:set>
                                    <p:animEffect transition="in" filter="fade">
                                      <p:cBhvr>
                                        <p:cTn id="53" dur="500"/>
                                        <p:tgtEl>
                                          <p:spTgt spid="28"/>
                                        </p:tgtEl>
                                      </p:cBhvr>
                                    </p:animEffect>
                                  </p:childTnLst>
                                </p:cTn>
                              </p:par>
                            </p:childTnLst>
                          </p:cTn>
                        </p:par>
                      </p:childTnLst>
                    </p:cTn>
                  </p:par>
                </p:childTnLst>
              </p:cTn>
              <p:nextCondLst>
                <p:cond evt="onClick" delay="0">
                  <p:tgtEl>
                    <p:spTgt spid="10"/>
                  </p:tgtEl>
                </p:cond>
              </p:nextCondLst>
            </p:seq>
            <p:seq concurrent="1" nextAc="seek">
              <p:cTn id="54" restart="whenNotActive" fill="hold" evtFilter="cancelBubble" nodeType="interactiveSeq">
                <p:stCondLst>
                  <p:cond evt="onClick" delay="0">
                    <p:tgtEl>
                      <p:spTgt spid="49"/>
                    </p:tgtEl>
                  </p:cond>
                </p:stCondLst>
                <p:endSync evt="end" delay="0">
                  <p:rtn val="all"/>
                </p:endSync>
                <p:childTnLst>
                  <p:par>
                    <p:cTn id="55" fill="hold">
                      <p:stCondLst>
                        <p:cond delay="0"/>
                      </p:stCondLst>
                      <p:childTnLst>
                        <p:par>
                          <p:cTn id="56" fill="hold">
                            <p:stCondLst>
                              <p:cond delay="0"/>
                            </p:stCondLst>
                            <p:childTnLst>
                              <p:par>
                                <p:cTn id="57" presetID="1" presetClass="exit" presetSubtype="0" fill="hold" nodeType="clickEffect">
                                  <p:stCondLst>
                                    <p:cond delay="0"/>
                                  </p:stCondLst>
                                  <p:childTnLst>
                                    <p:set>
                                      <p:cBhvr>
                                        <p:cTn id="58" dur="1" fill="hold">
                                          <p:stCondLst>
                                            <p:cond delay="0"/>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49"/>
                  </p:tgtEl>
                </p:cond>
              </p:nextCondLst>
            </p:seq>
            <p:seq concurrent="1" nextAc="seek">
              <p:cTn id="59" restart="whenNotActive" fill="hold" evtFilter="cancelBubble" nodeType="interactiveSeq">
                <p:stCondLst>
                  <p:cond evt="onClick" delay="0">
                    <p:tgtEl>
                      <p:spTgt spid="28"/>
                    </p:tgtEl>
                  </p:cond>
                </p:stCondLst>
                <p:endSync evt="end" delay="0">
                  <p:rtn val="all"/>
                </p:endSync>
                <p:childTnLst>
                  <p:par>
                    <p:cTn id="60" fill="hold">
                      <p:stCondLst>
                        <p:cond delay="0"/>
                      </p:stCondLst>
                      <p:childTnLst>
                        <p:par>
                          <p:cTn id="61" fill="hold">
                            <p:stCondLst>
                              <p:cond delay="0"/>
                            </p:stCondLst>
                            <p:childTnLst>
                              <p:par>
                                <p:cTn id="62" presetID="1" presetClass="exit" presetSubtype="0" fill="hold" nodeType="clickEffect">
                                  <p:stCondLst>
                                    <p:cond delay="0"/>
                                  </p:stCondLst>
                                  <p:childTnLst>
                                    <p:set>
                                      <p:cBhvr>
                                        <p:cTn id="63" dur="1" fill="hold">
                                          <p:stCondLst>
                                            <p:cond delay="0"/>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64" restart="whenNotActive" fill="hold" evtFilter="cancelBubble" nodeType="interactiveSeq">
                <p:stCondLst>
                  <p:cond evt="onClick" delay="0">
                    <p:tgtEl>
                      <p:spTgt spid="25"/>
                    </p:tgtEl>
                  </p:cond>
                </p:stCondLst>
                <p:endSync evt="end" delay="0">
                  <p:rtn val="all"/>
                </p:endSync>
                <p:childTnLst>
                  <p:par>
                    <p:cTn id="65" fill="hold">
                      <p:stCondLst>
                        <p:cond delay="0"/>
                      </p:stCondLst>
                      <p:childTnLst>
                        <p:par>
                          <p:cTn id="66" fill="hold">
                            <p:stCondLst>
                              <p:cond delay="0"/>
                            </p:stCondLst>
                            <p:childTnLst>
                              <p:par>
                                <p:cTn id="67" presetID="1" presetClass="exit" presetSubtype="0" fill="hold" nodeType="clickEffect">
                                  <p:stCondLst>
                                    <p:cond delay="0"/>
                                  </p:stCondLst>
                                  <p:childTnLst>
                                    <p:set>
                                      <p:cBhvr>
                                        <p:cTn id="68"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 name="Group 2">
            <a:extLst>
              <a:ext uri="{FF2B5EF4-FFF2-40B4-BE49-F238E27FC236}">
                <a16:creationId xmlns:a16="http://schemas.microsoft.com/office/drawing/2014/main" xmlns="" id="{9878DD74-96C3-4C44-9CBE-ECB1D1696CEC}"/>
              </a:ext>
            </a:extLst>
          </p:cNvPr>
          <p:cNvGrpSpPr/>
          <p:nvPr/>
        </p:nvGrpSpPr>
        <p:grpSpPr>
          <a:xfrm>
            <a:off x="1966943" y="741106"/>
            <a:ext cx="9737377" cy="1338418"/>
            <a:chOff x="884903" y="741106"/>
            <a:chExt cx="9737377" cy="1338418"/>
          </a:xfrm>
        </p:grpSpPr>
        <p:sp>
          <p:nvSpPr>
            <p:cNvPr id="2" name="Double Wave 1">
              <a:extLst>
                <a:ext uri="{FF2B5EF4-FFF2-40B4-BE49-F238E27FC236}">
                  <a16:creationId xmlns:a16="http://schemas.microsoft.com/office/drawing/2014/main" xmlns="" id="{37375B90-5588-40D4-B430-9E9A28718435}"/>
                </a:ext>
              </a:extLst>
            </p:cNvPr>
            <p:cNvSpPr/>
            <p:nvPr/>
          </p:nvSpPr>
          <p:spPr>
            <a:xfrm>
              <a:off x="884903" y="741106"/>
              <a:ext cx="9547115" cy="1338418"/>
            </a:xfrm>
            <a:prstGeom prst="doubleWave">
              <a:avLst/>
            </a:prstGeom>
            <a:solidFill>
              <a:srgbClr val="BDED01"/>
            </a:solidFill>
            <a:ln>
              <a:solidFill>
                <a:srgbClr val="BDED0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xmlns="" id="{81D125E1-EC16-4C12-BBCD-F88748F29C1D}"/>
                </a:ext>
              </a:extLst>
            </p:cNvPr>
            <p:cNvSpPr/>
            <p:nvPr/>
          </p:nvSpPr>
          <p:spPr>
            <a:xfrm>
              <a:off x="1273285" y="879195"/>
              <a:ext cx="9348995" cy="1200329"/>
            </a:xfrm>
            <a:prstGeom prst="rect">
              <a:avLst/>
            </a:prstGeom>
          </p:spPr>
          <p:txBody>
            <a:bodyPr wrap="square">
              <a:spAutoFit/>
            </a:bodyPr>
            <a:lstStyle/>
            <a:p>
              <a:pPr algn="ctr"/>
              <a:r>
                <a:rPr lang="en-US" sz="3600" dirty="0">
                  <a:latin typeface="Pattaya" panose="00000500000000000000" pitchFamily="2" charset="-34"/>
                  <a:cs typeface="Pattaya" panose="00000500000000000000" pitchFamily="2" charset="-34"/>
                </a:rPr>
                <a:t>Qua </a:t>
              </a:r>
              <a:r>
                <a:rPr lang="en-US" sz="3600" dirty="0" err="1">
                  <a:latin typeface="Pattaya" panose="00000500000000000000" pitchFamily="2" charset="-34"/>
                  <a:cs typeface="Pattaya" panose="00000500000000000000" pitchFamily="2" charset="-34"/>
                </a:rPr>
                <a:t>câu</a:t>
              </a:r>
              <a:r>
                <a:rPr lang="en-US" sz="3600" dirty="0">
                  <a:latin typeface="Pattaya" panose="00000500000000000000" pitchFamily="2" charset="-34"/>
                  <a:cs typeface="Pattaya" panose="00000500000000000000" pitchFamily="2" charset="-34"/>
                </a:rPr>
                <a:t> </a:t>
              </a:r>
              <a:r>
                <a:rPr lang="vi-VN" sz="3600" dirty="0">
                  <a:latin typeface="Pattaya" panose="00000500000000000000" pitchFamily="2" charset="-34"/>
                  <a:cs typeface="Pattaya" panose="00000500000000000000" pitchFamily="2" charset="-34"/>
                </a:rPr>
                <a:t>chuyện,</a:t>
              </a:r>
              <a:r>
                <a:rPr lang="en-US" sz="3600" dirty="0">
                  <a:latin typeface="Pattaya" panose="00000500000000000000" pitchFamily="2" charset="-34"/>
                  <a:cs typeface="Pattaya" panose="00000500000000000000" pitchFamily="2" charset="-34"/>
                </a:rPr>
                <a:t> ta </a:t>
              </a:r>
              <a:r>
                <a:rPr lang="en-US" sz="3600" dirty="0" err="1">
                  <a:latin typeface="Pattaya" panose="00000500000000000000" pitchFamily="2" charset="-34"/>
                  <a:cs typeface="Pattaya" panose="00000500000000000000" pitchFamily="2" charset="-34"/>
                </a:rPr>
                <a:t>thấy</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quan</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án</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là</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người</a:t>
              </a:r>
              <a:r>
                <a:rPr lang="en-US" sz="3600" dirty="0">
                  <a:latin typeface="Pattaya" panose="00000500000000000000" pitchFamily="2" charset="-34"/>
                  <a:cs typeface="Pattaya" panose="00000500000000000000" pitchFamily="2" charset="-34"/>
                </a:rPr>
                <a:t> </a:t>
              </a:r>
              <a:endParaRPr lang="vi-VN" sz="3600" dirty="0">
                <a:latin typeface="Pattaya" panose="00000500000000000000" pitchFamily="2" charset="-34"/>
                <a:cs typeface="Pattaya" panose="00000500000000000000" pitchFamily="2" charset="-34"/>
              </a:endParaRPr>
            </a:p>
            <a:p>
              <a:pPr algn="ctr"/>
              <a:r>
                <a:rPr lang="en-US" sz="3600" dirty="0" err="1">
                  <a:latin typeface="Pattaya" panose="00000500000000000000" pitchFamily="2" charset="-34"/>
                  <a:cs typeface="Pattaya" panose="00000500000000000000" pitchFamily="2" charset="-34"/>
                </a:rPr>
                <a:t>có</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những</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phẩm</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chất</a:t>
              </a:r>
              <a:r>
                <a:rPr lang="en-US" sz="3600" dirty="0">
                  <a:latin typeface="Pattaya" panose="00000500000000000000" pitchFamily="2" charset="-34"/>
                  <a:cs typeface="Pattaya" panose="00000500000000000000" pitchFamily="2" charset="-34"/>
                </a:rPr>
                <a:t> </a:t>
              </a:r>
              <a:r>
                <a:rPr lang="en-US" sz="3600" dirty="0" err="1">
                  <a:latin typeface="Pattaya" panose="00000500000000000000" pitchFamily="2" charset="-34"/>
                  <a:cs typeface="Pattaya" panose="00000500000000000000" pitchFamily="2" charset="-34"/>
                </a:rPr>
                <a:t>gì</a:t>
              </a:r>
              <a:r>
                <a:rPr lang="en-US" sz="3600" dirty="0">
                  <a:latin typeface="Pattaya" panose="00000500000000000000" pitchFamily="2" charset="-34"/>
                  <a:cs typeface="Pattaya" panose="00000500000000000000" pitchFamily="2" charset="-34"/>
                </a:rPr>
                <a:t>?</a:t>
              </a:r>
            </a:p>
          </p:txBody>
        </p:sp>
      </p:grpSp>
      <p:grpSp>
        <p:nvGrpSpPr>
          <p:cNvPr id="14" name="Group 13">
            <a:extLst>
              <a:ext uri="{FF2B5EF4-FFF2-40B4-BE49-F238E27FC236}">
                <a16:creationId xmlns:a16="http://schemas.microsoft.com/office/drawing/2014/main" xmlns="" id="{0F64DEA0-7F65-4097-ACD8-3FFB8A227B01}"/>
              </a:ext>
            </a:extLst>
          </p:cNvPr>
          <p:cNvGrpSpPr/>
          <p:nvPr/>
        </p:nvGrpSpPr>
        <p:grpSpPr>
          <a:xfrm>
            <a:off x="834126" y="2229285"/>
            <a:ext cx="9902740" cy="1388121"/>
            <a:chOff x="1779006" y="2229285"/>
            <a:chExt cx="9902740" cy="1388121"/>
          </a:xfrm>
        </p:grpSpPr>
        <p:pic>
          <p:nvPicPr>
            <p:cNvPr id="2066" name="Picture 18" descr="Kids Holding Alphabet Vector Illustration Stock Illustration - Illustration  of cartoon, vector: 157366060">
              <a:extLst>
                <a:ext uri="{FF2B5EF4-FFF2-40B4-BE49-F238E27FC236}">
                  <a16:creationId xmlns:a16="http://schemas.microsoft.com/office/drawing/2014/main" xmlns="" id="{89541D27-1DA2-4CF8-AC45-5F3ECD65B817}"/>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backgroundRemoval t="8375" b="30875" l="7375" r="31250">
                          <a14:foregroundMark x1="9500" y1="20625" x2="9500" y2="20625"/>
                          <a14:foregroundMark x1="8250" y1="21750" x2="8250" y2="21750"/>
                          <a14:foregroundMark x1="16625" y1="18000" x2="22625" y2="17750"/>
                          <a14:foregroundMark x1="14875" y1="19375" x2="23125" y2="21500"/>
                          <a14:foregroundMark x1="8000" y1="23125" x2="10250" y2="20625"/>
                          <a14:foregroundMark x1="8875" y1="19750" x2="8875" y2="19750"/>
                          <a14:foregroundMark x1="7375" y1="21500" x2="7375" y2="21500"/>
                        </a14:backgroundRemoval>
                      </a14:imgEffect>
                    </a14:imgLayer>
                  </a14:imgProps>
                </a:ext>
                <a:ext uri="{28A0092B-C50C-407E-A947-70E740481C1C}">
                  <a14:useLocalDpi xmlns:a14="http://schemas.microsoft.com/office/drawing/2010/main" val="0"/>
                </a:ext>
              </a:extLst>
            </a:blip>
            <a:srcRect l="7061" t="5556" r="66000" b="66222"/>
            <a:stretch/>
          </p:blipFill>
          <p:spPr bwMode="auto">
            <a:xfrm>
              <a:off x="1779006" y="2229285"/>
              <a:ext cx="1325005" cy="1388121"/>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xmlns="" id="{7311C2C1-69C3-4527-8429-7A5596A2C507}"/>
                </a:ext>
              </a:extLst>
            </p:cNvPr>
            <p:cNvSpPr/>
            <p:nvPr/>
          </p:nvSpPr>
          <p:spPr>
            <a:xfrm>
              <a:off x="2949681" y="2478871"/>
              <a:ext cx="7482337" cy="959557"/>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32" name="Rectangle 31">
              <a:extLst>
                <a:ext uri="{FF2B5EF4-FFF2-40B4-BE49-F238E27FC236}">
                  <a16:creationId xmlns:a16="http://schemas.microsoft.com/office/drawing/2014/main" xmlns="" id="{891F6178-A938-4AE9-A306-543C20E7AF7D}"/>
                </a:ext>
              </a:extLst>
            </p:cNvPr>
            <p:cNvSpPr/>
            <p:nvPr/>
          </p:nvSpPr>
          <p:spPr>
            <a:xfrm>
              <a:off x="4199409" y="2559490"/>
              <a:ext cx="7482337" cy="584775"/>
            </a:xfrm>
            <a:prstGeom prst="rect">
              <a:avLst/>
            </a:prstGeom>
          </p:spPr>
          <p:txBody>
            <a:bodyPr wrap="square">
              <a:spAutoFit/>
            </a:bodyPr>
            <a:lstStyle/>
            <a:p>
              <a:pPr lvl="0" algn="just"/>
              <a:r>
                <a:rPr lang="en-US" sz="3200" dirty="0" err="1">
                  <a:latin typeface="Calibri" panose="020F0502020204030204" pitchFamily="34" charset="0"/>
                  <a:cs typeface="Calibri" panose="020F0502020204030204" pitchFamily="34" charset="0"/>
                </a:rPr>
                <a:t>Nghiêm</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khắc</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và</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mưu</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mẹo</a:t>
              </a:r>
              <a:r>
                <a:rPr lang="en-US" sz="3200" dirty="0">
                  <a:latin typeface="Calibri" panose="020F0502020204030204" pitchFamily="34" charset="0"/>
                  <a:cs typeface="Calibri" panose="020F0502020204030204" pitchFamily="34" charset="0"/>
                </a:rPr>
                <a:t>.</a:t>
              </a:r>
              <a:endParaRPr lang="en-US" sz="4400" dirty="0">
                <a:latin typeface="Calibri" panose="020F0502020204030204" pitchFamily="34" charset="0"/>
                <a:cs typeface="Calibri" panose="020F0502020204030204" pitchFamily="34" charset="0"/>
              </a:endParaRPr>
            </a:p>
          </p:txBody>
        </p:sp>
      </p:grpSp>
      <p:grpSp>
        <p:nvGrpSpPr>
          <p:cNvPr id="11" name="Group 10">
            <a:extLst>
              <a:ext uri="{FF2B5EF4-FFF2-40B4-BE49-F238E27FC236}">
                <a16:creationId xmlns:a16="http://schemas.microsoft.com/office/drawing/2014/main" xmlns="" id="{4B6D8970-2256-426F-9C38-A9802FE9FE1F}"/>
              </a:ext>
            </a:extLst>
          </p:cNvPr>
          <p:cNvGrpSpPr/>
          <p:nvPr/>
        </p:nvGrpSpPr>
        <p:grpSpPr>
          <a:xfrm>
            <a:off x="834127" y="3591228"/>
            <a:ext cx="8653011" cy="1166597"/>
            <a:chOff x="1779007" y="3591228"/>
            <a:chExt cx="8653011" cy="1166597"/>
          </a:xfrm>
        </p:grpSpPr>
        <p:pic>
          <p:nvPicPr>
            <p:cNvPr id="2068" name="Picture 20" descr="Kids Holding Alphabet Vector Illustration Stock Illustration - Illustration  of cartoon, vector: 157366060">
              <a:extLst>
                <a:ext uri="{FF2B5EF4-FFF2-40B4-BE49-F238E27FC236}">
                  <a16:creationId xmlns:a16="http://schemas.microsoft.com/office/drawing/2014/main" xmlns="" id="{DB39AB8F-5B94-4E8D-8F4D-692970534E0B}"/>
                </a:ext>
              </a:extLst>
            </p:cNvPr>
            <p:cNvPicPr>
              <a:picLocks noChangeAspect="1" noChangeArrowheads="1"/>
            </p:cNvPicPr>
            <p:nvPr/>
          </p:nvPicPr>
          <p:blipFill rotWithShape="1">
            <a:blip r:embed="rId9">
              <a:extLst>
                <a:ext uri="{BEBA8EAE-BF5A-486C-A8C5-ECC9F3942E4B}">
                  <a14:imgProps xmlns:a14="http://schemas.microsoft.com/office/drawing/2010/main">
                    <a14:imgLayer r:embed="rId8">
                      <a14:imgEffect>
                        <a14:backgroundRemoval t="11375" b="30500" l="40250" r="60875">
                          <a14:foregroundMark x1="45500" y1="30500" x2="45500" y2="30500"/>
                          <a14:foregroundMark x1="48125" y1="11375" x2="48125" y2="11375"/>
                          <a14:foregroundMark x1="50375" y1="30125" x2="53625" y2="30000"/>
                        </a14:backgroundRemoval>
                      </a14:imgEffect>
                    </a14:imgLayer>
                  </a14:imgProps>
                </a:ext>
                <a:ext uri="{28A0092B-C50C-407E-A947-70E740481C1C}">
                  <a14:useLocalDpi xmlns:a14="http://schemas.microsoft.com/office/drawing/2010/main" val="0"/>
                </a:ext>
              </a:extLst>
            </a:blip>
            <a:srcRect l="37778" t="9785" r="36445" b="67333"/>
            <a:stretch/>
          </p:blipFill>
          <p:spPr bwMode="auto">
            <a:xfrm>
              <a:off x="1779007" y="3591228"/>
              <a:ext cx="1314246" cy="1166597"/>
            </a:xfrm>
            <a:prstGeom prst="rect">
              <a:avLst/>
            </a:prstGeom>
            <a:noFill/>
            <a:extLst>
              <a:ext uri="{909E8E84-426E-40DD-AFC4-6F175D3DCCD1}">
                <a14:hiddenFill xmlns:a14="http://schemas.microsoft.com/office/drawing/2010/main">
                  <a:solidFill>
                    <a:srgbClr val="FFFFFF"/>
                  </a:solidFill>
                </a14:hiddenFill>
              </a:ext>
            </a:extLst>
          </p:spPr>
        </p:pic>
        <p:sp>
          <p:nvSpPr>
            <p:cNvPr id="30" name="Rectangle: Rounded Corners 29">
              <a:extLst>
                <a:ext uri="{FF2B5EF4-FFF2-40B4-BE49-F238E27FC236}">
                  <a16:creationId xmlns:a16="http://schemas.microsoft.com/office/drawing/2014/main" xmlns="" id="{CA0EA8E5-7925-41A2-8CB4-068CDD23712D}"/>
                </a:ext>
              </a:extLst>
            </p:cNvPr>
            <p:cNvSpPr/>
            <p:nvPr/>
          </p:nvSpPr>
          <p:spPr>
            <a:xfrm>
              <a:off x="2949681" y="3764918"/>
              <a:ext cx="7482337" cy="91440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33" name="Rectangle 32">
              <a:extLst>
                <a:ext uri="{FF2B5EF4-FFF2-40B4-BE49-F238E27FC236}">
                  <a16:creationId xmlns:a16="http://schemas.microsoft.com/office/drawing/2014/main" xmlns="" id="{866ED198-B8A0-43B4-AF39-575B188DF005}"/>
                </a:ext>
              </a:extLst>
            </p:cNvPr>
            <p:cNvSpPr/>
            <p:nvPr/>
          </p:nvSpPr>
          <p:spPr>
            <a:xfrm>
              <a:off x="3591304" y="3933742"/>
              <a:ext cx="5928827" cy="584775"/>
            </a:xfrm>
            <a:prstGeom prst="rect">
              <a:avLst/>
            </a:prstGeom>
          </p:spPr>
          <p:txBody>
            <a:bodyPr wrap="square">
              <a:spAutoFit/>
            </a:bodyPr>
            <a:lstStyle/>
            <a:p>
              <a:pPr lvl="0" algn="ctr"/>
              <a:r>
                <a:rPr lang="en-US" sz="3200" dirty="0" err="1">
                  <a:latin typeface="Calibri" panose="020F0502020204030204" pitchFamily="34" charset="0"/>
                  <a:cs typeface="Calibri" panose="020F0502020204030204" pitchFamily="34" charset="0"/>
                </a:rPr>
                <a:t>Thông</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minh</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hóm</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hỉnh</a:t>
              </a:r>
              <a:r>
                <a:rPr lang="en-US" sz="3200" dirty="0">
                  <a:latin typeface="Calibri" panose="020F0502020204030204" pitchFamily="34" charset="0"/>
                  <a:cs typeface="Calibri" panose="020F0502020204030204" pitchFamily="34" charset="0"/>
                </a:rPr>
                <a:t>.</a:t>
              </a:r>
              <a:endParaRPr lang="en-US" sz="4400" dirty="0">
                <a:latin typeface="Calibri" panose="020F0502020204030204" pitchFamily="34" charset="0"/>
                <a:cs typeface="Calibri" panose="020F0502020204030204" pitchFamily="34" charset="0"/>
              </a:endParaRPr>
            </a:p>
          </p:txBody>
        </p:sp>
      </p:grpSp>
      <p:grpSp>
        <p:nvGrpSpPr>
          <p:cNvPr id="10" name="Group 9">
            <a:extLst>
              <a:ext uri="{FF2B5EF4-FFF2-40B4-BE49-F238E27FC236}">
                <a16:creationId xmlns:a16="http://schemas.microsoft.com/office/drawing/2014/main" xmlns="" id="{F65EFEC3-8486-4F69-BC23-4E943AC89A95}"/>
              </a:ext>
            </a:extLst>
          </p:cNvPr>
          <p:cNvGrpSpPr/>
          <p:nvPr/>
        </p:nvGrpSpPr>
        <p:grpSpPr>
          <a:xfrm>
            <a:off x="670093" y="4651374"/>
            <a:ext cx="8817045" cy="1390678"/>
            <a:chOff x="1614973" y="4651374"/>
            <a:chExt cx="8817045" cy="1390678"/>
          </a:xfrm>
        </p:grpSpPr>
        <p:pic>
          <p:nvPicPr>
            <p:cNvPr id="2070" name="Picture 22" descr="Kids Holding Alphabet Vector Illustration Stock Illustration - Illustration  of cartoon, vector: 157366060">
              <a:extLst>
                <a:ext uri="{FF2B5EF4-FFF2-40B4-BE49-F238E27FC236}">
                  <a16:creationId xmlns:a16="http://schemas.microsoft.com/office/drawing/2014/main" xmlns="" id="{7C53F661-B1D2-4427-A276-1953357FFEA8}"/>
                </a:ext>
              </a:extLst>
            </p:cNvPr>
            <p:cNvPicPr>
              <a:picLocks noChangeAspect="1" noChangeArrowheads="1"/>
            </p:cNvPicPr>
            <p:nvPr/>
          </p:nvPicPr>
          <p:blipFill rotWithShape="1">
            <a:blip r:embed="rId10">
              <a:extLst>
                <a:ext uri="{BEBA8EAE-BF5A-486C-A8C5-ECC9F3942E4B}">
                  <a14:imgProps xmlns:a14="http://schemas.microsoft.com/office/drawing/2010/main">
                    <a14:imgLayer r:embed="rId8">
                      <a14:imgEffect>
                        <a14:backgroundRemoval t="8375" b="30875" l="65500" r="91375">
                          <a14:foregroundMark x1="66250" y1="22250" x2="67750" y2="22250"/>
                          <a14:foregroundMark x1="66250" y1="22875" x2="66250" y2="22875"/>
                          <a14:foregroundMark x1="66250" y1="23750" x2="66250" y2="23750"/>
                          <a14:foregroundMark x1="65500" y1="22625" x2="65500" y2="22625"/>
                        </a14:backgroundRemoval>
                      </a14:imgEffect>
                    </a14:imgLayer>
                  </a14:imgProps>
                </a:ext>
                <a:ext uri="{28A0092B-C50C-407E-A947-70E740481C1C}">
                  <a14:useLocalDpi xmlns:a14="http://schemas.microsoft.com/office/drawing/2010/main" val="0"/>
                </a:ext>
              </a:extLst>
            </a:blip>
            <a:srcRect l="64444" t="5556" r="5555" b="66222"/>
            <a:stretch/>
          </p:blipFill>
          <p:spPr bwMode="auto">
            <a:xfrm>
              <a:off x="1614973" y="4651374"/>
              <a:ext cx="1478280" cy="1390678"/>
            </a:xfrm>
            <a:prstGeom prst="rect">
              <a:avLst/>
            </a:prstGeom>
            <a:noFill/>
            <a:extLst>
              <a:ext uri="{909E8E84-426E-40DD-AFC4-6F175D3DCCD1}">
                <a14:hiddenFill xmlns:a14="http://schemas.microsoft.com/office/drawing/2010/main">
                  <a:solidFill>
                    <a:srgbClr val="FFFFFF"/>
                  </a:solidFill>
                </a14:hiddenFill>
              </a:ext>
            </a:extLst>
          </p:spPr>
        </p:pic>
        <p:sp>
          <p:nvSpPr>
            <p:cNvPr id="31" name="Rectangle: Rounded Corners 30">
              <a:extLst>
                <a:ext uri="{FF2B5EF4-FFF2-40B4-BE49-F238E27FC236}">
                  <a16:creationId xmlns:a16="http://schemas.microsoft.com/office/drawing/2014/main" xmlns="" id="{04266D59-0114-42A0-A10F-9D08FA76EF01}"/>
                </a:ext>
              </a:extLst>
            </p:cNvPr>
            <p:cNvSpPr/>
            <p:nvPr/>
          </p:nvSpPr>
          <p:spPr>
            <a:xfrm>
              <a:off x="2949681" y="4938077"/>
              <a:ext cx="7482337" cy="914400"/>
            </a:xfrm>
            <a:prstGeom prst="roundRect">
              <a:avLst/>
            </a:prstGeom>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7" name="Rectangle 6">
              <a:extLst>
                <a:ext uri="{FF2B5EF4-FFF2-40B4-BE49-F238E27FC236}">
                  <a16:creationId xmlns:a16="http://schemas.microsoft.com/office/drawing/2014/main" xmlns="" id="{122FDF43-209B-404A-B647-FB8F88D9D9BA}"/>
                </a:ext>
              </a:extLst>
            </p:cNvPr>
            <p:cNvSpPr/>
            <p:nvPr/>
          </p:nvSpPr>
          <p:spPr>
            <a:xfrm>
              <a:off x="4556685" y="5102889"/>
              <a:ext cx="4190378" cy="584775"/>
            </a:xfrm>
            <a:prstGeom prst="rect">
              <a:avLst/>
            </a:prstGeom>
          </p:spPr>
          <p:txBody>
            <a:bodyPr wrap="none">
              <a:spAutoFit/>
            </a:bodyPr>
            <a:lstStyle/>
            <a:p>
              <a:pPr lvl="0"/>
              <a:r>
                <a:rPr lang="en-US" sz="3200" dirty="0" err="1">
                  <a:latin typeface="Calibri" panose="020F0502020204030204" pitchFamily="34" charset="0"/>
                  <a:cs typeface="Calibri" panose="020F0502020204030204" pitchFamily="34" charset="0"/>
                </a:rPr>
                <a:t>Thông</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minh</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công</a:t>
              </a:r>
              <a:r>
                <a:rPr lang="en-US" sz="3200" dirty="0">
                  <a:latin typeface="Calibri" panose="020F0502020204030204" pitchFamily="34" charset="0"/>
                  <a:cs typeface="Calibri" panose="020F0502020204030204" pitchFamily="34" charset="0"/>
                </a:rPr>
                <a:t> </a:t>
              </a:r>
              <a:r>
                <a:rPr lang="en-US" sz="3200" dirty="0" err="1">
                  <a:latin typeface="Calibri" panose="020F0502020204030204" pitchFamily="34" charset="0"/>
                  <a:cs typeface="Calibri" panose="020F0502020204030204" pitchFamily="34" charset="0"/>
                </a:rPr>
                <a:t>bằng</a:t>
              </a:r>
              <a:r>
                <a:rPr lang="en-US" sz="3200" dirty="0">
                  <a:latin typeface="Calibri" panose="020F0502020204030204" pitchFamily="34" charset="0"/>
                  <a:cs typeface="Calibri" panose="020F0502020204030204" pitchFamily="34" charset="0"/>
                </a:rPr>
                <a:t>.</a:t>
              </a:r>
              <a:endParaRPr lang="en-US" sz="4400" dirty="0">
                <a:latin typeface="Calibri" panose="020F0502020204030204" pitchFamily="34" charset="0"/>
                <a:cs typeface="Calibri" panose="020F0502020204030204" pitchFamily="34" charset="0"/>
              </a:endParaRPr>
            </a:p>
          </p:txBody>
        </p:sp>
      </p:grpSp>
      <p:pic>
        <p:nvPicPr>
          <p:cNvPr id="23" name="Picture 22">
            <a:extLst>
              <a:ext uri="{FF2B5EF4-FFF2-40B4-BE49-F238E27FC236}">
                <a16:creationId xmlns:a16="http://schemas.microsoft.com/office/drawing/2014/main" xmlns="" id="{6B847D0B-7640-45BA-BD2F-B5E985F5D26E}"/>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974741" y="3757589"/>
            <a:ext cx="3524250" cy="2857500"/>
          </a:xfrm>
          <a:prstGeom prst="rect">
            <a:avLst/>
          </a:prstGeom>
        </p:spPr>
      </p:pic>
      <p:pic>
        <p:nvPicPr>
          <p:cNvPr id="40" name="AmthanhThua">
            <a:hlinkClick r:id="" action="ppaction://media"/>
            <a:extLst>
              <a:ext uri="{FF2B5EF4-FFF2-40B4-BE49-F238E27FC236}">
                <a16:creationId xmlns:a16="http://schemas.microsoft.com/office/drawing/2014/main" xmlns="" id="{8572B9BF-5905-43E8-8830-2421A15823B2}"/>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867519" y="6611885"/>
            <a:ext cx="731045" cy="731045"/>
          </a:xfrm>
          <a:prstGeom prst="rect">
            <a:avLst/>
          </a:prstGeom>
        </p:spPr>
      </p:pic>
      <p:sp>
        <p:nvSpPr>
          <p:cNvPr id="41" name="TextBox 40">
            <a:extLst>
              <a:ext uri="{FF2B5EF4-FFF2-40B4-BE49-F238E27FC236}">
                <a16:creationId xmlns:a16="http://schemas.microsoft.com/office/drawing/2014/main" xmlns="" id="{67B8B261-4F2F-4790-BC61-D87414825F73}"/>
              </a:ext>
            </a:extLst>
          </p:cNvPr>
          <p:cNvSpPr txBox="1"/>
          <p:nvPr/>
        </p:nvSpPr>
        <p:spPr>
          <a:xfrm>
            <a:off x="-2595434" y="3055497"/>
            <a:ext cx="2238112" cy="923330"/>
          </a:xfrm>
          <a:prstGeom prst="rect">
            <a:avLst/>
          </a:prstGeom>
          <a:noFill/>
        </p:spPr>
        <p:txBody>
          <a:bodyPr wrap="none" rtlCol="0">
            <a:spAutoFit/>
          </a:bodyPr>
          <a:lstStyle/>
          <a:p>
            <a:pPr algn="ctr"/>
            <a:r>
              <a:rPr lang="en-US" sz="2700" b="1" dirty="0" err="1"/>
              <a:t>Âm</a:t>
            </a:r>
            <a:r>
              <a:rPr lang="en-US" sz="2700" b="1" dirty="0"/>
              <a:t> </a:t>
            </a:r>
            <a:r>
              <a:rPr lang="en-US" sz="2700" b="1" dirty="0" err="1"/>
              <a:t>thanh</a:t>
            </a:r>
            <a:r>
              <a:rPr lang="en-US" sz="2700" b="1" dirty="0"/>
              <a:t> </a:t>
            </a:r>
          </a:p>
          <a:p>
            <a:pPr algn="ctr"/>
            <a:r>
              <a:rPr lang="en-US" sz="2700" b="1" dirty="0" err="1"/>
              <a:t>khi</a:t>
            </a:r>
            <a:r>
              <a:rPr lang="en-US" sz="2700" b="1" dirty="0"/>
              <a:t> </a:t>
            </a:r>
            <a:r>
              <a:rPr lang="en-US" sz="2700" b="1" dirty="0" err="1"/>
              <a:t>chọn</a:t>
            </a:r>
            <a:r>
              <a:rPr lang="en-US" sz="2700" b="1" dirty="0"/>
              <a:t> </a:t>
            </a:r>
            <a:r>
              <a:rPr lang="en-US" sz="2700" b="1" dirty="0" err="1"/>
              <a:t>Đúng</a:t>
            </a:r>
            <a:endParaRPr lang="en-US" sz="2700" b="1" dirty="0"/>
          </a:p>
        </p:txBody>
      </p:sp>
      <p:sp>
        <p:nvSpPr>
          <p:cNvPr id="42" name="TextBox 41">
            <a:extLst>
              <a:ext uri="{FF2B5EF4-FFF2-40B4-BE49-F238E27FC236}">
                <a16:creationId xmlns:a16="http://schemas.microsoft.com/office/drawing/2014/main" xmlns="" id="{09CCAA37-C4D2-436F-9A9B-31EEF533055B}"/>
              </a:ext>
            </a:extLst>
          </p:cNvPr>
          <p:cNvSpPr txBox="1"/>
          <p:nvPr/>
        </p:nvSpPr>
        <p:spPr>
          <a:xfrm>
            <a:off x="-2423899" y="5437623"/>
            <a:ext cx="1901482" cy="923330"/>
          </a:xfrm>
          <a:prstGeom prst="rect">
            <a:avLst/>
          </a:prstGeom>
          <a:noFill/>
        </p:spPr>
        <p:txBody>
          <a:bodyPr wrap="none" rtlCol="0">
            <a:spAutoFit/>
          </a:bodyPr>
          <a:lstStyle/>
          <a:p>
            <a:pPr algn="ctr"/>
            <a:r>
              <a:rPr lang="en-US" sz="2700" b="1" dirty="0" err="1"/>
              <a:t>Âm</a:t>
            </a:r>
            <a:r>
              <a:rPr lang="en-US" sz="2700" b="1" dirty="0"/>
              <a:t> </a:t>
            </a:r>
            <a:r>
              <a:rPr lang="en-US" sz="2700" b="1" dirty="0" err="1"/>
              <a:t>thanh</a:t>
            </a:r>
            <a:r>
              <a:rPr lang="en-US" sz="2700" b="1" dirty="0"/>
              <a:t> </a:t>
            </a:r>
          </a:p>
          <a:p>
            <a:pPr algn="ctr"/>
            <a:r>
              <a:rPr lang="en-US" sz="2700" b="1" dirty="0" err="1"/>
              <a:t>khi</a:t>
            </a:r>
            <a:r>
              <a:rPr lang="en-US" sz="2700" b="1" dirty="0"/>
              <a:t> </a:t>
            </a:r>
            <a:r>
              <a:rPr lang="en-US" sz="2700" b="1" dirty="0" err="1"/>
              <a:t>chọn</a:t>
            </a:r>
            <a:r>
              <a:rPr lang="en-US" sz="2700" b="1" dirty="0"/>
              <a:t> Sai</a:t>
            </a:r>
          </a:p>
        </p:txBody>
      </p:sp>
      <p:pic>
        <p:nvPicPr>
          <p:cNvPr id="43" name="59c3c5f047238">
            <a:hlinkClick r:id="" action="ppaction://media"/>
            <a:extLst>
              <a:ext uri="{FF2B5EF4-FFF2-40B4-BE49-F238E27FC236}">
                <a16:creationId xmlns:a16="http://schemas.microsoft.com/office/drawing/2014/main" xmlns="" id="{C96E145F-DBF9-4B11-9F1F-A6762EC73B86}"/>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867519" y="2022976"/>
            <a:ext cx="731045" cy="731045"/>
          </a:xfrm>
          <a:prstGeom prst="rect">
            <a:avLst/>
          </a:prstGeom>
        </p:spPr>
      </p:pic>
      <p:pic>
        <p:nvPicPr>
          <p:cNvPr id="44" name="AmthanhThua">
            <a:hlinkClick r:id="" action="ppaction://media"/>
            <a:extLst>
              <a:ext uri="{FF2B5EF4-FFF2-40B4-BE49-F238E27FC236}">
                <a16:creationId xmlns:a16="http://schemas.microsoft.com/office/drawing/2014/main" xmlns="" id="{0555D5B6-794F-467F-B33F-9BA01388C22D}"/>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2757593" y="6611885"/>
            <a:ext cx="731045" cy="731045"/>
          </a:xfrm>
          <a:prstGeom prst="rect">
            <a:avLst/>
          </a:prstGeom>
        </p:spPr>
      </p:pic>
      <p:pic>
        <p:nvPicPr>
          <p:cNvPr id="25" name="Picture 24">
            <a:extLst>
              <a:ext uri="{FF2B5EF4-FFF2-40B4-BE49-F238E27FC236}">
                <a16:creationId xmlns:a16="http://schemas.microsoft.com/office/drawing/2014/main" xmlns="" id="{2EE0A947-EA37-4CDA-83DB-F340CF23C56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94655" y="2022976"/>
            <a:ext cx="4973791" cy="4032804"/>
          </a:xfrm>
          <a:prstGeom prst="rect">
            <a:avLst/>
          </a:prstGeom>
        </p:spPr>
      </p:pic>
      <p:pic>
        <p:nvPicPr>
          <p:cNvPr id="28" name="Picture 27">
            <a:extLst>
              <a:ext uri="{FF2B5EF4-FFF2-40B4-BE49-F238E27FC236}">
                <a16:creationId xmlns:a16="http://schemas.microsoft.com/office/drawing/2014/main" xmlns="" id="{420D759F-A745-4E0A-861D-B85DA0CA07D7}"/>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944143" y="2217613"/>
            <a:ext cx="4686332" cy="3799729"/>
          </a:xfrm>
          <a:prstGeom prst="rect">
            <a:avLst/>
          </a:prstGeom>
        </p:spPr>
      </p:pic>
      <p:pic>
        <p:nvPicPr>
          <p:cNvPr id="49" name="Picture 48">
            <a:extLst>
              <a:ext uri="{FF2B5EF4-FFF2-40B4-BE49-F238E27FC236}">
                <a16:creationId xmlns:a16="http://schemas.microsoft.com/office/drawing/2014/main" xmlns="" id="{2295856E-37F6-4A4A-999B-1507CD812C9F}"/>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2955812" y="2242323"/>
            <a:ext cx="4686332" cy="3799729"/>
          </a:xfrm>
          <a:prstGeom prst="rect">
            <a:avLst/>
          </a:prstGeom>
        </p:spPr>
      </p:pic>
      <p:pic>
        <p:nvPicPr>
          <p:cNvPr id="34" name="Picture 10" descr="Ilustración de Bote De Pintura Verde y más Vectores Libres de Derechos de  Lata de pintura - iStock">
            <a:hlinkClick r:id="rId15" action="ppaction://hlinksldjump"/>
            <a:extLst>
              <a:ext uri="{FF2B5EF4-FFF2-40B4-BE49-F238E27FC236}">
                <a16:creationId xmlns:a16="http://schemas.microsoft.com/office/drawing/2014/main" xmlns="" id="{89875F3B-063E-4C57-9372-86444BF1B3D8}"/>
              </a:ext>
            </a:extLst>
          </p:cNvPr>
          <p:cNvPicPr>
            <a:picLocks noChangeAspect="1" noChangeArrowheads="1"/>
          </p:cNvPicPr>
          <p:nvPr/>
        </p:nvPicPr>
        <p:blipFill>
          <a:blip r:embed="rId16">
            <a:extLst>
              <a:ext uri="{BEBA8EAE-BF5A-486C-A8C5-ECC9F3942E4B}">
                <a14:imgProps xmlns:a14="http://schemas.microsoft.com/office/drawing/2010/main">
                  <a14:imgLayer r:embed="rId17">
                    <a14:imgEffect>
                      <a14:backgroundRemoval t="10000" b="90000" l="10000" r="90000">
                        <a14:foregroundMark x1="31010" y1="27644" x2="40144" y2="36058"/>
                        <a14:foregroundMark x1="40144" y1="36058" x2="43750" y2="37260"/>
                        <a14:foregroundMark x1="31490" y1="20433" x2="46394" y2="16106"/>
                        <a14:foregroundMark x1="54567" y1="15385" x2="68029" y2="18990"/>
                        <a14:foregroundMark x1="68029" y1="18990" x2="71875" y2="21635"/>
                        <a14:foregroundMark x1="31010" y1="35817" x2="33894" y2="39904"/>
                        <a14:foregroundMark x1="58413" y1="89663" x2="58413" y2="89183"/>
                        <a14:foregroundMark x1="58413" y1="89183" x2="58413" y2="89183"/>
                        <a14:foregroundMark x1="66587" y1="85337" x2="72596" y2="85096"/>
                      </a14:backgroundRemoval>
                    </a14:imgEffect>
                  </a14:imgLayer>
                </a14:imgProps>
              </a:ext>
              <a:ext uri="{28A0092B-C50C-407E-A947-70E740481C1C}">
                <a14:useLocalDpi xmlns:a14="http://schemas.microsoft.com/office/drawing/2010/main" val="0"/>
              </a:ext>
            </a:extLst>
          </a:blip>
          <a:srcRect/>
          <a:stretch>
            <a:fillRect/>
          </a:stretch>
        </p:blipFill>
        <p:spPr bwMode="auto">
          <a:xfrm>
            <a:off x="94780" y="396636"/>
            <a:ext cx="2202760" cy="2202760"/>
          </a:xfrm>
          <a:prstGeom prst="rect">
            <a:avLst/>
          </a:prstGeom>
          <a:noFill/>
          <a:extLst>
            <a:ext uri="{909E8E84-426E-40DD-AFC4-6F175D3DCCD1}">
              <a14:hiddenFill xmlns:a14="http://schemas.microsoft.com/office/drawing/2010/main">
                <a:solidFill>
                  <a:srgbClr val="FFFFFF"/>
                </a:solidFill>
              </a14:hiddenFill>
            </a:ext>
          </a:extLst>
        </p:spPr>
      </p:pic>
      <p:pic>
        <p:nvPicPr>
          <p:cNvPr id="18434" name="Picture 2" descr="185 Clip Art Of A Paint Bucket Icon Illustrations &amp;amp; Clip Art - iStock">
            <a:extLst>
              <a:ext uri="{FF2B5EF4-FFF2-40B4-BE49-F238E27FC236}">
                <a16:creationId xmlns:a16="http://schemas.microsoft.com/office/drawing/2014/main" xmlns="" id="{351AC871-B9DA-49A7-98A3-BBE6997D1E0A}"/>
              </a:ext>
            </a:extLst>
          </p:cNvPr>
          <p:cNvPicPr>
            <a:picLocks noChangeAspect="1" noChangeArrowheads="1"/>
          </p:cNvPicPr>
          <p:nvPr/>
        </p:nvPicPr>
        <p:blipFill rotWithShape="1">
          <a:blip r:embed="rId18">
            <a:extLst>
              <a:ext uri="{BEBA8EAE-BF5A-486C-A8C5-ECC9F3942E4B}">
                <a14:imgProps xmlns:a14="http://schemas.microsoft.com/office/drawing/2010/main">
                  <a14:imgLayer r:embed="rId19">
                    <a14:imgEffect>
                      <a14:backgroundRemoval t="13137" b="87647" l="7680" r="44935">
                        <a14:foregroundMark x1="11111" y1="29608" x2="11111" y2="29608"/>
                        <a14:foregroundMark x1="8170" y1="31765" x2="8170" y2="31765"/>
                        <a14:foregroundMark x1="23039" y1="39412" x2="34314" y2="50000"/>
                        <a14:foregroundMark x1="28758" y1="38627" x2="37418" y2="39412"/>
                        <a14:foregroundMark x1="37418" y1="39412" x2="40850" y2="39020"/>
                        <a14:foregroundMark x1="33824" y1="40588" x2="39052" y2="43725"/>
                        <a14:foregroundMark x1="45098" y1="26078" x2="45098" y2="26078"/>
                        <a14:foregroundMark x1="39542" y1="34902" x2="41176" y2="46275"/>
                        <a14:foregroundMark x1="29085" y1="38431" x2="29085" y2="48431"/>
                        <a14:foregroundMark x1="23529" y1="40588" x2="24183" y2="49020"/>
                        <a14:foregroundMark x1="32190" y1="83922" x2="32190" y2="83922"/>
                        <a14:foregroundMark x1="31209" y1="87647" x2="31209" y2="87647"/>
                      </a14:backgroundRemoval>
                    </a14:imgEffect>
                  </a14:imgLayer>
                </a14:imgProps>
              </a:ext>
              <a:ext uri="{28A0092B-C50C-407E-A947-70E740481C1C}">
                <a14:useLocalDpi xmlns:a14="http://schemas.microsoft.com/office/drawing/2010/main" val="0"/>
              </a:ext>
            </a:extLst>
          </a:blip>
          <a:srcRect l="3419" t="5051" r="52614" b="8651"/>
          <a:stretch/>
        </p:blipFill>
        <p:spPr bwMode="auto">
          <a:xfrm rot="16200000">
            <a:off x="2112339" y="182665"/>
            <a:ext cx="1673612" cy="27374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34500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2.91667E-6 2.59259E-6 L 0.8513 0.01435 " pathEditMode="relative" rAng="0" ptsTypes="AA">
                                      <p:cBhvr>
                                        <p:cTn id="6" dur="2000" fill="hold"/>
                                        <p:tgtEl>
                                          <p:spTgt spid="18434"/>
                                        </p:tgtEl>
                                        <p:attrNameLst>
                                          <p:attrName>ppt_x</p:attrName>
                                          <p:attrName>ppt_y</p:attrName>
                                        </p:attrNameLst>
                                      </p:cBhvr>
                                      <p:rCtr x="42565" y="718"/>
                                    </p:animMotion>
                                  </p:childTnLst>
                                </p:cTn>
                              </p:par>
                              <p:par>
                                <p:cTn id="7" presetID="22" presetClass="entr" presetSubtype="8" fill="hold"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wipe(left)">
                                      <p:cBhvr>
                                        <p:cTn id="9" dur="2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27" fill="hold" display="0">
                  <p:stCondLst>
                    <p:cond delay="indefinite"/>
                  </p:stCondLst>
                  <p:endCondLst>
                    <p:cond evt="onStopAudio" delay="0">
                      <p:tgtEl>
                        <p:sldTgt/>
                      </p:tgtEl>
                    </p:cond>
                  </p:endCondLst>
                </p:cTn>
                <p:tgtEl>
                  <p:spTgt spid="40"/>
                </p:tgtEl>
              </p:cMediaNode>
            </p:audio>
            <p:audio>
              <p:cMediaNode vol="80000">
                <p:cTn id="28" fill="hold" display="0">
                  <p:stCondLst>
                    <p:cond delay="indefinite"/>
                  </p:stCondLst>
                  <p:endCondLst>
                    <p:cond evt="onStopAudio" delay="0">
                      <p:tgtEl>
                        <p:sldTgt/>
                      </p:tgtEl>
                    </p:cond>
                  </p:endCondLst>
                </p:cTn>
                <p:tgtEl>
                  <p:spTgt spid="43"/>
                </p:tgtEl>
              </p:cMediaNode>
            </p:audio>
            <p:audio>
              <p:cMediaNode vol="80000">
                <p:cTn id="29" fill="hold" display="0">
                  <p:stCondLst>
                    <p:cond delay="indefinite"/>
                  </p:stCondLst>
                  <p:endCondLst>
                    <p:cond evt="onStopAudio" delay="0">
                      <p:tgtEl>
                        <p:sldTgt/>
                      </p:tgtEl>
                    </p:cond>
                  </p:endCondLst>
                </p:cTn>
                <p:tgtEl>
                  <p:spTgt spid="44"/>
                </p:tgtEl>
              </p:cMediaNode>
            </p:audio>
            <p:seq concurrent="1" nextAc="seek">
              <p:cTn id="30" restart="whenNotActive" fill="hold" evtFilter="cancelBubble" nodeType="interactiveSeq">
                <p:stCondLst>
                  <p:cond evt="onClick" delay="0">
                    <p:tgtEl>
                      <p:spTgt spid="14"/>
                    </p:tgtEl>
                  </p:cond>
                </p:stCondLst>
                <p:endSync evt="end" delay="0">
                  <p:rtn val="all"/>
                </p:endSync>
                <p:childTnLst>
                  <p:par>
                    <p:cTn id="31" fill="hold">
                      <p:stCondLst>
                        <p:cond delay="0"/>
                      </p:stCondLst>
                      <p:childTnLst>
                        <p:par>
                          <p:cTn id="32" fill="hold">
                            <p:stCondLst>
                              <p:cond delay="0"/>
                            </p:stCondLst>
                            <p:childTnLst>
                              <p:par>
                                <p:cTn id="33" presetID="10" presetClass="entr" presetSubtype="0" fill="hold" nodeType="with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fade">
                                      <p:cBhvr>
                                        <p:cTn id="35" dur="500"/>
                                        <p:tgtEl>
                                          <p:spTgt spid="28"/>
                                        </p:tgtEl>
                                      </p:cBhvr>
                                    </p:animEffect>
                                  </p:childTnLst>
                                </p:cTn>
                              </p:par>
                              <p:par>
                                <p:cTn id="36" presetID="1" presetClass="mediacall" presetSubtype="0" fill="hold" nodeType="withEffect">
                                  <p:stCondLst>
                                    <p:cond delay="0"/>
                                  </p:stCondLst>
                                  <p:childTnLst>
                                    <p:cmd type="call" cmd="playFrom(0.0)">
                                      <p:cBhvr>
                                        <p:cTn id="37" dur="4995" fill="hold"/>
                                        <p:tgtEl>
                                          <p:spTgt spid="40"/>
                                        </p:tgtEl>
                                      </p:cBhvr>
                                    </p:cmd>
                                  </p:childTnLst>
                                </p:cTn>
                              </p:par>
                            </p:childTnLst>
                          </p:cTn>
                        </p:par>
                      </p:childTnLst>
                    </p:cTn>
                  </p:par>
                </p:childTnLst>
              </p:cTn>
              <p:nextCondLst>
                <p:cond evt="onClick" delay="0">
                  <p:tgtEl>
                    <p:spTgt spid="14"/>
                  </p:tgtEl>
                </p:cond>
              </p:nextCondLst>
            </p:seq>
            <p:seq concurrent="1" nextAc="seek">
              <p:cTn id="38" restart="whenNotActive" fill="hold" evtFilter="cancelBubble" nodeType="interactiveSeq">
                <p:stCondLst>
                  <p:cond evt="onClick" delay="0">
                    <p:tgtEl>
                      <p:spTgt spid="11"/>
                    </p:tgtEl>
                  </p:cond>
                </p:stCondLst>
                <p:endSync evt="end" delay="0">
                  <p:rtn val="all"/>
                </p:endSync>
                <p:childTnLst>
                  <p:par>
                    <p:cTn id="39" fill="hold">
                      <p:stCondLst>
                        <p:cond delay="0"/>
                      </p:stCondLst>
                      <p:childTnLst>
                        <p:par>
                          <p:cTn id="40" fill="hold">
                            <p:stCondLst>
                              <p:cond delay="0"/>
                            </p:stCondLst>
                            <p:childTnLst>
                              <p:par>
                                <p:cTn id="41" presetID="10" presetClass="entr" presetSubtype="0" fill="hold" nodeType="withEffect">
                                  <p:stCondLst>
                                    <p:cond delay="0"/>
                                  </p:stCondLst>
                                  <p:childTnLst>
                                    <p:set>
                                      <p:cBhvr>
                                        <p:cTn id="42" dur="1" fill="hold">
                                          <p:stCondLst>
                                            <p:cond delay="0"/>
                                          </p:stCondLst>
                                        </p:cTn>
                                        <p:tgtEl>
                                          <p:spTgt spid="49"/>
                                        </p:tgtEl>
                                        <p:attrNameLst>
                                          <p:attrName>style.visibility</p:attrName>
                                        </p:attrNameLst>
                                      </p:cBhvr>
                                      <p:to>
                                        <p:strVal val="visible"/>
                                      </p:to>
                                    </p:set>
                                    <p:animEffect transition="in" filter="fade">
                                      <p:cBhvr>
                                        <p:cTn id="43" dur="500"/>
                                        <p:tgtEl>
                                          <p:spTgt spid="49"/>
                                        </p:tgtEl>
                                      </p:cBhvr>
                                    </p:animEffect>
                                  </p:childTnLst>
                                </p:cTn>
                              </p:par>
                              <p:par>
                                <p:cTn id="44" presetID="1" presetClass="mediacall" presetSubtype="0" fill="hold" nodeType="withEffect">
                                  <p:stCondLst>
                                    <p:cond delay="0"/>
                                  </p:stCondLst>
                                  <p:childTnLst>
                                    <p:cmd type="call" cmd="playFrom(0.0)">
                                      <p:cBhvr>
                                        <p:cTn id="45" dur="4995" fill="hold"/>
                                        <p:tgtEl>
                                          <p:spTgt spid="44"/>
                                        </p:tgtEl>
                                      </p:cBhvr>
                                    </p:cmd>
                                  </p:childTnLst>
                                </p:cTn>
                              </p:par>
                            </p:childTnLst>
                          </p:cTn>
                        </p:par>
                      </p:childTnLst>
                    </p:cTn>
                  </p:par>
                </p:childTnLst>
              </p:cTn>
              <p:nextCondLst>
                <p:cond evt="onClick" delay="0">
                  <p:tgtEl>
                    <p:spTgt spid="11"/>
                  </p:tgtEl>
                </p:cond>
              </p:nextCondLst>
            </p:seq>
            <p:seq concurrent="1" nextAc="seek">
              <p:cTn id="46" restart="whenNotActive" fill="hold" evtFilter="cancelBubble" nodeType="interactiveSeq">
                <p:stCondLst>
                  <p:cond evt="onClick" delay="0">
                    <p:tgtEl>
                      <p:spTgt spid="10"/>
                    </p:tgtEl>
                  </p:cond>
                </p:stCondLst>
                <p:endSync evt="end" delay="0">
                  <p:rtn val="all"/>
                </p:endSync>
                <p:childTnLst>
                  <p:par>
                    <p:cTn id="47" fill="hold">
                      <p:stCondLst>
                        <p:cond delay="0"/>
                      </p:stCondLst>
                      <p:childTnLst>
                        <p:par>
                          <p:cTn id="48" fill="hold">
                            <p:stCondLst>
                              <p:cond delay="0"/>
                            </p:stCondLst>
                            <p:childTnLst>
                              <p:par>
                                <p:cTn id="49" presetID="10" presetClass="entr" presetSubtype="0" fill="hold" nodeType="withEffect">
                                  <p:stCondLst>
                                    <p:cond delay="0"/>
                                  </p:stCondLst>
                                  <p:childTnLst>
                                    <p:set>
                                      <p:cBhvr>
                                        <p:cTn id="50" dur="1" fill="hold">
                                          <p:stCondLst>
                                            <p:cond delay="0"/>
                                          </p:stCondLst>
                                        </p:cTn>
                                        <p:tgtEl>
                                          <p:spTgt spid="25"/>
                                        </p:tgtEl>
                                        <p:attrNameLst>
                                          <p:attrName>style.visibility</p:attrName>
                                        </p:attrNameLst>
                                      </p:cBhvr>
                                      <p:to>
                                        <p:strVal val="visible"/>
                                      </p:to>
                                    </p:set>
                                    <p:animEffect transition="in" filter="fade">
                                      <p:cBhvr>
                                        <p:cTn id="51" dur="500"/>
                                        <p:tgtEl>
                                          <p:spTgt spid="25"/>
                                        </p:tgtEl>
                                      </p:cBhvr>
                                    </p:animEffect>
                                  </p:childTnLst>
                                </p:cTn>
                              </p:par>
                              <p:par>
                                <p:cTn id="52" presetID="1" presetClass="mediacall" presetSubtype="0" fill="hold" nodeType="withEffect">
                                  <p:stCondLst>
                                    <p:cond delay="0"/>
                                  </p:stCondLst>
                                  <p:childTnLst>
                                    <p:cmd type="call" cmd="playFrom(0.0)">
                                      <p:cBhvr>
                                        <p:cTn id="53" dur="4704" fill="hold"/>
                                        <p:tgtEl>
                                          <p:spTgt spid="43"/>
                                        </p:tgtEl>
                                      </p:cBhvr>
                                    </p:cmd>
                                  </p:childTnLst>
                                </p:cTn>
                              </p:par>
                            </p:childTnLst>
                          </p:cTn>
                        </p:par>
                      </p:childTnLst>
                    </p:cTn>
                  </p:par>
                </p:childTnLst>
              </p:cTn>
              <p:nextCondLst>
                <p:cond evt="onClick" delay="0">
                  <p:tgtEl>
                    <p:spTgt spid="10"/>
                  </p:tgtEl>
                </p:cond>
              </p:nextCondLst>
            </p:seq>
            <p:seq concurrent="1" nextAc="seek">
              <p:cTn id="54" restart="whenNotActive" fill="hold" evtFilter="cancelBubble" nodeType="interactiveSeq">
                <p:stCondLst>
                  <p:cond evt="onClick" delay="0">
                    <p:tgtEl>
                      <p:spTgt spid="49"/>
                    </p:tgtEl>
                  </p:cond>
                </p:stCondLst>
                <p:endSync evt="end" delay="0">
                  <p:rtn val="all"/>
                </p:endSync>
                <p:childTnLst>
                  <p:par>
                    <p:cTn id="55" fill="hold">
                      <p:stCondLst>
                        <p:cond delay="0"/>
                      </p:stCondLst>
                      <p:childTnLst>
                        <p:par>
                          <p:cTn id="56" fill="hold">
                            <p:stCondLst>
                              <p:cond delay="0"/>
                            </p:stCondLst>
                            <p:childTnLst>
                              <p:par>
                                <p:cTn id="57" presetID="1" presetClass="exit" presetSubtype="0" fill="hold" nodeType="clickEffect">
                                  <p:stCondLst>
                                    <p:cond delay="0"/>
                                  </p:stCondLst>
                                  <p:childTnLst>
                                    <p:set>
                                      <p:cBhvr>
                                        <p:cTn id="58" dur="1" fill="hold">
                                          <p:stCondLst>
                                            <p:cond delay="0"/>
                                          </p:stCondLst>
                                        </p:cTn>
                                        <p:tgtEl>
                                          <p:spTgt spid="49"/>
                                        </p:tgtEl>
                                        <p:attrNameLst>
                                          <p:attrName>style.visibility</p:attrName>
                                        </p:attrNameLst>
                                      </p:cBhvr>
                                      <p:to>
                                        <p:strVal val="hidden"/>
                                      </p:to>
                                    </p:set>
                                  </p:childTnLst>
                                </p:cTn>
                              </p:par>
                            </p:childTnLst>
                          </p:cTn>
                        </p:par>
                      </p:childTnLst>
                    </p:cTn>
                  </p:par>
                </p:childTnLst>
              </p:cTn>
              <p:nextCondLst>
                <p:cond evt="onClick" delay="0">
                  <p:tgtEl>
                    <p:spTgt spid="49"/>
                  </p:tgtEl>
                </p:cond>
              </p:nextCondLst>
            </p:seq>
            <p:seq concurrent="1" nextAc="seek">
              <p:cTn id="59" restart="whenNotActive" fill="hold" evtFilter="cancelBubble" nodeType="interactiveSeq">
                <p:stCondLst>
                  <p:cond evt="onClick" delay="0">
                    <p:tgtEl>
                      <p:spTgt spid="28"/>
                    </p:tgtEl>
                  </p:cond>
                </p:stCondLst>
                <p:endSync evt="end" delay="0">
                  <p:rtn val="all"/>
                </p:endSync>
                <p:childTnLst>
                  <p:par>
                    <p:cTn id="60" fill="hold">
                      <p:stCondLst>
                        <p:cond delay="0"/>
                      </p:stCondLst>
                      <p:childTnLst>
                        <p:par>
                          <p:cTn id="61" fill="hold">
                            <p:stCondLst>
                              <p:cond delay="0"/>
                            </p:stCondLst>
                            <p:childTnLst>
                              <p:par>
                                <p:cTn id="62" presetID="1" presetClass="exit" presetSubtype="0" fill="hold" nodeType="clickEffect">
                                  <p:stCondLst>
                                    <p:cond delay="0"/>
                                  </p:stCondLst>
                                  <p:childTnLst>
                                    <p:set>
                                      <p:cBhvr>
                                        <p:cTn id="63" dur="1" fill="hold">
                                          <p:stCondLst>
                                            <p:cond delay="0"/>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64" restart="whenNotActive" fill="hold" evtFilter="cancelBubble" nodeType="interactiveSeq">
                <p:stCondLst>
                  <p:cond evt="onClick" delay="0">
                    <p:tgtEl>
                      <p:spTgt spid="25"/>
                    </p:tgtEl>
                  </p:cond>
                </p:stCondLst>
                <p:endSync evt="end" delay="0">
                  <p:rtn val="all"/>
                </p:endSync>
                <p:childTnLst>
                  <p:par>
                    <p:cTn id="65" fill="hold">
                      <p:stCondLst>
                        <p:cond delay="0"/>
                      </p:stCondLst>
                      <p:childTnLst>
                        <p:par>
                          <p:cTn id="66" fill="hold">
                            <p:stCondLst>
                              <p:cond delay="0"/>
                            </p:stCondLst>
                            <p:childTnLst>
                              <p:par>
                                <p:cTn id="67" presetID="1" presetClass="exit" presetSubtype="0" fill="hold" nodeType="clickEffect">
                                  <p:stCondLst>
                                    <p:cond delay="0"/>
                                  </p:stCondLst>
                                  <p:childTnLst>
                                    <p:set>
                                      <p:cBhvr>
                                        <p:cTn id="68" dur="1" fill="hold">
                                          <p:stCondLst>
                                            <p:cond delay="0"/>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26" name="图片 25" descr="卡通人物&#10;&#10;中度可信度描述已自动生成"/>
          <p:cNvPicPr>
            <a:picLocks noChangeAspect="1"/>
          </p:cNvPicPr>
          <p:nvPr>
            <p:custDataLst>
              <p:tags r:id="rId1"/>
            </p:custDataLst>
          </p:nvPr>
        </p:nvPicPr>
        <p:blipFill>
          <a:blip r:embed="rId4" cstate="email"/>
          <a:stretch>
            <a:fillRect/>
          </a:stretch>
        </p:blipFill>
        <p:spPr>
          <a:xfrm rot="840000">
            <a:off x="-165735" y="-90805"/>
            <a:ext cx="2273935" cy="2273935"/>
          </a:xfrm>
          <a:prstGeom prst="rect">
            <a:avLst/>
          </a:prstGeom>
        </p:spPr>
      </p:pic>
      <p:grpSp>
        <p:nvGrpSpPr>
          <p:cNvPr id="14" name="Group 13">
            <a:extLst>
              <a:ext uri="{FF2B5EF4-FFF2-40B4-BE49-F238E27FC236}">
                <a16:creationId xmlns:a16="http://schemas.microsoft.com/office/drawing/2014/main" xmlns="" id="{8DEDC19D-170B-4851-9CB2-2F621BB18A6E}"/>
              </a:ext>
            </a:extLst>
          </p:cNvPr>
          <p:cNvGrpSpPr/>
          <p:nvPr/>
        </p:nvGrpSpPr>
        <p:grpSpPr>
          <a:xfrm>
            <a:off x="1779858" y="381000"/>
            <a:ext cx="6992620" cy="4955540"/>
            <a:chOff x="2349485" y="550806"/>
            <a:chExt cx="6992620" cy="4955540"/>
          </a:xfrm>
        </p:grpSpPr>
        <p:grpSp>
          <p:nvGrpSpPr>
            <p:cNvPr id="16" name="组合 15"/>
            <p:cNvGrpSpPr/>
            <p:nvPr/>
          </p:nvGrpSpPr>
          <p:grpSpPr>
            <a:xfrm>
              <a:off x="2349485" y="550806"/>
              <a:ext cx="6992620" cy="4955540"/>
              <a:chOff x="1020" y="2328"/>
              <a:chExt cx="11012" cy="7804"/>
            </a:xfrm>
          </p:grpSpPr>
          <p:sp>
            <p:nvSpPr>
              <p:cNvPr id="15" name="云形 14"/>
              <p:cNvSpPr/>
              <p:nvPr/>
            </p:nvSpPr>
            <p:spPr>
              <a:xfrm>
                <a:off x="1220" y="2528"/>
                <a:ext cx="10812" cy="7604"/>
              </a:xfrm>
              <a:prstGeom prst="cloud">
                <a:avLst/>
              </a:prstGeom>
              <a:solidFill>
                <a:srgbClr val="5F77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grpSp>
            <p:nvGrpSpPr>
              <p:cNvPr id="12" name="组合 11"/>
              <p:cNvGrpSpPr/>
              <p:nvPr/>
            </p:nvGrpSpPr>
            <p:grpSpPr>
              <a:xfrm>
                <a:off x="1020" y="2328"/>
                <a:ext cx="10812" cy="7604"/>
                <a:chOff x="1020" y="2328"/>
                <a:chExt cx="10812" cy="7604"/>
              </a:xfrm>
            </p:grpSpPr>
            <p:sp>
              <p:nvSpPr>
                <p:cNvPr id="11" name="云形 10"/>
                <p:cNvSpPr/>
                <p:nvPr/>
              </p:nvSpPr>
              <p:spPr>
                <a:xfrm>
                  <a:off x="1020" y="2328"/>
                  <a:ext cx="10812" cy="7604"/>
                </a:xfrm>
                <a:prstGeom prst="cloud">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5F7700"/>
                    </a:solidFill>
                  </a:endParaRPr>
                </a:p>
              </p:txBody>
            </p:sp>
            <p:sp>
              <p:nvSpPr>
                <p:cNvPr id="10" name="文本框 9"/>
                <p:cNvSpPr txBox="1"/>
                <p:nvPr/>
              </p:nvSpPr>
              <p:spPr>
                <a:xfrm>
                  <a:off x="2279" y="4059"/>
                  <a:ext cx="8079" cy="851"/>
                </a:xfrm>
                <a:prstGeom prst="rect">
                  <a:avLst/>
                </a:prstGeom>
                <a:noFill/>
              </p:spPr>
              <p:txBody>
                <a:bodyPr wrap="square" rtlCol="0">
                  <a:spAutoFit/>
                </a:bodyPr>
                <a:lstStyle/>
                <a:p>
                  <a:pPr indent="0" algn="ctr" fontAlgn="auto">
                    <a:lnSpc>
                      <a:spcPct val="150000"/>
                    </a:lnSpc>
                    <a:buFont typeface="Wingdings" panose="05000000000000000000" pitchFamily="2" charset="2"/>
                    <a:buNone/>
                    <a:defRPr/>
                  </a:pPr>
                  <a:endParaRPr lang="zh-CN" altLang="en-US" sz="2200" noProof="1">
                    <a:solidFill>
                      <a:schemeClr val="tx1"/>
                    </a:solidFill>
                    <a:latin typeface="思源黑体 CN Light" panose="020B0300000000000000" charset="-122"/>
                    <a:ea typeface="思源黑体 CN Light" panose="020B0300000000000000" charset="-122"/>
                    <a:sym typeface="+mn-ea"/>
                  </a:endParaRPr>
                </a:p>
              </p:txBody>
            </p:sp>
          </p:grpSp>
        </p:grpSp>
        <p:sp>
          <p:nvSpPr>
            <p:cNvPr id="13" name="Rectangle 12">
              <a:extLst>
                <a:ext uri="{FF2B5EF4-FFF2-40B4-BE49-F238E27FC236}">
                  <a16:creationId xmlns:a16="http://schemas.microsoft.com/office/drawing/2014/main" xmlns="" id="{5E8974CE-571B-4A4F-94A3-70465459DC6D}"/>
                </a:ext>
              </a:extLst>
            </p:cNvPr>
            <p:cNvSpPr/>
            <p:nvPr/>
          </p:nvSpPr>
          <p:spPr>
            <a:xfrm>
              <a:off x="2668250" y="1492853"/>
              <a:ext cx="6220918" cy="3046988"/>
            </a:xfrm>
            <a:prstGeom prst="rect">
              <a:avLst/>
            </a:prstGeom>
          </p:spPr>
          <p:txBody>
            <a:bodyPr wrap="square">
              <a:spAutoFit/>
            </a:bodyPr>
            <a:lstStyle/>
            <a:p>
              <a:pPr algn="ctr" fontAlgn="auto">
                <a:defRPr/>
              </a:pPr>
              <a:r>
                <a:rPr lang="vi-VN" altLang="zh-CN" sz="4800" b="1" noProof="1">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rPr>
                <a:t>Hãy giúp mình hoàn thành bức vẽ để tỏ lòng biết ơn đến chú bộ đội </a:t>
              </a:r>
            </a:p>
            <a:p>
              <a:pPr algn="ctr" fontAlgn="auto">
                <a:defRPr/>
              </a:pPr>
              <a:r>
                <a:rPr lang="vi-VN" altLang="zh-CN" sz="4800" b="1" noProof="1">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rPr>
                <a:t>các bạn nhé!</a:t>
              </a:r>
              <a:endParaRPr lang="zh-CN" altLang="en-US" sz="4800" b="1" noProof="1">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endParaRPr>
            </a:p>
          </p:txBody>
        </p:sp>
      </p:grpSp>
      <p:pic>
        <p:nvPicPr>
          <p:cNvPr id="18" name="Picture 17">
            <a:extLst>
              <a:ext uri="{FF2B5EF4-FFF2-40B4-BE49-F238E27FC236}">
                <a16:creationId xmlns:a16="http://schemas.microsoft.com/office/drawing/2014/main" xmlns="" id="{C6B25C0D-3667-44E4-9632-080131B37B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35121" y="2873723"/>
            <a:ext cx="4656139" cy="3775247"/>
          </a:xfrm>
          <a:prstGeom prst="rect">
            <a:avLst/>
          </a:prstGeom>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165735" y="-90805"/>
            <a:ext cx="5320030" cy="2273935"/>
            <a:chOff x="-213" y="0"/>
            <a:chExt cx="8378" cy="3581"/>
          </a:xfrm>
        </p:grpSpPr>
        <p:sp>
          <p:nvSpPr>
            <p:cNvPr id="8" name="圆角矩形 7"/>
            <p:cNvSpPr/>
            <p:nvPr/>
          </p:nvSpPr>
          <p:spPr>
            <a:xfrm>
              <a:off x="2661" y="1249"/>
              <a:ext cx="5504"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zh-CN" altLang="en-US" sz="3200" b="1" spc="-30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6" name="圆角矩形 5"/>
            <p:cNvSpPr/>
            <p:nvPr/>
          </p:nvSpPr>
          <p:spPr>
            <a:xfrm>
              <a:off x="2594" y="1105"/>
              <a:ext cx="5504" cy="1212"/>
            </a:xfrm>
            <a:prstGeom prst="roundRect">
              <a:avLst>
                <a:gd name="adj" fmla="val 50000"/>
              </a:avLst>
            </a:prstGeom>
            <a:solidFill>
              <a:srgbClr val="A0CC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vi-VN" altLang="zh-CN" sz="3600" b="1" dirty="0">
                  <a:solidFill>
                    <a:srgbClr val="5F7700"/>
                  </a:solidFill>
                  <a:effectLst/>
                  <a:latin typeface="Pattaya" panose="00000500000000000000" pitchFamily="2" charset="-34"/>
                  <a:ea typeface="字魂189号-星岩乐黑体" panose="00000500000000000000" charset="-122"/>
                  <a:cs typeface="Pattaya" panose="00000500000000000000" pitchFamily="2" charset="-34"/>
                  <a:sym typeface="+mn-lt"/>
                </a:rPr>
                <a:t>Chuẩn bị màu vẽ</a:t>
              </a:r>
              <a:endParaRPr lang="zh-CN" altLang="en-US" sz="3600" b="1" dirty="0">
                <a:solidFill>
                  <a:srgbClr val="5F7700"/>
                </a:solidFill>
                <a:effectLst/>
                <a:latin typeface="Pattaya" panose="00000500000000000000" pitchFamily="2" charset="-34"/>
                <a:ea typeface="字魂189号-星岩乐黑体" panose="00000500000000000000" charset="-122"/>
                <a:cs typeface="Pattaya" panose="00000500000000000000" pitchFamily="2" charset="-34"/>
                <a:sym typeface="+mn-lt"/>
              </a:endParaRPr>
            </a:p>
          </p:txBody>
        </p:sp>
        <p:pic>
          <p:nvPicPr>
            <p:cNvPr id="26" name="图片 25" descr="卡通人物&#10;&#10;中度可信度描述已自动生成"/>
            <p:cNvPicPr>
              <a:picLocks noChangeAspect="1"/>
            </p:cNvPicPr>
            <p:nvPr>
              <p:custDataLst>
                <p:tags r:id="rId1"/>
              </p:custDataLst>
            </p:nvPr>
          </p:nvPicPr>
          <p:blipFill>
            <a:blip r:embed="rId4" cstate="email"/>
            <a:stretch>
              <a:fillRect/>
            </a:stretch>
          </p:blipFill>
          <p:spPr>
            <a:xfrm rot="840000">
              <a:off x="-213" y="0"/>
              <a:ext cx="3581" cy="3581"/>
            </a:xfrm>
            <a:prstGeom prst="rect">
              <a:avLst/>
            </a:prstGeom>
          </p:spPr>
        </p:pic>
      </p:grpSp>
      <p:pic>
        <p:nvPicPr>
          <p:cNvPr id="3" name="Picture 2">
            <a:extLst>
              <a:ext uri="{FF2B5EF4-FFF2-40B4-BE49-F238E27FC236}">
                <a16:creationId xmlns:a16="http://schemas.microsoft.com/office/drawing/2014/main" xmlns="" id="{8A2AD0D7-7BB8-49CC-BC52-6FFF951DE55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7448" y="4166734"/>
            <a:ext cx="2999205" cy="2431787"/>
          </a:xfrm>
          <a:prstGeom prst="rect">
            <a:avLst/>
          </a:prstGeom>
        </p:spPr>
      </p:pic>
      <p:pic>
        <p:nvPicPr>
          <p:cNvPr id="1026" name="Picture 2" descr="Bộ Biểu Tượng Với Phim Hoạt Hình Đóng Và Mở Rương Cướp Biển Bằng Gỗ Hình  minh họa Sẵn có - Tải xuống Hình ảnh Ngay bây giờ - iStock">
            <a:extLst>
              <a:ext uri="{FF2B5EF4-FFF2-40B4-BE49-F238E27FC236}">
                <a16:creationId xmlns:a16="http://schemas.microsoft.com/office/drawing/2014/main" xmlns="" id="{3338DBEB-4AFB-4565-971B-9FD7E3D508D5}"/>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735" b="89971" l="9823" r="90373">
                        <a14:foregroundMark x1="90373" y1="39823" x2="90373" y2="39823"/>
                        <a14:foregroundMark x1="72299" y1="36578" x2="72299" y2="41593"/>
                        <a14:foregroundMark x1="16110" y1="41888" x2="33006" y2="59292"/>
                        <a14:foregroundMark x1="33006" y1="59292" x2="33006" y2="59292"/>
                      </a14:backgroundRemoval>
                    </a14:imgEffect>
                  </a14:imgLayer>
                </a14:imgProps>
              </a:ext>
              <a:ext uri="{28A0092B-C50C-407E-A947-70E740481C1C}">
                <a14:useLocalDpi xmlns:a14="http://schemas.microsoft.com/office/drawing/2010/main" val="0"/>
              </a:ext>
            </a:extLst>
          </a:blip>
          <a:srcRect r="50569"/>
          <a:stretch/>
        </p:blipFill>
        <p:spPr bwMode="auto">
          <a:xfrm>
            <a:off x="1067056" y="792403"/>
            <a:ext cx="3280875" cy="442051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Cute Cartoon Numbers Vector School Characters Isolated On A White  Background Stock Illustration - Download Image Now - iStock">
            <a:hlinkClick r:id="rId8" action="ppaction://hlinksldjump"/>
            <a:extLst>
              <a:ext uri="{FF2B5EF4-FFF2-40B4-BE49-F238E27FC236}">
                <a16:creationId xmlns:a16="http://schemas.microsoft.com/office/drawing/2014/main" xmlns="" id="{7979353A-533C-464C-BF4E-2A8D921EDB8C}"/>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3679" b="33108" l="12146" r="34239">
                        <a14:foregroundMark x1="17788" y1="30048" x2="17788" y2="30048"/>
                        <a14:foregroundMark x1="25000" y1="31490" x2="25000" y2="31490"/>
                      </a14:backgroundRemoval>
                    </a14:imgEffect>
                  </a14:imgLayer>
                </a14:imgProps>
              </a:ext>
              <a:ext uri="{28A0092B-C50C-407E-A947-70E740481C1C}">
                <a14:useLocalDpi xmlns:a14="http://schemas.microsoft.com/office/drawing/2010/main" val="0"/>
              </a:ext>
            </a:extLst>
          </a:blip>
          <a:srcRect l="9385" r="62999" b="63213"/>
          <a:stretch/>
        </p:blipFill>
        <p:spPr bwMode="auto">
          <a:xfrm>
            <a:off x="756341" y="2848999"/>
            <a:ext cx="1094277" cy="1457632"/>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6">
            <a:extLst>
              <a:ext uri="{FF2B5EF4-FFF2-40B4-BE49-F238E27FC236}">
                <a16:creationId xmlns:a16="http://schemas.microsoft.com/office/drawing/2014/main" xmlns="" id="{FC147504-D7E3-41EE-8851-29E30F3FA24F}"/>
              </a:ext>
            </a:extLst>
          </p:cNvPr>
          <p:cNvGrpSpPr/>
          <p:nvPr/>
        </p:nvGrpSpPr>
        <p:grpSpPr>
          <a:xfrm>
            <a:off x="3626653" y="4548283"/>
            <a:ext cx="6709365" cy="2133520"/>
            <a:chOff x="3610496" y="4244087"/>
            <a:chExt cx="6709365" cy="2133520"/>
          </a:xfrm>
        </p:grpSpPr>
        <p:pic>
          <p:nvPicPr>
            <p:cNvPr id="18" name="Picture 10">
              <a:extLst>
                <a:ext uri="{FF2B5EF4-FFF2-40B4-BE49-F238E27FC236}">
                  <a16:creationId xmlns:a16="http://schemas.microsoft.com/office/drawing/2014/main" xmlns="" id="{DCB7B916-A999-4134-8C71-94BF86DC6908}"/>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3647926" y="4244087"/>
              <a:ext cx="6671935" cy="2133520"/>
            </a:xfrm>
            <a:prstGeom prst="rect">
              <a:avLst/>
            </a:prstGeom>
          </p:spPr>
        </p:pic>
        <p:sp>
          <p:nvSpPr>
            <p:cNvPr id="5" name="Rectangle 4">
              <a:extLst>
                <a:ext uri="{FF2B5EF4-FFF2-40B4-BE49-F238E27FC236}">
                  <a16:creationId xmlns:a16="http://schemas.microsoft.com/office/drawing/2014/main" xmlns="" id="{DC7D0559-6D4E-45DF-92A8-673CE76807F2}"/>
                </a:ext>
              </a:extLst>
            </p:cNvPr>
            <p:cNvSpPr/>
            <p:nvPr/>
          </p:nvSpPr>
          <p:spPr>
            <a:xfrm>
              <a:off x="3610496" y="4545179"/>
              <a:ext cx="6671935" cy="954107"/>
            </a:xfrm>
            <a:prstGeom prst="rect">
              <a:avLst/>
            </a:prstGeom>
          </p:spPr>
          <p:txBody>
            <a:bodyPr wrap="square">
              <a:spAutoFit/>
            </a:bodyPr>
            <a:lstStyle/>
            <a:p>
              <a:pPr algn="ctr" fontAlgn="auto">
                <a:defRPr/>
              </a:pPr>
              <a:r>
                <a:rPr lang="vi-VN" altLang="zh-CN" sz="2800" b="1" dirty="0">
                  <a:solidFill>
                    <a:srgbClr val="C00000"/>
                  </a:solidFill>
                  <a:latin typeface="Pattaya" panose="00000500000000000000" pitchFamily="2" charset="-34"/>
                  <a:ea typeface="字魂189号-星岩乐黑体" panose="00000500000000000000" charset="-122"/>
                  <a:cs typeface="Pattaya" panose="00000500000000000000" pitchFamily="2" charset="-34"/>
                  <a:sym typeface="+mn-lt"/>
                </a:rPr>
                <a:t>Hãy giúp tớ mở khóa hòm đồ để chuẩn bị màu vẽ bằng cách trả lời câu hỏi bài cũ bạn nhé! </a:t>
              </a:r>
              <a:endParaRPr lang="zh-CN" altLang="en-US" sz="2800" b="1" dirty="0">
                <a:solidFill>
                  <a:srgbClr val="C00000"/>
                </a:solidFill>
                <a:latin typeface="Pattaya" panose="00000500000000000000" pitchFamily="2" charset="-34"/>
                <a:ea typeface="字魂189号-星岩乐黑体" panose="00000500000000000000" charset="-122"/>
                <a:cs typeface="Pattaya" panose="00000500000000000000" pitchFamily="2" charset="-34"/>
                <a:sym typeface="+mn-lt"/>
              </a:endParaRPr>
            </a:p>
          </p:txBody>
        </p:sp>
      </p:grpSp>
      <p:grpSp>
        <p:nvGrpSpPr>
          <p:cNvPr id="15" name="Group 14">
            <a:extLst>
              <a:ext uri="{FF2B5EF4-FFF2-40B4-BE49-F238E27FC236}">
                <a16:creationId xmlns:a16="http://schemas.microsoft.com/office/drawing/2014/main" xmlns="" id="{FEA45112-DE32-4FEB-B1F5-755045820A7A}"/>
              </a:ext>
            </a:extLst>
          </p:cNvPr>
          <p:cNvGrpSpPr/>
          <p:nvPr/>
        </p:nvGrpSpPr>
        <p:grpSpPr>
          <a:xfrm>
            <a:off x="1471010" y="732719"/>
            <a:ext cx="3319741" cy="4440496"/>
            <a:chOff x="1789854" y="-236687"/>
            <a:chExt cx="3319741" cy="4440496"/>
          </a:xfrm>
        </p:grpSpPr>
        <p:pic>
          <p:nvPicPr>
            <p:cNvPr id="11" name="Picture 2" descr="Bộ Biểu Tượng Với Phim Hoạt Hình Đóng Và Mở Rương Cướp Biển Bằng Gỗ Hình  minh họa Sẵn có - Tải xuống Hình ảnh Ngay bây giờ - iStock">
              <a:extLst>
                <a:ext uri="{FF2B5EF4-FFF2-40B4-BE49-F238E27FC236}">
                  <a16:creationId xmlns:a16="http://schemas.microsoft.com/office/drawing/2014/main" xmlns="" id="{B683FC02-9490-4CF2-901E-32E1AD6DE3BE}"/>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735" b="89971" l="9823" r="90373">
                          <a14:foregroundMark x1="90373" y1="39823" x2="90373" y2="39823"/>
                          <a14:foregroundMark x1="72299" y1="36578" x2="72299" y2="41593"/>
                          <a14:foregroundMark x1="16110" y1="41888" x2="33006" y2="59292"/>
                          <a14:foregroundMark x1="33006" y1="59292" x2="33006" y2="59292"/>
                        </a14:backgroundRemoval>
                      </a14:imgEffect>
                    </a14:imgLayer>
                  </a14:imgProps>
                </a:ext>
                <a:ext uri="{28A0092B-C50C-407E-A947-70E740481C1C}">
                  <a14:useLocalDpi xmlns:a14="http://schemas.microsoft.com/office/drawing/2010/main" val="0"/>
                </a:ext>
              </a:extLst>
            </a:blip>
            <a:srcRect l="50569" t="50175"/>
            <a:stretch/>
          </p:blipFill>
          <p:spPr bwMode="auto">
            <a:xfrm>
              <a:off x="1789854" y="2001285"/>
              <a:ext cx="3280875" cy="2202524"/>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2" descr="Bộ Biểu Tượng Với Phim Hoạt Hình Đóng Và Mở Rương Cướp Biển Bằng Gỗ Hình  minh họa Sẵn có - Tải xuống Hình ảnh Ngay bây giờ - iStock">
              <a:extLst>
                <a:ext uri="{FF2B5EF4-FFF2-40B4-BE49-F238E27FC236}">
                  <a16:creationId xmlns:a16="http://schemas.microsoft.com/office/drawing/2014/main" xmlns="" id="{711C1972-E0B3-4BB6-9754-1BF95DCB3178}"/>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735" b="89971" l="9823" r="90373">
                          <a14:foregroundMark x1="90373" y1="39823" x2="90373" y2="39823"/>
                          <a14:foregroundMark x1="72299" y1="36578" x2="72299" y2="41593"/>
                          <a14:foregroundMark x1="16110" y1="41888" x2="33006" y2="59292"/>
                          <a14:foregroundMark x1="33006" y1="59292" x2="33006" y2="59292"/>
                        </a14:backgroundRemoval>
                      </a14:imgEffect>
                    </a14:imgLayer>
                  </a14:imgProps>
                </a:ext>
                <a:ext uri="{28A0092B-C50C-407E-A947-70E740481C1C}">
                  <a14:useLocalDpi xmlns:a14="http://schemas.microsoft.com/office/drawing/2010/main" val="0"/>
                </a:ext>
              </a:extLst>
            </a:blip>
            <a:srcRect l="50569" b="49036"/>
            <a:stretch/>
          </p:blipFill>
          <p:spPr bwMode="auto">
            <a:xfrm>
              <a:off x="1828720" y="-236687"/>
              <a:ext cx="3280875" cy="2252868"/>
            </a:xfrm>
            <a:prstGeom prst="rect">
              <a:avLst/>
            </a:prstGeom>
            <a:noFill/>
            <a:extLst>
              <a:ext uri="{909E8E84-426E-40DD-AFC4-6F175D3DCCD1}">
                <a14:hiddenFill xmlns:a14="http://schemas.microsoft.com/office/drawing/2010/main">
                  <a:solidFill>
                    <a:srgbClr val="FFFFFF"/>
                  </a:solidFill>
                </a14:hiddenFill>
              </a:ext>
            </a:extLst>
          </p:spPr>
        </p:pic>
      </p:grpSp>
      <p:pic>
        <p:nvPicPr>
          <p:cNvPr id="22" name="Picture 2" descr="Cartoon paint bucket Images, Stock Photos &amp;amp; Vectors | Shutterstock">
            <a:extLst>
              <a:ext uri="{FF2B5EF4-FFF2-40B4-BE49-F238E27FC236}">
                <a16:creationId xmlns:a16="http://schemas.microsoft.com/office/drawing/2014/main" xmlns="" id="{183E930E-C4B1-4F14-A3E6-D1E993C1A2CB}"/>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8214" b="80714" l="49359" r="94231">
                        <a14:foregroundMark x1="53205" y1="28571" x2="53205" y2="28571"/>
                        <a14:foregroundMark x1="55128" y1="36786" x2="55128" y2="36786"/>
                        <a14:foregroundMark x1="49679" y1="41786" x2="49679" y2="41786"/>
                        <a14:foregroundMark x1="53205" y1="45714" x2="53205" y2="45714"/>
                        <a14:foregroundMark x1="70833" y1="34286" x2="70833" y2="34286"/>
                        <a14:foregroundMark x1="54487" y1="26429" x2="54487" y2="26429"/>
                        <a14:foregroundMark x1="72436" y1="17143" x2="81731" y2="22500"/>
                        <a14:foregroundMark x1="85256" y1="76071" x2="85256" y2="76071"/>
                        <a14:foregroundMark x1="75962" y1="80714" x2="75962" y2="80714"/>
                      </a14:backgroundRemoval>
                    </a14:imgEffect>
                  </a14:imgLayer>
                </a14:imgProps>
              </a:ext>
              <a:ext uri="{28A0092B-C50C-407E-A947-70E740481C1C}">
                <a14:useLocalDpi xmlns:a14="http://schemas.microsoft.com/office/drawing/2010/main" val="0"/>
              </a:ext>
            </a:extLst>
          </a:blip>
          <a:srcRect l="45616" b="12742"/>
          <a:stretch/>
        </p:blipFill>
        <p:spPr bwMode="auto">
          <a:xfrm>
            <a:off x="2236129" y="1808751"/>
            <a:ext cx="1501034" cy="2161376"/>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2" descr="Bộ Biểu Tượng Với Phim Hoạt Hình Đóng Và Mở Rương Cướp Biển Bằng Gỗ Hình  minh họa Sẵn có - Tải xuống Hình ảnh Ngay bây giờ - iStock">
            <a:extLst>
              <a:ext uri="{FF2B5EF4-FFF2-40B4-BE49-F238E27FC236}">
                <a16:creationId xmlns:a16="http://schemas.microsoft.com/office/drawing/2014/main" xmlns="" id="{CF01EC5B-29DB-4F78-A94A-9F4B16EF5AEE}"/>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735" b="89971" l="9823" r="90373">
                        <a14:foregroundMark x1="90373" y1="39823" x2="90373" y2="39823"/>
                        <a14:foregroundMark x1="72299" y1="36578" x2="72299" y2="41593"/>
                        <a14:foregroundMark x1="16110" y1="41888" x2="33006" y2="59292"/>
                        <a14:foregroundMark x1="33006" y1="59292" x2="33006" y2="59292"/>
                      </a14:backgroundRemoval>
                    </a14:imgEffect>
                  </a14:imgLayer>
                </a14:imgProps>
              </a:ext>
              <a:ext uri="{28A0092B-C50C-407E-A947-70E740481C1C}">
                <a14:useLocalDpi xmlns:a14="http://schemas.microsoft.com/office/drawing/2010/main" val="0"/>
              </a:ext>
            </a:extLst>
          </a:blip>
          <a:srcRect r="50569"/>
          <a:stretch/>
        </p:blipFill>
        <p:spPr bwMode="auto">
          <a:xfrm>
            <a:off x="4805896" y="902347"/>
            <a:ext cx="3280875" cy="4420513"/>
          </a:xfrm>
          <a:prstGeom prst="rect">
            <a:avLst/>
          </a:prstGeom>
          <a:noFill/>
          <a:extLst>
            <a:ext uri="{909E8E84-426E-40DD-AFC4-6F175D3DCCD1}">
              <a14:hiddenFill xmlns:a14="http://schemas.microsoft.com/office/drawing/2010/main">
                <a:solidFill>
                  <a:srgbClr val="FFFFFF"/>
                </a:solidFill>
              </a14:hiddenFill>
            </a:ext>
          </a:extLst>
        </p:spPr>
      </p:pic>
      <p:grpSp>
        <p:nvGrpSpPr>
          <p:cNvPr id="30" name="Group 29">
            <a:extLst>
              <a:ext uri="{FF2B5EF4-FFF2-40B4-BE49-F238E27FC236}">
                <a16:creationId xmlns:a16="http://schemas.microsoft.com/office/drawing/2014/main" xmlns="" id="{7875BAA8-855F-481D-9B46-8C28CB544CB4}"/>
              </a:ext>
            </a:extLst>
          </p:cNvPr>
          <p:cNvGrpSpPr/>
          <p:nvPr/>
        </p:nvGrpSpPr>
        <p:grpSpPr>
          <a:xfrm>
            <a:off x="5178415" y="880792"/>
            <a:ext cx="3319741" cy="4440496"/>
            <a:chOff x="1789854" y="-236687"/>
            <a:chExt cx="3319741" cy="4440496"/>
          </a:xfrm>
        </p:grpSpPr>
        <p:pic>
          <p:nvPicPr>
            <p:cNvPr id="31" name="Picture 2" descr="Bộ Biểu Tượng Với Phim Hoạt Hình Đóng Và Mở Rương Cướp Biển Bằng Gỗ Hình  minh họa Sẵn có - Tải xuống Hình ảnh Ngay bây giờ - iStock">
              <a:extLst>
                <a:ext uri="{FF2B5EF4-FFF2-40B4-BE49-F238E27FC236}">
                  <a16:creationId xmlns:a16="http://schemas.microsoft.com/office/drawing/2014/main" xmlns="" id="{7FA99942-EE23-401A-8822-50C13916D2DC}"/>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735" b="89971" l="9823" r="90373">
                          <a14:foregroundMark x1="90373" y1="39823" x2="90373" y2="39823"/>
                          <a14:foregroundMark x1="72299" y1="36578" x2="72299" y2="41593"/>
                          <a14:foregroundMark x1="16110" y1="41888" x2="33006" y2="59292"/>
                          <a14:foregroundMark x1="33006" y1="59292" x2="33006" y2="59292"/>
                        </a14:backgroundRemoval>
                      </a14:imgEffect>
                    </a14:imgLayer>
                  </a14:imgProps>
                </a:ext>
                <a:ext uri="{28A0092B-C50C-407E-A947-70E740481C1C}">
                  <a14:useLocalDpi xmlns:a14="http://schemas.microsoft.com/office/drawing/2010/main" val="0"/>
                </a:ext>
              </a:extLst>
            </a:blip>
            <a:srcRect l="50569" t="50175"/>
            <a:stretch/>
          </p:blipFill>
          <p:spPr bwMode="auto">
            <a:xfrm>
              <a:off x="1789854" y="2001285"/>
              <a:ext cx="3280875" cy="2202524"/>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Bộ Biểu Tượng Với Phim Hoạt Hình Đóng Và Mở Rương Cướp Biển Bằng Gỗ Hình  minh họa Sẵn có - Tải xuống Hình ảnh Ngay bây giờ - iStock">
              <a:extLst>
                <a:ext uri="{FF2B5EF4-FFF2-40B4-BE49-F238E27FC236}">
                  <a16:creationId xmlns:a16="http://schemas.microsoft.com/office/drawing/2014/main" xmlns="" id="{D99AC380-B8AE-4DC5-906E-B6372107CD54}"/>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735" b="89971" l="9823" r="90373">
                          <a14:foregroundMark x1="90373" y1="39823" x2="90373" y2="39823"/>
                          <a14:foregroundMark x1="72299" y1="36578" x2="72299" y2="41593"/>
                          <a14:foregroundMark x1="16110" y1="41888" x2="33006" y2="59292"/>
                          <a14:foregroundMark x1="33006" y1="59292" x2="33006" y2="59292"/>
                        </a14:backgroundRemoval>
                      </a14:imgEffect>
                    </a14:imgLayer>
                  </a14:imgProps>
                </a:ext>
                <a:ext uri="{28A0092B-C50C-407E-A947-70E740481C1C}">
                  <a14:useLocalDpi xmlns:a14="http://schemas.microsoft.com/office/drawing/2010/main" val="0"/>
                </a:ext>
              </a:extLst>
            </a:blip>
            <a:srcRect l="50569" b="49036"/>
            <a:stretch/>
          </p:blipFill>
          <p:spPr bwMode="auto">
            <a:xfrm>
              <a:off x="1828720" y="-236687"/>
              <a:ext cx="3280875" cy="2252868"/>
            </a:xfrm>
            <a:prstGeom prst="rect">
              <a:avLst/>
            </a:prstGeom>
            <a:noFill/>
            <a:extLst>
              <a:ext uri="{909E8E84-426E-40DD-AFC4-6F175D3DCCD1}">
                <a14:hiddenFill xmlns:a14="http://schemas.microsoft.com/office/drawing/2010/main">
                  <a:solidFill>
                    <a:srgbClr val="FFFFFF"/>
                  </a:solidFill>
                </a14:hiddenFill>
              </a:ext>
            </a:extLst>
          </p:spPr>
        </p:pic>
      </p:grpSp>
      <p:pic>
        <p:nvPicPr>
          <p:cNvPr id="33" name="Picture 2" descr="Bộ Biểu Tượng Với Phim Hoạt Hình Đóng Và Mở Rương Cướp Biển Bằng Gỗ Hình  minh họa Sẵn có - Tải xuống Hình ảnh Ngay bây giờ - iStock">
            <a:extLst>
              <a:ext uri="{FF2B5EF4-FFF2-40B4-BE49-F238E27FC236}">
                <a16:creationId xmlns:a16="http://schemas.microsoft.com/office/drawing/2014/main" xmlns="" id="{BDBB8F1F-80A8-46A4-9B6D-2B23EEEC1DB5}"/>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735" b="89971" l="9823" r="90373">
                        <a14:foregroundMark x1="90373" y1="39823" x2="90373" y2="39823"/>
                        <a14:foregroundMark x1="72299" y1="36578" x2="72299" y2="41593"/>
                        <a14:foregroundMark x1="16110" y1="41888" x2="33006" y2="59292"/>
                        <a14:foregroundMark x1="33006" y1="59292" x2="33006" y2="59292"/>
                      </a14:backgroundRemoval>
                    </a14:imgEffect>
                  </a14:imgLayer>
                </a14:imgProps>
              </a:ext>
              <a:ext uri="{28A0092B-C50C-407E-A947-70E740481C1C}">
                <a14:useLocalDpi xmlns:a14="http://schemas.microsoft.com/office/drawing/2010/main" val="0"/>
              </a:ext>
            </a:extLst>
          </a:blip>
          <a:srcRect r="50569"/>
          <a:stretch/>
        </p:blipFill>
        <p:spPr bwMode="auto">
          <a:xfrm>
            <a:off x="8562442" y="991941"/>
            <a:ext cx="3280875" cy="4420513"/>
          </a:xfrm>
          <a:prstGeom prst="rect">
            <a:avLst/>
          </a:prstGeom>
          <a:noFill/>
          <a:extLst>
            <a:ext uri="{909E8E84-426E-40DD-AFC4-6F175D3DCCD1}">
              <a14:hiddenFill xmlns:a14="http://schemas.microsoft.com/office/drawing/2010/main">
                <a:solidFill>
                  <a:srgbClr val="FFFFFF"/>
                </a:solidFill>
              </a14:hiddenFill>
            </a:ext>
          </a:extLst>
        </p:spPr>
      </p:pic>
      <p:grpSp>
        <p:nvGrpSpPr>
          <p:cNvPr id="34" name="Group 33">
            <a:extLst>
              <a:ext uri="{FF2B5EF4-FFF2-40B4-BE49-F238E27FC236}">
                <a16:creationId xmlns:a16="http://schemas.microsoft.com/office/drawing/2014/main" xmlns="" id="{5AE1B620-849D-438A-9C64-7AB3FA7465C1}"/>
              </a:ext>
            </a:extLst>
          </p:cNvPr>
          <p:cNvGrpSpPr/>
          <p:nvPr/>
        </p:nvGrpSpPr>
        <p:grpSpPr>
          <a:xfrm>
            <a:off x="8985339" y="991941"/>
            <a:ext cx="3319741" cy="4440496"/>
            <a:chOff x="1789854" y="-236687"/>
            <a:chExt cx="3319741" cy="4440496"/>
          </a:xfrm>
        </p:grpSpPr>
        <p:pic>
          <p:nvPicPr>
            <p:cNvPr id="35" name="Picture 2" descr="Bộ Biểu Tượng Với Phim Hoạt Hình Đóng Và Mở Rương Cướp Biển Bằng Gỗ Hình  minh họa Sẵn có - Tải xuống Hình ảnh Ngay bây giờ - iStock">
              <a:extLst>
                <a:ext uri="{FF2B5EF4-FFF2-40B4-BE49-F238E27FC236}">
                  <a16:creationId xmlns:a16="http://schemas.microsoft.com/office/drawing/2014/main" xmlns="" id="{F37631BA-BAF0-4474-8C39-73C12EE69006}"/>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735" b="89971" l="9823" r="90373">
                          <a14:foregroundMark x1="90373" y1="39823" x2="90373" y2="39823"/>
                          <a14:foregroundMark x1="72299" y1="36578" x2="72299" y2="41593"/>
                          <a14:foregroundMark x1="16110" y1="41888" x2="33006" y2="59292"/>
                          <a14:foregroundMark x1="33006" y1="59292" x2="33006" y2="59292"/>
                        </a14:backgroundRemoval>
                      </a14:imgEffect>
                    </a14:imgLayer>
                  </a14:imgProps>
                </a:ext>
                <a:ext uri="{28A0092B-C50C-407E-A947-70E740481C1C}">
                  <a14:useLocalDpi xmlns:a14="http://schemas.microsoft.com/office/drawing/2010/main" val="0"/>
                </a:ext>
              </a:extLst>
            </a:blip>
            <a:srcRect l="50569" t="50175"/>
            <a:stretch/>
          </p:blipFill>
          <p:spPr bwMode="auto">
            <a:xfrm>
              <a:off x="1789854" y="2001285"/>
              <a:ext cx="3280875" cy="2202524"/>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2" descr="Bộ Biểu Tượng Với Phim Hoạt Hình Đóng Và Mở Rương Cướp Biển Bằng Gỗ Hình  minh họa Sẵn có - Tải xuống Hình ảnh Ngay bây giờ - iStock">
              <a:extLst>
                <a:ext uri="{FF2B5EF4-FFF2-40B4-BE49-F238E27FC236}">
                  <a16:creationId xmlns:a16="http://schemas.microsoft.com/office/drawing/2014/main" xmlns="" id="{FDB224D7-85AE-49CE-80B1-61349786BEE4}"/>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9735" b="89971" l="9823" r="90373">
                          <a14:foregroundMark x1="90373" y1="39823" x2="90373" y2="39823"/>
                          <a14:foregroundMark x1="72299" y1="36578" x2="72299" y2="41593"/>
                          <a14:foregroundMark x1="16110" y1="41888" x2="33006" y2="59292"/>
                          <a14:foregroundMark x1="33006" y1="59292" x2="33006" y2="59292"/>
                        </a14:backgroundRemoval>
                      </a14:imgEffect>
                    </a14:imgLayer>
                  </a14:imgProps>
                </a:ext>
                <a:ext uri="{28A0092B-C50C-407E-A947-70E740481C1C}">
                  <a14:useLocalDpi xmlns:a14="http://schemas.microsoft.com/office/drawing/2010/main" val="0"/>
                </a:ext>
              </a:extLst>
            </a:blip>
            <a:srcRect l="50569" b="49036"/>
            <a:stretch/>
          </p:blipFill>
          <p:spPr bwMode="auto">
            <a:xfrm>
              <a:off x="1828720" y="-236687"/>
              <a:ext cx="3280875" cy="2252868"/>
            </a:xfrm>
            <a:prstGeom prst="rect">
              <a:avLst/>
            </a:prstGeom>
            <a:noFill/>
            <a:extLst>
              <a:ext uri="{909E8E84-426E-40DD-AFC4-6F175D3DCCD1}">
                <a14:hiddenFill xmlns:a14="http://schemas.microsoft.com/office/drawing/2010/main">
                  <a:solidFill>
                    <a:srgbClr val="FFFFFF"/>
                  </a:solidFill>
                </a14:hiddenFill>
              </a:ext>
            </a:extLst>
          </p:spPr>
        </p:pic>
      </p:grpSp>
      <p:pic>
        <p:nvPicPr>
          <p:cNvPr id="37" name="Picture 12" descr="aleejandravs | Baamboozle">
            <a:hlinkClick r:id="rId15" action="ppaction://hlinksldjump"/>
            <a:extLst>
              <a:ext uri="{FF2B5EF4-FFF2-40B4-BE49-F238E27FC236}">
                <a16:creationId xmlns:a16="http://schemas.microsoft.com/office/drawing/2014/main" xmlns="" id="{2BF233EF-CF3E-4124-9FA7-DA3FBDCF162B}"/>
              </a:ext>
            </a:extLst>
          </p:cNvPr>
          <p:cNvPicPr>
            <a:picLocks noChangeAspect="1" noChangeArrowheads="1"/>
          </p:cNvPicPr>
          <p:nvPr/>
        </p:nvPicPr>
        <p:blipFill>
          <a:blip r:embed="rId16" cstate="print">
            <a:extLst>
              <a:ext uri="{BEBA8EAE-BF5A-486C-A8C5-ECC9F3942E4B}">
                <a14:imgProps xmlns:a14="http://schemas.microsoft.com/office/drawing/2010/main">
                  <a14:imgLayer r:embed="rId17">
                    <a14:imgEffect>
                      <a14:backgroundRemoval t="9967" b="91503" l="9967" r="89869">
                        <a14:foregroundMark x1="29085" y1="23366" x2="29085" y2="23366"/>
                        <a14:foregroundMark x1="31373" y1="39542" x2="31373" y2="39542"/>
                        <a14:foregroundMark x1="69444" y1="83497" x2="69444" y2="83497"/>
                        <a14:foregroundMark x1="56699" y1="86928" x2="56699" y2="86928"/>
                        <a14:foregroundMark x1="57843" y1="91503" x2="57843" y2="91503"/>
                        <a14:foregroundMark x1="70588" y1="32680" x2="70588" y2="32680"/>
                        <a14:foregroundMark x1="71732" y1="21078" x2="71732" y2="21078"/>
                        <a14:foregroundMark x1="69444" y1="23366" x2="69444" y2="23366"/>
                        <a14:foregroundMark x1="71732" y1="26797" x2="71732" y2="26797"/>
                        <a14:foregroundMark x1="71732" y1="26797" x2="71732" y2="26797"/>
                        <a14:foregroundMark x1="41667" y1="37255" x2="46405" y2="27941"/>
                        <a14:foregroundMark x1="33660" y1="33824" x2="39379" y2="24510"/>
                        <a14:foregroundMark x1="29085" y1="23366" x2="47549" y2="16503"/>
                        <a14:foregroundMark x1="64869" y1="18791" x2="71732" y2="22222"/>
                      </a14:backgroundRemoval>
                    </a14:imgEffect>
                  </a14:imgLayer>
                </a14:imgProps>
              </a:ext>
              <a:ext uri="{28A0092B-C50C-407E-A947-70E740481C1C}">
                <a14:useLocalDpi xmlns:a14="http://schemas.microsoft.com/office/drawing/2010/main" val="0"/>
              </a:ext>
            </a:extLst>
          </a:blip>
          <a:srcRect/>
          <a:stretch>
            <a:fillRect/>
          </a:stretch>
        </p:blipFill>
        <p:spPr bwMode="auto">
          <a:xfrm>
            <a:off x="5563903" y="2066204"/>
            <a:ext cx="2092800" cy="20928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te Cartoon Numbers Vector School Characters Isolated On A White  Background Stock Illustration - Download Image Now - iStock">
            <a:hlinkClick r:id="rId18" action="ppaction://hlinksldjump"/>
            <a:extLst>
              <a:ext uri="{FF2B5EF4-FFF2-40B4-BE49-F238E27FC236}">
                <a16:creationId xmlns:a16="http://schemas.microsoft.com/office/drawing/2014/main" xmlns="" id="{8E34AAF0-8D4A-476C-8D09-3A09EEAD05E3}"/>
              </a:ext>
            </a:extLst>
          </p:cNvPr>
          <p:cNvPicPr>
            <a:picLocks noChangeAspect="1" noChangeArrowheads="1"/>
          </p:cNvPicPr>
          <p:nvPr/>
        </p:nvPicPr>
        <p:blipFill rotWithShape="1">
          <a:blip r:embed="rId19">
            <a:extLst>
              <a:ext uri="{BEBA8EAE-BF5A-486C-A8C5-ECC9F3942E4B}">
                <a14:imgProps xmlns:a14="http://schemas.microsoft.com/office/drawing/2010/main">
                  <a14:imgLayer r:embed="rId10">
                    <a14:imgEffect>
                      <a14:backgroundRemoval t="6731" b="31971" l="39183" r="61779">
                        <a14:foregroundMark x1="39183" y1="17788" x2="39183" y2="17788"/>
                        <a14:foregroundMark x1="54808" y1="7692" x2="54808" y2="7692"/>
                        <a14:foregroundMark x1="47596" y1="29808" x2="47596" y2="29808"/>
                        <a14:foregroundMark x1="51683" y1="28606" x2="51683" y2="28606"/>
                      </a14:backgroundRemoval>
                    </a14:imgEffect>
                  </a14:imgLayer>
                </a14:imgProps>
              </a:ext>
              <a:ext uri="{28A0092B-C50C-407E-A947-70E740481C1C}">
                <a14:useLocalDpi xmlns:a14="http://schemas.microsoft.com/office/drawing/2010/main" val="0"/>
              </a:ext>
            </a:extLst>
          </a:blip>
          <a:srcRect l="37001" t="3660" r="35236" b="64702"/>
          <a:stretch/>
        </p:blipFill>
        <p:spPr bwMode="auto">
          <a:xfrm>
            <a:off x="4439781" y="3074317"/>
            <a:ext cx="1100097" cy="125361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ute Cartoon Numbers Vector School Characters Isolated On A White  Background Stock Illustration - Download Image Now - iStock">
            <a:hlinkClick r:id="rId20" action="ppaction://hlinksldjump"/>
            <a:extLst>
              <a:ext uri="{FF2B5EF4-FFF2-40B4-BE49-F238E27FC236}">
                <a16:creationId xmlns:a16="http://schemas.microsoft.com/office/drawing/2014/main" xmlns="" id="{897CF741-CCAA-4362-8080-67E26E7A09BF}"/>
              </a:ext>
            </a:extLst>
          </p:cNvPr>
          <p:cNvPicPr>
            <a:picLocks noChangeAspect="1" noChangeArrowheads="1"/>
          </p:cNvPicPr>
          <p:nvPr/>
        </p:nvPicPr>
        <p:blipFill rotWithShape="1">
          <a:blip r:embed="rId21">
            <a:extLst>
              <a:ext uri="{BEBA8EAE-BF5A-486C-A8C5-ECC9F3942E4B}">
                <a14:imgProps xmlns:a14="http://schemas.microsoft.com/office/drawing/2010/main">
                  <a14:imgLayer r:embed="rId10">
                    <a14:imgEffect>
                      <a14:backgroundRemoval t="7197" b="32506" l="66424" r="88635">
                        <a14:foregroundMark x1="74519" y1="20673" x2="74519" y2="20673"/>
                      </a14:backgroundRemoval>
                    </a14:imgEffect>
                  </a14:imgLayer>
                </a14:imgProps>
              </a:ext>
              <a:ext uri="{28A0092B-C50C-407E-A947-70E740481C1C}">
                <a14:useLocalDpi xmlns:a14="http://schemas.microsoft.com/office/drawing/2010/main" val="0"/>
              </a:ext>
            </a:extLst>
          </a:blip>
          <a:srcRect l="63648" t="4033" r="8589" b="64330"/>
          <a:stretch/>
        </p:blipFill>
        <p:spPr bwMode="auto">
          <a:xfrm>
            <a:off x="7979990" y="3179217"/>
            <a:ext cx="1100097" cy="1253613"/>
          </a:xfrm>
          <a:prstGeom prst="rect">
            <a:avLst/>
          </a:prstGeom>
          <a:noFill/>
          <a:extLst>
            <a:ext uri="{909E8E84-426E-40DD-AFC4-6F175D3DCCD1}">
              <a14:hiddenFill xmlns:a14="http://schemas.microsoft.com/office/drawing/2010/main">
                <a:solidFill>
                  <a:srgbClr val="FFFFFF"/>
                </a:solidFill>
              </a14:hiddenFill>
            </a:ext>
          </a:extLst>
        </p:spPr>
      </p:pic>
      <p:pic>
        <p:nvPicPr>
          <p:cNvPr id="38" name="Picture 10" descr="Ilustración de Bote De Pintura Verde y más Vectores Libres de Derechos de  Lata de pintura - iStock">
            <a:hlinkClick r:id="rId15" action="ppaction://hlinksldjump"/>
            <a:extLst>
              <a:ext uri="{FF2B5EF4-FFF2-40B4-BE49-F238E27FC236}">
                <a16:creationId xmlns:a16="http://schemas.microsoft.com/office/drawing/2014/main" xmlns="" id="{7217ACF9-9548-4C43-9548-95ED15A9C9EC}"/>
              </a:ext>
            </a:extLst>
          </p:cNvPr>
          <p:cNvPicPr>
            <a:picLocks noChangeAspect="1" noChangeArrowheads="1"/>
          </p:cNvPicPr>
          <p:nvPr/>
        </p:nvPicPr>
        <p:blipFill>
          <a:blip r:embed="rId22">
            <a:extLst>
              <a:ext uri="{BEBA8EAE-BF5A-486C-A8C5-ECC9F3942E4B}">
                <a14:imgProps xmlns:a14="http://schemas.microsoft.com/office/drawing/2010/main">
                  <a14:imgLayer r:embed="rId23">
                    <a14:imgEffect>
                      <a14:backgroundRemoval t="10000" b="90000" l="10000" r="90000">
                        <a14:foregroundMark x1="31010" y1="27644" x2="40144" y2="36058"/>
                        <a14:foregroundMark x1="40144" y1="36058" x2="43750" y2="37260"/>
                        <a14:foregroundMark x1="31490" y1="20433" x2="46394" y2="16106"/>
                        <a14:foregroundMark x1="54567" y1="15385" x2="68029" y2="18990"/>
                        <a14:foregroundMark x1="68029" y1="18990" x2="71875" y2="21635"/>
                        <a14:foregroundMark x1="31010" y1="35817" x2="33894" y2="39904"/>
                        <a14:foregroundMark x1="58413" y1="89663" x2="58413" y2="89183"/>
                        <a14:foregroundMark x1="58413" y1="89183" x2="58413" y2="89183"/>
                        <a14:foregroundMark x1="66587" y1="85337" x2="72596" y2="85096"/>
                      </a14:backgroundRemoval>
                    </a14:imgEffect>
                  </a14:imgLayer>
                </a14:imgProps>
              </a:ext>
              <a:ext uri="{28A0092B-C50C-407E-A947-70E740481C1C}">
                <a14:useLocalDpi xmlns:a14="http://schemas.microsoft.com/office/drawing/2010/main" val="0"/>
              </a:ext>
            </a:extLst>
          </a:blip>
          <a:srcRect/>
          <a:stretch>
            <a:fillRect/>
          </a:stretch>
        </p:blipFill>
        <p:spPr bwMode="auto">
          <a:xfrm>
            <a:off x="9337971" y="2077837"/>
            <a:ext cx="2202760" cy="2202760"/>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xmlns="" id="{F190230E-CD73-4EAA-9F97-29DE2C480AD4}"/>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8193746" y="3790555"/>
            <a:ext cx="3524250" cy="2857500"/>
          </a:xfrm>
          <a:prstGeom prst="rect">
            <a:avLst/>
          </a:prstGeom>
        </p:spPr>
      </p:pic>
      <p:grpSp>
        <p:nvGrpSpPr>
          <p:cNvPr id="40" name="Group 39">
            <a:extLst>
              <a:ext uri="{FF2B5EF4-FFF2-40B4-BE49-F238E27FC236}">
                <a16:creationId xmlns:a16="http://schemas.microsoft.com/office/drawing/2014/main" xmlns="" id="{D89CC0E7-72BA-4CD4-A788-9FD0CFB3A164}"/>
              </a:ext>
            </a:extLst>
          </p:cNvPr>
          <p:cNvGrpSpPr/>
          <p:nvPr/>
        </p:nvGrpSpPr>
        <p:grpSpPr>
          <a:xfrm>
            <a:off x="2282105" y="4379357"/>
            <a:ext cx="7057402" cy="2133520"/>
            <a:chOff x="4093337" y="4244087"/>
            <a:chExt cx="7057402" cy="2133520"/>
          </a:xfrm>
        </p:grpSpPr>
        <p:pic>
          <p:nvPicPr>
            <p:cNvPr id="41" name="Picture 10">
              <a:extLst>
                <a:ext uri="{FF2B5EF4-FFF2-40B4-BE49-F238E27FC236}">
                  <a16:creationId xmlns:a16="http://schemas.microsoft.com/office/drawing/2014/main" xmlns="" id="{C64EB013-33E7-4B67-9B30-056E4CDBEA91}"/>
                </a:ext>
              </a:extLst>
            </p:cNvPr>
            <p:cNvPicPr>
              <a:picLocks noChangeAspect="1"/>
            </p:cNvPicPr>
            <p:nvPr/>
          </p:nvPicPr>
          <p:blipFill>
            <a:blip r:embed="rId25"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4977239" y="4244087"/>
              <a:ext cx="5342622" cy="2133520"/>
            </a:xfrm>
            <a:prstGeom prst="rect">
              <a:avLst/>
            </a:prstGeom>
          </p:spPr>
        </p:pic>
        <p:sp>
          <p:nvSpPr>
            <p:cNvPr id="42" name="Rectangle 41">
              <a:extLst>
                <a:ext uri="{FF2B5EF4-FFF2-40B4-BE49-F238E27FC236}">
                  <a16:creationId xmlns:a16="http://schemas.microsoft.com/office/drawing/2014/main" xmlns="" id="{F8D8DBB6-434A-44B0-B350-47326E905249}"/>
                </a:ext>
              </a:extLst>
            </p:cNvPr>
            <p:cNvSpPr/>
            <p:nvPr/>
          </p:nvSpPr>
          <p:spPr>
            <a:xfrm>
              <a:off x="4093337" y="4528582"/>
              <a:ext cx="7057402" cy="954107"/>
            </a:xfrm>
            <a:prstGeom prst="rect">
              <a:avLst/>
            </a:prstGeom>
          </p:spPr>
          <p:txBody>
            <a:bodyPr wrap="square">
              <a:spAutoFit/>
            </a:bodyPr>
            <a:lstStyle/>
            <a:p>
              <a:pPr algn="ctr" fontAlgn="auto">
                <a:defRPr/>
              </a:pPr>
              <a:r>
                <a:rPr lang="vi-VN" altLang="zh-CN" sz="2800" b="1" dirty="0">
                  <a:solidFill>
                    <a:srgbClr val="C00000"/>
                  </a:solidFill>
                  <a:latin typeface="Pattaya" panose="00000500000000000000" pitchFamily="2" charset="-34"/>
                  <a:ea typeface="字魂189号-星岩乐黑体" panose="00000500000000000000" charset="-122"/>
                  <a:cs typeface="Pattaya" panose="00000500000000000000" pitchFamily="2" charset="-34"/>
                  <a:sym typeface="+mn-lt"/>
                </a:rPr>
                <a:t>Cảm ơn các bạn nhé! </a:t>
              </a:r>
            </a:p>
            <a:p>
              <a:pPr algn="ctr" fontAlgn="auto">
                <a:defRPr/>
              </a:pPr>
              <a:r>
                <a:rPr lang="vi-VN" altLang="zh-CN" sz="2800" b="1" dirty="0">
                  <a:solidFill>
                    <a:srgbClr val="C00000"/>
                  </a:solidFill>
                  <a:latin typeface="Pattaya" panose="00000500000000000000" pitchFamily="2" charset="-34"/>
                  <a:ea typeface="字魂189号-星岩乐黑体" panose="00000500000000000000" charset="-122"/>
                  <a:cs typeface="Pattaya" panose="00000500000000000000" pitchFamily="2" charset="-34"/>
                  <a:sym typeface="+mn-lt"/>
                </a:rPr>
                <a:t>Mình cùng chọn bút vẽ thôi...</a:t>
              </a:r>
              <a:endParaRPr lang="zh-CN" altLang="en-US" sz="2800" b="1" dirty="0">
                <a:solidFill>
                  <a:srgbClr val="C00000"/>
                </a:solidFill>
                <a:latin typeface="Pattaya" panose="00000500000000000000" pitchFamily="2" charset="-34"/>
                <a:ea typeface="字魂189号-星岩乐黑体" panose="00000500000000000000" charset="-122"/>
                <a:cs typeface="Pattaya" panose="00000500000000000000" pitchFamily="2" charset="-34"/>
                <a:sym typeface="+mn-lt"/>
              </a:endParaRPr>
            </a:p>
          </p:txBody>
        </p:sp>
      </p:gr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par>
                                <p:cTn id="9" presetID="1" presetClass="exit" presetSubtype="0" fill="hold" nodeType="withEffect">
                                  <p:stCondLst>
                                    <p:cond delay="0"/>
                                  </p:stCondLst>
                                  <p:childTnLst>
                                    <p:set>
                                      <p:cBhvr>
                                        <p:cTn id="10" dur="1" fill="hold">
                                          <p:stCondLst>
                                            <p:cond delay="0"/>
                                          </p:stCondLst>
                                        </p:cTn>
                                        <p:tgtEl>
                                          <p:spTgt spid="3"/>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2"/>
                    </p:tgtEl>
                  </p:cond>
                </p:stCondLst>
                <p:endSync evt="end" delay="0">
                  <p:rtn val="all"/>
                </p:endSync>
                <p:childTnLst>
                  <p:par>
                    <p:cTn id="14" fill="hold">
                      <p:stCondLst>
                        <p:cond delay="0"/>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15"/>
                                        </p:tgtEl>
                                        <p:attrNameLst>
                                          <p:attrName>style.visibility</p:attrName>
                                        </p:attrNameLst>
                                      </p:cBhvr>
                                      <p:to>
                                        <p:strVal val="visible"/>
                                      </p:to>
                                    </p:set>
                                  </p:childTnLst>
                                </p:cTn>
                              </p:par>
                              <p:par>
                                <p:cTn id="18" presetID="1" presetClass="exit" presetSubtype="0" fill="hold" nodeType="withEffect">
                                  <p:stCondLst>
                                    <p:cond delay="0"/>
                                  </p:stCondLst>
                                  <p:childTnLst>
                                    <p:set>
                                      <p:cBhvr>
                                        <p:cTn id="19" dur="1" fill="hold">
                                          <p:stCondLst>
                                            <p:cond delay="0"/>
                                          </p:stCondLst>
                                        </p:cTn>
                                        <p:tgtEl>
                                          <p:spTgt spid="1026"/>
                                        </p:tgtEl>
                                        <p:attrNameLst>
                                          <p:attrName>style.visibility</p:attrName>
                                        </p:attrNameLst>
                                      </p:cBhvr>
                                      <p:to>
                                        <p:strVal val="hidden"/>
                                      </p:to>
                                    </p:set>
                                  </p:childTnLst>
                                </p:cTn>
                              </p:par>
                              <p:par>
                                <p:cTn id="20" presetID="1" presetClass="entr" presetSubtype="0"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childTnLst>
                                </p:cTn>
                              </p:par>
                              <p:par>
                                <p:cTn id="22" presetID="43" presetClass="path" presetSubtype="0" accel="50000" decel="50000" fill="hold" nodeType="withEffect">
                                  <p:stCondLst>
                                    <p:cond delay="500"/>
                                  </p:stCondLst>
                                  <p:childTnLst>
                                    <p:animMotion origin="layout" path="M -1.875E-6 3.7037E-6 L 0.1543 3.7037E-6 C 0.22318 3.7037E-6 0.3086 -0.07107 0.3086 -0.12824 L 0.3086 -0.25579 " pathEditMode="relative" rAng="0" ptsTypes="AAAA">
                                      <p:cBhvr>
                                        <p:cTn id="23" dur="2000" fill="hold"/>
                                        <p:tgtEl>
                                          <p:spTgt spid="22"/>
                                        </p:tgtEl>
                                        <p:attrNameLst>
                                          <p:attrName>ppt_x</p:attrName>
                                          <p:attrName>ppt_y</p:attrName>
                                        </p:attrNameLst>
                                      </p:cBhvr>
                                      <p:rCtr x="15430" y="-12801"/>
                                    </p:animMotion>
                                  </p:childTnLst>
                                </p:cTn>
                              </p:par>
                            </p:childTnLst>
                          </p:cTn>
                        </p:par>
                      </p:childTnLst>
                    </p:cTn>
                  </p:par>
                </p:childTnLst>
              </p:cTn>
              <p:nextCondLst>
                <p:cond evt="onClick" delay="0">
                  <p:tgtEl>
                    <p:spTgt spid="2"/>
                  </p:tgtEl>
                </p:cond>
              </p:nextCondLst>
            </p:seq>
            <p:seq concurrent="1" nextAc="seek">
              <p:cTn id="24" restart="whenNotActive" fill="hold" evtFilter="cancelBubble" nodeType="interactiveSeq">
                <p:stCondLst>
                  <p:cond evt="onClick" delay="0">
                    <p:tgtEl>
                      <p:spTgt spid="1028"/>
                    </p:tgtEl>
                  </p:cond>
                </p:stCondLst>
                <p:endSync evt="end" delay="0">
                  <p:rtn val="all"/>
                </p:endSync>
                <p:childTnLst>
                  <p:par>
                    <p:cTn id="25" fill="hold">
                      <p:stCondLst>
                        <p:cond delay="0"/>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0"/>
                                        </p:tgtEl>
                                        <p:attrNameLst>
                                          <p:attrName>style.visibility</p:attrName>
                                        </p:attrNameLst>
                                      </p:cBhvr>
                                      <p:to>
                                        <p:strVal val="visible"/>
                                      </p:to>
                                    </p:set>
                                  </p:childTnLst>
                                </p:cTn>
                              </p:par>
                              <p:par>
                                <p:cTn id="29" presetID="1" presetClass="exit" presetSubtype="0" fill="hold" nodeType="withEffect">
                                  <p:stCondLst>
                                    <p:cond delay="0"/>
                                  </p:stCondLst>
                                  <p:childTnLst>
                                    <p:set>
                                      <p:cBhvr>
                                        <p:cTn id="30" dur="1" fill="hold">
                                          <p:stCondLst>
                                            <p:cond delay="0"/>
                                          </p:stCondLst>
                                        </p:cTn>
                                        <p:tgtEl>
                                          <p:spTgt spid="29"/>
                                        </p:tgtEl>
                                        <p:attrNameLst>
                                          <p:attrName>style.visibility</p:attrName>
                                        </p:attrNameLst>
                                      </p:cBhvr>
                                      <p:to>
                                        <p:strVal val="hidden"/>
                                      </p:to>
                                    </p:set>
                                  </p:childTnLst>
                                </p:cTn>
                              </p:par>
                              <p:par>
                                <p:cTn id="31" presetID="1" presetClass="entr" presetSubtype="0" fill="hold" nodeType="withEffect">
                                  <p:stCondLst>
                                    <p:cond delay="0"/>
                                  </p:stCondLst>
                                  <p:childTnLst>
                                    <p:set>
                                      <p:cBhvr>
                                        <p:cTn id="32" dur="1" fill="hold">
                                          <p:stCondLst>
                                            <p:cond delay="0"/>
                                          </p:stCondLst>
                                        </p:cTn>
                                        <p:tgtEl>
                                          <p:spTgt spid="37"/>
                                        </p:tgtEl>
                                        <p:attrNameLst>
                                          <p:attrName>style.visibility</p:attrName>
                                        </p:attrNameLst>
                                      </p:cBhvr>
                                      <p:to>
                                        <p:strVal val="visible"/>
                                      </p:to>
                                    </p:set>
                                  </p:childTnLst>
                                </p:cTn>
                              </p:par>
                              <p:par>
                                <p:cTn id="33" presetID="43" presetClass="path" presetSubtype="0" accel="50000" decel="50000" fill="hold" nodeType="withEffect">
                                  <p:stCondLst>
                                    <p:cond delay="500"/>
                                  </p:stCondLst>
                                  <p:childTnLst>
                                    <p:animMotion origin="layout" path="M 2.5E-6 4.81481E-6 L 0.07435 4.81481E-6 C 0.10781 4.81481E-6 0.14922 -0.07709 0.14922 -0.13936 L 0.14922 -0.27871 " pathEditMode="relative" rAng="0" ptsTypes="AAAA">
                                      <p:cBhvr>
                                        <p:cTn id="34" dur="2000" fill="hold"/>
                                        <p:tgtEl>
                                          <p:spTgt spid="37"/>
                                        </p:tgtEl>
                                        <p:attrNameLst>
                                          <p:attrName>ppt_x</p:attrName>
                                          <p:attrName>ppt_y</p:attrName>
                                        </p:attrNameLst>
                                      </p:cBhvr>
                                      <p:rCtr x="7461" y="-13935"/>
                                    </p:animMotion>
                                  </p:childTnLst>
                                </p:cTn>
                              </p:par>
                            </p:childTnLst>
                          </p:cTn>
                        </p:par>
                      </p:childTnLst>
                    </p:cTn>
                  </p:par>
                </p:childTnLst>
              </p:cTn>
              <p:nextCondLst>
                <p:cond evt="onClick" delay="0">
                  <p:tgtEl>
                    <p:spTgt spid="1028"/>
                  </p:tgtEl>
                </p:cond>
              </p:nextCondLst>
            </p:seq>
            <p:seq concurrent="1" nextAc="seek">
              <p:cTn id="35" restart="whenNotActive" fill="hold" evtFilter="cancelBubble" nodeType="interactiveSeq">
                <p:stCondLst>
                  <p:cond evt="onClick" delay="0">
                    <p:tgtEl>
                      <p:spTgt spid="1030"/>
                    </p:tgtEl>
                  </p:cond>
                </p:stCondLst>
                <p:endSync evt="end" delay="0">
                  <p:rtn val="all"/>
                </p:endSync>
                <p:childTnLst>
                  <p:par>
                    <p:cTn id="36" fill="hold">
                      <p:stCondLst>
                        <p:cond delay="0"/>
                      </p:stCondLst>
                      <p:childTnLst>
                        <p:par>
                          <p:cTn id="37" fill="hold">
                            <p:stCondLst>
                              <p:cond delay="0"/>
                            </p:stCondLst>
                            <p:childTnLst>
                              <p:par>
                                <p:cTn id="38" presetID="1" presetClass="entr" presetSubtype="0" fill="hold" nodeType="clickEffect">
                                  <p:stCondLst>
                                    <p:cond delay="0"/>
                                  </p:stCondLst>
                                  <p:childTnLst>
                                    <p:set>
                                      <p:cBhvr>
                                        <p:cTn id="39" dur="1" fill="hold">
                                          <p:stCondLst>
                                            <p:cond delay="0"/>
                                          </p:stCondLst>
                                        </p:cTn>
                                        <p:tgtEl>
                                          <p:spTgt spid="34"/>
                                        </p:tgtEl>
                                        <p:attrNameLst>
                                          <p:attrName>style.visibility</p:attrName>
                                        </p:attrNameLst>
                                      </p:cBhvr>
                                      <p:to>
                                        <p:strVal val="visible"/>
                                      </p:to>
                                    </p:set>
                                  </p:childTnLst>
                                </p:cTn>
                              </p:par>
                              <p:par>
                                <p:cTn id="40" presetID="1" presetClass="exit" presetSubtype="0" fill="hold" nodeType="withEffect">
                                  <p:stCondLst>
                                    <p:cond delay="0"/>
                                  </p:stCondLst>
                                  <p:childTnLst>
                                    <p:set>
                                      <p:cBhvr>
                                        <p:cTn id="41" dur="1" fill="hold">
                                          <p:stCondLst>
                                            <p:cond delay="0"/>
                                          </p:stCondLst>
                                        </p:cTn>
                                        <p:tgtEl>
                                          <p:spTgt spid="33"/>
                                        </p:tgtEl>
                                        <p:attrNameLst>
                                          <p:attrName>style.visibility</p:attrName>
                                        </p:attrNameLst>
                                      </p:cBhvr>
                                      <p:to>
                                        <p:strVal val="hidden"/>
                                      </p:to>
                                    </p:set>
                                  </p:childTnLst>
                                </p:cTn>
                              </p:par>
                              <p:par>
                                <p:cTn id="42" presetID="1" presetClass="entr" presetSubtype="0" fill="hold" nodeType="withEffect">
                                  <p:stCondLst>
                                    <p:cond delay="0"/>
                                  </p:stCondLst>
                                  <p:childTnLst>
                                    <p:set>
                                      <p:cBhvr>
                                        <p:cTn id="43" dur="1" fill="hold">
                                          <p:stCondLst>
                                            <p:cond delay="0"/>
                                          </p:stCondLst>
                                        </p:cTn>
                                        <p:tgtEl>
                                          <p:spTgt spid="38"/>
                                        </p:tgtEl>
                                        <p:attrNameLst>
                                          <p:attrName>style.visibility</p:attrName>
                                        </p:attrNameLst>
                                      </p:cBhvr>
                                      <p:to>
                                        <p:strVal val="visible"/>
                                      </p:to>
                                    </p:set>
                                  </p:childTnLst>
                                </p:cTn>
                              </p:par>
                              <p:par>
                                <p:cTn id="44" presetID="64" presetClass="path" presetSubtype="0" accel="50000" decel="50000" fill="hold" nodeType="withEffect">
                                  <p:stCondLst>
                                    <p:cond delay="500"/>
                                  </p:stCondLst>
                                  <p:childTnLst>
                                    <p:animMotion origin="layout" path="M 1.11022E-16 4.07407E-6 L -0.00013 -0.28311 " pathEditMode="relative" rAng="0" ptsTypes="AA">
                                      <p:cBhvr>
                                        <p:cTn id="45" dur="2000" fill="hold"/>
                                        <p:tgtEl>
                                          <p:spTgt spid="38"/>
                                        </p:tgtEl>
                                        <p:attrNameLst>
                                          <p:attrName>ppt_x</p:attrName>
                                          <p:attrName>ppt_y</p:attrName>
                                        </p:attrNameLst>
                                      </p:cBhvr>
                                      <p:rCtr x="-13" y="-14167"/>
                                    </p:animMotion>
                                  </p:childTnLst>
                                </p:cTn>
                              </p:par>
                            </p:childTnLst>
                          </p:cTn>
                        </p:par>
                      </p:childTnLst>
                    </p:cTn>
                  </p:par>
                </p:childTnLst>
              </p:cTn>
              <p:nextCondLst>
                <p:cond evt="onClick" delay="0">
                  <p:tgtEl>
                    <p:spTgt spid="1030"/>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25" descr="卡通人物&#10;&#10;中度可信度描述已自动生成"/>
          <p:cNvPicPr>
            <a:picLocks noChangeAspect="1"/>
          </p:cNvPicPr>
          <p:nvPr>
            <p:custDataLst>
              <p:tags r:id="rId2"/>
            </p:custDataLst>
          </p:nvPr>
        </p:nvPicPr>
        <p:blipFill>
          <a:blip r:embed="rId5" cstate="email"/>
          <a:stretch>
            <a:fillRect/>
          </a:stretch>
        </p:blipFill>
        <p:spPr>
          <a:xfrm>
            <a:off x="666978" y="0"/>
            <a:ext cx="2273871" cy="2273871"/>
          </a:xfrm>
          <a:prstGeom prst="rect">
            <a:avLst/>
          </a:prstGeom>
        </p:spPr>
      </p:pic>
      <p:sp>
        <p:nvSpPr>
          <p:cNvPr id="3" name="TextBox 2">
            <a:extLst>
              <a:ext uri="{FF2B5EF4-FFF2-40B4-BE49-F238E27FC236}">
                <a16:creationId xmlns:a16="http://schemas.microsoft.com/office/drawing/2014/main" xmlns="" id="{040C617D-9130-4AF9-A5DC-AE815C85E45D}"/>
              </a:ext>
            </a:extLst>
          </p:cNvPr>
          <p:cNvSpPr txBox="1"/>
          <p:nvPr/>
        </p:nvSpPr>
        <p:spPr>
          <a:xfrm>
            <a:off x="1624516" y="1753293"/>
            <a:ext cx="5724644" cy="1107996"/>
          </a:xfrm>
          <a:prstGeom prst="rect">
            <a:avLst/>
          </a:prstGeom>
          <a:noFill/>
        </p:spPr>
        <p:txBody>
          <a:bodyPr wrap="none" rtlCol="0">
            <a:spAutoFit/>
          </a:bodyPr>
          <a:lstStyle/>
          <a:p>
            <a:r>
              <a:rPr lang="en-US" sz="6600" b="1" dirty="0" err="1" smtClean="0">
                <a:solidFill>
                  <a:srgbClr val="5F7700"/>
                </a:solidFill>
                <a:latin typeface="Fleur De Leah" pitchFamily="2" charset="0"/>
              </a:rPr>
              <a:t>Tiết</a:t>
            </a:r>
            <a:r>
              <a:rPr lang="en-US" sz="6600" b="1" dirty="0" smtClean="0">
                <a:solidFill>
                  <a:srgbClr val="5F7700"/>
                </a:solidFill>
                <a:latin typeface="Fleur De Leah" pitchFamily="2" charset="0"/>
              </a:rPr>
              <a:t> 46. </a:t>
            </a:r>
            <a:r>
              <a:rPr lang="vi-VN" sz="6600" b="1" dirty="0" err="1" smtClean="0">
                <a:solidFill>
                  <a:srgbClr val="5F7700"/>
                </a:solidFill>
                <a:latin typeface="Fleur De Leah" pitchFamily="2" charset="0"/>
              </a:rPr>
              <a:t>Chú</a:t>
            </a:r>
            <a:r>
              <a:rPr lang="vi-VN" sz="6600" b="1" dirty="0" smtClean="0">
                <a:solidFill>
                  <a:srgbClr val="5F7700"/>
                </a:solidFill>
                <a:latin typeface="Fleur De Leah" pitchFamily="2" charset="0"/>
              </a:rPr>
              <a:t> </a:t>
            </a:r>
            <a:r>
              <a:rPr lang="vi-VN" sz="6600" b="1" dirty="0">
                <a:solidFill>
                  <a:srgbClr val="5F7700"/>
                </a:solidFill>
                <a:latin typeface="Fleur De Leah" pitchFamily="2" charset="0"/>
              </a:rPr>
              <a:t>đi tuần</a:t>
            </a:r>
            <a:endParaRPr lang="en-US" sz="6600" b="1" dirty="0">
              <a:solidFill>
                <a:srgbClr val="5F7700"/>
              </a:solidFill>
              <a:latin typeface="Fleur De Leah" pitchFamily="2" charset="0"/>
            </a:endParaRPr>
          </a:p>
        </p:txBody>
      </p:sp>
      <p:sp>
        <p:nvSpPr>
          <p:cNvPr id="11" name="TextBox 10">
            <a:extLst>
              <a:ext uri="{FF2B5EF4-FFF2-40B4-BE49-F238E27FC236}">
                <a16:creationId xmlns:a16="http://schemas.microsoft.com/office/drawing/2014/main" xmlns="" id="{03888884-46FF-46B7-A322-9609A65CDCD7}"/>
              </a:ext>
            </a:extLst>
          </p:cNvPr>
          <p:cNvSpPr txBox="1"/>
          <p:nvPr/>
        </p:nvSpPr>
        <p:spPr>
          <a:xfrm>
            <a:off x="3230930" y="922296"/>
            <a:ext cx="2486578" cy="830997"/>
          </a:xfrm>
          <a:prstGeom prst="rect">
            <a:avLst/>
          </a:prstGeom>
          <a:noFill/>
        </p:spPr>
        <p:txBody>
          <a:bodyPr wrap="none" rtlCol="0">
            <a:spAutoFit/>
          </a:bodyPr>
          <a:lstStyle/>
          <a:p>
            <a:r>
              <a:rPr lang="vi-VN" sz="4800" b="1" dirty="0">
                <a:solidFill>
                  <a:srgbClr val="FFC000"/>
                </a:solidFill>
                <a:latin typeface="SVN-Cheeseburga" pitchFamily="50" charset="0"/>
              </a:rPr>
              <a:t>Tập đọc</a:t>
            </a:r>
            <a:endParaRPr lang="en-US" sz="4800" b="1" dirty="0">
              <a:solidFill>
                <a:srgbClr val="FFC000"/>
              </a:solidFill>
              <a:latin typeface="SVN-Cheeseburga" pitchFamily="50" charset="0"/>
            </a:endParaRPr>
          </a:p>
        </p:txBody>
      </p:sp>
      <p:sp>
        <p:nvSpPr>
          <p:cNvPr id="13" name="TextBox 12">
            <a:extLst>
              <a:ext uri="{FF2B5EF4-FFF2-40B4-BE49-F238E27FC236}">
                <a16:creationId xmlns:a16="http://schemas.microsoft.com/office/drawing/2014/main" xmlns="" id="{B9F63E6F-741A-445B-8EBC-69B8051A50B3}"/>
              </a:ext>
            </a:extLst>
          </p:cNvPr>
          <p:cNvSpPr txBox="1"/>
          <p:nvPr/>
        </p:nvSpPr>
        <p:spPr>
          <a:xfrm>
            <a:off x="5167237" y="3429000"/>
            <a:ext cx="2081019" cy="646331"/>
          </a:xfrm>
          <a:prstGeom prst="rect">
            <a:avLst/>
          </a:prstGeom>
          <a:noFill/>
        </p:spPr>
        <p:txBody>
          <a:bodyPr wrap="none" rtlCol="0">
            <a:spAutoFit/>
          </a:bodyPr>
          <a:lstStyle/>
          <a:p>
            <a:r>
              <a:rPr lang="vi-VN" sz="3600" b="1" dirty="0">
                <a:solidFill>
                  <a:srgbClr val="C03727"/>
                </a:solidFill>
                <a:latin typeface="Pattaya" panose="00000500000000000000" pitchFamily="2" charset="-34"/>
                <a:cs typeface="Pattaya" panose="00000500000000000000" pitchFamily="2" charset="-34"/>
              </a:rPr>
              <a:t>Trần Ngọc</a:t>
            </a:r>
            <a:endParaRPr lang="en-US" sz="3600" b="1" dirty="0">
              <a:solidFill>
                <a:srgbClr val="C03727"/>
              </a:solidFill>
              <a:latin typeface="Pattaya" panose="00000500000000000000" pitchFamily="2" charset="-34"/>
              <a:cs typeface="Pattaya" panose="00000500000000000000" pitchFamily="2" charset="-34"/>
            </a:endParaRPr>
          </a:p>
        </p:txBody>
      </p:sp>
    </p:spTree>
    <p:custDataLst>
      <p:tags r:id="rId1"/>
    </p:custDataLst>
    <p:extLst>
      <p:ext uri="{BB962C8B-B14F-4D97-AF65-F5344CB8AC3E}">
        <p14:creationId xmlns:p14="http://schemas.microsoft.com/office/powerpoint/2010/main" val="1261340492"/>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p:cTn id="7" dur="500" fill="hold"/>
                                        <p:tgtEl>
                                          <p:spTgt spid="26"/>
                                        </p:tgtEl>
                                        <p:attrNameLst>
                                          <p:attrName>ppt_w</p:attrName>
                                        </p:attrNameLst>
                                      </p:cBhvr>
                                      <p:tavLst>
                                        <p:tav tm="0">
                                          <p:val>
                                            <p:fltVal val="0"/>
                                          </p:val>
                                        </p:tav>
                                        <p:tav tm="100000">
                                          <p:val>
                                            <p:strVal val="#ppt_w"/>
                                          </p:val>
                                        </p:tav>
                                      </p:tavLst>
                                    </p:anim>
                                    <p:anim calcmode="lin" valueType="num">
                                      <p:cBhvr>
                                        <p:cTn id="8" dur="500" fill="hold"/>
                                        <p:tgtEl>
                                          <p:spTgt spid="2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9" name="组合 8"/>
          <p:cNvGrpSpPr/>
          <p:nvPr/>
        </p:nvGrpSpPr>
        <p:grpSpPr>
          <a:xfrm>
            <a:off x="-165736" y="-399207"/>
            <a:ext cx="4209415" cy="2273935"/>
            <a:chOff x="-213" y="0"/>
            <a:chExt cx="6629" cy="3581"/>
          </a:xfrm>
        </p:grpSpPr>
        <p:sp>
          <p:nvSpPr>
            <p:cNvPr id="8" name="圆角矩形 7"/>
            <p:cNvSpPr/>
            <p:nvPr/>
          </p:nvSpPr>
          <p:spPr>
            <a:xfrm>
              <a:off x="1473" y="1633"/>
              <a:ext cx="4943" cy="1212"/>
            </a:xfrm>
            <a:prstGeom prst="roundRect">
              <a:avLst>
                <a:gd name="adj" fmla="val 50000"/>
              </a:avLst>
            </a:prstGeom>
            <a:noFill/>
            <a:ln w="25400" cmpd="sng">
              <a:solidFill>
                <a:srgbClr val="759501"/>
              </a:solidFill>
              <a:prstDash val="dash"/>
            </a:ln>
            <a:extLst>
              <a:ext uri="{909E8E84-426E-40DD-AFC4-6F175D3DCCD1}">
                <a14:hiddenFill xmlns:a14="http://schemas.microsoft.com/office/drawing/2010/main">
                  <a:solidFill>
                    <a:srgbClr val="A0CC3F"/>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zh-CN" altLang="en-US" sz="3200" b="1" spc="-300">
                  <a:solidFill>
                    <a:srgbClr val="5F7700"/>
                  </a:solidFill>
                  <a:effectLst/>
                  <a:latin typeface="字魂189号-星岩乐黑体" panose="00000500000000000000" charset="-122"/>
                  <a:ea typeface="字魂189号-星岩乐黑体" panose="00000500000000000000" charset="-122"/>
                  <a:cs typeface="Open Sans Light" pitchFamily="34" charset="0"/>
                  <a:sym typeface="+mn-lt"/>
                </a:rPr>
                <a:t>开头</a:t>
              </a:r>
            </a:p>
          </p:txBody>
        </p:sp>
        <p:sp>
          <p:nvSpPr>
            <p:cNvPr id="6" name="圆角矩形 5"/>
            <p:cNvSpPr/>
            <p:nvPr/>
          </p:nvSpPr>
          <p:spPr>
            <a:xfrm>
              <a:off x="1365" y="1525"/>
              <a:ext cx="4943" cy="1212"/>
            </a:xfrm>
            <a:prstGeom prst="roundRect">
              <a:avLst>
                <a:gd name="adj" fmla="val 50000"/>
              </a:avLst>
            </a:prstGeom>
            <a:solidFill>
              <a:srgbClr val="A0CC3F"/>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defRPr/>
              </a:pPr>
              <a:r>
                <a:rPr lang="vi-VN" altLang="zh-CN" sz="4000" b="1" dirty="0">
                  <a:solidFill>
                    <a:srgbClr val="5F7700"/>
                  </a:solidFill>
                  <a:effectLst/>
                  <a:latin typeface="Pattaya" panose="00000500000000000000" pitchFamily="2" charset="-34"/>
                  <a:ea typeface="字魂189号-星岩乐黑体" panose="00000500000000000000" charset="-122"/>
                  <a:cs typeface="Pattaya" panose="00000500000000000000" pitchFamily="2" charset="-34"/>
                  <a:sym typeface="+mn-lt"/>
                </a:rPr>
                <a:t>Tác giả</a:t>
              </a:r>
              <a:endParaRPr lang="zh-CN" altLang="en-US" sz="4000" b="1" dirty="0">
                <a:solidFill>
                  <a:srgbClr val="5F7700"/>
                </a:solidFill>
                <a:effectLst/>
                <a:latin typeface="Pattaya" panose="00000500000000000000" pitchFamily="2" charset="-34"/>
                <a:ea typeface="字魂189号-星岩乐黑体" panose="00000500000000000000" charset="-122"/>
                <a:cs typeface="Pattaya" panose="00000500000000000000" pitchFamily="2" charset="-34"/>
                <a:sym typeface="+mn-lt"/>
              </a:endParaRPr>
            </a:p>
          </p:txBody>
        </p:sp>
        <p:pic>
          <p:nvPicPr>
            <p:cNvPr id="26" name="图片 25" descr="卡通人物&#10;&#10;中度可信度描述已自动生成"/>
            <p:cNvPicPr>
              <a:picLocks noChangeAspect="1"/>
            </p:cNvPicPr>
            <p:nvPr>
              <p:custDataLst>
                <p:tags r:id="rId1"/>
              </p:custDataLst>
            </p:nvPr>
          </p:nvPicPr>
          <p:blipFill>
            <a:blip r:embed="rId4" cstate="email"/>
            <a:stretch>
              <a:fillRect/>
            </a:stretch>
          </p:blipFill>
          <p:spPr>
            <a:xfrm rot="840000">
              <a:off x="-213" y="0"/>
              <a:ext cx="3581" cy="3581"/>
            </a:xfrm>
            <a:prstGeom prst="rect">
              <a:avLst/>
            </a:prstGeom>
          </p:spPr>
        </p:pic>
      </p:grpSp>
      <p:pic>
        <p:nvPicPr>
          <p:cNvPr id="24578" name="Picture 2" descr="Nhớ mãi “Chú đi tuần” Trần Ngọc">
            <a:extLst>
              <a:ext uri="{FF2B5EF4-FFF2-40B4-BE49-F238E27FC236}">
                <a16:creationId xmlns:a16="http://schemas.microsoft.com/office/drawing/2014/main" xmlns="" id="{344436CA-F231-4211-B61F-4B1E8B9263E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800075" y="1046162"/>
            <a:ext cx="3426354" cy="464590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xmlns="" id="{EAC3E1FE-015C-43F8-B09F-E022F13C1098}"/>
              </a:ext>
            </a:extLst>
          </p:cNvPr>
          <p:cNvSpPr/>
          <p:nvPr/>
        </p:nvSpPr>
        <p:spPr>
          <a:xfrm>
            <a:off x="8803563" y="5838259"/>
            <a:ext cx="1866217" cy="584775"/>
          </a:xfrm>
          <a:prstGeom prst="rect">
            <a:avLst/>
          </a:prstGeom>
        </p:spPr>
        <p:txBody>
          <a:bodyPr wrap="none">
            <a:spAutoFit/>
          </a:bodyPr>
          <a:lstStyle/>
          <a:p>
            <a:pPr algn="ctr" fontAlgn="auto">
              <a:defRPr/>
            </a:pPr>
            <a:r>
              <a:rPr lang="vi-VN" altLang="zh-CN" sz="3200" b="1" dirty="0">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rPr>
              <a:t>Trần Ngọc</a:t>
            </a:r>
            <a:endParaRPr lang="zh-CN" altLang="en-US" sz="3200" b="1" dirty="0">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endParaRPr>
          </a:p>
        </p:txBody>
      </p:sp>
      <p:sp>
        <p:nvSpPr>
          <p:cNvPr id="10" name="Rectangle 9">
            <a:extLst>
              <a:ext uri="{FF2B5EF4-FFF2-40B4-BE49-F238E27FC236}">
                <a16:creationId xmlns:a16="http://schemas.microsoft.com/office/drawing/2014/main" xmlns="" id="{CDE4BD19-F5A0-4D08-86FB-06550B33C9A0}"/>
              </a:ext>
            </a:extLst>
          </p:cNvPr>
          <p:cNvSpPr/>
          <p:nvPr/>
        </p:nvSpPr>
        <p:spPr>
          <a:xfrm>
            <a:off x="615835" y="1508401"/>
            <a:ext cx="6855687" cy="4832092"/>
          </a:xfrm>
          <a:prstGeom prst="rect">
            <a:avLst/>
          </a:prstGeom>
        </p:spPr>
        <p:txBody>
          <a:bodyPr wrap="square">
            <a:spAutoFit/>
          </a:bodyPr>
          <a:lstStyle/>
          <a:p>
            <a:pPr algn="just" fontAlgn="auto">
              <a:defRPr/>
            </a:pPr>
            <a:r>
              <a:rPr lang="vi-VN" altLang="zh-CN" sz="2800" b="1" dirty="0">
                <a:solidFill>
                  <a:srgbClr val="5F7700"/>
                </a:solidFill>
                <a:latin typeface="Calibri" panose="020F0502020204030204" pitchFamily="34" charset="0"/>
                <a:ea typeface="字魂189号-星岩乐黑体" panose="00000500000000000000" charset="-122"/>
                <a:cs typeface="Calibri" panose="020F0502020204030204" pitchFamily="34" charset="0"/>
                <a:sym typeface="+mn-lt"/>
              </a:rPr>
              <a:t>     Tác giả của bài thơ là một nhà báo quân đội. Vào năm 1956, ông là chính trị viên đại đội thuộc trung đoàn có nhiệm vụ bảo vệ thành phố Hải Phòng, nơi có nhiều trường nội trú dành cho con em cán bộ miền Nam học tập. Ngôi trường mà ông thường đi tuần qua là Trường học sinh miền Nam số 4 dành cho các em tuổi mẫu giáo. Xúc động trước hoàn cảnh của các em còn nhỏ đã phải sống xa cha mẹ, ông đã làm bài thơ </a:t>
            </a:r>
            <a:r>
              <a:rPr lang="vi-VN" altLang="zh-CN" sz="2800" b="1" i="1" dirty="0">
                <a:solidFill>
                  <a:srgbClr val="5F7700"/>
                </a:solidFill>
                <a:latin typeface="Calibri" panose="020F0502020204030204" pitchFamily="34" charset="0"/>
                <a:ea typeface="字魂189号-星岩乐黑体" panose="00000500000000000000" charset="-122"/>
                <a:cs typeface="Calibri" panose="020F0502020204030204" pitchFamily="34" charset="0"/>
                <a:sym typeface="+mn-lt"/>
              </a:rPr>
              <a:t>Chú đi tuần </a:t>
            </a:r>
            <a:r>
              <a:rPr lang="vi-VN" altLang="zh-CN" sz="2800" b="1" dirty="0">
                <a:solidFill>
                  <a:srgbClr val="5F7700"/>
                </a:solidFill>
                <a:latin typeface="Calibri" panose="020F0502020204030204" pitchFamily="34" charset="0"/>
                <a:ea typeface="字魂189号-星岩乐黑体" panose="00000500000000000000" charset="-122"/>
                <a:cs typeface="Calibri" panose="020F0502020204030204" pitchFamily="34" charset="0"/>
                <a:sym typeface="+mn-lt"/>
              </a:rPr>
              <a:t>để tặng các em.</a:t>
            </a:r>
            <a:endParaRPr lang="zh-CN" altLang="en-US" sz="2800" b="1" dirty="0">
              <a:solidFill>
                <a:srgbClr val="5F7700"/>
              </a:solidFill>
              <a:latin typeface="Calibri" panose="020F0502020204030204" pitchFamily="34" charset="0"/>
              <a:ea typeface="字魂189号-星岩乐黑体" panose="00000500000000000000" charset="-122"/>
              <a:cs typeface="Calibri" panose="020F0502020204030204" pitchFamily="34" charset="0"/>
              <a:sym typeface="+mn-lt"/>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descr="卡通人物&#10;&#10;中度可信度描述已自动生成"/>
          <p:cNvPicPr>
            <a:picLocks noChangeAspect="1"/>
          </p:cNvPicPr>
          <p:nvPr>
            <p:custDataLst>
              <p:tags r:id="rId1"/>
            </p:custDataLst>
          </p:nvPr>
        </p:nvPicPr>
        <p:blipFill>
          <a:blip r:embed="rId4" cstate="email"/>
          <a:stretch>
            <a:fillRect/>
          </a:stretch>
        </p:blipFill>
        <p:spPr>
          <a:xfrm rot="840000">
            <a:off x="-165735" y="-90805"/>
            <a:ext cx="2273935" cy="2273935"/>
          </a:xfrm>
          <a:prstGeom prst="rect">
            <a:avLst/>
          </a:prstGeom>
        </p:spPr>
      </p:pic>
      <p:sp>
        <p:nvSpPr>
          <p:cNvPr id="2" name="Rectangle 1">
            <a:extLst>
              <a:ext uri="{FF2B5EF4-FFF2-40B4-BE49-F238E27FC236}">
                <a16:creationId xmlns:a16="http://schemas.microsoft.com/office/drawing/2014/main" xmlns="" id="{466E61C4-8684-496E-9A42-ED8B0B916CB7}"/>
              </a:ext>
            </a:extLst>
          </p:cNvPr>
          <p:cNvSpPr/>
          <p:nvPr/>
        </p:nvSpPr>
        <p:spPr>
          <a:xfrm>
            <a:off x="1642534" y="1166074"/>
            <a:ext cx="6096000" cy="2677656"/>
          </a:xfrm>
          <a:prstGeom prst="rect">
            <a:avLst/>
          </a:prstGeom>
        </p:spPr>
        <p:txBody>
          <a:bodyPr>
            <a:spAutoFit/>
          </a:bodyPr>
          <a:lstStyle/>
          <a:p>
            <a:r>
              <a:rPr lang="vi-VN" sz="2800" dirty="0">
                <a:solidFill>
                  <a:srgbClr val="000000"/>
                </a:solidFill>
                <a:latin typeface="Calibri" panose="020F0502020204030204" pitchFamily="34" charset="0"/>
                <a:cs typeface="Calibri" panose="020F0502020204030204" pitchFamily="34" charset="0"/>
              </a:rPr>
              <a:t>Gió hun hút lạnh lùng</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Trong đêm khuya phố vắng</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Súng trong tay im lặng,</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Chú đi tuần đêm nay</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Hải Phòng yên giấc ngủ say</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Cây rung theo gió, lá bay xuống đường…</a:t>
            </a:r>
            <a:endParaRPr lang="vi-VN" sz="2800" dirty="0">
              <a:solidFill>
                <a:srgbClr val="003399"/>
              </a:solidFill>
              <a:latin typeface="Calibri" panose="020F0502020204030204" pitchFamily="34" charset="0"/>
              <a:cs typeface="Calibri" panose="020F0502020204030204" pitchFamily="34" charset="0"/>
            </a:endParaRPr>
          </a:p>
        </p:txBody>
      </p:sp>
      <p:sp>
        <p:nvSpPr>
          <p:cNvPr id="3" name="Rectangle 2">
            <a:extLst>
              <a:ext uri="{FF2B5EF4-FFF2-40B4-BE49-F238E27FC236}">
                <a16:creationId xmlns:a16="http://schemas.microsoft.com/office/drawing/2014/main" xmlns="" id="{5E77C3C3-3BE3-4122-BB0A-2CC08B92E93D}"/>
              </a:ext>
            </a:extLst>
          </p:cNvPr>
          <p:cNvSpPr/>
          <p:nvPr/>
        </p:nvSpPr>
        <p:spPr>
          <a:xfrm>
            <a:off x="4859867" y="3919256"/>
            <a:ext cx="6620934" cy="2677656"/>
          </a:xfrm>
          <a:prstGeom prst="rect">
            <a:avLst/>
          </a:prstGeom>
        </p:spPr>
        <p:txBody>
          <a:bodyPr wrap="square">
            <a:spAutoFit/>
          </a:bodyPr>
          <a:lstStyle/>
          <a:p>
            <a:r>
              <a:rPr lang="vi-VN" sz="2800" dirty="0">
                <a:solidFill>
                  <a:srgbClr val="000000"/>
                </a:solidFill>
                <a:latin typeface="Calibri" panose="020F0502020204030204" pitchFamily="34" charset="0"/>
                <a:cs typeface="Calibri" panose="020F0502020204030204" pitchFamily="34" charset="0"/>
              </a:rPr>
              <a:t>Chú đi qua cổng trường</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Các cháu miền Nam yêu mến.</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Nhìn ánh điện qua khe phòng lưu luyến</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Các cháu ơi! Giấc ngủ có ngon không?</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Cửa đóng che kín gió, ấm áp dưới mền bông</a:t>
            </a:r>
            <a:endParaRPr lang="vi-VN" sz="2800" dirty="0">
              <a:solidFill>
                <a:srgbClr val="003399"/>
              </a:solidFill>
              <a:latin typeface="Calibri" panose="020F0502020204030204" pitchFamily="34" charset="0"/>
              <a:cs typeface="Calibri" panose="020F0502020204030204" pitchFamily="34" charset="0"/>
            </a:endParaRPr>
          </a:p>
          <a:p>
            <a:r>
              <a:rPr lang="vi-VN" sz="2800" dirty="0">
                <a:solidFill>
                  <a:srgbClr val="000000"/>
                </a:solidFill>
                <a:latin typeface="Calibri" panose="020F0502020204030204" pitchFamily="34" charset="0"/>
                <a:cs typeface="Calibri" panose="020F0502020204030204" pitchFamily="34" charset="0"/>
              </a:rPr>
              <a:t>Các cháu cứ yên tâm ngủ nhé!</a:t>
            </a:r>
            <a:endParaRPr lang="en-US" sz="2800" dirty="0"/>
          </a:p>
        </p:txBody>
      </p:sp>
      <p:sp>
        <p:nvSpPr>
          <p:cNvPr id="5" name="Rectangle 4">
            <a:extLst>
              <a:ext uri="{FF2B5EF4-FFF2-40B4-BE49-F238E27FC236}">
                <a16:creationId xmlns:a16="http://schemas.microsoft.com/office/drawing/2014/main" xmlns="" id="{4AD184F2-8B87-4549-AFFD-B4F96F76203F}"/>
              </a:ext>
            </a:extLst>
          </p:cNvPr>
          <p:cNvSpPr/>
          <p:nvPr/>
        </p:nvSpPr>
        <p:spPr>
          <a:xfrm>
            <a:off x="4837482" y="338276"/>
            <a:ext cx="2517036" cy="707886"/>
          </a:xfrm>
          <a:prstGeom prst="rect">
            <a:avLst/>
          </a:prstGeom>
        </p:spPr>
        <p:txBody>
          <a:bodyPr wrap="none">
            <a:spAutoFit/>
          </a:bodyPr>
          <a:lstStyle/>
          <a:p>
            <a:r>
              <a:rPr lang="vi-VN" altLang="zh-CN" sz="4000" b="1" noProof="1">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rPr>
              <a:t>Chú đi tuần</a:t>
            </a:r>
            <a:endParaRPr lang="en-US" sz="4000" dirty="0"/>
          </a:p>
        </p:txBody>
      </p:sp>
      <p:sp>
        <p:nvSpPr>
          <p:cNvPr id="15" name="Rectangle 14">
            <a:extLst>
              <a:ext uri="{FF2B5EF4-FFF2-40B4-BE49-F238E27FC236}">
                <a16:creationId xmlns:a16="http://schemas.microsoft.com/office/drawing/2014/main" xmlns="" id="{45A115EA-A4F6-4298-93BD-A6E50B1D028D}"/>
              </a:ext>
            </a:extLst>
          </p:cNvPr>
          <p:cNvSpPr/>
          <p:nvPr/>
        </p:nvSpPr>
        <p:spPr>
          <a:xfrm>
            <a:off x="5908530" y="891742"/>
            <a:ext cx="5828840" cy="523220"/>
          </a:xfrm>
          <a:prstGeom prst="rect">
            <a:avLst/>
          </a:prstGeom>
        </p:spPr>
        <p:txBody>
          <a:bodyPr wrap="none">
            <a:spAutoFit/>
          </a:bodyPr>
          <a:lstStyle/>
          <a:p>
            <a:r>
              <a:rPr lang="vi-VN" altLang="zh-CN" sz="2800" b="1" i="1" spc="-150" noProof="1">
                <a:solidFill>
                  <a:srgbClr val="5F7700"/>
                </a:solidFill>
                <a:latin typeface="Calibri" panose="020F0502020204030204" pitchFamily="34" charset="0"/>
                <a:ea typeface="字魂189号-星岩乐黑体" panose="00000500000000000000" charset="-122"/>
                <a:cs typeface="Calibri" panose="020F0502020204030204" pitchFamily="34" charset="0"/>
                <a:sym typeface="+mn-lt"/>
              </a:rPr>
              <a:t>Thân yêu tặng các cháu học sinh miền Nam</a:t>
            </a:r>
            <a:endParaRPr lang="en-US" sz="2800" i="1" spc="-15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80849162"/>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29895" y="381000"/>
            <a:ext cx="11332210" cy="6096000"/>
          </a:xfrm>
          <a:prstGeom prst="roundRect">
            <a:avLst/>
          </a:prstGeom>
          <a:solidFill>
            <a:schemeClr val="bg1"/>
          </a:solidFill>
          <a:ln>
            <a:solidFill>
              <a:srgbClr val="000000">
                <a:alpha val="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descr="卡通人物&#10;&#10;中度可信度描述已自动生成"/>
          <p:cNvPicPr>
            <a:picLocks noChangeAspect="1"/>
          </p:cNvPicPr>
          <p:nvPr>
            <p:custDataLst>
              <p:tags r:id="rId1"/>
            </p:custDataLst>
          </p:nvPr>
        </p:nvPicPr>
        <p:blipFill>
          <a:blip r:embed="rId4" cstate="email"/>
          <a:stretch>
            <a:fillRect/>
          </a:stretch>
        </p:blipFill>
        <p:spPr>
          <a:xfrm rot="840000">
            <a:off x="-165735" y="-90805"/>
            <a:ext cx="2273935" cy="2273935"/>
          </a:xfrm>
          <a:prstGeom prst="rect">
            <a:avLst/>
          </a:prstGeom>
        </p:spPr>
      </p:pic>
      <p:sp>
        <p:nvSpPr>
          <p:cNvPr id="2" name="Rectangle 1">
            <a:extLst>
              <a:ext uri="{FF2B5EF4-FFF2-40B4-BE49-F238E27FC236}">
                <a16:creationId xmlns:a16="http://schemas.microsoft.com/office/drawing/2014/main" xmlns="" id="{466E61C4-8684-496E-9A42-ED8B0B916CB7}"/>
              </a:ext>
            </a:extLst>
          </p:cNvPr>
          <p:cNvSpPr/>
          <p:nvPr/>
        </p:nvSpPr>
        <p:spPr>
          <a:xfrm>
            <a:off x="3742265" y="1228397"/>
            <a:ext cx="7340961" cy="4832092"/>
          </a:xfrm>
          <a:prstGeom prst="rect">
            <a:avLst/>
          </a:prstGeom>
        </p:spPr>
        <p:txBody>
          <a:bodyPr wrap="square">
            <a:spAutoFit/>
          </a:bodyPr>
          <a:lstStyle/>
          <a:p>
            <a:r>
              <a:rPr lang="vi-VN" sz="2800" dirty="0">
                <a:solidFill>
                  <a:srgbClr val="000000"/>
                </a:solidFill>
              </a:rPr>
              <a:t>Trong đêm khuya vắng vẻ,</a:t>
            </a:r>
            <a:endParaRPr lang="vi-VN" sz="2800" dirty="0">
              <a:solidFill>
                <a:srgbClr val="003399"/>
              </a:solidFill>
            </a:endParaRPr>
          </a:p>
          <a:p>
            <a:r>
              <a:rPr lang="vi-VN" sz="2800" dirty="0">
                <a:solidFill>
                  <a:srgbClr val="000000"/>
                </a:solidFill>
              </a:rPr>
              <a:t>Chú đi tuần đêm nay</a:t>
            </a:r>
            <a:endParaRPr lang="vi-VN" sz="2800" dirty="0">
              <a:solidFill>
                <a:srgbClr val="003399"/>
              </a:solidFill>
            </a:endParaRPr>
          </a:p>
          <a:p>
            <a:r>
              <a:rPr lang="vi-VN" sz="2800" dirty="0">
                <a:solidFill>
                  <a:srgbClr val="000000"/>
                </a:solidFill>
              </a:rPr>
              <a:t>Nép mình dưới bóng hàng cây</a:t>
            </a:r>
            <a:endParaRPr lang="vi-VN" sz="2800" dirty="0">
              <a:solidFill>
                <a:srgbClr val="003399"/>
              </a:solidFill>
            </a:endParaRPr>
          </a:p>
          <a:p>
            <a:r>
              <a:rPr lang="vi-VN" sz="2800" dirty="0">
                <a:solidFill>
                  <a:srgbClr val="000000"/>
                </a:solidFill>
              </a:rPr>
              <a:t>Gió đông lạnh buốt đôi tay chú rồi!</a:t>
            </a:r>
            <a:endParaRPr lang="vi-VN" sz="2800" dirty="0">
              <a:solidFill>
                <a:srgbClr val="003399"/>
              </a:solidFill>
            </a:endParaRPr>
          </a:p>
          <a:p>
            <a:r>
              <a:rPr lang="vi-VN" sz="2800" dirty="0">
                <a:solidFill>
                  <a:srgbClr val="000000"/>
                </a:solidFill>
              </a:rPr>
              <a:t>Rét thì mặc rét cháu ơi!</a:t>
            </a:r>
            <a:endParaRPr lang="vi-VN" sz="2800" dirty="0">
              <a:solidFill>
                <a:srgbClr val="003399"/>
              </a:solidFill>
            </a:endParaRPr>
          </a:p>
          <a:p>
            <a:r>
              <a:rPr lang="vi-VN" sz="2800" dirty="0">
                <a:solidFill>
                  <a:srgbClr val="000000"/>
                </a:solidFill>
              </a:rPr>
              <a:t>Chú đi giữ mãi ấm nơi cháu nằm.</a:t>
            </a:r>
          </a:p>
          <a:p>
            <a:endParaRPr lang="vi-VN" sz="2800" dirty="0">
              <a:solidFill>
                <a:srgbClr val="003399"/>
              </a:solidFill>
            </a:endParaRPr>
          </a:p>
          <a:p>
            <a:r>
              <a:rPr lang="vi-VN" sz="2800" dirty="0">
                <a:solidFill>
                  <a:srgbClr val="000000"/>
                </a:solidFill>
              </a:rPr>
              <a:t>Mai các cháu học hành tiến bộ</a:t>
            </a:r>
            <a:endParaRPr lang="vi-VN" sz="2800" dirty="0">
              <a:solidFill>
                <a:srgbClr val="003399"/>
              </a:solidFill>
            </a:endParaRPr>
          </a:p>
          <a:p>
            <a:r>
              <a:rPr lang="vi-VN" sz="2800" dirty="0">
                <a:solidFill>
                  <a:srgbClr val="000000"/>
                </a:solidFill>
              </a:rPr>
              <a:t>Đời đẹp tươi khăn đỏ tung bay</a:t>
            </a:r>
            <a:endParaRPr lang="vi-VN" sz="2800" dirty="0">
              <a:solidFill>
                <a:srgbClr val="003399"/>
              </a:solidFill>
            </a:endParaRPr>
          </a:p>
          <a:p>
            <a:r>
              <a:rPr lang="vi-VN" sz="2800" dirty="0">
                <a:solidFill>
                  <a:srgbClr val="000000"/>
                </a:solidFill>
              </a:rPr>
              <a:t>Cháu ơi! Ngủ nhé, cho say …</a:t>
            </a:r>
          </a:p>
          <a:p>
            <a:r>
              <a:rPr lang="vi-VN" sz="2800" dirty="0">
                <a:solidFill>
                  <a:srgbClr val="000000"/>
                </a:solidFill>
              </a:rPr>
              <a:t>                                              </a:t>
            </a:r>
            <a:r>
              <a:rPr lang="vi-VN" sz="2800" b="1" dirty="0">
                <a:solidFill>
                  <a:srgbClr val="000000"/>
                </a:solidFill>
              </a:rPr>
              <a:t>TRẦN NGỌC</a:t>
            </a:r>
            <a:endParaRPr lang="vi-VN" sz="2800" b="1" dirty="0">
              <a:solidFill>
                <a:srgbClr val="003399"/>
              </a:solidFill>
            </a:endParaRPr>
          </a:p>
        </p:txBody>
      </p:sp>
      <p:sp>
        <p:nvSpPr>
          <p:cNvPr id="14" name="Rectangle 13">
            <a:extLst>
              <a:ext uri="{FF2B5EF4-FFF2-40B4-BE49-F238E27FC236}">
                <a16:creationId xmlns:a16="http://schemas.microsoft.com/office/drawing/2014/main" xmlns="" id="{0FA377AF-4635-44D8-8B1B-EDD90840087C}"/>
              </a:ext>
            </a:extLst>
          </p:cNvPr>
          <p:cNvSpPr/>
          <p:nvPr/>
        </p:nvSpPr>
        <p:spPr>
          <a:xfrm>
            <a:off x="4953700" y="399831"/>
            <a:ext cx="2517036" cy="707886"/>
          </a:xfrm>
          <a:prstGeom prst="rect">
            <a:avLst/>
          </a:prstGeom>
        </p:spPr>
        <p:txBody>
          <a:bodyPr wrap="none">
            <a:spAutoFit/>
          </a:bodyPr>
          <a:lstStyle/>
          <a:p>
            <a:r>
              <a:rPr lang="vi-VN" altLang="zh-CN" sz="4000" b="1" noProof="1">
                <a:solidFill>
                  <a:srgbClr val="5F7700"/>
                </a:solidFill>
                <a:latin typeface="Pattaya" panose="00000500000000000000" pitchFamily="2" charset="-34"/>
                <a:ea typeface="字魂189号-星岩乐黑体" panose="00000500000000000000" charset="-122"/>
                <a:cs typeface="Pattaya" panose="00000500000000000000" pitchFamily="2" charset="-34"/>
                <a:sym typeface="+mn-lt"/>
              </a:rPr>
              <a:t>Chú đi tuần</a:t>
            </a:r>
            <a:endParaRPr lang="en-US" sz="4000" dirty="0"/>
          </a:p>
        </p:txBody>
      </p:sp>
    </p:spTree>
    <p:extLst>
      <p:ext uri="{BB962C8B-B14F-4D97-AF65-F5344CB8AC3E}">
        <p14:creationId xmlns:p14="http://schemas.microsoft.com/office/powerpoint/2010/main" val="4177797655"/>
      </p:ext>
    </p:extLst>
  </p:cSld>
  <p:clrMapOvr>
    <a:masterClrMapping/>
  </p:clrMapOvr>
  <p:transition spd="slow">
    <p:fad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230241353"/>
</p:tagLst>
</file>

<file path=ppt/tags/tag10.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1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1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1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1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1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1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17.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18.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19.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2.xml><?xml version="1.0" encoding="utf-8"?>
<p:tagLst xmlns:a="http://schemas.openxmlformats.org/drawingml/2006/main" xmlns:r="http://schemas.openxmlformats.org/officeDocument/2006/relationships" xmlns:p="http://schemas.openxmlformats.org/presentationml/2006/main">
  <p:tag name="ISLIDE.ICON" val="#393751;#104326;#393756;#18047;#156327;"/>
</p:tagLst>
</file>

<file path=ppt/tags/tag20.xml><?xml version="1.0" encoding="utf-8"?>
<p:tagLst xmlns:a="http://schemas.openxmlformats.org/drawingml/2006/main" xmlns:r="http://schemas.openxmlformats.org/officeDocument/2006/relationships" xmlns:p="http://schemas.openxmlformats.org/presentationml/2006/main">
  <p:tag name="ISLIDE.ICON" val="#393751;#104326;#393756;#18047;#156327;"/>
</p:tagLst>
</file>

<file path=ppt/tags/tag21.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22.xml><?xml version="1.0" encoding="utf-8"?>
<p:tagLst xmlns:a="http://schemas.openxmlformats.org/drawingml/2006/main" xmlns:r="http://schemas.openxmlformats.org/officeDocument/2006/relationships" xmlns:p="http://schemas.openxmlformats.org/presentationml/2006/main">
  <p:tag name="ISLIDE.ICON" val="#393751;#104326;#393756;#18047;#156327;"/>
</p:tagLst>
</file>

<file path=ppt/tags/tag2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24.xml><?xml version="1.0" encoding="utf-8"?>
<p:tagLst xmlns:a="http://schemas.openxmlformats.org/drawingml/2006/main" xmlns:r="http://schemas.openxmlformats.org/officeDocument/2006/relationships" xmlns:p="http://schemas.openxmlformats.org/presentationml/2006/main">
  <p:tag name="ISLIDE.ICON" val="#393751;#104326;#393756;#18047;#156327;"/>
</p:tagLst>
</file>

<file path=ppt/tags/tag25.xml><?xml version="1.0" encoding="utf-8"?>
<p:tagLst xmlns:a="http://schemas.openxmlformats.org/drawingml/2006/main" xmlns:r="http://schemas.openxmlformats.org/officeDocument/2006/relationships" xmlns:p="http://schemas.openxmlformats.org/presentationml/2006/main">
  <p:tag name="ISLIDE.ICON" val="#393751;#104326;#393756;#18047;#156327;"/>
</p:tagLst>
</file>

<file path=ppt/tags/tag2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27.xml><?xml version="1.0" encoding="utf-8"?>
<p:tagLst xmlns:a="http://schemas.openxmlformats.org/drawingml/2006/main" xmlns:r="http://schemas.openxmlformats.org/officeDocument/2006/relationships" xmlns:p="http://schemas.openxmlformats.org/presentationml/2006/main">
  <p:tag name="ISLIDE.ICON" val="#393751;#104326;#393756;#18047;#156327;"/>
</p:tagLst>
</file>

<file path=ppt/tags/tag28.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29.xml><?xml version="1.0" encoding="utf-8"?>
<p:tagLst xmlns:a="http://schemas.openxmlformats.org/drawingml/2006/main" xmlns:r="http://schemas.openxmlformats.org/officeDocument/2006/relationships" xmlns:p="http://schemas.openxmlformats.org/presentationml/2006/main">
  <p:tag name="ISLIDE.ICON" val="#393751;#104326;#393756;#18047;#156327;"/>
</p:tagLst>
</file>

<file path=ppt/tags/tag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30.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31.xml><?xml version="1.0" encoding="utf-8"?>
<p:tagLst xmlns:a="http://schemas.openxmlformats.org/drawingml/2006/main" xmlns:r="http://schemas.openxmlformats.org/officeDocument/2006/relationships" xmlns:p="http://schemas.openxmlformats.org/presentationml/2006/main">
  <p:tag name="ISLIDE.ICON" val="#393751;#104326;#393756;#18047;#156327;"/>
</p:tagLst>
</file>

<file path=ppt/tags/tag3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33.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3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3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3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4.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5.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6.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7.xml><?xml version="1.0" encoding="utf-8"?>
<p:tagLst xmlns:a="http://schemas.openxmlformats.org/drawingml/2006/main" xmlns:r="http://schemas.openxmlformats.org/officeDocument/2006/relationships" xmlns:p="http://schemas.openxmlformats.org/presentationml/2006/main">
  <p:tag name="ISLIDE.ICON" val="#393751;#104326;#393756;#18047;#156327;"/>
</p:tagLst>
</file>

<file path=ppt/tags/tag8.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ags/tag9.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580.899212598425,&quot;width&quot;:3580.899212598425}"/>
</p:tagLst>
</file>

<file path=ppt/theme/theme1.xml><?xml version="1.0" encoding="utf-8"?>
<a:theme xmlns:a="http://schemas.openxmlformats.org/drawingml/2006/main" name="office">
  <a:themeElements>
    <a:clrScheme name="自定义 1012">
      <a:dk1>
        <a:sysClr val="windowText" lastClr="000000"/>
      </a:dk1>
      <a:lt1>
        <a:sysClr val="window" lastClr="FFFFFF"/>
      </a:lt1>
      <a:dk2>
        <a:srgbClr val="44546A"/>
      </a:dk2>
      <a:lt2>
        <a:srgbClr val="E7E6E6"/>
      </a:lt2>
      <a:accent1>
        <a:srgbClr val="79DBFE"/>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729</TotalTime>
  <Words>1879</Words>
  <Application>Microsoft Office PowerPoint</Application>
  <PresentationFormat>Custom</PresentationFormat>
  <Paragraphs>323</Paragraphs>
  <Slides>39</Slides>
  <Notes>37</Notes>
  <HiddenSlides>5</HiddenSlides>
  <MMClips>10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39</vt:i4>
      </vt:variant>
    </vt:vector>
  </HeadingPairs>
  <TitlesOfParts>
    <vt:vector size="54" baseType="lpstr">
      <vt:lpstr>Arial</vt:lpstr>
      <vt:lpstr>Tahoma</vt:lpstr>
      <vt:lpstr>Pattaya</vt:lpstr>
      <vt:lpstr>Wingdings</vt:lpstr>
      <vt:lpstr>SVN-Cheeseburga</vt:lpstr>
      <vt:lpstr>方正正中黑简体</vt:lpstr>
      <vt:lpstr>思源黑体 CN Light</vt:lpstr>
      <vt:lpstr>Times New Roman</vt:lpstr>
      <vt:lpstr>Calibri</vt:lpstr>
      <vt:lpstr>Open Sans Light</vt:lpstr>
      <vt:lpstr>宋体</vt:lpstr>
      <vt:lpstr>字魂189号-星岩乐黑体</vt:lpstr>
      <vt:lpstr>Fleur De Leah</vt:lpstr>
      <vt:lpstr>等线</vt:lpstr>
      <vt:lpstr>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58</cp:revision>
  <dcterms:created xsi:type="dcterms:W3CDTF">2021-10-09T06:26:30Z</dcterms:created>
  <dcterms:modified xsi:type="dcterms:W3CDTF">2023-02-21T14:29:43Z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2CBB1D6B750747668D00D161BE7D6652</vt:lpwstr>
  </property>
  <property fmtid="{D5CDD505-2E9C-101B-9397-08002B2CF9AE}" pid="3" name="KSOProductBuildVer">
    <vt:lpwstr>2052-11.1.0.10700</vt:lpwstr>
  </property>
</Properties>
</file>