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5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  <p:sldMasterId id="2147483822" r:id="rId2"/>
    <p:sldMasterId id="2147483836" r:id="rId3"/>
    <p:sldMasterId id="2147483850" r:id="rId4"/>
    <p:sldMasterId id="2147483867" r:id="rId5"/>
    <p:sldMasterId id="2147483884" r:id="rId6"/>
  </p:sldMasterIdLst>
  <p:notesMasterIdLst>
    <p:notesMasterId r:id="rId29"/>
  </p:notesMasterIdLst>
  <p:sldIdLst>
    <p:sldId id="283" r:id="rId7"/>
    <p:sldId id="318" r:id="rId8"/>
    <p:sldId id="319" r:id="rId9"/>
    <p:sldId id="320" r:id="rId10"/>
    <p:sldId id="313" r:id="rId11"/>
    <p:sldId id="297" r:id="rId12"/>
    <p:sldId id="314" r:id="rId13"/>
    <p:sldId id="315" r:id="rId14"/>
    <p:sldId id="316" r:id="rId15"/>
    <p:sldId id="302" r:id="rId16"/>
    <p:sldId id="309" r:id="rId17"/>
    <p:sldId id="308" r:id="rId18"/>
    <p:sldId id="304" r:id="rId19"/>
    <p:sldId id="321" r:id="rId20"/>
    <p:sldId id="298" r:id="rId21"/>
    <p:sldId id="322" r:id="rId22"/>
    <p:sldId id="271" r:id="rId23"/>
    <p:sldId id="272" r:id="rId24"/>
    <p:sldId id="311" r:id="rId25"/>
    <p:sldId id="274" r:id="rId26"/>
    <p:sldId id="323" r:id="rId27"/>
    <p:sldId id="258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8A0C"/>
    <a:srgbClr val="3333CC"/>
    <a:srgbClr val="FFFFD1"/>
    <a:srgbClr val="FFFFB7"/>
    <a:srgbClr val="000714"/>
    <a:srgbClr val="CCECFF"/>
    <a:srgbClr val="66FF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FCB2E6-9D68-459A-95AA-2BBDC18A3EBF}" type="datetimeFigureOut">
              <a:rPr lang="en-US" smtClean="0"/>
              <a:pPr/>
              <a:t>2/20/2023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F511C7-D92A-4EE9-A071-D1BD1851E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788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858eee2c94_9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858eee2c94_9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4766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86facabc84_0_15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86facabc84_0_15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173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0" name="Google Shape;1490;g806ec00983_2_8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1" name="Google Shape;1491;g806ec00983_2_8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72292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F511C7-D92A-4EE9-A071-D1BD1851EFB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5705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1" name="Google Shape;2261;g806ec00983_2_10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2" name="Google Shape;2262;g806ec00983_2_10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3075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g858eee2c94_10_7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3" name="Google Shape;933;g858eee2c94_10_7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8887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://bit.ly/2TtBDfr" TargetMode="Externa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5.xml"/><Relationship Id="rId4" Type="http://schemas.openxmlformats.org/officeDocument/2006/relationships/hyperlink" Target="http://bit.ly/2TtBDfr" TargetMode="Externa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6.xml"/><Relationship Id="rId4" Type="http://schemas.openxmlformats.org/officeDocument/2006/relationships/hyperlink" Target="http://bit.ly/2TtBDfr" TargetMode="Externa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D0946-0A6B-480E-9C48-F0F841140802}" type="datetimeFigureOut">
              <a:rPr lang="en-US" smtClean="0"/>
              <a:pPr/>
              <a:t>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475F-B99B-4519-BEF4-E0201FD037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676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D0946-0A6B-480E-9C48-F0F841140802}" type="datetimeFigureOut">
              <a:rPr lang="en-US" smtClean="0"/>
              <a:pPr/>
              <a:t>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475F-B99B-4519-BEF4-E0201FD037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10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D0946-0A6B-480E-9C48-F0F841140802}" type="datetimeFigureOut">
              <a:rPr lang="en-US" smtClean="0"/>
              <a:pPr/>
              <a:t>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475F-B99B-4519-BEF4-E0201FD037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1893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 rot="-193354">
            <a:off x="2567022" y="2347659"/>
            <a:ext cx="4082556" cy="21994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-193396">
            <a:off x="2980593" y="3786758"/>
            <a:ext cx="3644165" cy="647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9000" y="-11580"/>
            <a:ext cx="9144000" cy="6880699"/>
            <a:chOff x="-8950" y="0"/>
            <a:chExt cx="9144000" cy="5143551"/>
          </a:xfrm>
        </p:grpSpPr>
        <p:sp>
          <p:nvSpPr>
            <p:cNvPr id="12" name="Google Shape;12;p2"/>
            <p:cNvSpPr/>
            <p:nvPr/>
          </p:nvSpPr>
          <p:spPr>
            <a:xfrm>
              <a:off x="-8950" y="0"/>
              <a:ext cx="9144000" cy="5143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950" y="1285817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950" y="2571634"/>
              <a:ext cx="9144000" cy="1286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950" y="3857451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92235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Google Shape;18;p3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" name="Google Shape;19;p3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Google Shape;20;p3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Google Shape;21;p3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" name="Google Shape;22;p3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Google Shape;23;p3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24;p3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5;p3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Google Shape;30;p3"/>
          <p:cNvSpPr txBox="1">
            <a:spLocks noGrp="1"/>
          </p:cNvSpPr>
          <p:nvPr>
            <p:ph type="ctrTitle"/>
          </p:nvPr>
        </p:nvSpPr>
        <p:spPr>
          <a:xfrm rot="-182">
            <a:off x="2102101" y="3521183"/>
            <a:ext cx="56598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 rot="989">
            <a:off x="2324400" y="4533751"/>
            <a:ext cx="52152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FFFFFF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2" name="Google Shape;32;p3"/>
          <p:cNvSpPr/>
          <p:nvPr/>
        </p:nvSpPr>
        <p:spPr>
          <a:xfrm rot="5400000" flipH="1">
            <a:off x="8431050" y="-3317"/>
            <a:ext cx="7204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1998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1435800" y="460305"/>
            <a:ext cx="699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1435800" y="1565667"/>
            <a:ext cx="69924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0479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000"/>
              </a:buClr>
              <a:buSzPts val="1200"/>
              <a:buFont typeface="Abel"/>
              <a:buChar char="●"/>
              <a:defRPr sz="1200"/>
            </a:lvl1pPr>
            <a:lvl2pPr marL="914378" lvl="1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2pPr>
            <a:lvl3pPr marL="1371566" lvl="2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3pPr>
            <a:lvl4pPr marL="1828754" lvl="3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4pPr>
            <a:lvl5pPr marL="2285943" lvl="4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5pPr>
            <a:lvl6pPr marL="2743132" lvl="5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6pPr>
            <a:lvl7pPr marL="3200320" lvl="6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7pPr>
            <a:lvl8pPr marL="3657509" lvl="7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8pPr>
            <a:lvl9pPr marL="4114697" lvl="8" indent="-317492">
              <a:spcBef>
                <a:spcPts val="1600"/>
              </a:spcBef>
              <a:spcAft>
                <a:spcPts val="160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cxnSp>
        <p:nvCxnSpPr>
          <p:cNvPr id="36" name="Google Shape;36;p4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4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" name="Google Shape;38;p4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" name="Google Shape;39;p4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" name="Google Shape;40;p4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4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" name="Google Shape;42;p4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" name="Google Shape;43;p4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" name="Google Shape;44;p4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Google Shape;45;p4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Google Shape;46;p4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Google Shape;47;p4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Google Shape;48;p4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Google Shape;49;p4"/>
          <p:cNvSpPr/>
          <p:nvPr/>
        </p:nvSpPr>
        <p:spPr>
          <a:xfrm rot="5400000" flipH="1">
            <a:off x="8431050" y="-3317"/>
            <a:ext cx="7204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50" name="Google Shape;50;p4"/>
          <p:cNvGrpSpPr/>
          <p:nvPr/>
        </p:nvGrpSpPr>
        <p:grpSpPr>
          <a:xfrm rot="637806">
            <a:off x="8036918" y="5455264"/>
            <a:ext cx="644715" cy="1057435"/>
            <a:chOff x="7086900" y="2742275"/>
            <a:chExt cx="1912041" cy="2352039"/>
          </a:xfrm>
        </p:grpSpPr>
        <p:sp>
          <p:nvSpPr>
            <p:cNvPr id="51" name="Google Shape;51;p4"/>
            <p:cNvSpPr/>
            <p:nvPr/>
          </p:nvSpPr>
          <p:spPr>
            <a:xfrm>
              <a:off x="7086900" y="2742275"/>
              <a:ext cx="1912041" cy="2352039"/>
            </a:xfrm>
            <a:custGeom>
              <a:avLst/>
              <a:gdLst/>
              <a:ahLst/>
              <a:cxnLst/>
              <a:rect l="l" t="t" r="r" b="b"/>
              <a:pathLst>
                <a:path w="10538" h="12963" extrusionOk="0">
                  <a:moveTo>
                    <a:pt x="5129" y="1"/>
                  </a:moveTo>
                  <a:cubicBezTo>
                    <a:pt x="4967" y="1"/>
                    <a:pt x="4868" y="12"/>
                    <a:pt x="4855" y="36"/>
                  </a:cubicBezTo>
                  <a:cubicBezTo>
                    <a:pt x="4663" y="393"/>
                    <a:pt x="328" y="7625"/>
                    <a:pt x="189" y="7879"/>
                  </a:cubicBezTo>
                  <a:cubicBezTo>
                    <a:pt x="1" y="8224"/>
                    <a:pt x="3890" y="8601"/>
                    <a:pt x="4346" y="8653"/>
                  </a:cubicBezTo>
                  <a:cubicBezTo>
                    <a:pt x="4428" y="8663"/>
                    <a:pt x="4378" y="12919"/>
                    <a:pt x="4759" y="12962"/>
                  </a:cubicBezTo>
                  <a:cubicBezTo>
                    <a:pt x="4760" y="12962"/>
                    <a:pt x="4761" y="12962"/>
                    <a:pt x="4761" y="12962"/>
                  </a:cubicBezTo>
                  <a:cubicBezTo>
                    <a:pt x="5053" y="12962"/>
                    <a:pt x="10404" y="5409"/>
                    <a:pt x="10404" y="5409"/>
                  </a:cubicBezTo>
                  <a:cubicBezTo>
                    <a:pt x="10460" y="5327"/>
                    <a:pt x="10410" y="5214"/>
                    <a:pt x="10311" y="5194"/>
                  </a:cubicBezTo>
                  <a:lnTo>
                    <a:pt x="7927" y="4735"/>
                  </a:lnTo>
                  <a:cubicBezTo>
                    <a:pt x="7927" y="4735"/>
                    <a:pt x="10179" y="1312"/>
                    <a:pt x="10341" y="965"/>
                  </a:cubicBezTo>
                  <a:cubicBezTo>
                    <a:pt x="10537" y="543"/>
                    <a:pt x="6269" y="1"/>
                    <a:pt x="5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7376118" y="2897952"/>
              <a:ext cx="888705" cy="1206411"/>
            </a:xfrm>
            <a:custGeom>
              <a:avLst/>
              <a:gdLst/>
              <a:ahLst/>
              <a:cxnLst/>
              <a:rect l="l" t="t" r="r" b="b"/>
              <a:pathLst>
                <a:path w="4898" h="6649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067" y="5299"/>
                    <a:pt x="4180" y="1377"/>
                    <a:pt x="4898" y="25"/>
                  </a:cubicBez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rgbClr val="DDA5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7376118" y="2897952"/>
              <a:ext cx="1344852" cy="1921476"/>
            </a:xfrm>
            <a:custGeom>
              <a:avLst/>
              <a:gdLst/>
              <a:ahLst/>
              <a:cxnLst/>
              <a:rect l="l" t="t" r="r" b="b"/>
              <a:pathLst>
                <a:path w="7412" h="10590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146" y="6751"/>
                    <a:pt x="3523" y="6787"/>
                    <a:pt x="3657" y="6800"/>
                  </a:cubicBezTo>
                  <a:cubicBezTo>
                    <a:pt x="3661" y="6800"/>
                    <a:pt x="3665" y="6803"/>
                    <a:pt x="3665" y="6807"/>
                  </a:cubicBezTo>
                  <a:cubicBezTo>
                    <a:pt x="3856" y="6939"/>
                    <a:pt x="3334" y="10513"/>
                    <a:pt x="3538" y="10589"/>
                  </a:cubicBezTo>
                  <a:cubicBezTo>
                    <a:pt x="3546" y="10589"/>
                    <a:pt x="3558" y="10586"/>
                    <a:pt x="3575" y="10577"/>
                  </a:cubicBezTo>
                  <a:cubicBezTo>
                    <a:pt x="4002" y="10285"/>
                    <a:pt x="7242" y="5421"/>
                    <a:pt x="7325" y="5167"/>
                  </a:cubicBezTo>
                  <a:cubicBezTo>
                    <a:pt x="7411" y="4905"/>
                    <a:pt x="4825" y="4710"/>
                    <a:pt x="4511" y="4621"/>
                  </a:cubicBezTo>
                  <a:cubicBezTo>
                    <a:pt x="4197" y="4528"/>
                    <a:pt x="7245" y="759"/>
                    <a:pt x="7328" y="498"/>
                  </a:cubicBezTo>
                  <a:cubicBezTo>
                    <a:pt x="7384" y="329"/>
                    <a:pt x="5959" y="101"/>
                    <a:pt x="4901" y="25"/>
                  </a:cubicBezTo>
                  <a:lnTo>
                    <a:pt x="4898" y="25"/>
                  </a:ln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" name="Google Shape;54;p4"/>
            <p:cNvSpPr/>
            <p:nvPr/>
          </p:nvSpPr>
          <p:spPr>
            <a:xfrm>
              <a:off x="7980862" y="4126492"/>
              <a:ext cx="219183" cy="692929"/>
            </a:xfrm>
            <a:custGeom>
              <a:avLst/>
              <a:gdLst/>
              <a:ahLst/>
              <a:cxnLst/>
              <a:rect l="l" t="t" r="r" b="b"/>
              <a:pathLst>
                <a:path w="1208" h="3819" extrusionOk="0">
                  <a:moveTo>
                    <a:pt x="817" y="1"/>
                  </a:moveTo>
                  <a:cubicBezTo>
                    <a:pt x="649" y="1"/>
                    <a:pt x="459" y="20"/>
                    <a:pt x="332" y="36"/>
                  </a:cubicBezTo>
                  <a:cubicBezTo>
                    <a:pt x="523" y="168"/>
                    <a:pt x="1" y="3742"/>
                    <a:pt x="205" y="3818"/>
                  </a:cubicBezTo>
                  <a:cubicBezTo>
                    <a:pt x="213" y="3818"/>
                    <a:pt x="225" y="3815"/>
                    <a:pt x="242" y="3806"/>
                  </a:cubicBezTo>
                  <a:cubicBezTo>
                    <a:pt x="659" y="2770"/>
                    <a:pt x="1171" y="323"/>
                    <a:pt x="1194" y="131"/>
                  </a:cubicBezTo>
                  <a:cubicBezTo>
                    <a:pt x="1207" y="30"/>
                    <a:pt x="1028" y="1"/>
                    <a:pt x="8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8267721" y="3019880"/>
              <a:ext cx="325871" cy="353631"/>
            </a:xfrm>
            <a:custGeom>
              <a:avLst/>
              <a:gdLst/>
              <a:ahLst/>
              <a:cxnLst/>
              <a:rect l="l" t="t" r="r" b="b"/>
              <a:pathLst>
                <a:path w="1796" h="1949" extrusionOk="0">
                  <a:moveTo>
                    <a:pt x="1455" y="0"/>
                  </a:moveTo>
                  <a:cubicBezTo>
                    <a:pt x="1396" y="0"/>
                    <a:pt x="1336" y="27"/>
                    <a:pt x="1287" y="90"/>
                  </a:cubicBezTo>
                  <a:cubicBezTo>
                    <a:pt x="906" y="572"/>
                    <a:pt x="526" y="1059"/>
                    <a:pt x="146" y="1542"/>
                  </a:cubicBezTo>
                  <a:cubicBezTo>
                    <a:pt x="1" y="1726"/>
                    <a:pt x="169" y="1949"/>
                    <a:pt x="344" y="1949"/>
                  </a:cubicBezTo>
                  <a:cubicBezTo>
                    <a:pt x="401" y="1949"/>
                    <a:pt x="463" y="1922"/>
                    <a:pt x="513" y="1862"/>
                  </a:cubicBezTo>
                  <a:cubicBezTo>
                    <a:pt x="893" y="1376"/>
                    <a:pt x="1273" y="893"/>
                    <a:pt x="1654" y="407"/>
                  </a:cubicBezTo>
                  <a:cubicBezTo>
                    <a:pt x="1796" y="226"/>
                    <a:pt x="1627" y="0"/>
                    <a:pt x="145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" name="Google Shape;56;p4"/>
            <p:cNvSpPr/>
            <p:nvPr/>
          </p:nvSpPr>
          <p:spPr>
            <a:xfrm>
              <a:off x="8168109" y="3399093"/>
              <a:ext cx="121385" cy="88362"/>
            </a:xfrm>
            <a:custGeom>
              <a:avLst/>
              <a:gdLst/>
              <a:ahLst/>
              <a:cxnLst/>
              <a:rect l="l" t="t" r="r" b="b"/>
              <a:pathLst>
                <a:path w="669" h="487" extrusionOk="0">
                  <a:moveTo>
                    <a:pt x="331" y="1"/>
                  </a:moveTo>
                  <a:cubicBezTo>
                    <a:pt x="63" y="1"/>
                    <a:pt x="0" y="427"/>
                    <a:pt x="292" y="483"/>
                  </a:cubicBezTo>
                  <a:cubicBezTo>
                    <a:pt x="308" y="486"/>
                    <a:pt x="324" y="486"/>
                    <a:pt x="341" y="486"/>
                  </a:cubicBezTo>
                  <a:cubicBezTo>
                    <a:pt x="606" y="486"/>
                    <a:pt x="669" y="60"/>
                    <a:pt x="380" y="7"/>
                  </a:cubicBezTo>
                  <a:cubicBezTo>
                    <a:pt x="364" y="4"/>
                    <a:pt x="344" y="1"/>
                    <a:pt x="33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8313988" y="3873018"/>
              <a:ext cx="299562" cy="381755"/>
            </a:xfrm>
            <a:custGeom>
              <a:avLst/>
              <a:gdLst/>
              <a:ahLst/>
              <a:cxnLst/>
              <a:rect l="l" t="t" r="r" b="b"/>
              <a:pathLst>
                <a:path w="1651" h="2104" extrusionOk="0">
                  <a:moveTo>
                    <a:pt x="1316" y="0"/>
                  </a:moveTo>
                  <a:cubicBezTo>
                    <a:pt x="1250" y="0"/>
                    <a:pt x="1187" y="31"/>
                    <a:pt x="1141" y="107"/>
                  </a:cubicBezTo>
                  <a:cubicBezTo>
                    <a:pt x="800" y="639"/>
                    <a:pt x="463" y="1175"/>
                    <a:pt x="122" y="1707"/>
                  </a:cubicBezTo>
                  <a:cubicBezTo>
                    <a:pt x="0" y="1896"/>
                    <a:pt x="169" y="2104"/>
                    <a:pt x="338" y="2104"/>
                  </a:cubicBezTo>
                  <a:cubicBezTo>
                    <a:pt x="400" y="2104"/>
                    <a:pt x="463" y="2074"/>
                    <a:pt x="509" y="1998"/>
                  </a:cubicBezTo>
                  <a:cubicBezTo>
                    <a:pt x="849" y="1465"/>
                    <a:pt x="1191" y="930"/>
                    <a:pt x="1528" y="397"/>
                  </a:cubicBezTo>
                  <a:cubicBezTo>
                    <a:pt x="1650" y="209"/>
                    <a:pt x="1481" y="0"/>
                    <a:pt x="131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8" name="Google Shape;58;p4"/>
          <p:cNvSpPr/>
          <p:nvPr/>
        </p:nvSpPr>
        <p:spPr>
          <a:xfrm>
            <a:off x="8218163" y="1282541"/>
            <a:ext cx="178624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Google Shape;59;p4"/>
          <p:cNvSpPr/>
          <p:nvPr/>
        </p:nvSpPr>
        <p:spPr>
          <a:xfrm>
            <a:off x="1319513" y="6210841"/>
            <a:ext cx="178624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9028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lt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5"/>
          <p:cNvSpPr txBox="1">
            <a:spLocks noGrp="1"/>
          </p:cNvSpPr>
          <p:nvPr>
            <p:ph type="title"/>
          </p:nvPr>
        </p:nvSpPr>
        <p:spPr>
          <a:xfrm>
            <a:off x="1435800" y="460305"/>
            <a:ext cx="699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62" name="Google Shape;62;p5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" name="Google Shape;63;p5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" name="Google Shape;64;p5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" name="Google Shape;65;p5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" name="Google Shape;66;p5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" name="Google Shape;67;p5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" name="Google Shape;68;p5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69;p5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" name="Google Shape;70;p5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Google Shape;71;p5"/>
          <p:cNvSpPr txBox="1">
            <a:spLocks noGrp="1"/>
          </p:cNvSpPr>
          <p:nvPr>
            <p:ph type="subTitle" idx="1"/>
          </p:nvPr>
        </p:nvSpPr>
        <p:spPr>
          <a:xfrm rot="-438706" flipH="1">
            <a:off x="1818260" y="3453988"/>
            <a:ext cx="2112075" cy="13627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"/>
          <p:cNvSpPr txBox="1">
            <a:spLocks noGrp="1"/>
          </p:cNvSpPr>
          <p:nvPr>
            <p:ph type="subTitle" idx="2"/>
          </p:nvPr>
        </p:nvSpPr>
        <p:spPr>
          <a:xfrm rot="-438706" flipH="1">
            <a:off x="1657691" y="2176557"/>
            <a:ext cx="2112075" cy="5803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9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3" name="Google Shape;73;p5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Google Shape;74;p5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Google Shape;75;p5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Google Shape;76;p5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3"/>
          </p:nvPr>
        </p:nvSpPr>
        <p:spPr>
          <a:xfrm rot="472683" flipH="1">
            <a:off x="5539636" y="4063066"/>
            <a:ext cx="2112134" cy="13628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subTitle" idx="4"/>
          </p:nvPr>
        </p:nvSpPr>
        <p:spPr>
          <a:xfrm rot="472683" flipH="1">
            <a:off x="5712571" y="2787832"/>
            <a:ext cx="2112134" cy="5802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9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33633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5" name="Google Shape;95;p7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6" name="Google Shape;96;p7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7" name="Google Shape;97;p7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" name="Google Shape;98;p7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" name="Google Shape;99;p7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0" name="Google Shape;100;p7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1" name="Google Shape;101;p7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2" name="Google Shape;102;p7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3" name="Google Shape;103;p7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4" name="Google Shape;104;p7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5" name="Google Shape;105;p7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6" name="Google Shape;106;p7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7" name="Google Shape;107;p7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8" name="Google Shape;108;p7"/>
          <p:cNvSpPr txBox="1">
            <a:spLocks noGrp="1"/>
          </p:cNvSpPr>
          <p:nvPr>
            <p:ph type="title"/>
          </p:nvPr>
        </p:nvSpPr>
        <p:spPr>
          <a:xfrm>
            <a:off x="1435800" y="460305"/>
            <a:ext cx="699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7"/>
          <p:cNvSpPr txBox="1">
            <a:spLocks noGrp="1"/>
          </p:cNvSpPr>
          <p:nvPr>
            <p:ph type="subTitle" idx="1"/>
          </p:nvPr>
        </p:nvSpPr>
        <p:spPr>
          <a:xfrm rot="891">
            <a:off x="2449275" y="4531380"/>
            <a:ext cx="46275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7"/>
          <p:cNvSpPr/>
          <p:nvPr/>
        </p:nvSpPr>
        <p:spPr>
          <a:xfrm rot="5400000" flipH="1">
            <a:off x="8431050" y="-3317"/>
            <a:ext cx="7204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397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8"/>
          <p:cNvGrpSpPr/>
          <p:nvPr/>
        </p:nvGrpSpPr>
        <p:grpSpPr>
          <a:xfrm>
            <a:off x="0" y="-22467"/>
            <a:ext cx="9144000" cy="6880400"/>
            <a:chOff x="0" y="-16850"/>
            <a:chExt cx="9144000" cy="5160300"/>
          </a:xfrm>
        </p:grpSpPr>
        <p:cxnSp>
          <p:nvCxnSpPr>
            <p:cNvPr id="113" name="Google Shape;113;p8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8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8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8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8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8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8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120;p8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1" name="Google Shape;121;p8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26" name="Google Shape;126;p8"/>
          <p:cNvSpPr txBox="1">
            <a:spLocks noGrp="1"/>
          </p:cNvSpPr>
          <p:nvPr>
            <p:ph type="title"/>
          </p:nvPr>
        </p:nvSpPr>
        <p:spPr>
          <a:xfrm>
            <a:off x="1236150" y="1524000"/>
            <a:ext cx="3084300" cy="36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83432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8" name="Google Shape;128;p9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9" name="Google Shape;129;p9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0" name="Google Shape;130;p9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1" name="Google Shape;131;p9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2" name="Google Shape;132;p9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" name="Google Shape;133;p9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4" name="Google Shape;134;p9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5" name="Google Shape;135;p9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6" name="Google Shape;136;p9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7" name="Google Shape;137;p9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8" name="Google Shape;138;p9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9" name="Google Shape;139;p9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0" name="Google Shape;140;p9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1" name="Google Shape;141;p9"/>
          <p:cNvSpPr txBox="1">
            <a:spLocks noGrp="1"/>
          </p:cNvSpPr>
          <p:nvPr>
            <p:ph type="title"/>
          </p:nvPr>
        </p:nvSpPr>
        <p:spPr>
          <a:xfrm>
            <a:off x="1435800" y="460305"/>
            <a:ext cx="699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9"/>
          <p:cNvSpPr txBox="1">
            <a:spLocks noGrp="1"/>
          </p:cNvSpPr>
          <p:nvPr>
            <p:ph type="subTitle" idx="1"/>
          </p:nvPr>
        </p:nvSpPr>
        <p:spPr>
          <a:xfrm rot="-302252">
            <a:off x="1670509" y="3135973"/>
            <a:ext cx="3689852" cy="193468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3" name="Google Shape;143;p9"/>
          <p:cNvSpPr txBox="1">
            <a:spLocks noGrp="1"/>
          </p:cNvSpPr>
          <p:nvPr>
            <p:ph type="subTitle" idx="2"/>
          </p:nvPr>
        </p:nvSpPr>
        <p:spPr>
          <a:xfrm rot="974">
            <a:off x="5252100" y="2895237"/>
            <a:ext cx="31752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300">
                <a:solidFill>
                  <a:schemeClr val="lt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4" name="Google Shape;144;p9"/>
          <p:cNvSpPr/>
          <p:nvPr/>
        </p:nvSpPr>
        <p:spPr>
          <a:xfrm rot="5400000" flipH="1">
            <a:off x="8431050" y="-3317"/>
            <a:ext cx="7204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33689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1"/>
          <p:cNvGrpSpPr/>
          <p:nvPr/>
        </p:nvGrpSpPr>
        <p:grpSpPr>
          <a:xfrm>
            <a:off x="0" y="-22467"/>
            <a:ext cx="9144000" cy="6880400"/>
            <a:chOff x="0" y="-16850"/>
            <a:chExt cx="9144000" cy="5160300"/>
          </a:xfrm>
        </p:grpSpPr>
        <p:cxnSp>
          <p:nvCxnSpPr>
            <p:cNvPr id="164" name="Google Shape;164;p11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11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11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11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11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9" name="Google Shape;169;p11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0" name="Google Shape;170;p11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" name="Google Shape;171;p11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2" name="Google Shape;172;p11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3" name="Google Shape;173;p11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4" name="Google Shape;174;p11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77" name="Google Shape;177;p11"/>
          <p:cNvSpPr txBox="1">
            <a:spLocks noGrp="1"/>
          </p:cNvSpPr>
          <p:nvPr>
            <p:ph type="title" hasCustomPrompt="1"/>
          </p:nvPr>
        </p:nvSpPr>
        <p:spPr>
          <a:xfrm>
            <a:off x="1436700" y="1809867"/>
            <a:ext cx="69906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78" name="Google Shape;178;p11"/>
          <p:cNvSpPr txBox="1">
            <a:spLocks noGrp="1"/>
          </p:cNvSpPr>
          <p:nvPr>
            <p:ph type="body" idx="1"/>
          </p:nvPr>
        </p:nvSpPr>
        <p:spPr>
          <a:xfrm>
            <a:off x="2550750" y="4271300"/>
            <a:ext cx="47625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9" name="Google Shape;179;p11"/>
          <p:cNvSpPr/>
          <p:nvPr/>
        </p:nvSpPr>
        <p:spPr>
          <a:xfrm rot="5400000" flipH="1">
            <a:off x="8431050" y="-3317"/>
            <a:ext cx="7204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1739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D0946-0A6B-480E-9C48-F0F841140802}" type="datetimeFigureOut">
              <a:rPr lang="en-US" smtClean="0"/>
              <a:pPr/>
              <a:t>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475F-B99B-4519-BEF4-E0201FD037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389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hree columns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4" name="Google Shape;224;p14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5" name="Google Shape;225;p14"/>
          <p:cNvSpPr txBox="1">
            <a:spLocks noGrp="1"/>
          </p:cNvSpPr>
          <p:nvPr>
            <p:ph type="title"/>
          </p:nvPr>
        </p:nvSpPr>
        <p:spPr>
          <a:xfrm>
            <a:off x="1435800" y="460305"/>
            <a:ext cx="699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26" name="Google Shape;226;p14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7" name="Google Shape;227;p14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8" name="Google Shape;228;p14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9" name="Google Shape;229;p14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0" name="Google Shape;230;p14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1" name="Google Shape;231;p14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2" name="Google Shape;232;p14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3" name="Google Shape;233;p14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4" name="Google Shape;234;p14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5" name="Google Shape;235;p14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6" name="Google Shape;236;p14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7" name="Google Shape;237;p14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8" name="Google Shape;238;p14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9" name="Google Shape;239;p14"/>
          <p:cNvSpPr txBox="1">
            <a:spLocks noGrp="1"/>
          </p:cNvSpPr>
          <p:nvPr>
            <p:ph type="subTitle" idx="1"/>
          </p:nvPr>
        </p:nvSpPr>
        <p:spPr>
          <a:xfrm flipH="1">
            <a:off x="1581104" y="5219367"/>
            <a:ext cx="21141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4"/>
          <p:cNvSpPr txBox="1">
            <a:spLocks noGrp="1"/>
          </p:cNvSpPr>
          <p:nvPr>
            <p:ph type="subTitle" idx="2"/>
          </p:nvPr>
        </p:nvSpPr>
        <p:spPr>
          <a:xfrm flipH="1">
            <a:off x="1581209" y="4699671"/>
            <a:ext cx="21141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1" name="Google Shape;241;p14"/>
          <p:cNvSpPr txBox="1">
            <a:spLocks noGrp="1"/>
          </p:cNvSpPr>
          <p:nvPr>
            <p:ph type="subTitle" idx="3"/>
          </p:nvPr>
        </p:nvSpPr>
        <p:spPr>
          <a:xfrm flipH="1">
            <a:off x="3874988" y="4121300"/>
            <a:ext cx="21141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14"/>
          <p:cNvSpPr txBox="1">
            <a:spLocks noGrp="1"/>
          </p:cNvSpPr>
          <p:nvPr>
            <p:ph type="subTitle" idx="4"/>
          </p:nvPr>
        </p:nvSpPr>
        <p:spPr>
          <a:xfrm flipH="1">
            <a:off x="3874988" y="3599700"/>
            <a:ext cx="21141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3" name="Google Shape;243;p14"/>
          <p:cNvSpPr txBox="1">
            <a:spLocks noGrp="1"/>
          </p:cNvSpPr>
          <p:nvPr>
            <p:ph type="subTitle" idx="5"/>
          </p:nvPr>
        </p:nvSpPr>
        <p:spPr>
          <a:xfrm flipH="1">
            <a:off x="6168801" y="5206667"/>
            <a:ext cx="21141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14"/>
          <p:cNvSpPr txBox="1">
            <a:spLocks noGrp="1"/>
          </p:cNvSpPr>
          <p:nvPr>
            <p:ph type="subTitle" idx="6"/>
          </p:nvPr>
        </p:nvSpPr>
        <p:spPr>
          <a:xfrm flipH="1">
            <a:off x="6168801" y="4699671"/>
            <a:ext cx="21141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810244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 1">
  <p:cSld name="Encabezado de sección 1">
    <p:bg>
      <p:bgPr>
        <a:solidFill>
          <a:schemeClr val="lt1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6" name="Google Shape;246;p15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7" name="Google Shape;247;p15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8" name="Google Shape;248;p15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9" name="Google Shape;249;p15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0" name="Google Shape;250;p15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1" name="Google Shape;251;p15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2" name="Google Shape;252;p15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3" name="Google Shape;253;p15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4" name="Google Shape;254;p15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5" name="Google Shape;255;p15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6" name="Google Shape;256;p15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7" name="Google Shape;257;p15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8" name="Google Shape;258;p15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9" name="Google Shape;259;p15"/>
          <p:cNvSpPr txBox="1">
            <a:spLocks noGrp="1"/>
          </p:cNvSpPr>
          <p:nvPr>
            <p:ph type="ctrTitle"/>
          </p:nvPr>
        </p:nvSpPr>
        <p:spPr>
          <a:xfrm rot="-159">
            <a:off x="1411364" y="3518759"/>
            <a:ext cx="64956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60" name="Google Shape;260;p15"/>
          <p:cNvSpPr txBox="1">
            <a:spLocks noGrp="1"/>
          </p:cNvSpPr>
          <p:nvPr>
            <p:ph type="subTitle" idx="1"/>
          </p:nvPr>
        </p:nvSpPr>
        <p:spPr>
          <a:xfrm rot="891">
            <a:off x="2449275" y="4531380"/>
            <a:ext cx="46275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61" name="Google Shape;261;p15"/>
          <p:cNvSpPr/>
          <p:nvPr/>
        </p:nvSpPr>
        <p:spPr>
          <a:xfrm rot="5400000" flipH="1">
            <a:off x="8431050" y="-3317"/>
            <a:ext cx="7204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86069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3" name="Google Shape;263;p16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4" name="Google Shape;264;p16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5" name="Google Shape;265;p16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6" name="Google Shape;266;p16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7" name="Google Shape;267;p16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8" name="Google Shape;268;p16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9" name="Google Shape;269;p16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0" name="Google Shape;270;p16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1" name="Google Shape;271;p16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2" name="Google Shape;272;p16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3" name="Google Shape;273;p16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4" name="Google Shape;274;p16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5" name="Google Shape;275;p16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6" name="Google Shape;276;p16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7" name="Google Shape;277;p16"/>
          <p:cNvSpPr txBox="1"/>
          <p:nvPr/>
        </p:nvSpPr>
        <p:spPr>
          <a:xfrm>
            <a:off x="2780450" y="5104300"/>
            <a:ext cx="4214700" cy="5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Didact Gothic"/>
                <a:ea typeface="Didact Gothic"/>
                <a:cs typeface="Didact Gothic"/>
                <a:sym typeface="Didact Gothic"/>
              </a:rPr>
              <a:t>CREDITS: This presentation template was created by </a:t>
            </a: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Didact Gothic"/>
                <a:ea typeface="Didact Gothic"/>
                <a:cs typeface="Didact Gothic"/>
                <a:sym typeface="Didact Gothic"/>
              </a:rPr>
              <a:t>, including icons by </a:t>
            </a: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Didact Gothic"/>
                <a:ea typeface="Didact Gothic"/>
                <a:cs typeface="Didact Gothic"/>
                <a:sym typeface="Didact Gothic"/>
              </a:rPr>
              <a:t>, and infographics &amp; images by </a:t>
            </a: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278" name="Google Shape;278;p16"/>
          <p:cNvSpPr txBox="1">
            <a:spLocks noGrp="1"/>
          </p:cNvSpPr>
          <p:nvPr>
            <p:ph type="ctrTitle"/>
          </p:nvPr>
        </p:nvSpPr>
        <p:spPr>
          <a:xfrm>
            <a:off x="2349550" y="974464"/>
            <a:ext cx="4995300" cy="125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79" name="Google Shape;279;p16"/>
          <p:cNvSpPr txBox="1">
            <a:spLocks noGrp="1"/>
          </p:cNvSpPr>
          <p:nvPr>
            <p:ph type="subTitle" idx="1"/>
          </p:nvPr>
        </p:nvSpPr>
        <p:spPr>
          <a:xfrm>
            <a:off x="3056950" y="3093755"/>
            <a:ext cx="3580500" cy="18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152832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1" name="Google Shape;281;p17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2" name="Google Shape;282;p17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3" name="Google Shape;283;p17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4" name="Google Shape;284;p17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5" name="Google Shape;285;p17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6" name="Google Shape;286;p17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7" name="Google Shape;287;p17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8" name="Google Shape;288;p17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9" name="Google Shape;289;p17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0" name="Google Shape;290;p17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1" name="Google Shape;291;p17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2" name="Google Shape;292;p17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3" name="Google Shape;293;p17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4" name="Google Shape;294;p17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74278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7747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 rot="-193354">
            <a:off x="2567022" y="2347659"/>
            <a:ext cx="4082556" cy="21994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-193396">
            <a:off x="2980593" y="3786758"/>
            <a:ext cx="3644165" cy="647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9000" y="-11580"/>
            <a:ext cx="9144000" cy="6880699"/>
            <a:chOff x="-8950" y="0"/>
            <a:chExt cx="9144000" cy="5143551"/>
          </a:xfrm>
        </p:grpSpPr>
        <p:sp>
          <p:nvSpPr>
            <p:cNvPr id="12" name="Google Shape;12;p2"/>
            <p:cNvSpPr/>
            <p:nvPr/>
          </p:nvSpPr>
          <p:spPr>
            <a:xfrm>
              <a:off x="-8950" y="0"/>
              <a:ext cx="9144000" cy="5143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950" y="1285817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950" y="2571634"/>
              <a:ext cx="9144000" cy="1286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950" y="3857451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0218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Google Shape;18;p3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" name="Google Shape;19;p3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Google Shape;20;p3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Google Shape;21;p3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" name="Google Shape;22;p3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Google Shape;23;p3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24;p3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5;p3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Google Shape;30;p3"/>
          <p:cNvSpPr txBox="1">
            <a:spLocks noGrp="1"/>
          </p:cNvSpPr>
          <p:nvPr>
            <p:ph type="ctrTitle"/>
          </p:nvPr>
        </p:nvSpPr>
        <p:spPr>
          <a:xfrm rot="-182">
            <a:off x="2102101" y="3521183"/>
            <a:ext cx="56598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 rot="989">
            <a:off x="2324400" y="4533751"/>
            <a:ext cx="52152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FFFFFF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2" name="Google Shape;32;p3"/>
          <p:cNvSpPr/>
          <p:nvPr/>
        </p:nvSpPr>
        <p:spPr>
          <a:xfrm rot="5400000" flipH="1">
            <a:off x="8431050" y="-3317"/>
            <a:ext cx="7204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04430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1435800" y="460305"/>
            <a:ext cx="699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1435800" y="1565667"/>
            <a:ext cx="69924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0479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000"/>
              </a:buClr>
              <a:buSzPts val="1200"/>
              <a:buFont typeface="Abel"/>
              <a:buChar char="●"/>
              <a:defRPr sz="1200"/>
            </a:lvl1pPr>
            <a:lvl2pPr marL="914378" lvl="1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2pPr>
            <a:lvl3pPr marL="1371566" lvl="2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3pPr>
            <a:lvl4pPr marL="1828754" lvl="3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4pPr>
            <a:lvl5pPr marL="2285943" lvl="4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5pPr>
            <a:lvl6pPr marL="2743132" lvl="5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6pPr>
            <a:lvl7pPr marL="3200320" lvl="6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7pPr>
            <a:lvl8pPr marL="3657509" lvl="7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8pPr>
            <a:lvl9pPr marL="4114697" lvl="8" indent="-317492">
              <a:spcBef>
                <a:spcPts val="1600"/>
              </a:spcBef>
              <a:spcAft>
                <a:spcPts val="160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cxnSp>
        <p:nvCxnSpPr>
          <p:cNvPr id="36" name="Google Shape;36;p4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4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" name="Google Shape;38;p4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" name="Google Shape;39;p4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" name="Google Shape;40;p4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4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" name="Google Shape;42;p4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" name="Google Shape;43;p4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" name="Google Shape;44;p4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Google Shape;45;p4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Google Shape;46;p4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Google Shape;47;p4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Google Shape;48;p4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Google Shape;49;p4"/>
          <p:cNvSpPr/>
          <p:nvPr/>
        </p:nvSpPr>
        <p:spPr>
          <a:xfrm rot="5400000" flipH="1">
            <a:off x="8431050" y="-3317"/>
            <a:ext cx="7204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50" name="Google Shape;50;p4"/>
          <p:cNvGrpSpPr/>
          <p:nvPr/>
        </p:nvGrpSpPr>
        <p:grpSpPr>
          <a:xfrm rot="637806">
            <a:off x="8036918" y="5455264"/>
            <a:ext cx="644715" cy="1057435"/>
            <a:chOff x="7086900" y="2742275"/>
            <a:chExt cx="1912041" cy="2352039"/>
          </a:xfrm>
        </p:grpSpPr>
        <p:sp>
          <p:nvSpPr>
            <p:cNvPr id="51" name="Google Shape;51;p4"/>
            <p:cNvSpPr/>
            <p:nvPr/>
          </p:nvSpPr>
          <p:spPr>
            <a:xfrm>
              <a:off x="7086900" y="2742275"/>
              <a:ext cx="1912041" cy="2352039"/>
            </a:xfrm>
            <a:custGeom>
              <a:avLst/>
              <a:gdLst/>
              <a:ahLst/>
              <a:cxnLst/>
              <a:rect l="l" t="t" r="r" b="b"/>
              <a:pathLst>
                <a:path w="10538" h="12963" extrusionOk="0">
                  <a:moveTo>
                    <a:pt x="5129" y="1"/>
                  </a:moveTo>
                  <a:cubicBezTo>
                    <a:pt x="4967" y="1"/>
                    <a:pt x="4868" y="12"/>
                    <a:pt x="4855" y="36"/>
                  </a:cubicBezTo>
                  <a:cubicBezTo>
                    <a:pt x="4663" y="393"/>
                    <a:pt x="328" y="7625"/>
                    <a:pt x="189" y="7879"/>
                  </a:cubicBezTo>
                  <a:cubicBezTo>
                    <a:pt x="1" y="8224"/>
                    <a:pt x="3890" y="8601"/>
                    <a:pt x="4346" y="8653"/>
                  </a:cubicBezTo>
                  <a:cubicBezTo>
                    <a:pt x="4428" y="8663"/>
                    <a:pt x="4378" y="12919"/>
                    <a:pt x="4759" y="12962"/>
                  </a:cubicBezTo>
                  <a:cubicBezTo>
                    <a:pt x="4760" y="12962"/>
                    <a:pt x="4761" y="12962"/>
                    <a:pt x="4761" y="12962"/>
                  </a:cubicBezTo>
                  <a:cubicBezTo>
                    <a:pt x="5053" y="12962"/>
                    <a:pt x="10404" y="5409"/>
                    <a:pt x="10404" y="5409"/>
                  </a:cubicBezTo>
                  <a:cubicBezTo>
                    <a:pt x="10460" y="5327"/>
                    <a:pt x="10410" y="5214"/>
                    <a:pt x="10311" y="5194"/>
                  </a:cubicBezTo>
                  <a:lnTo>
                    <a:pt x="7927" y="4735"/>
                  </a:lnTo>
                  <a:cubicBezTo>
                    <a:pt x="7927" y="4735"/>
                    <a:pt x="10179" y="1312"/>
                    <a:pt x="10341" y="965"/>
                  </a:cubicBezTo>
                  <a:cubicBezTo>
                    <a:pt x="10537" y="543"/>
                    <a:pt x="6269" y="1"/>
                    <a:pt x="5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7376118" y="2897952"/>
              <a:ext cx="888705" cy="1206411"/>
            </a:xfrm>
            <a:custGeom>
              <a:avLst/>
              <a:gdLst/>
              <a:ahLst/>
              <a:cxnLst/>
              <a:rect l="l" t="t" r="r" b="b"/>
              <a:pathLst>
                <a:path w="4898" h="6649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067" y="5299"/>
                    <a:pt x="4180" y="1377"/>
                    <a:pt x="4898" y="25"/>
                  </a:cubicBez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rgbClr val="DDA5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7376118" y="2897952"/>
              <a:ext cx="1344852" cy="1921476"/>
            </a:xfrm>
            <a:custGeom>
              <a:avLst/>
              <a:gdLst/>
              <a:ahLst/>
              <a:cxnLst/>
              <a:rect l="l" t="t" r="r" b="b"/>
              <a:pathLst>
                <a:path w="7412" h="10590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146" y="6751"/>
                    <a:pt x="3523" y="6787"/>
                    <a:pt x="3657" y="6800"/>
                  </a:cubicBezTo>
                  <a:cubicBezTo>
                    <a:pt x="3661" y="6800"/>
                    <a:pt x="3665" y="6803"/>
                    <a:pt x="3665" y="6807"/>
                  </a:cubicBezTo>
                  <a:cubicBezTo>
                    <a:pt x="3856" y="6939"/>
                    <a:pt x="3334" y="10513"/>
                    <a:pt x="3538" y="10589"/>
                  </a:cubicBezTo>
                  <a:cubicBezTo>
                    <a:pt x="3546" y="10589"/>
                    <a:pt x="3558" y="10586"/>
                    <a:pt x="3575" y="10577"/>
                  </a:cubicBezTo>
                  <a:cubicBezTo>
                    <a:pt x="4002" y="10285"/>
                    <a:pt x="7242" y="5421"/>
                    <a:pt x="7325" y="5167"/>
                  </a:cubicBezTo>
                  <a:cubicBezTo>
                    <a:pt x="7411" y="4905"/>
                    <a:pt x="4825" y="4710"/>
                    <a:pt x="4511" y="4621"/>
                  </a:cubicBezTo>
                  <a:cubicBezTo>
                    <a:pt x="4197" y="4528"/>
                    <a:pt x="7245" y="759"/>
                    <a:pt x="7328" y="498"/>
                  </a:cubicBezTo>
                  <a:cubicBezTo>
                    <a:pt x="7384" y="329"/>
                    <a:pt x="5959" y="101"/>
                    <a:pt x="4901" y="25"/>
                  </a:cubicBezTo>
                  <a:lnTo>
                    <a:pt x="4898" y="25"/>
                  </a:ln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" name="Google Shape;54;p4"/>
            <p:cNvSpPr/>
            <p:nvPr/>
          </p:nvSpPr>
          <p:spPr>
            <a:xfrm>
              <a:off x="7980862" y="4126492"/>
              <a:ext cx="219183" cy="692929"/>
            </a:xfrm>
            <a:custGeom>
              <a:avLst/>
              <a:gdLst/>
              <a:ahLst/>
              <a:cxnLst/>
              <a:rect l="l" t="t" r="r" b="b"/>
              <a:pathLst>
                <a:path w="1208" h="3819" extrusionOk="0">
                  <a:moveTo>
                    <a:pt x="817" y="1"/>
                  </a:moveTo>
                  <a:cubicBezTo>
                    <a:pt x="649" y="1"/>
                    <a:pt x="459" y="20"/>
                    <a:pt x="332" y="36"/>
                  </a:cubicBezTo>
                  <a:cubicBezTo>
                    <a:pt x="523" y="168"/>
                    <a:pt x="1" y="3742"/>
                    <a:pt x="205" y="3818"/>
                  </a:cubicBezTo>
                  <a:cubicBezTo>
                    <a:pt x="213" y="3818"/>
                    <a:pt x="225" y="3815"/>
                    <a:pt x="242" y="3806"/>
                  </a:cubicBezTo>
                  <a:cubicBezTo>
                    <a:pt x="659" y="2770"/>
                    <a:pt x="1171" y="323"/>
                    <a:pt x="1194" y="131"/>
                  </a:cubicBezTo>
                  <a:cubicBezTo>
                    <a:pt x="1207" y="30"/>
                    <a:pt x="1028" y="1"/>
                    <a:pt x="8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8267721" y="3019880"/>
              <a:ext cx="325871" cy="353631"/>
            </a:xfrm>
            <a:custGeom>
              <a:avLst/>
              <a:gdLst/>
              <a:ahLst/>
              <a:cxnLst/>
              <a:rect l="l" t="t" r="r" b="b"/>
              <a:pathLst>
                <a:path w="1796" h="1949" extrusionOk="0">
                  <a:moveTo>
                    <a:pt x="1455" y="0"/>
                  </a:moveTo>
                  <a:cubicBezTo>
                    <a:pt x="1396" y="0"/>
                    <a:pt x="1336" y="27"/>
                    <a:pt x="1287" y="90"/>
                  </a:cubicBezTo>
                  <a:cubicBezTo>
                    <a:pt x="906" y="572"/>
                    <a:pt x="526" y="1059"/>
                    <a:pt x="146" y="1542"/>
                  </a:cubicBezTo>
                  <a:cubicBezTo>
                    <a:pt x="1" y="1726"/>
                    <a:pt x="169" y="1949"/>
                    <a:pt x="344" y="1949"/>
                  </a:cubicBezTo>
                  <a:cubicBezTo>
                    <a:pt x="401" y="1949"/>
                    <a:pt x="463" y="1922"/>
                    <a:pt x="513" y="1862"/>
                  </a:cubicBezTo>
                  <a:cubicBezTo>
                    <a:pt x="893" y="1376"/>
                    <a:pt x="1273" y="893"/>
                    <a:pt x="1654" y="407"/>
                  </a:cubicBezTo>
                  <a:cubicBezTo>
                    <a:pt x="1796" y="226"/>
                    <a:pt x="1627" y="0"/>
                    <a:pt x="145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" name="Google Shape;56;p4"/>
            <p:cNvSpPr/>
            <p:nvPr/>
          </p:nvSpPr>
          <p:spPr>
            <a:xfrm>
              <a:off x="8168109" y="3399093"/>
              <a:ext cx="121385" cy="88362"/>
            </a:xfrm>
            <a:custGeom>
              <a:avLst/>
              <a:gdLst/>
              <a:ahLst/>
              <a:cxnLst/>
              <a:rect l="l" t="t" r="r" b="b"/>
              <a:pathLst>
                <a:path w="669" h="487" extrusionOk="0">
                  <a:moveTo>
                    <a:pt x="331" y="1"/>
                  </a:moveTo>
                  <a:cubicBezTo>
                    <a:pt x="63" y="1"/>
                    <a:pt x="0" y="427"/>
                    <a:pt x="292" y="483"/>
                  </a:cubicBezTo>
                  <a:cubicBezTo>
                    <a:pt x="308" y="486"/>
                    <a:pt x="324" y="486"/>
                    <a:pt x="341" y="486"/>
                  </a:cubicBezTo>
                  <a:cubicBezTo>
                    <a:pt x="606" y="486"/>
                    <a:pt x="669" y="60"/>
                    <a:pt x="380" y="7"/>
                  </a:cubicBezTo>
                  <a:cubicBezTo>
                    <a:pt x="364" y="4"/>
                    <a:pt x="344" y="1"/>
                    <a:pt x="33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8313988" y="3873018"/>
              <a:ext cx="299562" cy="381755"/>
            </a:xfrm>
            <a:custGeom>
              <a:avLst/>
              <a:gdLst/>
              <a:ahLst/>
              <a:cxnLst/>
              <a:rect l="l" t="t" r="r" b="b"/>
              <a:pathLst>
                <a:path w="1651" h="2104" extrusionOk="0">
                  <a:moveTo>
                    <a:pt x="1316" y="0"/>
                  </a:moveTo>
                  <a:cubicBezTo>
                    <a:pt x="1250" y="0"/>
                    <a:pt x="1187" y="31"/>
                    <a:pt x="1141" y="107"/>
                  </a:cubicBezTo>
                  <a:cubicBezTo>
                    <a:pt x="800" y="639"/>
                    <a:pt x="463" y="1175"/>
                    <a:pt x="122" y="1707"/>
                  </a:cubicBezTo>
                  <a:cubicBezTo>
                    <a:pt x="0" y="1896"/>
                    <a:pt x="169" y="2104"/>
                    <a:pt x="338" y="2104"/>
                  </a:cubicBezTo>
                  <a:cubicBezTo>
                    <a:pt x="400" y="2104"/>
                    <a:pt x="463" y="2074"/>
                    <a:pt x="509" y="1998"/>
                  </a:cubicBezTo>
                  <a:cubicBezTo>
                    <a:pt x="849" y="1465"/>
                    <a:pt x="1191" y="930"/>
                    <a:pt x="1528" y="397"/>
                  </a:cubicBezTo>
                  <a:cubicBezTo>
                    <a:pt x="1650" y="209"/>
                    <a:pt x="1481" y="0"/>
                    <a:pt x="131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8" name="Google Shape;58;p4"/>
          <p:cNvSpPr/>
          <p:nvPr/>
        </p:nvSpPr>
        <p:spPr>
          <a:xfrm>
            <a:off x="8218163" y="1282541"/>
            <a:ext cx="178624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Google Shape;59;p4"/>
          <p:cNvSpPr/>
          <p:nvPr/>
        </p:nvSpPr>
        <p:spPr>
          <a:xfrm>
            <a:off x="1319513" y="6210841"/>
            <a:ext cx="178624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44613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lt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5"/>
          <p:cNvSpPr txBox="1">
            <a:spLocks noGrp="1"/>
          </p:cNvSpPr>
          <p:nvPr>
            <p:ph type="title"/>
          </p:nvPr>
        </p:nvSpPr>
        <p:spPr>
          <a:xfrm>
            <a:off x="1435800" y="460305"/>
            <a:ext cx="699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62" name="Google Shape;62;p5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" name="Google Shape;63;p5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" name="Google Shape;64;p5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" name="Google Shape;65;p5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" name="Google Shape;66;p5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" name="Google Shape;67;p5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" name="Google Shape;68;p5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69;p5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" name="Google Shape;70;p5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Google Shape;71;p5"/>
          <p:cNvSpPr txBox="1">
            <a:spLocks noGrp="1"/>
          </p:cNvSpPr>
          <p:nvPr>
            <p:ph type="subTitle" idx="1"/>
          </p:nvPr>
        </p:nvSpPr>
        <p:spPr>
          <a:xfrm rot="-438706" flipH="1">
            <a:off x="1818260" y="3453988"/>
            <a:ext cx="2112075" cy="13627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"/>
          <p:cNvSpPr txBox="1">
            <a:spLocks noGrp="1"/>
          </p:cNvSpPr>
          <p:nvPr>
            <p:ph type="subTitle" idx="2"/>
          </p:nvPr>
        </p:nvSpPr>
        <p:spPr>
          <a:xfrm rot="-438706" flipH="1">
            <a:off x="1657691" y="2176557"/>
            <a:ext cx="2112075" cy="5803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9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3" name="Google Shape;73;p5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Google Shape;74;p5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Google Shape;75;p5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Google Shape;76;p5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3"/>
          </p:nvPr>
        </p:nvSpPr>
        <p:spPr>
          <a:xfrm rot="472683" flipH="1">
            <a:off x="5539636" y="4063066"/>
            <a:ext cx="2112134" cy="13628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subTitle" idx="4"/>
          </p:nvPr>
        </p:nvSpPr>
        <p:spPr>
          <a:xfrm rot="472683" flipH="1">
            <a:off x="5712571" y="2787832"/>
            <a:ext cx="2112134" cy="5802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9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34525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5" name="Google Shape;95;p7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6" name="Google Shape;96;p7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7" name="Google Shape;97;p7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" name="Google Shape;98;p7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" name="Google Shape;99;p7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0" name="Google Shape;100;p7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1" name="Google Shape;101;p7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2" name="Google Shape;102;p7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3" name="Google Shape;103;p7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4" name="Google Shape;104;p7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5" name="Google Shape;105;p7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6" name="Google Shape;106;p7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7" name="Google Shape;107;p7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8" name="Google Shape;108;p7"/>
          <p:cNvSpPr txBox="1">
            <a:spLocks noGrp="1"/>
          </p:cNvSpPr>
          <p:nvPr>
            <p:ph type="title"/>
          </p:nvPr>
        </p:nvSpPr>
        <p:spPr>
          <a:xfrm>
            <a:off x="1435800" y="460305"/>
            <a:ext cx="699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7"/>
          <p:cNvSpPr txBox="1">
            <a:spLocks noGrp="1"/>
          </p:cNvSpPr>
          <p:nvPr>
            <p:ph type="subTitle" idx="1"/>
          </p:nvPr>
        </p:nvSpPr>
        <p:spPr>
          <a:xfrm rot="891">
            <a:off x="2449275" y="4531380"/>
            <a:ext cx="46275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7"/>
          <p:cNvSpPr/>
          <p:nvPr/>
        </p:nvSpPr>
        <p:spPr>
          <a:xfrm rot="5400000" flipH="1">
            <a:off x="8431050" y="-3317"/>
            <a:ext cx="7204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5270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D0946-0A6B-480E-9C48-F0F841140802}" type="datetimeFigureOut">
              <a:rPr lang="en-US" smtClean="0"/>
              <a:pPr/>
              <a:t>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475F-B99B-4519-BEF4-E0201FD037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9836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8"/>
          <p:cNvGrpSpPr/>
          <p:nvPr/>
        </p:nvGrpSpPr>
        <p:grpSpPr>
          <a:xfrm>
            <a:off x="0" y="-22467"/>
            <a:ext cx="9144000" cy="6880400"/>
            <a:chOff x="0" y="-16850"/>
            <a:chExt cx="9144000" cy="5160300"/>
          </a:xfrm>
        </p:grpSpPr>
        <p:cxnSp>
          <p:nvCxnSpPr>
            <p:cNvPr id="113" name="Google Shape;113;p8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8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8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8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8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8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8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120;p8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1" name="Google Shape;121;p8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26" name="Google Shape;126;p8"/>
          <p:cNvSpPr txBox="1">
            <a:spLocks noGrp="1"/>
          </p:cNvSpPr>
          <p:nvPr>
            <p:ph type="title"/>
          </p:nvPr>
        </p:nvSpPr>
        <p:spPr>
          <a:xfrm>
            <a:off x="1236150" y="1524000"/>
            <a:ext cx="3084300" cy="36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091545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8" name="Google Shape;128;p9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9" name="Google Shape;129;p9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0" name="Google Shape;130;p9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1" name="Google Shape;131;p9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2" name="Google Shape;132;p9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" name="Google Shape;133;p9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4" name="Google Shape;134;p9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5" name="Google Shape;135;p9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6" name="Google Shape;136;p9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7" name="Google Shape;137;p9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8" name="Google Shape;138;p9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9" name="Google Shape;139;p9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0" name="Google Shape;140;p9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1" name="Google Shape;141;p9"/>
          <p:cNvSpPr txBox="1">
            <a:spLocks noGrp="1"/>
          </p:cNvSpPr>
          <p:nvPr>
            <p:ph type="title"/>
          </p:nvPr>
        </p:nvSpPr>
        <p:spPr>
          <a:xfrm>
            <a:off x="1435800" y="460305"/>
            <a:ext cx="699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9"/>
          <p:cNvSpPr txBox="1">
            <a:spLocks noGrp="1"/>
          </p:cNvSpPr>
          <p:nvPr>
            <p:ph type="subTitle" idx="1"/>
          </p:nvPr>
        </p:nvSpPr>
        <p:spPr>
          <a:xfrm rot="-302252">
            <a:off x="1670509" y="3135973"/>
            <a:ext cx="3689852" cy="193468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3" name="Google Shape;143;p9"/>
          <p:cNvSpPr txBox="1">
            <a:spLocks noGrp="1"/>
          </p:cNvSpPr>
          <p:nvPr>
            <p:ph type="subTitle" idx="2"/>
          </p:nvPr>
        </p:nvSpPr>
        <p:spPr>
          <a:xfrm rot="974">
            <a:off x="5252100" y="2895237"/>
            <a:ext cx="31752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300">
                <a:solidFill>
                  <a:schemeClr val="lt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4" name="Google Shape;144;p9"/>
          <p:cNvSpPr/>
          <p:nvPr/>
        </p:nvSpPr>
        <p:spPr>
          <a:xfrm rot="5400000" flipH="1">
            <a:off x="8431050" y="-3317"/>
            <a:ext cx="7204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39193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1"/>
          <p:cNvGrpSpPr/>
          <p:nvPr/>
        </p:nvGrpSpPr>
        <p:grpSpPr>
          <a:xfrm>
            <a:off x="0" y="-22467"/>
            <a:ext cx="9144000" cy="6880400"/>
            <a:chOff x="0" y="-16850"/>
            <a:chExt cx="9144000" cy="5160300"/>
          </a:xfrm>
        </p:grpSpPr>
        <p:cxnSp>
          <p:nvCxnSpPr>
            <p:cNvPr id="164" name="Google Shape;164;p11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11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11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11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11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9" name="Google Shape;169;p11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0" name="Google Shape;170;p11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" name="Google Shape;171;p11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2" name="Google Shape;172;p11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3" name="Google Shape;173;p11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4" name="Google Shape;174;p11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77" name="Google Shape;177;p11"/>
          <p:cNvSpPr txBox="1">
            <a:spLocks noGrp="1"/>
          </p:cNvSpPr>
          <p:nvPr>
            <p:ph type="title" hasCustomPrompt="1"/>
          </p:nvPr>
        </p:nvSpPr>
        <p:spPr>
          <a:xfrm>
            <a:off x="1436700" y="1809867"/>
            <a:ext cx="69906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78" name="Google Shape;178;p11"/>
          <p:cNvSpPr txBox="1">
            <a:spLocks noGrp="1"/>
          </p:cNvSpPr>
          <p:nvPr>
            <p:ph type="body" idx="1"/>
          </p:nvPr>
        </p:nvSpPr>
        <p:spPr>
          <a:xfrm>
            <a:off x="2550750" y="4271300"/>
            <a:ext cx="47625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9" name="Google Shape;179;p11"/>
          <p:cNvSpPr/>
          <p:nvPr/>
        </p:nvSpPr>
        <p:spPr>
          <a:xfrm rot="5400000" flipH="1">
            <a:off x="8431050" y="-3317"/>
            <a:ext cx="7204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80444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hree columns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4" name="Google Shape;224;p14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5" name="Google Shape;225;p14"/>
          <p:cNvSpPr txBox="1">
            <a:spLocks noGrp="1"/>
          </p:cNvSpPr>
          <p:nvPr>
            <p:ph type="title"/>
          </p:nvPr>
        </p:nvSpPr>
        <p:spPr>
          <a:xfrm>
            <a:off x="1435800" y="460305"/>
            <a:ext cx="699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26" name="Google Shape;226;p14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7" name="Google Shape;227;p14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8" name="Google Shape;228;p14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9" name="Google Shape;229;p14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0" name="Google Shape;230;p14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1" name="Google Shape;231;p14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2" name="Google Shape;232;p14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3" name="Google Shape;233;p14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4" name="Google Shape;234;p14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5" name="Google Shape;235;p14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6" name="Google Shape;236;p14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7" name="Google Shape;237;p14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8" name="Google Shape;238;p14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9" name="Google Shape;239;p14"/>
          <p:cNvSpPr txBox="1">
            <a:spLocks noGrp="1"/>
          </p:cNvSpPr>
          <p:nvPr>
            <p:ph type="subTitle" idx="1"/>
          </p:nvPr>
        </p:nvSpPr>
        <p:spPr>
          <a:xfrm flipH="1">
            <a:off x="1581104" y="5219367"/>
            <a:ext cx="21141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4"/>
          <p:cNvSpPr txBox="1">
            <a:spLocks noGrp="1"/>
          </p:cNvSpPr>
          <p:nvPr>
            <p:ph type="subTitle" idx="2"/>
          </p:nvPr>
        </p:nvSpPr>
        <p:spPr>
          <a:xfrm flipH="1">
            <a:off x="1581209" y="4699671"/>
            <a:ext cx="21141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1" name="Google Shape;241;p14"/>
          <p:cNvSpPr txBox="1">
            <a:spLocks noGrp="1"/>
          </p:cNvSpPr>
          <p:nvPr>
            <p:ph type="subTitle" idx="3"/>
          </p:nvPr>
        </p:nvSpPr>
        <p:spPr>
          <a:xfrm flipH="1">
            <a:off x="3874988" y="4121300"/>
            <a:ext cx="21141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14"/>
          <p:cNvSpPr txBox="1">
            <a:spLocks noGrp="1"/>
          </p:cNvSpPr>
          <p:nvPr>
            <p:ph type="subTitle" idx="4"/>
          </p:nvPr>
        </p:nvSpPr>
        <p:spPr>
          <a:xfrm flipH="1">
            <a:off x="3874988" y="3599700"/>
            <a:ext cx="21141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3" name="Google Shape;243;p14"/>
          <p:cNvSpPr txBox="1">
            <a:spLocks noGrp="1"/>
          </p:cNvSpPr>
          <p:nvPr>
            <p:ph type="subTitle" idx="5"/>
          </p:nvPr>
        </p:nvSpPr>
        <p:spPr>
          <a:xfrm flipH="1">
            <a:off x="6168801" y="5206667"/>
            <a:ext cx="21141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14"/>
          <p:cNvSpPr txBox="1">
            <a:spLocks noGrp="1"/>
          </p:cNvSpPr>
          <p:nvPr>
            <p:ph type="subTitle" idx="6"/>
          </p:nvPr>
        </p:nvSpPr>
        <p:spPr>
          <a:xfrm flipH="1">
            <a:off x="6168801" y="4699671"/>
            <a:ext cx="21141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73468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 1">
  <p:cSld name="Encabezado de sección 1">
    <p:bg>
      <p:bgPr>
        <a:solidFill>
          <a:schemeClr val="lt1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6" name="Google Shape;246;p15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7" name="Google Shape;247;p15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8" name="Google Shape;248;p15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9" name="Google Shape;249;p15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0" name="Google Shape;250;p15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1" name="Google Shape;251;p15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2" name="Google Shape;252;p15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3" name="Google Shape;253;p15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4" name="Google Shape;254;p15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5" name="Google Shape;255;p15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6" name="Google Shape;256;p15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7" name="Google Shape;257;p15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8" name="Google Shape;258;p15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9" name="Google Shape;259;p15"/>
          <p:cNvSpPr txBox="1">
            <a:spLocks noGrp="1"/>
          </p:cNvSpPr>
          <p:nvPr>
            <p:ph type="ctrTitle"/>
          </p:nvPr>
        </p:nvSpPr>
        <p:spPr>
          <a:xfrm rot="-159">
            <a:off x="1411364" y="3518759"/>
            <a:ext cx="64956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60" name="Google Shape;260;p15"/>
          <p:cNvSpPr txBox="1">
            <a:spLocks noGrp="1"/>
          </p:cNvSpPr>
          <p:nvPr>
            <p:ph type="subTitle" idx="1"/>
          </p:nvPr>
        </p:nvSpPr>
        <p:spPr>
          <a:xfrm rot="891">
            <a:off x="2449275" y="4531380"/>
            <a:ext cx="46275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61" name="Google Shape;261;p15"/>
          <p:cNvSpPr/>
          <p:nvPr/>
        </p:nvSpPr>
        <p:spPr>
          <a:xfrm rot="5400000" flipH="1">
            <a:off x="8431050" y="-3317"/>
            <a:ext cx="7204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62872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3" name="Google Shape;263;p16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4" name="Google Shape;264;p16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5" name="Google Shape;265;p16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6" name="Google Shape;266;p16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7" name="Google Shape;267;p16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8" name="Google Shape;268;p16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9" name="Google Shape;269;p16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0" name="Google Shape;270;p16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1" name="Google Shape;271;p16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2" name="Google Shape;272;p16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3" name="Google Shape;273;p16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4" name="Google Shape;274;p16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5" name="Google Shape;275;p16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6" name="Google Shape;276;p16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7" name="Google Shape;277;p16"/>
          <p:cNvSpPr txBox="1"/>
          <p:nvPr/>
        </p:nvSpPr>
        <p:spPr>
          <a:xfrm>
            <a:off x="2780450" y="5104300"/>
            <a:ext cx="4214700" cy="5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Didact Gothic"/>
                <a:ea typeface="Didact Gothic"/>
                <a:cs typeface="Didact Gothic"/>
                <a:sym typeface="Didact Gothic"/>
              </a:rPr>
              <a:t>CREDITS: This presentation template was created by </a:t>
            </a: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Didact Gothic"/>
                <a:ea typeface="Didact Gothic"/>
                <a:cs typeface="Didact Gothic"/>
                <a:sym typeface="Didact Gothic"/>
              </a:rPr>
              <a:t>, including icons by </a:t>
            </a: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Didact Gothic"/>
                <a:ea typeface="Didact Gothic"/>
                <a:cs typeface="Didact Gothic"/>
                <a:sym typeface="Didact Gothic"/>
              </a:rPr>
              <a:t>, and infographics &amp; images by </a:t>
            </a: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278" name="Google Shape;278;p16"/>
          <p:cNvSpPr txBox="1">
            <a:spLocks noGrp="1"/>
          </p:cNvSpPr>
          <p:nvPr>
            <p:ph type="ctrTitle"/>
          </p:nvPr>
        </p:nvSpPr>
        <p:spPr>
          <a:xfrm>
            <a:off x="2349550" y="974464"/>
            <a:ext cx="4995300" cy="125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79" name="Google Shape;279;p16"/>
          <p:cNvSpPr txBox="1">
            <a:spLocks noGrp="1"/>
          </p:cNvSpPr>
          <p:nvPr>
            <p:ph type="subTitle" idx="1"/>
          </p:nvPr>
        </p:nvSpPr>
        <p:spPr>
          <a:xfrm>
            <a:off x="3056950" y="3093755"/>
            <a:ext cx="3580500" cy="18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854618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1" name="Google Shape;281;p17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2" name="Google Shape;282;p17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3" name="Google Shape;283;p17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4" name="Google Shape;284;p17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5" name="Google Shape;285;p17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6" name="Google Shape;286;p17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7" name="Google Shape;287;p17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8" name="Google Shape;288;p17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9" name="Google Shape;289;p17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0" name="Google Shape;290;p17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1" name="Google Shape;291;p17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2" name="Google Shape;292;p17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3" name="Google Shape;293;p17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4" name="Google Shape;294;p17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14868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95028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 rot="-193354">
            <a:off x="2567022" y="2347659"/>
            <a:ext cx="4082556" cy="21994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-193396">
            <a:off x="2980593" y="3786758"/>
            <a:ext cx="3644165" cy="647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9000" y="-11580"/>
            <a:ext cx="9144000" cy="6880699"/>
            <a:chOff x="-8950" y="0"/>
            <a:chExt cx="9144000" cy="5143551"/>
          </a:xfrm>
        </p:grpSpPr>
        <p:sp>
          <p:nvSpPr>
            <p:cNvPr id="12" name="Google Shape;12;p2"/>
            <p:cNvSpPr/>
            <p:nvPr/>
          </p:nvSpPr>
          <p:spPr>
            <a:xfrm>
              <a:off x="-8950" y="0"/>
              <a:ext cx="9144000" cy="5143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950" y="1285817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950" y="2571634"/>
              <a:ext cx="9144000" cy="1286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950" y="3857451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27997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Google Shape;18;p3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" name="Google Shape;19;p3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Google Shape;20;p3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Google Shape;21;p3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" name="Google Shape;22;p3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Google Shape;23;p3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24;p3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5;p3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Google Shape;30;p3"/>
          <p:cNvSpPr txBox="1">
            <a:spLocks noGrp="1"/>
          </p:cNvSpPr>
          <p:nvPr>
            <p:ph type="ctrTitle"/>
          </p:nvPr>
        </p:nvSpPr>
        <p:spPr>
          <a:xfrm rot="-182">
            <a:off x="2102101" y="3521183"/>
            <a:ext cx="56598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 rot="989">
            <a:off x="2324400" y="4533751"/>
            <a:ext cx="52152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FFFFFF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2" name="Google Shape;32;p3"/>
          <p:cNvSpPr/>
          <p:nvPr/>
        </p:nvSpPr>
        <p:spPr>
          <a:xfrm rot="5400000" flipH="1">
            <a:off x="8431050" y="-3317"/>
            <a:ext cx="7204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7691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D0946-0A6B-480E-9C48-F0F841140802}" type="datetimeFigureOut">
              <a:rPr lang="en-US" smtClean="0"/>
              <a:pPr/>
              <a:t>2/20/2023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475F-B99B-4519-BEF4-E0201FD037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39778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1435800" y="460305"/>
            <a:ext cx="699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1435800" y="1565667"/>
            <a:ext cx="69924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0479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000"/>
              </a:buClr>
              <a:buSzPts val="1200"/>
              <a:buFont typeface="Abel"/>
              <a:buChar char="●"/>
              <a:defRPr sz="1200"/>
            </a:lvl1pPr>
            <a:lvl2pPr marL="914378" lvl="1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2pPr>
            <a:lvl3pPr marL="1371566" lvl="2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3pPr>
            <a:lvl4pPr marL="1828754" lvl="3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4pPr>
            <a:lvl5pPr marL="2285943" lvl="4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5pPr>
            <a:lvl6pPr marL="2743132" lvl="5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6pPr>
            <a:lvl7pPr marL="3200320" lvl="6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7pPr>
            <a:lvl8pPr marL="3657509" lvl="7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8pPr>
            <a:lvl9pPr marL="4114697" lvl="8" indent="-317492">
              <a:spcBef>
                <a:spcPts val="1600"/>
              </a:spcBef>
              <a:spcAft>
                <a:spcPts val="160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cxnSp>
        <p:nvCxnSpPr>
          <p:cNvPr id="36" name="Google Shape;36;p4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4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" name="Google Shape;38;p4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" name="Google Shape;39;p4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" name="Google Shape;40;p4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4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" name="Google Shape;42;p4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" name="Google Shape;43;p4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" name="Google Shape;44;p4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Google Shape;45;p4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Google Shape;46;p4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Google Shape;47;p4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Google Shape;48;p4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Google Shape;49;p4"/>
          <p:cNvSpPr/>
          <p:nvPr/>
        </p:nvSpPr>
        <p:spPr>
          <a:xfrm rot="5400000" flipH="1">
            <a:off x="8431050" y="-3317"/>
            <a:ext cx="7204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50" name="Google Shape;50;p4"/>
          <p:cNvGrpSpPr/>
          <p:nvPr/>
        </p:nvGrpSpPr>
        <p:grpSpPr>
          <a:xfrm rot="637806">
            <a:off x="8036918" y="5455264"/>
            <a:ext cx="644715" cy="1057435"/>
            <a:chOff x="7086900" y="2742275"/>
            <a:chExt cx="1912041" cy="2352039"/>
          </a:xfrm>
        </p:grpSpPr>
        <p:sp>
          <p:nvSpPr>
            <p:cNvPr id="51" name="Google Shape;51;p4"/>
            <p:cNvSpPr/>
            <p:nvPr/>
          </p:nvSpPr>
          <p:spPr>
            <a:xfrm>
              <a:off x="7086900" y="2742275"/>
              <a:ext cx="1912041" cy="2352039"/>
            </a:xfrm>
            <a:custGeom>
              <a:avLst/>
              <a:gdLst/>
              <a:ahLst/>
              <a:cxnLst/>
              <a:rect l="l" t="t" r="r" b="b"/>
              <a:pathLst>
                <a:path w="10538" h="12963" extrusionOk="0">
                  <a:moveTo>
                    <a:pt x="5129" y="1"/>
                  </a:moveTo>
                  <a:cubicBezTo>
                    <a:pt x="4967" y="1"/>
                    <a:pt x="4868" y="12"/>
                    <a:pt x="4855" y="36"/>
                  </a:cubicBezTo>
                  <a:cubicBezTo>
                    <a:pt x="4663" y="393"/>
                    <a:pt x="328" y="7625"/>
                    <a:pt x="189" y="7879"/>
                  </a:cubicBezTo>
                  <a:cubicBezTo>
                    <a:pt x="1" y="8224"/>
                    <a:pt x="3890" y="8601"/>
                    <a:pt x="4346" y="8653"/>
                  </a:cubicBezTo>
                  <a:cubicBezTo>
                    <a:pt x="4428" y="8663"/>
                    <a:pt x="4378" y="12919"/>
                    <a:pt x="4759" y="12962"/>
                  </a:cubicBezTo>
                  <a:cubicBezTo>
                    <a:pt x="4760" y="12962"/>
                    <a:pt x="4761" y="12962"/>
                    <a:pt x="4761" y="12962"/>
                  </a:cubicBezTo>
                  <a:cubicBezTo>
                    <a:pt x="5053" y="12962"/>
                    <a:pt x="10404" y="5409"/>
                    <a:pt x="10404" y="5409"/>
                  </a:cubicBezTo>
                  <a:cubicBezTo>
                    <a:pt x="10460" y="5327"/>
                    <a:pt x="10410" y="5214"/>
                    <a:pt x="10311" y="5194"/>
                  </a:cubicBezTo>
                  <a:lnTo>
                    <a:pt x="7927" y="4735"/>
                  </a:lnTo>
                  <a:cubicBezTo>
                    <a:pt x="7927" y="4735"/>
                    <a:pt x="10179" y="1312"/>
                    <a:pt x="10341" y="965"/>
                  </a:cubicBezTo>
                  <a:cubicBezTo>
                    <a:pt x="10537" y="543"/>
                    <a:pt x="6269" y="1"/>
                    <a:pt x="5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7376118" y="2897952"/>
              <a:ext cx="888705" cy="1206411"/>
            </a:xfrm>
            <a:custGeom>
              <a:avLst/>
              <a:gdLst/>
              <a:ahLst/>
              <a:cxnLst/>
              <a:rect l="l" t="t" r="r" b="b"/>
              <a:pathLst>
                <a:path w="4898" h="6649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067" y="5299"/>
                    <a:pt x="4180" y="1377"/>
                    <a:pt x="4898" y="25"/>
                  </a:cubicBez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rgbClr val="DDA5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7376118" y="2897952"/>
              <a:ext cx="1344852" cy="1921476"/>
            </a:xfrm>
            <a:custGeom>
              <a:avLst/>
              <a:gdLst/>
              <a:ahLst/>
              <a:cxnLst/>
              <a:rect l="l" t="t" r="r" b="b"/>
              <a:pathLst>
                <a:path w="7412" h="10590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146" y="6751"/>
                    <a:pt x="3523" y="6787"/>
                    <a:pt x="3657" y="6800"/>
                  </a:cubicBezTo>
                  <a:cubicBezTo>
                    <a:pt x="3661" y="6800"/>
                    <a:pt x="3665" y="6803"/>
                    <a:pt x="3665" y="6807"/>
                  </a:cubicBezTo>
                  <a:cubicBezTo>
                    <a:pt x="3856" y="6939"/>
                    <a:pt x="3334" y="10513"/>
                    <a:pt x="3538" y="10589"/>
                  </a:cubicBezTo>
                  <a:cubicBezTo>
                    <a:pt x="3546" y="10589"/>
                    <a:pt x="3558" y="10586"/>
                    <a:pt x="3575" y="10577"/>
                  </a:cubicBezTo>
                  <a:cubicBezTo>
                    <a:pt x="4002" y="10285"/>
                    <a:pt x="7242" y="5421"/>
                    <a:pt x="7325" y="5167"/>
                  </a:cubicBezTo>
                  <a:cubicBezTo>
                    <a:pt x="7411" y="4905"/>
                    <a:pt x="4825" y="4710"/>
                    <a:pt x="4511" y="4621"/>
                  </a:cubicBezTo>
                  <a:cubicBezTo>
                    <a:pt x="4197" y="4528"/>
                    <a:pt x="7245" y="759"/>
                    <a:pt x="7328" y="498"/>
                  </a:cubicBezTo>
                  <a:cubicBezTo>
                    <a:pt x="7384" y="329"/>
                    <a:pt x="5959" y="101"/>
                    <a:pt x="4901" y="25"/>
                  </a:cubicBezTo>
                  <a:lnTo>
                    <a:pt x="4898" y="25"/>
                  </a:ln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" name="Google Shape;54;p4"/>
            <p:cNvSpPr/>
            <p:nvPr/>
          </p:nvSpPr>
          <p:spPr>
            <a:xfrm>
              <a:off x="7980862" y="4126492"/>
              <a:ext cx="219183" cy="692929"/>
            </a:xfrm>
            <a:custGeom>
              <a:avLst/>
              <a:gdLst/>
              <a:ahLst/>
              <a:cxnLst/>
              <a:rect l="l" t="t" r="r" b="b"/>
              <a:pathLst>
                <a:path w="1208" h="3819" extrusionOk="0">
                  <a:moveTo>
                    <a:pt x="817" y="1"/>
                  </a:moveTo>
                  <a:cubicBezTo>
                    <a:pt x="649" y="1"/>
                    <a:pt x="459" y="20"/>
                    <a:pt x="332" y="36"/>
                  </a:cubicBezTo>
                  <a:cubicBezTo>
                    <a:pt x="523" y="168"/>
                    <a:pt x="1" y="3742"/>
                    <a:pt x="205" y="3818"/>
                  </a:cubicBezTo>
                  <a:cubicBezTo>
                    <a:pt x="213" y="3818"/>
                    <a:pt x="225" y="3815"/>
                    <a:pt x="242" y="3806"/>
                  </a:cubicBezTo>
                  <a:cubicBezTo>
                    <a:pt x="659" y="2770"/>
                    <a:pt x="1171" y="323"/>
                    <a:pt x="1194" y="131"/>
                  </a:cubicBezTo>
                  <a:cubicBezTo>
                    <a:pt x="1207" y="30"/>
                    <a:pt x="1028" y="1"/>
                    <a:pt x="8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8267721" y="3019880"/>
              <a:ext cx="325871" cy="353631"/>
            </a:xfrm>
            <a:custGeom>
              <a:avLst/>
              <a:gdLst/>
              <a:ahLst/>
              <a:cxnLst/>
              <a:rect l="l" t="t" r="r" b="b"/>
              <a:pathLst>
                <a:path w="1796" h="1949" extrusionOk="0">
                  <a:moveTo>
                    <a:pt x="1455" y="0"/>
                  </a:moveTo>
                  <a:cubicBezTo>
                    <a:pt x="1396" y="0"/>
                    <a:pt x="1336" y="27"/>
                    <a:pt x="1287" y="90"/>
                  </a:cubicBezTo>
                  <a:cubicBezTo>
                    <a:pt x="906" y="572"/>
                    <a:pt x="526" y="1059"/>
                    <a:pt x="146" y="1542"/>
                  </a:cubicBezTo>
                  <a:cubicBezTo>
                    <a:pt x="1" y="1726"/>
                    <a:pt x="169" y="1949"/>
                    <a:pt x="344" y="1949"/>
                  </a:cubicBezTo>
                  <a:cubicBezTo>
                    <a:pt x="401" y="1949"/>
                    <a:pt x="463" y="1922"/>
                    <a:pt x="513" y="1862"/>
                  </a:cubicBezTo>
                  <a:cubicBezTo>
                    <a:pt x="893" y="1376"/>
                    <a:pt x="1273" y="893"/>
                    <a:pt x="1654" y="407"/>
                  </a:cubicBezTo>
                  <a:cubicBezTo>
                    <a:pt x="1796" y="226"/>
                    <a:pt x="1627" y="0"/>
                    <a:pt x="145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" name="Google Shape;56;p4"/>
            <p:cNvSpPr/>
            <p:nvPr/>
          </p:nvSpPr>
          <p:spPr>
            <a:xfrm>
              <a:off x="8168109" y="3399093"/>
              <a:ext cx="121385" cy="88362"/>
            </a:xfrm>
            <a:custGeom>
              <a:avLst/>
              <a:gdLst/>
              <a:ahLst/>
              <a:cxnLst/>
              <a:rect l="l" t="t" r="r" b="b"/>
              <a:pathLst>
                <a:path w="669" h="487" extrusionOk="0">
                  <a:moveTo>
                    <a:pt x="331" y="1"/>
                  </a:moveTo>
                  <a:cubicBezTo>
                    <a:pt x="63" y="1"/>
                    <a:pt x="0" y="427"/>
                    <a:pt x="292" y="483"/>
                  </a:cubicBezTo>
                  <a:cubicBezTo>
                    <a:pt x="308" y="486"/>
                    <a:pt x="324" y="486"/>
                    <a:pt x="341" y="486"/>
                  </a:cubicBezTo>
                  <a:cubicBezTo>
                    <a:pt x="606" y="486"/>
                    <a:pt x="669" y="60"/>
                    <a:pt x="380" y="7"/>
                  </a:cubicBezTo>
                  <a:cubicBezTo>
                    <a:pt x="364" y="4"/>
                    <a:pt x="344" y="1"/>
                    <a:pt x="33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8313988" y="3873018"/>
              <a:ext cx="299562" cy="381755"/>
            </a:xfrm>
            <a:custGeom>
              <a:avLst/>
              <a:gdLst/>
              <a:ahLst/>
              <a:cxnLst/>
              <a:rect l="l" t="t" r="r" b="b"/>
              <a:pathLst>
                <a:path w="1651" h="2104" extrusionOk="0">
                  <a:moveTo>
                    <a:pt x="1316" y="0"/>
                  </a:moveTo>
                  <a:cubicBezTo>
                    <a:pt x="1250" y="0"/>
                    <a:pt x="1187" y="31"/>
                    <a:pt x="1141" y="107"/>
                  </a:cubicBezTo>
                  <a:cubicBezTo>
                    <a:pt x="800" y="639"/>
                    <a:pt x="463" y="1175"/>
                    <a:pt x="122" y="1707"/>
                  </a:cubicBezTo>
                  <a:cubicBezTo>
                    <a:pt x="0" y="1896"/>
                    <a:pt x="169" y="2104"/>
                    <a:pt x="338" y="2104"/>
                  </a:cubicBezTo>
                  <a:cubicBezTo>
                    <a:pt x="400" y="2104"/>
                    <a:pt x="463" y="2074"/>
                    <a:pt x="509" y="1998"/>
                  </a:cubicBezTo>
                  <a:cubicBezTo>
                    <a:pt x="849" y="1465"/>
                    <a:pt x="1191" y="930"/>
                    <a:pt x="1528" y="397"/>
                  </a:cubicBezTo>
                  <a:cubicBezTo>
                    <a:pt x="1650" y="209"/>
                    <a:pt x="1481" y="0"/>
                    <a:pt x="131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8" name="Google Shape;58;p4"/>
          <p:cNvSpPr/>
          <p:nvPr/>
        </p:nvSpPr>
        <p:spPr>
          <a:xfrm>
            <a:off x="8218163" y="1282541"/>
            <a:ext cx="178624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Google Shape;59;p4"/>
          <p:cNvSpPr/>
          <p:nvPr/>
        </p:nvSpPr>
        <p:spPr>
          <a:xfrm>
            <a:off x="1319513" y="6210841"/>
            <a:ext cx="178624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78937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lt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5"/>
          <p:cNvSpPr txBox="1">
            <a:spLocks noGrp="1"/>
          </p:cNvSpPr>
          <p:nvPr>
            <p:ph type="title"/>
          </p:nvPr>
        </p:nvSpPr>
        <p:spPr>
          <a:xfrm>
            <a:off x="1435800" y="460305"/>
            <a:ext cx="699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62" name="Google Shape;62;p5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" name="Google Shape;63;p5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" name="Google Shape;64;p5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" name="Google Shape;65;p5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" name="Google Shape;66;p5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" name="Google Shape;67;p5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" name="Google Shape;68;p5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69;p5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" name="Google Shape;70;p5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Google Shape;71;p5"/>
          <p:cNvSpPr txBox="1">
            <a:spLocks noGrp="1"/>
          </p:cNvSpPr>
          <p:nvPr>
            <p:ph type="subTitle" idx="1"/>
          </p:nvPr>
        </p:nvSpPr>
        <p:spPr>
          <a:xfrm rot="-438706" flipH="1">
            <a:off x="1818260" y="3453988"/>
            <a:ext cx="2112075" cy="13627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"/>
          <p:cNvSpPr txBox="1">
            <a:spLocks noGrp="1"/>
          </p:cNvSpPr>
          <p:nvPr>
            <p:ph type="subTitle" idx="2"/>
          </p:nvPr>
        </p:nvSpPr>
        <p:spPr>
          <a:xfrm rot="-438706" flipH="1">
            <a:off x="1657691" y="2176557"/>
            <a:ext cx="2112075" cy="5803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9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3" name="Google Shape;73;p5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Google Shape;74;p5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Google Shape;75;p5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Google Shape;76;p5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3"/>
          </p:nvPr>
        </p:nvSpPr>
        <p:spPr>
          <a:xfrm rot="472683" flipH="1">
            <a:off x="5539636" y="4063066"/>
            <a:ext cx="2112134" cy="13628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subTitle" idx="4"/>
          </p:nvPr>
        </p:nvSpPr>
        <p:spPr>
          <a:xfrm rot="472683" flipH="1">
            <a:off x="5712571" y="2787832"/>
            <a:ext cx="2112134" cy="5802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9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82684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"/>
          <p:cNvSpPr txBox="1">
            <a:spLocks noGrp="1"/>
          </p:cNvSpPr>
          <p:nvPr>
            <p:ph type="title"/>
          </p:nvPr>
        </p:nvSpPr>
        <p:spPr>
          <a:xfrm>
            <a:off x="1435800" y="460305"/>
            <a:ext cx="699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1" name="Google Shape;81;p6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2" name="Google Shape;82;p6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" name="Google Shape;83;p6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Google Shape;84;p6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5" name="Google Shape;85;p6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" name="Google Shape;86;p6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7" name="Google Shape;87;p6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" name="Google Shape;88;p6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9" name="Google Shape;89;p6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0" name="Google Shape;90;p6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1" name="Google Shape;91;p6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" name="Google Shape;92;p6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Google Shape;93;p6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269981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5" name="Google Shape;95;p7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6" name="Google Shape;96;p7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7" name="Google Shape;97;p7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" name="Google Shape;98;p7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" name="Google Shape;99;p7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0" name="Google Shape;100;p7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1" name="Google Shape;101;p7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2" name="Google Shape;102;p7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3" name="Google Shape;103;p7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4" name="Google Shape;104;p7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5" name="Google Shape;105;p7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6" name="Google Shape;106;p7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7" name="Google Shape;107;p7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8" name="Google Shape;108;p7"/>
          <p:cNvSpPr txBox="1">
            <a:spLocks noGrp="1"/>
          </p:cNvSpPr>
          <p:nvPr>
            <p:ph type="title"/>
          </p:nvPr>
        </p:nvSpPr>
        <p:spPr>
          <a:xfrm>
            <a:off x="1435800" y="460305"/>
            <a:ext cx="699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7"/>
          <p:cNvSpPr txBox="1">
            <a:spLocks noGrp="1"/>
          </p:cNvSpPr>
          <p:nvPr>
            <p:ph type="subTitle" idx="1"/>
          </p:nvPr>
        </p:nvSpPr>
        <p:spPr>
          <a:xfrm rot="891">
            <a:off x="2449275" y="4531380"/>
            <a:ext cx="46275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7"/>
          <p:cNvSpPr/>
          <p:nvPr/>
        </p:nvSpPr>
        <p:spPr>
          <a:xfrm rot="5400000" flipH="1">
            <a:off x="8431050" y="-3317"/>
            <a:ext cx="7204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37101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8"/>
          <p:cNvGrpSpPr/>
          <p:nvPr/>
        </p:nvGrpSpPr>
        <p:grpSpPr>
          <a:xfrm>
            <a:off x="0" y="-22467"/>
            <a:ext cx="9144000" cy="6880400"/>
            <a:chOff x="0" y="-16850"/>
            <a:chExt cx="9144000" cy="5160300"/>
          </a:xfrm>
        </p:grpSpPr>
        <p:cxnSp>
          <p:nvCxnSpPr>
            <p:cNvPr id="113" name="Google Shape;113;p8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8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8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8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8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8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8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120;p8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1" name="Google Shape;121;p8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26" name="Google Shape;126;p8"/>
          <p:cNvSpPr txBox="1">
            <a:spLocks noGrp="1"/>
          </p:cNvSpPr>
          <p:nvPr>
            <p:ph type="title"/>
          </p:nvPr>
        </p:nvSpPr>
        <p:spPr>
          <a:xfrm>
            <a:off x="1236150" y="1524000"/>
            <a:ext cx="3084300" cy="36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8528822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8" name="Google Shape;128;p9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9" name="Google Shape;129;p9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0" name="Google Shape;130;p9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1" name="Google Shape;131;p9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2" name="Google Shape;132;p9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" name="Google Shape;133;p9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4" name="Google Shape;134;p9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5" name="Google Shape;135;p9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6" name="Google Shape;136;p9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7" name="Google Shape;137;p9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8" name="Google Shape;138;p9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9" name="Google Shape;139;p9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0" name="Google Shape;140;p9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1" name="Google Shape;141;p9"/>
          <p:cNvSpPr txBox="1">
            <a:spLocks noGrp="1"/>
          </p:cNvSpPr>
          <p:nvPr>
            <p:ph type="title"/>
          </p:nvPr>
        </p:nvSpPr>
        <p:spPr>
          <a:xfrm>
            <a:off x="1435800" y="460305"/>
            <a:ext cx="699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9"/>
          <p:cNvSpPr txBox="1">
            <a:spLocks noGrp="1"/>
          </p:cNvSpPr>
          <p:nvPr>
            <p:ph type="subTitle" idx="1"/>
          </p:nvPr>
        </p:nvSpPr>
        <p:spPr>
          <a:xfrm rot="-302252">
            <a:off x="1670509" y="3135973"/>
            <a:ext cx="3689852" cy="193468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3" name="Google Shape;143;p9"/>
          <p:cNvSpPr txBox="1">
            <a:spLocks noGrp="1"/>
          </p:cNvSpPr>
          <p:nvPr>
            <p:ph type="subTitle" idx="2"/>
          </p:nvPr>
        </p:nvSpPr>
        <p:spPr>
          <a:xfrm rot="974">
            <a:off x="5252100" y="2895237"/>
            <a:ext cx="31752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300">
                <a:solidFill>
                  <a:schemeClr val="lt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4" name="Google Shape;144;p9"/>
          <p:cNvSpPr/>
          <p:nvPr/>
        </p:nvSpPr>
        <p:spPr>
          <a:xfrm rot="5400000" flipH="1">
            <a:off x="8431050" y="-3317"/>
            <a:ext cx="7204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530557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10"/>
          <p:cNvGrpSpPr/>
          <p:nvPr/>
        </p:nvGrpSpPr>
        <p:grpSpPr>
          <a:xfrm>
            <a:off x="0" y="-22467"/>
            <a:ext cx="9144000" cy="6880400"/>
            <a:chOff x="0" y="-16850"/>
            <a:chExt cx="9144000" cy="5160300"/>
          </a:xfrm>
        </p:grpSpPr>
        <p:cxnSp>
          <p:nvCxnSpPr>
            <p:cNvPr id="147" name="Google Shape;147;p10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10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10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10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10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10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10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10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5" name="Google Shape;155;p10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6" name="Google Shape;156;p10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7" name="Google Shape;157;p10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8" name="Google Shape;158;p10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9" name="Google Shape;159;p10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60" name="Google Shape;160;p10"/>
          <p:cNvSpPr txBox="1">
            <a:spLocks noGrp="1"/>
          </p:cNvSpPr>
          <p:nvPr>
            <p:ph type="title"/>
          </p:nvPr>
        </p:nvSpPr>
        <p:spPr>
          <a:xfrm>
            <a:off x="1435800" y="460305"/>
            <a:ext cx="699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0"/>
          <p:cNvSpPr/>
          <p:nvPr/>
        </p:nvSpPr>
        <p:spPr>
          <a:xfrm rot="5400000" flipH="1">
            <a:off x="8431050" y="-3317"/>
            <a:ext cx="7204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7867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1"/>
          <p:cNvGrpSpPr/>
          <p:nvPr/>
        </p:nvGrpSpPr>
        <p:grpSpPr>
          <a:xfrm>
            <a:off x="0" y="-22467"/>
            <a:ext cx="9144000" cy="6880400"/>
            <a:chOff x="0" y="-16850"/>
            <a:chExt cx="9144000" cy="5160300"/>
          </a:xfrm>
        </p:grpSpPr>
        <p:cxnSp>
          <p:nvCxnSpPr>
            <p:cNvPr id="164" name="Google Shape;164;p11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11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11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11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11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9" name="Google Shape;169;p11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0" name="Google Shape;170;p11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" name="Google Shape;171;p11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2" name="Google Shape;172;p11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3" name="Google Shape;173;p11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4" name="Google Shape;174;p11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77" name="Google Shape;177;p11"/>
          <p:cNvSpPr txBox="1">
            <a:spLocks noGrp="1"/>
          </p:cNvSpPr>
          <p:nvPr>
            <p:ph type="title" hasCustomPrompt="1"/>
          </p:nvPr>
        </p:nvSpPr>
        <p:spPr>
          <a:xfrm>
            <a:off x="1436700" y="1809867"/>
            <a:ext cx="69906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78" name="Google Shape;178;p11"/>
          <p:cNvSpPr txBox="1">
            <a:spLocks noGrp="1"/>
          </p:cNvSpPr>
          <p:nvPr>
            <p:ph type="body" idx="1"/>
          </p:nvPr>
        </p:nvSpPr>
        <p:spPr>
          <a:xfrm>
            <a:off x="2550750" y="4271300"/>
            <a:ext cx="47625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9" name="Google Shape;179;p11"/>
          <p:cNvSpPr/>
          <p:nvPr/>
        </p:nvSpPr>
        <p:spPr>
          <a:xfrm rot="5400000" flipH="1">
            <a:off x="8431050" y="-3317"/>
            <a:ext cx="7204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766000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082747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2" name="Google Shape;182;p13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3" name="Google Shape;183;p13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4" name="Google Shape;184;p13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5" name="Google Shape;185;p13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6" name="Google Shape;186;p13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7" name="Google Shape;187;p13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8" name="Google Shape;188;p13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9" name="Google Shape;189;p13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0" name="Google Shape;190;p13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1" name="Google Shape;191;p13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2" name="Google Shape;192;p13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3" name="Google Shape;193;p13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4" name="Google Shape;194;p13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95" name="Google Shape;195;p13"/>
          <p:cNvGrpSpPr/>
          <p:nvPr/>
        </p:nvGrpSpPr>
        <p:grpSpPr>
          <a:xfrm>
            <a:off x="8330751" y="-18735"/>
            <a:ext cx="404657" cy="2411120"/>
            <a:chOff x="8574475" y="-14051"/>
            <a:chExt cx="404657" cy="1808340"/>
          </a:xfrm>
        </p:grpSpPr>
        <p:sp>
          <p:nvSpPr>
            <p:cNvPr id="196" name="Google Shape;196;p13"/>
            <p:cNvSpPr/>
            <p:nvPr/>
          </p:nvSpPr>
          <p:spPr>
            <a:xfrm>
              <a:off x="8574475" y="-14051"/>
              <a:ext cx="404657" cy="1808340"/>
            </a:xfrm>
            <a:custGeom>
              <a:avLst/>
              <a:gdLst/>
              <a:ahLst/>
              <a:cxnLst/>
              <a:rect l="l" t="t" r="r" b="b"/>
              <a:pathLst>
                <a:path w="8244" h="36841" extrusionOk="0">
                  <a:moveTo>
                    <a:pt x="0" y="0"/>
                  </a:moveTo>
                  <a:lnTo>
                    <a:pt x="0" y="36840"/>
                  </a:lnTo>
                  <a:lnTo>
                    <a:pt x="4124" y="32829"/>
                  </a:lnTo>
                  <a:lnTo>
                    <a:pt x="8244" y="36840"/>
                  </a:lnTo>
                  <a:lnTo>
                    <a:pt x="82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7" name="Google Shape;197;p13"/>
            <p:cNvSpPr/>
            <p:nvPr/>
          </p:nvSpPr>
          <p:spPr>
            <a:xfrm>
              <a:off x="8804287" y="-14051"/>
              <a:ext cx="174841" cy="270409"/>
            </a:xfrm>
            <a:custGeom>
              <a:avLst/>
              <a:gdLst/>
              <a:ahLst/>
              <a:cxnLst/>
              <a:rect l="l" t="t" r="r" b="b"/>
              <a:pathLst>
                <a:path w="3562" h="5509" extrusionOk="0">
                  <a:moveTo>
                    <a:pt x="1" y="0"/>
                  </a:moveTo>
                  <a:lnTo>
                    <a:pt x="3562" y="5509"/>
                  </a:lnTo>
                  <a:lnTo>
                    <a:pt x="3562" y="3826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8" name="Google Shape;198;p13"/>
            <p:cNvSpPr/>
            <p:nvPr/>
          </p:nvSpPr>
          <p:spPr>
            <a:xfrm>
              <a:off x="8574475" y="1712730"/>
              <a:ext cx="32494" cy="81530"/>
            </a:xfrm>
            <a:custGeom>
              <a:avLst/>
              <a:gdLst/>
              <a:ahLst/>
              <a:cxnLst/>
              <a:rect l="l" t="t" r="r" b="b"/>
              <a:pathLst>
                <a:path w="662" h="1661" extrusionOk="0">
                  <a:moveTo>
                    <a:pt x="0" y="1"/>
                  </a:moveTo>
                  <a:lnTo>
                    <a:pt x="0" y="1660"/>
                  </a:lnTo>
                  <a:lnTo>
                    <a:pt x="662" y="10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9" name="Google Shape;199;p13"/>
            <p:cNvSpPr/>
            <p:nvPr/>
          </p:nvSpPr>
          <p:spPr>
            <a:xfrm>
              <a:off x="8629302" y="-14051"/>
              <a:ext cx="349829" cy="541015"/>
            </a:xfrm>
            <a:custGeom>
              <a:avLst/>
              <a:gdLst/>
              <a:ahLst/>
              <a:cxnLst/>
              <a:rect l="l" t="t" r="r" b="b"/>
              <a:pathLst>
                <a:path w="7127" h="11022" extrusionOk="0">
                  <a:moveTo>
                    <a:pt x="1" y="0"/>
                  </a:moveTo>
                  <a:lnTo>
                    <a:pt x="7127" y="11021"/>
                  </a:lnTo>
                  <a:lnTo>
                    <a:pt x="7127" y="9338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0" name="Google Shape;200;p13"/>
            <p:cNvSpPr/>
            <p:nvPr/>
          </p:nvSpPr>
          <p:spPr>
            <a:xfrm>
              <a:off x="8574475" y="89173"/>
              <a:ext cx="404657" cy="708346"/>
            </a:xfrm>
            <a:custGeom>
              <a:avLst/>
              <a:gdLst/>
              <a:ahLst/>
              <a:cxnLst/>
              <a:rect l="l" t="t" r="r" b="b"/>
              <a:pathLst>
                <a:path w="8244" h="14431" extrusionOk="0">
                  <a:moveTo>
                    <a:pt x="0" y="1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1" name="Google Shape;201;p13"/>
            <p:cNvSpPr/>
            <p:nvPr/>
          </p:nvSpPr>
          <p:spPr>
            <a:xfrm>
              <a:off x="8574475" y="1171430"/>
              <a:ext cx="399306" cy="617637"/>
            </a:xfrm>
            <a:custGeom>
              <a:avLst/>
              <a:gdLst/>
              <a:ahLst/>
              <a:cxnLst/>
              <a:rect l="l" t="t" r="r" b="b"/>
              <a:pathLst>
                <a:path w="8135" h="12583" extrusionOk="0">
                  <a:moveTo>
                    <a:pt x="0" y="1"/>
                  </a:moveTo>
                  <a:lnTo>
                    <a:pt x="0" y="1687"/>
                  </a:lnTo>
                  <a:lnTo>
                    <a:pt x="5199" y="9722"/>
                  </a:lnTo>
                  <a:lnTo>
                    <a:pt x="8135" y="125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2" name="Google Shape;202;p13"/>
            <p:cNvSpPr/>
            <p:nvPr/>
          </p:nvSpPr>
          <p:spPr>
            <a:xfrm>
              <a:off x="8574475" y="1442178"/>
              <a:ext cx="139794" cy="248076"/>
            </a:xfrm>
            <a:custGeom>
              <a:avLst/>
              <a:gdLst/>
              <a:ahLst/>
              <a:cxnLst/>
              <a:rect l="l" t="t" r="r" b="b"/>
              <a:pathLst>
                <a:path w="2848" h="5054" extrusionOk="0">
                  <a:moveTo>
                    <a:pt x="0" y="0"/>
                  </a:moveTo>
                  <a:lnTo>
                    <a:pt x="0" y="1684"/>
                  </a:lnTo>
                  <a:lnTo>
                    <a:pt x="2180" y="5053"/>
                  </a:lnTo>
                  <a:lnTo>
                    <a:pt x="2847" y="44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3" name="Google Shape;203;p13"/>
            <p:cNvSpPr/>
            <p:nvPr/>
          </p:nvSpPr>
          <p:spPr>
            <a:xfrm>
              <a:off x="8574475" y="900878"/>
              <a:ext cx="404657" cy="708542"/>
            </a:xfrm>
            <a:custGeom>
              <a:avLst/>
              <a:gdLst/>
              <a:ahLst/>
              <a:cxnLst/>
              <a:rect l="l" t="t" r="r" b="b"/>
              <a:pathLst>
                <a:path w="8244" h="14435" extrusionOk="0">
                  <a:moveTo>
                    <a:pt x="0" y="0"/>
                  </a:moveTo>
                  <a:lnTo>
                    <a:pt x="0" y="1687"/>
                  </a:lnTo>
                  <a:lnTo>
                    <a:pt x="8244" y="14434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4" name="Google Shape;204;p13"/>
            <p:cNvSpPr/>
            <p:nvPr/>
          </p:nvSpPr>
          <p:spPr>
            <a:xfrm>
              <a:off x="8574475" y="359725"/>
              <a:ext cx="404657" cy="708395"/>
            </a:xfrm>
            <a:custGeom>
              <a:avLst/>
              <a:gdLst/>
              <a:ahLst/>
              <a:cxnLst/>
              <a:rect l="l" t="t" r="r" b="b"/>
              <a:pathLst>
                <a:path w="8244" h="14432" extrusionOk="0">
                  <a:moveTo>
                    <a:pt x="0" y="0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5" name="Google Shape;205;p13"/>
            <p:cNvSpPr/>
            <p:nvPr/>
          </p:nvSpPr>
          <p:spPr>
            <a:xfrm>
              <a:off x="8574475" y="630277"/>
              <a:ext cx="404657" cy="708591"/>
            </a:xfrm>
            <a:custGeom>
              <a:avLst/>
              <a:gdLst/>
              <a:ahLst/>
              <a:cxnLst/>
              <a:rect l="l" t="t" r="r" b="b"/>
              <a:pathLst>
                <a:path w="8244" h="14436" extrusionOk="0">
                  <a:moveTo>
                    <a:pt x="0" y="1"/>
                  </a:moveTo>
                  <a:lnTo>
                    <a:pt x="0" y="1684"/>
                  </a:lnTo>
                  <a:lnTo>
                    <a:pt x="8244" y="14435"/>
                  </a:lnTo>
                  <a:lnTo>
                    <a:pt x="8244" y="1274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6" name="Google Shape;206;p13"/>
          <p:cNvGrpSpPr/>
          <p:nvPr/>
        </p:nvGrpSpPr>
        <p:grpSpPr>
          <a:xfrm rot="-2208756">
            <a:off x="1102700" y="5179010"/>
            <a:ext cx="496378" cy="845623"/>
            <a:chOff x="4257150" y="439500"/>
            <a:chExt cx="496378" cy="634217"/>
          </a:xfrm>
        </p:grpSpPr>
        <p:sp>
          <p:nvSpPr>
            <p:cNvPr id="207" name="Google Shape;207;p13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14" name="Google Shape;214;p13"/>
          <p:cNvSpPr/>
          <p:nvPr/>
        </p:nvSpPr>
        <p:spPr>
          <a:xfrm rot="639960">
            <a:off x="4686954" y="473534"/>
            <a:ext cx="404651" cy="492951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5" name="Google Shape;215;p13"/>
          <p:cNvSpPr txBox="1">
            <a:spLocks noGrp="1"/>
          </p:cNvSpPr>
          <p:nvPr>
            <p:ph type="title"/>
          </p:nvPr>
        </p:nvSpPr>
        <p:spPr>
          <a:xfrm>
            <a:off x="5184394" y="1680295"/>
            <a:ext cx="30843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16" name="Google Shape;216;p13"/>
          <p:cNvSpPr txBox="1">
            <a:spLocks noGrp="1"/>
          </p:cNvSpPr>
          <p:nvPr>
            <p:ph type="title" idx="2"/>
          </p:nvPr>
        </p:nvSpPr>
        <p:spPr>
          <a:xfrm>
            <a:off x="1582800" y="1680295"/>
            <a:ext cx="30843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17" name="Google Shape;217;p13"/>
          <p:cNvSpPr txBox="1">
            <a:spLocks noGrp="1"/>
          </p:cNvSpPr>
          <p:nvPr>
            <p:ph type="subTitle" idx="1"/>
          </p:nvPr>
        </p:nvSpPr>
        <p:spPr>
          <a:xfrm flipH="1">
            <a:off x="1772711" y="2261821"/>
            <a:ext cx="2704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3"/>
          <p:cNvSpPr txBox="1">
            <a:spLocks noGrp="1"/>
          </p:cNvSpPr>
          <p:nvPr>
            <p:ph type="subTitle" idx="3"/>
          </p:nvPr>
        </p:nvSpPr>
        <p:spPr>
          <a:xfrm flipH="1">
            <a:off x="5386849" y="2261823"/>
            <a:ext cx="27045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13"/>
          <p:cNvSpPr txBox="1">
            <a:spLocks noGrp="1"/>
          </p:cNvSpPr>
          <p:nvPr>
            <p:ph type="title" idx="4"/>
          </p:nvPr>
        </p:nvSpPr>
        <p:spPr>
          <a:xfrm>
            <a:off x="5184394" y="4730395"/>
            <a:ext cx="30843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20" name="Google Shape;220;p13"/>
          <p:cNvSpPr txBox="1">
            <a:spLocks noGrp="1"/>
          </p:cNvSpPr>
          <p:nvPr>
            <p:ph type="title" idx="5"/>
          </p:nvPr>
        </p:nvSpPr>
        <p:spPr>
          <a:xfrm>
            <a:off x="1582800" y="4730395"/>
            <a:ext cx="30843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21" name="Google Shape;221;p13"/>
          <p:cNvSpPr txBox="1">
            <a:spLocks noGrp="1"/>
          </p:cNvSpPr>
          <p:nvPr>
            <p:ph type="subTitle" idx="6"/>
          </p:nvPr>
        </p:nvSpPr>
        <p:spPr>
          <a:xfrm flipH="1">
            <a:off x="1772711" y="5311921"/>
            <a:ext cx="2704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13"/>
          <p:cNvSpPr txBox="1">
            <a:spLocks noGrp="1"/>
          </p:cNvSpPr>
          <p:nvPr>
            <p:ph type="subTitle" idx="7"/>
          </p:nvPr>
        </p:nvSpPr>
        <p:spPr>
          <a:xfrm flipH="1">
            <a:off x="5386849" y="5311923"/>
            <a:ext cx="27045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5947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D0946-0A6B-480E-9C48-F0F841140802}" type="datetimeFigureOut">
              <a:rPr lang="en-US" smtClean="0"/>
              <a:pPr/>
              <a:t>2/20/2023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475F-B99B-4519-BEF4-E0201FD037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385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hree columns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4" name="Google Shape;224;p14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5" name="Google Shape;225;p14"/>
          <p:cNvSpPr txBox="1">
            <a:spLocks noGrp="1"/>
          </p:cNvSpPr>
          <p:nvPr>
            <p:ph type="title"/>
          </p:nvPr>
        </p:nvSpPr>
        <p:spPr>
          <a:xfrm>
            <a:off x="1435800" y="460305"/>
            <a:ext cx="699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26" name="Google Shape;226;p14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7" name="Google Shape;227;p14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8" name="Google Shape;228;p14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9" name="Google Shape;229;p14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0" name="Google Shape;230;p14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1" name="Google Shape;231;p14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2" name="Google Shape;232;p14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3" name="Google Shape;233;p14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4" name="Google Shape;234;p14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5" name="Google Shape;235;p14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6" name="Google Shape;236;p14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7" name="Google Shape;237;p14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8" name="Google Shape;238;p14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9" name="Google Shape;239;p14"/>
          <p:cNvSpPr txBox="1">
            <a:spLocks noGrp="1"/>
          </p:cNvSpPr>
          <p:nvPr>
            <p:ph type="subTitle" idx="1"/>
          </p:nvPr>
        </p:nvSpPr>
        <p:spPr>
          <a:xfrm flipH="1">
            <a:off x="1581104" y="5219367"/>
            <a:ext cx="21141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4"/>
          <p:cNvSpPr txBox="1">
            <a:spLocks noGrp="1"/>
          </p:cNvSpPr>
          <p:nvPr>
            <p:ph type="subTitle" idx="2"/>
          </p:nvPr>
        </p:nvSpPr>
        <p:spPr>
          <a:xfrm flipH="1">
            <a:off x="1581209" y="4699671"/>
            <a:ext cx="21141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1" name="Google Shape;241;p14"/>
          <p:cNvSpPr txBox="1">
            <a:spLocks noGrp="1"/>
          </p:cNvSpPr>
          <p:nvPr>
            <p:ph type="subTitle" idx="3"/>
          </p:nvPr>
        </p:nvSpPr>
        <p:spPr>
          <a:xfrm flipH="1">
            <a:off x="3874988" y="4121300"/>
            <a:ext cx="21141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14"/>
          <p:cNvSpPr txBox="1">
            <a:spLocks noGrp="1"/>
          </p:cNvSpPr>
          <p:nvPr>
            <p:ph type="subTitle" idx="4"/>
          </p:nvPr>
        </p:nvSpPr>
        <p:spPr>
          <a:xfrm flipH="1">
            <a:off x="3874988" y="3599700"/>
            <a:ext cx="21141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3" name="Google Shape;243;p14"/>
          <p:cNvSpPr txBox="1">
            <a:spLocks noGrp="1"/>
          </p:cNvSpPr>
          <p:nvPr>
            <p:ph type="subTitle" idx="5"/>
          </p:nvPr>
        </p:nvSpPr>
        <p:spPr>
          <a:xfrm flipH="1">
            <a:off x="6168801" y="5206667"/>
            <a:ext cx="21141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14"/>
          <p:cNvSpPr txBox="1">
            <a:spLocks noGrp="1"/>
          </p:cNvSpPr>
          <p:nvPr>
            <p:ph type="subTitle" idx="6"/>
          </p:nvPr>
        </p:nvSpPr>
        <p:spPr>
          <a:xfrm flipH="1">
            <a:off x="6168801" y="4699671"/>
            <a:ext cx="21141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934852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 1">
  <p:cSld name="Encabezado de sección 1">
    <p:bg>
      <p:bgPr>
        <a:solidFill>
          <a:schemeClr val="lt1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6" name="Google Shape;246;p15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7" name="Google Shape;247;p15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8" name="Google Shape;248;p15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9" name="Google Shape;249;p15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0" name="Google Shape;250;p15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1" name="Google Shape;251;p15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2" name="Google Shape;252;p15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3" name="Google Shape;253;p15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4" name="Google Shape;254;p15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5" name="Google Shape;255;p15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6" name="Google Shape;256;p15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7" name="Google Shape;257;p15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8" name="Google Shape;258;p15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9" name="Google Shape;259;p15"/>
          <p:cNvSpPr txBox="1">
            <a:spLocks noGrp="1"/>
          </p:cNvSpPr>
          <p:nvPr>
            <p:ph type="ctrTitle"/>
          </p:nvPr>
        </p:nvSpPr>
        <p:spPr>
          <a:xfrm rot="-159">
            <a:off x="1411364" y="3518759"/>
            <a:ext cx="64956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60" name="Google Shape;260;p15"/>
          <p:cNvSpPr txBox="1">
            <a:spLocks noGrp="1"/>
          </p:cNvSpPr>
          <p:nvPr>
            <p:ph type="subTitle" idx="1"/>
          </p:nvPr>
        </p:nvSpPr>
        <p:spPr>
          <a:xfrm rot="891">
            <a:off x="2449275" y="4531380"/>
            <a:ext cx="46275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61" name="Google Shape;261;p15"/>
          <p:cNvSpPr/>
          <p:nvPr/>
        </p:nvSpPr>
        <p:spPr>
          <a:xfrm rot="5400000" flipH="1">
            <a:off x="8431050" y="-3317"/>
            <a:ext cx="7204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29518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3" name="Google Shape;263;p16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4" name="Google Shape;264;p16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5" name="Google Shape;265;p16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6" name="Google Shape;266;p16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7" name="Google Shape;267;p16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8" name="Google Shape;268;p16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9" name="Google Shape;269;p16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0" name="Google Shape;270;p16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1" name="Google Shape;271;p16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2" name="Google Shape;272;p16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3" name="Google Shape;273;p16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4" name="Google Shape;274;p16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5" name="Google Shape;275;p16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6" name="Google Shape;276;p16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7" name="Google Shape;277;p16"/>
          <p:cNvSpPr txBox="1"/>
          <p:nvPr/>
        </p:nvSpPr>
        <p:spPr>
          <a:xfrm>
            <a:off x="2780450" y="5104300"/>
            <a:ext cx="4214700" cy="5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Didact Gothic"/>
                <a:ea typeface="Didact Gothic"/>
                <a:cs typeface="Didact Gothic"/>
                <a:sym typeface="Didact Gothic"/>
              </a:rPr>
              <a:t>CREDITS: This presentation template was created by </a:t>
            </a: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Didact Gothic"/>
                <a:ea typeface="Didact Gothic"/>
                <a:cs typeface="Didact Gothic"/>
                <a:sym typeface="Didact Gothic"/>
              </a:rPr>
              <a:t>, including icons by </a:t>
            </a: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Didact Gothic"/>
                <a:ea typeface="Didact Gothic"/>
                <a:cs typeface="Didact Gothic"/>
                <a:sym typeface="Didact Gothic"/>
              </a:rPr>
              <a:t>, and infographics &amp; images by </a:t>
            </a: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278" name="Google Shape;278;p16"/>
          <p:cNvSpPr txBox="1">
            <a:spLocks noGrp="1"/>
          </p:cNvSpPr>
          <p:nvPr>
            <p:ph type="ctrTitle"/>
          </p:nvPr>
        </p:nvSpPr>
        <p:spPr>
          <a:xfrm>
            <a:off x="2349550" y="974464"/>
            <a:ext cx="4995300" cy="125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79" name="Google Shape;279;p16"/>
          <p:cNvSpPr txBox="1">
            <a:spLocks noGrp="1"/>
          </p:cNvSpPr>
          <p:nvPr>
            <p:ph type="subTitle" idx="1"/>
          </p:nvPr>
        </p:nvSpPr>
        <p:spPr>
          <a:xfrm>
            <a:off x="3056950" y="3093755"/>
            <a:ext cx="3580500" cy="18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424362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1" name="Google Shape;281;p17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2" name="Google Shape;282;p17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3" name="Google Shape;283;p17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4" name="Google Shape;284;p17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5" name="Google Shape;285;p17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6" name="Google Shape;286;p17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7" name="Google Shape;287;p17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8" name="Google Shape;288;p17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9" name="Google Shape;289;p17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0" name="Google Shape;290;p17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1" name="Google Shape;291;p17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2" name="Google Shape;292;p17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3" name="Google Shape;293;p17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4" name="Google Shape;294;p17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704358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 rot="-193354">
            <a:off x="2567022" y="2347659"/>
            <a:ext cx="4082556" cy="21994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-193396">
            <a:off x="2980593" y="3786758"/>
            <a:ext cx="3644165" cy="647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9000" y="-11580"/>
            <a:ext cx="9144000" cy="6880699"/>
            <a:chOff x="-8950" y="0"/>
            <a:chExt cx="9144000" cy="5143551"/>
          </a:xfrm>
        </p:grpSpPr>
        <p:sp>
          <p:nvSpPr>
            <p:cNvPr id="12" name="Google Shape;12;p2"/>
            <p:cNvSpPr/>
            <p:nvPr/>
          </p:nvSpPr>
          <p:spPr>
            <a:xfrm>
              <a:off x="-8950" y="0"/>
              <a:ext cx="9144000" cy="5143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950" y="1285817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950" y="2571634"/>
              <a:ext cx="9144000" cy="1286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950" y="3857451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831245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Google Shape;18;p3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" name="Google Shape;19;p3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Google Shape;20;p3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Google Shape;21;p3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" name="Google Shape;22;p3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Google Shape;23;p3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24;p3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5;p3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Google Shape;30;p3"/>
          <p:cNvSpPr txBox="1">
            <a:spLocks noGrp="1"/>
          </p:cNvSpPr>
          <p:nvPr>
            <p:ph type="ctrTitle"/>
          </p:nvPr>
        </p:nvSpPr>
        <p:spPr>
          <a:xfrm rot="-182">
            <a:off x="2102101" y="3521183"/>
            <a:ext cx="56598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 rot="989">
            <a:off x="2324400" y="4533751"/>
            <a:ext cx="52152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FFFFFF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2" name="Google Shape;32;p3"/>
          <p:cNvSpPr/>
          <p:nvPr/>
        </p:nvSpPr>
        <p:spPr>
          <a:xfrm rot="5400000" flipH="1">
            <a:off x="8431050" y="-3317"/>
            <a:ext cx="7204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2098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1435800" y="460305"/>
            <a:ext cx="699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1435800" y="1565667"/>
            <a:ext cx="69924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0479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000"/>
              </a:buClr>
              <a:buSzPts val="1200"/>
              <a:buFont typeface="Abel"/>
              <a:buChar char="●"/>
              <a:defRPr sz="1200"/>
            </a:lvl1pPr>
            <a:lvl2pPr marL="914378" lvl="1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2pPr>
            <a:lvl3pPr marL="1371566" lvl="2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3pPr>
            <a:lvl4pPr marL="1828754" lvl="3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4pPr>
            <a:lvl5pPr marL="2285943" lvl="4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5pPr>
            <a:lvl6pPr marL="2743132" lvl="5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6pPr>
            <a:lvl7pPr marL="3200320" lvl="6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7pPr>
            <a:lvl8pPr marL="3657509" lvl="7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8pPr>
            <a:lvl9pPr marL="4114697" lvl="8" indent="-317492">
              <a:spcBef>
                <a:spcPts val="1600"/>
              </a:spcBef>
              <a:spcAft>
                <a:spcPts val="160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cxnSp>
        <p:nvCxnSpPr>
          <p:cNvPr id="36" name="Google Shape;36;p4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4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" name="Google Shape;38;p4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" name="Google Shape;39;p4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" name="Google Shape;40;p4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4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" name="Google Shape;42;p4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" name="Google Shape;43;p4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" name="Google Shape;44;p4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Google Shape;45;p4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Google Shape;46;p4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Google Shape;47;p4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Google Shape;48;p4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Google Shape;49;p4"/>
          <p:cNvSpPr/>
          <p:nvPr/>
        </p:nvSpPr>
        <p:spPr>
          <a:xfrm rot="5400000" flipH="1">
            <a:off x="8431050" y="-3317"/>
            <a:ext cx="7204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50" name="Google Shape;50;p4"/>
          <p:cNvGrpSpPr/>
          <p:nvPr/>
        </p:nvGrpSpPr>
        <p:grpSpPr>
          <a:xfrm rot="637806">
            <a:off x="8036918" y="5455264"/>
            <a:ext cx="644715" cy="1057435"/>
            <a:chOff x="7086900" y="2742275"/>
            <a:chExt cx="1912041" cy="2352039"/>
          </a:xfrm>
        </p:grpSpPr>
        <p:sp>
          <p:nvSpPr>
            <p:cNvPr id="51" name="Google Shape;51;p4"/>
            <p:cNvSpPr/>
            <p:nvPr/>
          </p:nvSpPr>
          <p:spPr>
            <a:xfrm>
              <a:off x="7086900" y="2742275"/>
              <a:ext cx="1912041" cy="2352039"/>
            </a:xfrm>
            <a:custGeom>
              <a:avLst/>
              <a:gdLst/>
              <a:ahLst/>
              <a:cxnLst/>
              <a:rect l="l" t="t" r="r" b="b"/>
              <a:pathLst>
                <a:path w="10538" h="12963" extrusionOk="0">
                  <a:moveTo>
                    <a:pt x="5129" y="1"/>
                  </a:moveTo>
                  <a:cubicBezTo>
                    <a:pt x="4967" y="1"/>
                    <a:pt x="4868" y="12"/>
                    <a:pt x="4855" y="36"/>
                  </a:cubicBezTo>
                  <a:cubicBezTo>
                    <a:pt x="4663" y="393"/>
                    <a:pt x="328" y="7625"/>
                    <a:pt x="189" y="7879"/>
                  </a:cubicBezTo>
                  <a:cubicBezTo>
                    <a:pt x="1" y="8224"/>
                    <a:pt x="3890" y="8601"/>
                    <a:pt x="4346" y="8653"/>
                  </a:cubicBezTo>
                  <a:cubicBezTo>
                    <a:pt x="4428" y="8663"/>
                    <a:pt x="4378" y="12919"/>
                    <a:pt x="4759" y="12962"/>
                  </a:cubicBezTo>
                  <a:cubicBezTo>
                    <a:pt x="4760" y="12962"/>
                    <a:pt x="4761" y="12962"/>
                    <a:pt x="4761" y="12962"/>
                  </a:cubicBezTo>
                  <a:cubicBezTo>
                    <a:pt x="5053" y="12962"/>
                    <a:pt x="10404" y="5409"/>
                    <a:pt x="10404" y="5409"/>
                  </a:cubicBezTo>
                  <a:cubicBezTo>
                    <a:pt x="10460" y="5327"/>
                    <a:pt x="10410" y="5214"/>
                    <a:pt x="10311" y="5194"/>
                  </a:cubicBezTo>
                  <a:lnTo>
                    <a:pt x="7927" y="4735"/>
                  </a:lnTo>
                  <a:cubicBezTo>
                    <a:pt x="7927" y="4735"/>
                    <a:pt x="10179" y="1312"/>
                    <a:pt x="10341" y="965"/>
                  </a:cubicBezTo>
                  <a:cubicBezTo>
                    <a:pt x="10537" y="543"/>
                    <a:pt x="6269" y="1"/>
                    <a:pt x="5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7376118" y="2897952"/>
              <a:ext cx="888705" cy="1206411"/>
            </a:xfrm>
            <a:custGeom>
              <a:avLst/>
              <a:gdLst/>
              <a:ahLst/>
              <a:cxnLst/>
              <a:rect l="l" t="t" r="r" b="b"/>
              <a:pathLst>
                <a:path w="4898" h="6649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067" y="5299"/>
                    <a:pt x="4180" y="1377"/>
                    <a:pt x="4898" y="25"/>
                  </a:cubicBez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rgbClr val="DDA5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7376118" y="2897952"/>
              <a:ext cx="1344852" cy="1921476"/>
            </a:xfrm>
            <a:custGeom>
              <a:avLst/>
              <a:gdLst/>
              <a:ahLst/>
              <a:cxnLst/>
              <a:rect l="l" t="t" r="r" b="b"/>
              <a:pathLst>
                <a:path w="7412" h="10590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146" y="6751"/>
                    <a:pt x="3523" y="6787"/>
                    <a:pt x="3657" y="6800"/>
                  </a:cubicBezTo>
                  <a:cubicBezTo>
                    <a:pt x="3661" y="6800"/>
                    <a:pt x="3665" y="6803"/>
                    <a:pt x="3665" y="6807"/>
                  </a:cubicBezTo>
                  <a:cubicBezTo>
                    <a:pt x="3856" y="6939"/>
                    <a:pt x="3334" y="10513"/>
                    <a:pt x="3538" y="10589"/>
                  </a:cubicBezTo>
                  <a:cubicBezTo>
                    <a:pt x="3546" y="10589"/>
                    <a:pt x="3558" y="10586"/>
                    <a:pt x="3575" y="10577"/>
                  </a:cubicBezTo>
                  <a:cubicBezTo>
                    <a:pt x="4002" y="10285"/>
                    <a:pt x="7242" y="5421"/>
                    <a:pt x="7325" y="5167"/>
                  </a:cubicBezTo>
                  <a:cubicBezTo>
                    <a:pt x="7411" y="4905"/>
                    <a:pt x="4825" y="4710"/>
                    <a:pt x="4511" y="4621"/>
                  </a:cubicBezTo>
                  <a:cubicBezTo>
                    <a:pt x="4197" y="4528"/>
                    <a:pt x="7245" y="759"/>
                    <a:pt x="7328" y="498"/>
                  </a:cubicBezTo>
                  <a:cubicBezTo>
                    <a:pt x="7384" y="329"/>
                    <a:pt x="5959" y="101"/>
                    <a:pt x="4901" y="25"/>
                  </a:cubicBezTo>
                  <a:lnTo>
                    <a:pt x="4898" y="25"/>
                  </a:ln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" name="Google Shape;54;p4"/>
            <p:cNvSpPr/>
            <p:nvPr/>
          </p:nvSpPr>
          <p:spPr>
            <a:xfrm>
              <a:off x="7980862" y="4126492"/>
              <a:ext cx="219183" cy="692929"/>
            </a:xfrm>
            <a:custGeom>
              <a:avLst/>
              <a:gdLst/>
              <a:ahLst/>
              <a:cxnLst/>
              <a:rect l="l" t="t" r="r" b="b"/>
              <a:pathLst>
                <a:path w="1208" h="3819" extrusionOk="0">
                  <a:moveTo>
                    <a:pt x="817" y="1"/>
                  </a:moveTo>
                  <a:cubicBezTo>
                    <a:pt x="649" y="1"/>
                    <a:pt x="459" y="20"/>
                    <a:pt x="332" y="36"/>
                  </a:cubicBezTo>
                  <a:cubicBezTo>
                    <a:pt x="523" y="168"/>
                    <a:pt x="1" y="3742"/>
                    <a:pt x="205" y="3818"/>
                  </a:cubicBezTo>
                  <a:cubicBezTo>
                    <a:pt x="213" y="3818"/>
                    <a:pt x="225" y="3815"/>
                    <a:pt x="242" y="3806"/>
                  </a:cubicBezTo>
                  <a:cubicBezTo>
                    <a:pt x="659" y="2770"/>
                    <a:pt x="1171" y="323"/>
                    <a:pt x="1194" y="131"/>
                  </a:cubicBezTo>
                  <a:cubicBezTo>
                    <a:pt x="1207" y="30"/>
                    <a:pt x="1028" y="1"/>
                    <a:pt x="8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8267721" y="3019880"/>
              <a:ext cx="325871" cy="353631"/>
            </a:xfrm>
            <a:custGeom>
              <a:avLst/>
              <a:gdLst/>
              <a:ahLst/>
              <a:cxnLst/>
              <a:rect l="l" t="t" r="r" b="b"/>
              <a:pathLst>
                <a:path w="1796" h="1949" extrusionOk="0">
                  <a:moveTo>
                    <a:pt x="1455" y="0"/>
                  </a:moveTo>
                  <a:cubicBezTo>
                    <a:pt x="1396" y="0"/>
                    <a:pt x="1336" y="27"/>
                    <a:pt x="1287" y="90"/>
                  </a:cubicBezTo>
                  <a:cubicBezTo>
                    <a:pt x="906" y="572"/>
                    <a:pt x="526" y="1059"/>
                    <a:pt x="146" y="1542"/>
                  </a:cubicBezTo>
                  <a:cubicBezTo>
                    <a:pt x="1" y="1726"/>
                    <a:pt x="169" y="1949"/>
                    <a:pt x="344" y="1949"/>
                  </a:cubicBezTo>
                  <a:cubicBezTo>
                    <a:pt x="401" y="1949"/>
                    <a:pt x="463" y="1922"/>
                    <a:pt x="513" y="1862"/>
                  </a:cubicBezTo>
                  <a:cubicBezTo>
                    <a:pt x="893" y="1376"/>
                    <a:pt x="1273" y="893"/>
                    <a:pt x="1654" y="407"/>
                  </a:cubicBezTo>
                  <a:cubicBezTo>
                    <a:pt x="1796" y="226"/>
                    <a:pt x="1627" y="0"/>
                    <a:pt x="145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" name="Google Shape;56;p4"/>
            <p:cNvSpPr/>
            <p:nvPr/>
          </p:nvSpPr>
          <p:spPr>
            <a:xfrm>
              <a:off x="8168109" y="3399093"/>
              <a:ext cx="121385" cy="88362"/>
            </a:xfrm>
            <a:custGeom>
              <a:avLst/>
              <a:gdLst/>
              <a:ahLst/>
              <a:cxnLst/>
              <a:rect l="l" t="t" r="r" b="b"/>
              <a:pathLst>
                <a:path w="669" h="487" extrusionOk="0">
                  <a:moveTo>
                    <a:pt x="331" y="1"/>
                  </a:moveTo>
                  <a:cubicBezTo>
                    <a:pt x="63" y="1"/>
                    <a:pt x="0" y="427"/>
                    <a:pt x="292" y="483"/>
                  </a:cubicBezTo>
                  <a:cubicBezTo>
                    <a:pt x="308" y="486"/>
                    <a:pt x="324" y="486"/>
                    <a:pt x="341" y="486"/>
                  </a:cubicBezTo>
                  <a:cubicBezTo>
                    <a:pt x="606" y="486"/>
                    <a:pt x="669" y="60"/>
                    <a:pt x="380" y="7"/>
                  </a:cubicBezTo>
                  <a:cubicBezTo>
                    <a:pt x="364" y="4"/>
                    <a:pt x="344" y="1"/>
                    <a:pt x="33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8313988" y="3873018"/>
              <a:ext cx="299562" cy="381755"/>
            </a:xfrm>
            <a:custGeom>
              <a:avLst/>
              <a:gdLst/>
              <a:ahLst/>
              <a:cxnLst/>
              <a:rect l="l" t="t" r="r" b="b"/>
              <a:pathLst>
                <a:path w="1651" h="2104" extrusionOk="0">
                  <a:moveTo>
                    <a:pt x="1316" y="0"/>
                  </a:moveTo>
                  <a:cubicBezTo>
                    <a:pt x="1250" y="0"/>
                    <a:pt x="1187" y="31"/>
                    <a:pt x="1141" y="107"/>
                  </a:cubicBezTo>
                  <a:cubicBezTo>
                    <a:pt x="800" y="639"/>
                    <a:pt x="463" y="1175"/>
                    <a:pt x="122" y="1707"/>
                  </a:cubicBezTo>
                  <a:cubicBezTo>
                    <a:pt x="0" y="1896"/>
                    <a:pt x="169" y="2104"/>
                    <a:pt x="338" y="2104"/>
                  </a:cubicBezTo>
                  <a:cubicBezTo>
                    <a:pt x="400" y="2104"/>
                    <a:pt x="463" y="2074"/>
                    <a:pt x="509" y="1998"/>
                  </a:cubicBezTo>
                  <a:cubicBezTo>
                    <a:pt x="849" y="1465"/>
                    <a:pt x="1191" y="930"/>
                    <a:pt x="1528" y="397"/>
                  </a:cubicBezTo>
                  <a:cubicBezTo>
                    <a:pt x="1650" y="209"/>
                    <a:pt x="1481" y="0"/>
                    <a:pt x="131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8" name="Google Shape;58;p4"/>
          <p:cNvSpPr/>
          <p:nvPr/>
        </p:nvSpPr>
        <p:spPr>
          <a:xfrm>
            <a:off x="8218163" y="1282541"/>
            <a:ext cx="178624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Google Shape;59;p4"/>
          <p:cNvSpPr/>
          <p:nvPr/>
        </p:nvSpPr>
        <p:spPr>
          <a:xfrm>
            <a:off x="1319513" y="6210841"/>
            <a:ext cx="178624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977947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lt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5"/>
          <p:cNvSpPr txBox="1">
            <a:spLocks noGrp="1"/>
          </p:cNvSpPr>
          <p:nvPr>
            <p:ph type="title"/>
          </p:nvPr>
        </p:nvSpPr>
        <p:spPr>
          <a:xfrm>
            <a:off x="1435800" y="460305"/>
            <a:ext cx="699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62" name="Google Shape;62;p5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" name="Google Shape;63;p5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" name="Google Shape;64;p5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" name="Google Shape;65;p5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" name="Google Shape;66;p5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" name="Google Shape;67;p5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" name="Google Shape;68;p5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69;p5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" name="Google Shape;70;p5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Google Shape;71;p5"/>
          <p:cNvSpPr txBox="1">
            <a:spLocks noGrp="1"/>
          </p:cNvSpPr>
          <p:nvPr>
            <p:ph type="subTitle" idx="1"/>
          </p:nvPr>
        </p:nvSpPr>
        <p:spPr>
          <a:xfrm rot="-438706" flipH="1">
            <a:off x="1818260" y="3453988"/>
            <a:ext cx="2112075" cy="13627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"/>
          <p:cNvSpPr txBox="1">
            <a:spLocks noGrp="1"/>
          </p:cNvSpPr>
          <p:nvPr>
            <p:ph type="subTitle" idx="2"/>
          </p:nvPr>
        </p:nvSpPr>
        <p:spPr>
          <a:xfrm rot="-438706" flipH="1">
            <a:off x="1657691" y="2176557"/>
            <a:ext cx="2112075" cy="5803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9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3" name="Google Shape;73;p5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Google Shape;74;p5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Google Shape;75;p5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Google Shape;76;p5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3"/>
          </p:nvPr>
        </p:nvSpPr>
        <p:spPr>
          <a:xfrm rot="472683" flipH="1">
            <a:off x="5539636" y="4063066"/>
            <a:ext cx="2112134" cy="13628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subTitle" idx="4"/>
          </p:nvPr>
        </p:nvSpPr>
        <p:spPr>
          <a:xfrm rot="472683" flipH="1">
            <a:off x="5712571" y="2787832"/>
            <a:ext cx="2112134" cy="5802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9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7717238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"/>
          <p:cNvSpPr txBox="1">
            <a:spLocks noGrp="1"/>
          </p:cNvSpPr>
          <p:nvPr>
            <p:ph type="title"/>
          </p:nvPr>
        </p:nvSpPr>
        <p:spPr>
          <a:xfrm>
            <a:off x="1435800" y="460305"/>
            <a:ext cx="699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1" name="Google Shape;81;p6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2" name="Google Shape;82;p6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" name="Google Shape;83;p6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Google Shape;84;p6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5" name="Google Shape;85;p6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" name="Google Shape;86;p6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7" name="Google Shape;87;p6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" name="Google Shape;88;p6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9" name="Google Shape;89;p6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0" name="Google Shape;90;p6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1" name="Google Shape;91;p6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" name="Google Shape;92;p6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Google Shape;93;p6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082092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5" name="Google Shape;95;p7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6" name="Google Shape;96;p7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7" name="Google Shape;97;p7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" name="Google Shape;98;p7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" name="Google Shape;99;p7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0" name="Google Shape;100;p7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1" name="Google Shape;101;p7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2" name="Google Shape;102;p7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3" name="Google Shape;103;p7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4" name="Google Shape;104;p7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5" name="Google Shape;105;p7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6" name="Google Shape;106;p7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7" name="Google Shape;107;p7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8" name="Google Shape;108;p7"/>
          <p:cNvSpPr txBox="1">
            <a:spLocks noGrp="1"/>
          </p:cNvSpPr>
          <p:nvPr>
            <p:ph type="title"/>
          </p:nvPr>
        </p:nvSpPr>
        <p:spPr>
          <a:xfrm>
            <a:off x="1435800" y="460305"/>
            <a:ext cx="699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7"/>
          <p:cNvSpPr txBox="1">
            <a:spLocks noGrp="1"/>
          </p:cNvSpPr>
          <p:nvPr>
            <p:ph type="subTitle" idx="1"/>
          </p:nvPr>
        </p:nvSpPr>
        <p:spPr>
          <a:xfrm rot="891">
            <a:off x="2449275" y="4531380"/>
            <a:ext cx="46275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7"/>
          <p:cNvSpPr/>
          <p:nvPr/>
        </p:nvSpPr>
        <p:spPr>
          <a:xfrm rot="5400000" flipH="1">
            <a:off x="8431050" y="-3317"/>
            <a:ext cx="7204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6516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D0946-0A6B-480E-9C48-F0F841140802}" type="datetimeFigureOut">
              <a:rPr lang="en-US" smtClean="0"/>
              <a:pPr/>
              <a:t>2/20/2023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475F-B99B-4519-BEF4-E0201FD037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93503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8"/>
          <p:cNvGrpSpPr/>
          <p:nvPr/>
        </p:nvGrpSpPr>
        <p:grpSpPr>
          <a:xfrm>
            <a:off x="0" y="-22467"/>
            <a:ext cx="9144000" cy="6880400"/>
            <a:chOff x="0" y="-16850"/>
            <a:chExt cx="9144000" cy="5160300"/>
          </a:xfrm>
        </p:grpSpPr>
        <p:cxnSp>
          <p:nvCxnSpPr>
            <p:cNvPr id="113" name="Google Shape;113;p8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8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8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8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8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8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8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120;p8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1" name="Google Shape;121;p8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26" name="Google Shape;126;p8"/>
          <p:cNvSpPr txBox="1">
            <a:spLocks noGrp="1"/>
          </p:cNvSpPr>
          <p:nvPr>
            <p:ph type="title"/>
          </p:nvPr>
        </p:nvSpPr>
        <p:spPr>
          <a:xfrm>
            <a:off x="1236150" y="1524000"/>
            <a:ext cx="3084300" cy="36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8358737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8" name="Google Shape;128;p9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9" name="Google Shape;129;p9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0" name="Google Shape;130;p9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1" name="Google Shape;131;p9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2" name="Google Shape;132;p9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" name="Google Shape;133;p9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4" name="Google Shape;134;p9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5" name="Google Shape;135;p9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6" name="Google Shape;136;p9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7" name="Google Shape;137;p9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8" name="Google Shape;138;p9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9" name="Google Shape;139;p9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0" name="Google Shape;140;p9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1" name="Google Shape;141;p9"/>
          <p:cNvSpPr txBox="1">
            <a:spLocks noGrp="1"/>
          </p:cNvSpPr>
          <p:nvPr>
            <p:ph type="title"/>
          </p:nvPr>
        </p:nvSpPr>
        <p:spPr>
          <a:xfrm>
            <a:off x="1435800" y="460305"/>
            <a:ext cx="699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9"/>
          <p:cNvSpPr txBox="1">
            <a:spLocks noGrp="1"/>
          </p:cNvSpPr>
          <p:nvPr>
            <p:ph type="subTitle" idx="1"/>
          </p:nvPr>
        </p:nvSpPr>
        <p:spPr>
          <a:xfrm rot="-302252">
            <a:off x="1670509" y="3135973"/>
            <a:ext cx="3689852" cy="193468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3" name="Google Shape;143;p9"/>
          <p:cNvSpPr txBox="1">
            <a:spLocks noGrp="1"/>
          </p:cNvSpPr>
          <p:nvPr>
            <p:ph type="subTitle" idx="2"/>
          </p:nvPr>
        </p:nvSpPr>
        <p:spPr>
          <a:xfrm rot="974">
            <a:off x="5252100" y="2895237"/>
            <a:ext cx="31752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300">
                <a:solidFill>
                  <a:schemeClr val="lt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4" name="Google Shape;144;p9"/>
          <p:cNvSpPr/>
          <p:nvPr/>
        </p:nvSpPr>
        <p:spPr>
          <a:xfrm rot="5400000" flipH="1">
            <a:off x="8431050" y="-3317"/>
            <a:ext cx="7204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259699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10"/>
          <p:cNvGrpSpPr/>
          <p:nvPr/>
        </p:nvGrpSpPr>
        <p:grpSpPr>
          <a:xfrm>
            <a:off x="0" y="-22467"/>
            <a:ext cx="9144000" cy="6880400"/>
            <a:chOff x="0" y="-16850"/>
            <a:chExt cx="9144000" cy="5160300"/>
          </a:xfrm>
        </p:grpSpPr>
        <p:cxnSp>
          <p:nvCxnSpPr>
            <p:cNvPr id="147" name="Google Shape;147;p10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10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10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10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10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10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10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10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5" name="Google Shape;155;p10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6" name="Google Shape;156;p10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7" name="Google Shape;157;p10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8" name="Google Shape;158;p10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9" name="Google Shape;159;p10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60" name="Google Shape;160;p10"/>
          <p:cNvSpPr txBox="1">
            <a:spLocks noGrp="1"/>
          </p:cNvSpPr>
          <p:nvPr>
            <p:ph type="title"/>
          </p:nvPr>
        </p:nvSpPr>
        <p:spPr>
          <a:xfrm>
            <a:off x="1435800" y="460305"/>
            <a:ext cx="699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0"/>
          <p:cNvSpPr/>
          <p:nvPr/>
        </p:nvSpPr>
        <p:spPr>
          <a:xfrm rot="5400000" flipH="1">
            <a:off x="8431050" y="-3317"/>
            <a:ext cx="7204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260096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1"/>
          <p:cNvGrpSpPr/>
          <p:nvPr/>
        </p:nvGrpSpPr>
        <p:grpSpPr>
          <a:xfrm>
            <a:off x="0" y="-22467"/>
            <a:ext cx="9144000" cy="6880400"/>
            <a:chOff x="0" y="-16850"/>
            <a:chExt cx="9144000" cy="5160300"/>
          </a:xfrm>
        </p:grpSpPr>
        <p:cxnSp>
          <p:nvCxnSpPr>
            <p:cNvPr id="164" name="Google Shape;164;p11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11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11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11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11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9" name="Google Shape;169;p11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0" name="Google Shape;170;p11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" name="Google Shape;171;p11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2" name="Google Shape;172;p11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3" name="Google Shape;173;p11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4" name="Google Shape;174;p11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77" name="Google Shape;177;p11"/>
          <p:cNvSpPr txBox="1">
            <a:spLocks noGrp="1"/>
          </p:cNvSpPr>
          <p:nvPr>
            <p:ph type="title" hasCustomPrompt="1"/>
          </p:nvPr>
        </p:nvSpPr>
        <p:spPr>
          <a:xfrm>
            <a:off x="1436700" y="1809867"/>
            <a:ext cx="69906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78" name="Google Shape;178;p11"/>
          <p:cNvSpPr txBox="1">
            <a:spLocks noGrp="1"/>
          </p:cNvSpPr>
          <p:nvPr>
            <p:ph type="body" idx="1"/>
          </p:nvPr>
        </p:nvSpPr>
        <p:spPr>
          <a:xfrm>
            <a:off x="2550750" y="4271300"/>
            <a:ext cx="47625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9" name="Google Shape;179;p11"/>
          <p:cNvSpPr/>
          <p:nvPr/>
        </p:nvSpPr>
        <p:spPr>
          <a:xfrm rot="5400000" flipH="1">
            <a:off x="8431050" y="-3317"/>
            <a:ext cx="7204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66218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2" name="Google Shape;182;p13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3" name="Google Shape;183;p13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4" name="Google Shape;184;p13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5" name="Google Shape;185;p13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6" name="Google Shape;186;p13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7" name="Google Shape;187;p13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8" name="Google Shape;188;p13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9" name="Google Shape;189;p13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0" name="Google Shape;190;p13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1" name="Google Shape;191;p13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2" name="Google Shape;192;p13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3" name="Google Shape;193;p13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4" name="Google Shape;194;p13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95" name="Google Shape;195;p13"/>
          <p:cNvGrpSpPr/>
          <p:nvPr/>
        </p:nvGrpSpPr>
        <p:grpSpPr>
          <a:xfrm>
            <a:off x="8330751" y="-18735"/>
            <a:ext cx="404657" cy="2411120"/>
            <a:chOff x="8574475" y="-14051"/>
            <a:chExt cx="404657" cy="1808340"/>
          </a:xfrm>
        </p:grpSpPr>
        <p:sp>
          <p:nvSpPr>
            <p:cNvPr id="196" name="Google Shape;196;p13"/>
            <p:cNvSpPr/>
            <p:nvPr/>
          </p:nvSpPr>
          <p:spPr>
            <a:xfrm>
              <a:off x="8574475" y="-14051"/>
              <a:ext cx="404657" cy="1808340"/>
            </a:xfrm>
            <a:custGeom>
              <a:avLst/>
              <a:gdLst/>
              <a:ahLst/>
              <a:cxnLst/>
              <a:rect l="l" t="t" r="r" b="b"/>
              <a:pathLst>
                <a:path w="8244" h="36841" extrusionOk="0">
                  <a:moveTo>
                    <a:pt x="0" y="0"/>
                  </a:moveTo>
                  <a:lnTo>
                    <a:pt x="0" y="36840"/>
                  </a:lnTo>
                  <a:lnTo>
                    <a:pt x="4124" y="32829"/>
                  </a:lnTo>
                  <a:lnTo>
                    <a:pt x="8244" y="36840"/>
                  </a:lnTo>
                  <a:lnTo>
                    <a:pt x="82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7" name="Google Shape;197;p13"/>
            <p:cNvSpPr/>
            <p:nvPr/>
          </p:nvSpPr>
          <p:spPr>
            <a:xfrm>
              <a:off x="8804287" y="-14051"/>
              <a:ext cx="174841" cy="270409"/>
            </a:xfrm>
            <a:custGeom>
              <a:avLst/>
              <a:gdLst/>
              <a:ahLst/>
              <a:cxnLst/>
              <a:rect l="l" t="t" r="r" b="b"/>
              <a:pathLst>
                <a:path w="3562" h="5509" extrusionOk="0">
                  <a:moveTo>
                    <a:pt x="1" y="0"/>
                  </a:moveTo>
                  <a:lnTo>
                    <a:pt x="3562" y="5509"/>
                  </a:lnTo>
                  <a:lnTo>
                    <a:pt x="3562" y="3826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8" name="Google Shape;198;p13"/>
            <p:cNvSpPr/>
            <p:nvPr/>
          </p:nvSpPr>
          <p:spPr>
            <a:xfrm>
              <a:off x="8574475" y="1712730"/>
              <a:ext cx="32494" cy="81530"/>
            </a:xfrm>
            <a:custGeom>
              <a:avLst/>
              <a:gdLst/>
              <a:ahLst/>
              <a:cxnLst/>
              <a:rect l="l" t="t" r="r" b="b"/>
              <a:pathLst>
                <a:path w="662" h="1661" extrusionOk="0">
                  <a:moveTo>
                    <a:pt x="0" y="1"/>
                  </a:moveTo>
                  <a:lnTo>
                    <a:pt x="0" y="1660"/>
                  </a:lnTo>
                  <a:lnTo>
                    <a:pt x="662" y="10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9" name="Google Shape;199;p13"/>
            <p:cNvSpPr/>
            <p:nvPr/>
          </p:nvSpPr>
          <p:spPr>
            <a:xfrm>
              <a:off x="8629302" y="-14051"/>
              <a:ext cx="349829" cy="541015"/>
            </a:xfrm>
            <a:custGeom>
              <a:avLst/>
              <a:gdLst/>
              <a:ahLst/>
              <a:cxnLst/>
              <a:rect l="l" t="t" r="r" b="b"/>
              <a:pathLst>
                <a:path w="7127" h="11022" extrusionOk="0">
                  <a:moveTo>
                    <a:pt x="1" y="0"/>
                  </a:moveTo>
                  <a:lnTo>
                    <a:pt x="7127" y="11021"/>
                  </a:lnTo>
                  <a:lnTo>
                    <a:pt x="7127" y="9338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0" name="Google Shape;200;p13"/>
            <p:cNvSpPr/>
            <p:nvPr/>
          </p:nvSpPr>
          <p:spPr>
            <a:xfrm>
              <a:off x="8574475" y="89173"/>
              <a:ext cx="404657" cy="708346"/>
            </a:xfrm>
            <a:custGeom>
              <a:avLst/>
              <a:gdLst/>
              <a:ahLst/>
              <a:cxnLst/>
              <a:rect l="l" t="t" r="r" b="b"/>
              <a:pathLst>
                <a:path w="8244" h="14431" extrusionOk="0">
                  <a:moveTo>
                    <a:pt x="0" y="1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1" name="Google Shape;201;p13"/>
            <p:cNvSpPr/>
            <p:nvPr/>
          </p:nvSpPr>
          <p:spPr>
            <a:xfrm>
              <a:off x="8574475" y="1171430"/>
              <a:ext cx="399306" cy="617637"/>
            </a:xfrm>
            <a:custGeom>
              <a:avLst/>
              <a:gdLst/>
              <a:ahLst/>
              <a:cxnLst/>
              <a:rect l="l" t="t" r="r" b="b"/>
              <a:pathLst>
                <a:path w="8135" h="12583" extrusionOk="0">
                  <a:moveTo>
                    <a:pt x="0" y="1"/>
                  </a:moveTo>
                  <a:lnTo>
                    <a:pt x="0" y="1687"/>
                  </a:lnTo>
                  <a:lnTo>
                    <a:pt x="5199" y="9722"/>
                  </a:lnTo>
                  <a:lnTo>
                    <a:pt x="8135" y="125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2" name="Google Shape;202;p13"/>
            <p:cNvSpPr/>
            <p:nvPr/>
          </p:nvSpPr>
          <p:spPr>
            <a:xfrm>
              <a:off x="8574475" y="1442178"/>
              <a:ext cx="139794" cy="248076"/>
            </a:xfrm>
            <a:custGeom>
              <a:avLst/>
              <a:gdLst/>
              <a:ahLst/>
              <a:cxnLst/>
              <a:rect l="l" t="t" r="r" b="b"/>
              <a:pathLst>
                <a:path w="2848" h="5054" extrusionOk="0">
                  <a:moveTo>
                    <a:pt x="0" y="0"/>
                  </a:moveTo>
                  <a:lnTo>
                    <a:pt x="0" y="1684"/>
                  </a:lnTo>
                  <a:lnTo>
                    <a:pt x="2180" y="5053"/>
                  </a:lnTo>
                  <a:lnTo>
                    <a:pt x="2847" y="44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3" name="Google Shape;203;p13"/>
            <p:cNvSpPr/>
            <p:nvPr/>
          </p:nvSpPr>
          <p:spPr>
            <a:xfrm>
              <a:off x="8574475" y="900878"/>
              <a:ext cx="404657" cy="708542"/>
            </a:xfrm>
            <a:custGeom>
              <a:avLst/>
              <a:gdLst/>
              <a:ahLst/>
              <a:cxnLst/>
              <a:rect l="l" t="t" r="r" b="b"/>
              <a:pathLst>
                <a:path w="8244" h="14435" extrusionOk="0">
                  <a:moveTo>
                    <a:pt x="0" y="0"/>
                  </a:moveTo>
                  <a:lnTo>
                    <a:pt x="0" y="1687"/>
                  </a:lnTo>
                  <a:lnTo>
                    <a:pt x="8244" y="14434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4" name="Google Shape;204;p13"/>
            <p:cNvSpPr/>
            <p:nvPr/>
          </p:nvSpPr>
          <p:spPr>
            <a:xfrm>
              <a:off x="8574475" y="359725"/>
              <a:ext cx="404657" cy="708395"/>
            </a:xfrm>
            <a:custGeom>
              <a:avLst/>
              <a:gdLst/>
              <a:ahLst/>
              <a:cxnLst/>
              <a:rect l="l" t="t" r="r" b="b"/>
              <a:pathLst>
                <a:path w="8244" h="14432" extrusionOk="0">
                  <a:moveTo>
                    <a:pt x="0" y="0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5" name="Google Shape;205;p13"/>
            <p:cNvSpPr/>
            <p:nvPr/>
          </p:nvSpPr>
          <p:spPr>
            <a:xfrm>
              <a:off x="8574475" y="630277"/>
              <a:ext cx="404657" cy="708591"/>
            </a:xfrm>
            <a:custGeom>
              <a:avLst/>
              <a:gdLst/>
              <a:ahLst/>
              <a:cxnLst/>
              <a:rect l="l" t="t" r="r" b="b"/>
              <a:pathLst>
                <a:path w="8244" h="14436" extrusionOk="0">
                  <a:moveTo>
                    <a:pt x="0" y="1"/>
                  </a:moveTo>
                  <a:lnTo>
                    <a:pt x="0" y="1684"/>
                  </a:lnTo>
                  <a:lnTo>
                    <a:pt x="8244" y="14435"/>
                  </a:lnTo>
                  <a:lnTo>
                    <a:pt x="8244" y="1274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6" name="Google Shape;206;p13"/>
          <p:cNvGrpSpPr/>
          <p:nvPr/>
        </p:nvGrpSpPr>
        <p:grpSpPr>
          <a:xfrm rot="-2208756">
            <a:off x="1102700" y="5179010"/>
            <a:ext cx="496378" cy="845623"/>
            <a:chOff x="4257150" y="439500"/>
            <a:chExt cx="496378" cy="634217"/>
          </a:xfrm>
        </p:grpSpPr>
        <p:sp>
          <p:nvSpPr>
            <p:cNvPr id="207" name="Google Shape;207;p13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14" name="Google Shape;214;p13"/>
          <p:cNvSpPr/>
          <p:nvPr/>
        </p:nvSpPr>
        <p:spPr>
          <a:xfrm rot="639960">
            <a:off x="4686954" y="473534"/>
            <a:ext cx="404651" cy="492951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5" name="Google Shape;215;p13"/>
          <p:cNvSpPr txBox="1">
            <a:spLocks noGrp="1"/>
          </p:cNvSpPr>
          <p:nvPr>
            <p:ph type="title"/>
          </p:nvPr>
        </p:nvSpPr>
        <p:spPr>
          <a:xfrm>
            <a:off x="5184394" y="1680295"/>
            <a:ext cx="30843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16" name="Google Shape;216;p13"/>
          <p:cNvSpPr txBox="1">
            <a:spLocks noGrp="1"/>
          </p:cNvSpPr>
          <p:nvPr>
            <p:ph type="title" idx="2"/>
          </p:nvPr>
        </p:nvSpPr>
        <p:spPr>
          <a:xfrm>
            <a:off x="1582800" y="1680295"/>
            <a:ext cx="30843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17" name="Google Shape;217;p13"/>
          <p:cNvSpPr txBox="1">
            <a:spLocks noGrp="1"/>
          </p:cNvSpPr>
          <p:nvPr>
            <p:ph type="subTitle" idx="1"/>
          </p:nvPr>
        </p:nvSpPr>
        <p:spPr>
          <a:xfrm flipH="1">
            <a:off x="1772711" y="2261821"/>
            <a:ext cx="2704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3"/>
          <p:cNvSpPr txBox="1">
            <a:spLocks noGrp="1"/>
          </p:cNvSpPr>
          <p:nvPr>
            <p:ph type="subTitle" idx="3"/>
          </p:nvPr>
        </p:nvSpPr>
        <p:spPr>
          <a:xfrm flipH="1">
            <a:off x="5386849" y="2261823"/>
            <a:ext cx="27045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13"/>
          <p:cNvSpPr txBox="1">
            <a:spLocks noGrp="1"/>
          </p:cNvSpPr>
          <p:nvPr>
            <p:ph type="title" idx="4"/>
          </p:nvPr>
        </p:nvSpPr>
        <p:spPr>
          <a:xfrm>
            <a:off x="5184394" y="4730395"/>
            <a:ext cx="30843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20" name="Google Shape;220;p13"/>
          <p:cNvSpPr txBox="1">
            <a:spLocks noGrp="1"/>
          </p:cNvSpPr>
          <p:nvPr>
            <p:ph type="title" idx="5"/>
          </p:nvPr>
        </p:nvSpPr>
        <p:spPr>
          <a:xfrm>
            <a:off x="1582800" y="4730395"/>
            <a:ext cx="30843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21" name="Google Shape;221;p13"/>
          <p:cNvSpPr txBox="1">
            <a:spLocks noGrp="1"/>
          </p:cNvSpPr>
          <p:nvPr>
            <p:ph type="subTitle" idx="6"/>
          </p:nvPr>
        </p:nvSpPr>
        <p:spPr>
          <a:xfrm flipH="1">
            <a:off x="1772711" y="5311921"/>
            <a:ext cx="2704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13"/>
          <p:cNvSpPr txBox="1">
            <a:spLocks noGrp="1"/>
          </p:cNvSpPr>
          <p:nvPr>
            <p:ph type="subTitle" idx="7"/>
          </p:nvPr>
        </p:nvSpPr>
        <p:spPr>
          <a:xfrm flipH="1">
            <a:off x="5386849" y="5311923"/>
            <a:ext cx="27045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049928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hree columns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4" name="Google Shape;224;p14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5" name="Google Shape;225;p14"/>
          <p:cNvSpPr txBox="1">
            <a:spLocks noGrp="1"/>
          </p:cNvSpPr>
          <p:nvPr>
            <p:ph type="title"/>
          </p:nvPr>
        </p:nvSpPr>
        <p:spPr>
          <a:xfrm>
            <a:off x="1435800" y="460305"/>
            <a:ext cx="699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26" name="Google Shape;226;p14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7" name="Google Shape;227;p14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8" name="Google Shape;228;p14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9" name="Google Shape;229;p14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0" name="Google Shape;230;p14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1" name="Google Shape;231;p14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2" name="Google Shape;232;p14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3" name="Google Shape;233;p14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4" name="Google Shape;234;p14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5" name="Google Shape;235;p14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6" name="Google Shape;236;p14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7" name="Google Shape;237;p14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8" name="Google Shape;238;p14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9" name="Google Shape;239;p14"/>
          <p:cNvSpPr txBox="1">
            <a:spLocks noGrp="1"/>
          </p:cNvSpPr>
          <p:nvPr>
            <p:ph type="subTitle" idx="1"/>
          </p:nvPr>
        </p:nvSpPr>
        <p:spPr>
          <a:xfrm flipH="1">
            <a:off x="1581104" y="5219367"/>
            <a:ext cx="21141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4"/>
          <p:cNvSpPr txBox="1">
            <a:spLocks noGrp="1"/>
          </p:cNvSpPr>
          <p:nvPr>
            <p:ph type="subTitle" idx="2"/>
          </p:nvPr>
        </p:nvSpPr>
        <p:spPr>
          <a:xfrm flipH="1">
            <a:off x="1581209" y="4699671"/>
            <a:ext cx="21141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1" name="Google Shape;241;p14"/>
          <p:cNvSpPr txBox="1">
            <a:spLocks noGrp="1"/>
          </p:cNvSpPr>
          <p:nvPr>
            <p:ph type="subTitle" idx="3"/>
          </p:nvPr>
        </p:nvSpPr>
        <p:spPr>
          <a:xfrm flipH="1">
            <a:off x="3874988" y="4121300"/>
            <a:ext cx="21141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14"/>
          <p:cNvSpPr txBox="1">
            <a:spLocks noGrp="1"/>
          </p:cNvSpPr>
          <p:nvPr>
            <p:ph type="subTitle" idx="4"/>
          </p:nvPr>
        </p:nvSpPr>
        <p:spPr>
          <a:xfrm flipH="1">
            <a:off x="3874988" y="3599700"/>
            <a:ext cx="21141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3" name="Google Shape;243;p14"/>
          <p:cNvSpPr txBox="1">
            <a:spLocks noGrp="1"/>
          </p:cNvSpPr>
          <p:nvPr>
            <p:ph type="subTitle" idx="5"/>
          </p:nvPr>
        </p:nvSpPr>
        <p:spPr>
          <a:xfrm flipH="1">
            <a:off x="6168801" y="5206667"/>
            <a:ext cx="21141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14"/>
          <p:cNvSpPr txBox="1">
            <a:spLocks noGrp="1"/>
          </p:cNvSpPr>
          <p:nvPr>
            <p:ph type="subTitle" idx="6"/>
          </p:nvPr>
        </p:nvSpPr>
        <p:spPr>
          <a:xfrm flipH="1">
            <a:off x="6168801" y="4699671"/>
            <a:ext cx="21141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0758113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 1">
  <p:cSld name="Encabezado de sección 1">
    <p:bg>
      <p:bgPr>
        <a:solidFill>
          <a:schemeClr val="lt1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6" name="Google Shape;246;p15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7" name="Google Shape;247;p15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8" name="Google Shape;248;p15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9" name="Google Shape;249;p15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0" name="Google Shape;250;p15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1" name="Google Shape;251;p15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2" name="Google Shape;252;p15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3" name="Google Shape;253;p15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4" name="Google Shape;254;p15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5" name="Google Shape;255;p15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6" name="Google Shape;256;p15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7" name="Google Shape;257;p15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8" name="Google Shape;258;p15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9" name="Google Shape;259;p15"/>
          <p:cNvSpPr txBox="1">
            <a:spLocks noGrp="1"/>
          </p:cNvSpPr>
          <p:nvPr>
            <p:ph type="ctrTitle"/>
          </p:nvPr>
        </p:nvSpPr>
        <p:spPr>
          <a:xfrm rot="-159">
            <a:off x="1411364" y="3518759"/>
            <a:ext cx="64956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60" name="Google Shape;260;p15"/>
          <p:cNvSpPr txBox="1">
            <a:spLocks noGrp="1"/>
          </p:cNvSpPr>
          <p:nvPr>
            <p:ph type="subTitle" idx="1"/>
          </p:nvPr>
        </p:nvSpPr>
        <p:spPr>
          <a:xfrm rot="891">
            <a:off x="2449275" y="4531380"/>
            <a:ext cx="46275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61" name="Google Shape;261;p15"/>
          <p:cNvSpPr/>
          <p:nvPr/>
        </p:nvSpPr>
        <p:spPr>
          <a:xfrm rot="5400000" flipH="1">
            <a:off x="8431050" y="-3317"/>
            <a:ext cx="7204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671351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3" name="Google Shape;263;p16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4" name="Google Shape;264;p16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5" name="Google Shape;265;p16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6" name="Google Shape;266;p16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7" name="Google Shape;267;p16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8" name="Google Shape;268;p16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9" name="Google Shape;269;p16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0" name="Google Shape;270;p16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1" name="Google Shape;271;p16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2" name="Google Shape;272;p16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3" name="Google Shape;273;p16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4" name="Google Shape;274;p16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5" name="Google Shape;275;p16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6" name="Google Shape;276;p16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7" name="Google Shape;277;p16"/>
          <p:cNvSpPr txBox="1"/>
          <p:nvPr/>
        </p:nvSpPr>
        <p:spPr>
          <a:xfrm>
            <a:off x="2780450" y="5104300"/>
            <a:ext cx="4214700" cy="5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Didact Gothic"/>
                <a:ea typeface="Didact Gothic"/>
                <a:cs typeface="Didact Gothic"/>
                <a:sym typeface="Didact Gothic"/>
              </a:rPr>
              <a:t>CREDITS: This presentation template was created by </a:t>
            </a: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Didact Gothic"/>
                <a:ea typeface="Didact Gothic"/>
                <a:cs typeface="Didact Gothic"/>
                <a:sym typeface="Didact Gothic"/>
              </a:rPr>
              <a:t>, including icons by </a:t>
            </a: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Didact Gothic"/>
                <a:ea typeface="Didact Gothic"/>
                <a:cs typeface="Didact Gothic"/>
                <a:sym typeface="Didact Gothic"/>
              </a:rPr>
              <a:t>, and infographics &amp; images by </a:t>
            </a: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278" name="Google Shape;278;p16"/>
          <p:cNvSpPr txBox="1">
            <a:spLocks noGrp="1"/>
          </p:cNvSpPr>
          <p:nvPr>
            <p:ph type="ctrTitle"/>
          </p:nvPr>
        </p:nvSpPr>
        <p:spPr>
          <a:xfrm>
            <a:off x="2349550" y="974464"/>
            <a:ext cx="4995300" cy="125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79" name="Google Shape;279;p16"/>
          <p:cNvSpPr txBox="1">
            <a:spLocks noGrp="1"/>
          </p:cNvSpPr>
          <p:nvPr>
            <p:ph type="subTitle" idx="1"/>
          </p:nvPr>
        </p:nvSpPr>
        <p:spPr>
          <a:xfrm>
            <a:off x="3056950" y="3093755"/>
            <a:ext cx="3580500" cy="18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9893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1" name="Google Shape;281;p17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2" name="Google Shape;282;p17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3" name="Google Shape;283;p17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4" name="Google Shape;284;p17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5" name="Google Shape;285;p17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6" name="Google Shape;286;p17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7" name="Google Shape;287;p17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8" name="Google Shape;288;p17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9" name="Google Shape;289;p17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0" name="Google Shape;290;p17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1" name="Google Shape;291;p17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2" name="Google Shape;292;p17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3" name="Google Shape;293;p17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4" name="Google Shape;294;p17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229284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7067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D0946-0A6B-480E-9C48-F0F841140802}" type="datetimeFigureOut">
              <a:rPr lang="en-US" smtClean="0"/>
              <a:pPr/>
              <a:t>2/20/2023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475F-B99B-4519-BEF4-E0201FD037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45853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 rot="-193354">
            <a:off x="2567022" y="2347659"/>
            <a:ext cx="4082556" cy="21994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-193396">
            <a:off x="2980593" y="3786758"/>
            <a:ext cx="3644165" cy="647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9000" y="-11580"/>
            <a:ext cx="9144000" cy="6880699"/>
            <a:chOff x="-8950" y="0"/>
            <a:chExt cx="9144000" cy="5143551"/>
          </a:xfrm>
        </p:grpSpPr>
        <p:sp>
          <p:nvSpPr>
            <p:cNvPr id="12" name="Google Shape;12;p2"/>
            <p:cNvSpPr/>
            <p:nvPr/>
          </p:nvSpPr>
          <p:spPr>
            <a:xfrm>
              <a:off x="-8950" y="0"/>
              <a:ext cx="9144000" cy="5143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950" y="1285817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950" y="2571634"/>
              <a:ext cx="9144000" cy="1286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950" y="3857451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396337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Google Shape;18;p3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" name="Google Shape;19;p3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Google Shape;20;p3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Google Shape;21;p3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" name="Google Shape;22;p3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Google Shape;23;p3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24;p3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5;p3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Google Shape;30;p3"/>
          <p:cNvSpPr txBox="1">
            <a:spLocks noGrp="1"/>
          </p:cNvSpPr>
          <p:nvPr>
            <p:ph type="ctrTitle"/>
          </p:nvPr>
        </p:nvSpPr>
        <p:spPr>
          <a:xfrm rot="-182">
            <a:off x="2102101" y="3521183"/>
            <a:ext cx="56598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 rot="989">
            <a:off x="2324400" y="4533751"/>
            <a:ext cx="52152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FFFFFF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2" name="Google Shape;32;p3"/>
          <p:cNvSpPr/>
          <p:nvPr/>
        </p:nvSpPr>
        <p:spPr>
          <a:xfrm rot="5400000" flipH="1">
            <a:off x="8431050" y="-3317"/>
            <a:ext cx="7204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355532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1435800" y="460305"/>
            <a:ext cx="699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1435800" y="1565667"/>
            <a:ext cx="69924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0479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000"/>
              </a:buClr>
              <a:buSzPts val="1200"/>
              <a:buFont typeface="Abel"/>
              <a:buChar char="●"/>
              <a:defRPr sz="1200"/>
            </a:lvl1pPr>
            <a:lvl2pPr marL="914378" lvl="1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2pPr>
            <a:lvl3pPr marL="1371566" lvl="2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3pPr>
            <a:lvl4pPr marL="1828754" lvl="3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4pPr>
            <a:lvl5pPr marL="2285943" lvl="4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5pPr>
            <a:lvl6pPr marL="2743132" lvl="5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6pPr>
            <a:lvl7pPr marL="3200320" lvl="6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7pPr>
            <a:lvl8pPr marL="3657509" lvl="7" indent="-317492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8pPr>
            <a:lvl9pPr marL="4114697" lvl="8" indent="-317492">
              <a:spcBef>
                <a:spcPts val="1600"/>
              </a:spcBef>
              <a:spcAft>
                <a:spcPts val="160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cxnSp>
        <p:nvCxnSpPr>
          <p:cNvPr id="36" name="Google Shape;36;p4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4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" name="Google Shape;38;p4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" name="Google Shape;39;p4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" name="Google Shape;40;p4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4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" name="Google Shape;42;p4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" name="Google Shape;43;p4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" name="Google Shape;44;p4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Google Shape;45;p4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Google Shape;46;p4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Google Shape;47;p4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Google Shape;48;p4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Google Shape;49;p4"/>
          <p:cNvSpPr/>
          <p:nvPr/>
        </p:nvSpPr>
        <p:spPr>
          <a:xfrm rot="5400000" flipH="1">
            <a:off x="8431050" y="-3317"/>
            <a:ext cx="7204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50" name="Google Shape;50;p4"/>
          <p:cNvGrpSpPr/>
          <p:nvPr/>
        </p:nvGrpSpPr>
        <p:grpSpPr>
          <a:xfrm rot="637806">
            <a:off x="8036918" y="5455264"/>
            <a:ext cx="644715" cy="1057435"/>
            <a:chOff x="7086900" y="2742275"/>
            <a:chExt cx="1912041" cy="2352039"/>
          </a:xfrm>
        </p:grpSpPr>
        <p:sp>
          <p:nvSpPr>
            <p:cNvPr id="51" name="Google Shape;51;p4"/>
            <p:cNvSpPr/>
            <p:nvPr/>
          </p:nvSpPr>
          <p:spPr>
            <a:xfrm>
              <a:off x="7086900" y="2742275"/>
              <a:ext cx="1912041" cy="2352039"/>
            </a:xfrm>
            <a:custGeom>
              <a:avLst/>
              <a:gdLst/>
              <a:ahLst/>
              <a:cxnLst/>
              <a:rect l="l" t="t" r="r" b="b"/>
              <a:pathLst>
                <a:path w="10538" h="12963" extrusionOk="0">
                  <a:moveTo>
                    <a:pt x="5129" y="1"/>
                  </a:moveTo>
                  <a:cubicBezTo>
                    <a:pt x="4967" y="1"/>
                    <a:pt x="4868" y="12"/>
                    <a:pt x="4855" y="36"/>
                  </a:cubicBezTo>
                  <a:cubicBezTo>
                    <a:pt x="4663" y="393"/>
                    <a:pt x="328" y="7625"/>
                    <a:pt x="189" y="7879"/>
                  </a:cubicBezTo>
                  <a:cubicBezTo>
                    <a:pt x="1" y="8224"/>
                    <a:pt x="3890" y="8601"/>
                    <a:pt x="4346" y="8653"/>
                  </a:cubicBezTo>
                  <a:cubicBezTo>
                    <a:pt x="4428" y="8663"/>
                    <a:pt x="4378" y="12919"/>
                    <a:pt x="4759" y="12962"/>
                  </a:cubicBezTo>
                  <a:cubicBezTo>
                    <a:pt x="4760" y="12962"/>
                    <a:pt x="4761" y="12962"/>
                    <a:pt x="4761" y="12962"/>
                  </a:cubicBezTo>
                  <a:cubicBezTo>
                    <a:pt x="5053" y="12962"/>
                    <a:pt x="10404" y="5409"/>
                    <a:pt x="10404" y="5409"/>
                  </a:cubicBezTo>
                  <a:cubicBezTo>
                    <a:pt x="10460" y="5327"/>
                    <a:pt x="10410" y="5214"/>
                    <a:pt x="10311" y="5194"/>
                  </a:cubicBezTo>
                  <a:lnTo>
                    <a:pt x="7927" y="4735"/>
                  </a:lnTo>
                  <a:cubicBezTo>
                    <a:pt x="7927" y="4735"/>
                    <a:pt x="10179" y="1312"/>
                    <a:pt x="10341" y="965"/>
                  </a:cubicBezTo>
                  <a:cubicBezTo>
                    <a:pt x="10537" y="543"/>
                    <a:pt x="6269" y="1"/>
                    <a:pt x="5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7376118" y="2897952"/>
              <a:ext cx="888705" cy="1206411"/>
            </a:xfrm>
            <a:custGeom>
              <a:avLst/>
              <a:gdLst/>
              <a:ahLst/>
              <a:cxnLst/>
              <a:rect l="l" t="t" r="r" b="b"/>
              <a:pathLst>
                <a:path w="4898" h="6649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067" y="5299"/>
                    <a:pt x="4180" y="1377"/>
                    <a:pt x="4898" y="25"/>
                  </a:cubicBez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rgbClr val="DDA5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7376118" y="2897952"/>
              <a:ext cx="1344852" cy="1921476"/>
            </a:xfrm>
            <a:custGeom>
              <a:avLst/>
              <a:gdLst/>
              <a:ahLst/>
              <a:cxnLst/>
              <a:rect l="l" t="t" r="r" b="b"/>
              <a:pathLst>
                <a:path w="7412" h="10590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146" y="6751"/>
                    <a:pt x="3523" y="6787"/>
                    <a:pt x="3657" y="6800"/>
                  </a:cubicBezTo>
                  <a:cubicBezTo>
                    <a:pt x="3661" y="6800"/>
                    <a:pt x="3665" y="6803"/>
                    <a:pt x="3665" y="6807"/>
                  </a:cubicBezTo>
                  <a:cubicBezTo>
                    <a:pt x="3856" y="6939"/>
                    <a:pt x="3334" y="10513"/>
                    <a:pt x="3538" y="10589"/>
                  </a:cubicBezTo>
                  <a:cubicBezTo>
                    <a:pt x="3546" y="10589"/>
                    <a:pt x="3558" y="10586"/>
                    <a:pt x="3575" y="10577"/>
                  </a:cubicBezTo>
                  <a:cubicBezTo>
                    <a:pt x="4002" y="10285"/>
                    <a:pt x="7242" y="5421"/>
                    <a:pt x="7325" y="5167"/>
                  </a:cubicBezTo>
                  <a:cubicBezTo>
                    <a:pt x="7411" y="4905"/>
                    <a:pt x="4825" y="4710"/>
                    <a:pt x="4511" y="4621"/>
                  </a:cubicBezTo>
                  <a:cubicBezTo>
                    <a:pt x="4197" y="4528"/>
                    <a:pt x="7245" y="759"/>
                    <a:pt x="7328" y="498"/>
                  </a:cubicBezTo>
                  <a:cubicBezTo>
                    <a:pt x="7384" y="329"/>
                    <a:pt x="5959" y="101"/>
                    <a:pt x="4901" y="25"/>
                  </a:cubicBezTo>
                  <a:lnTo>
                    <a:pt x="4898" y="25"/>
                  </a:ln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" name="Google Shape;54;p4"/>
            <p:cNvSpPr/>
            <p:nvPr/>
          </p:nvSpPr>
          <p:spPr>
            <a:xfrm>
              <a:off x="7980862" y="4126492"/>
              <a:ext cx="219183" cy="692929"/>
            </a:xfrm>
            <a:custGeom>
              <a:avLst/>
              <a:gdLst/>
              <a:ahLst/>
              <a:cxnLst/>
              <a:rect l="l" t="t" r="r" b="b"/>
              <a:pathLst>
                <a:path w="1208" h="3819" extrusionOk="0">
                  <a:moveTo>
                    <a:pt x="817" y="1"/>
                  </a:moveTo>
                  <a:cubicBezTo>
                    <a:pt x="649" y="1"/>
                    <a:pt x="459" y="20"/>
                    <a:pt x="332" y="36"/>
                  </a:cubicBezTo>
                  <a:cubicBezTo>
                    <a:pt x="523" y="168"/>
                    <a:pt x="1" y="3742"/>
                    <a:pt x="205" y="3818"/>
                  </a:cubicBezTo>
                  <a:cubicBezTo>
                    <a:pt x="213" y="3818"/>
                    <a:pt x="225" y="3815"/>
                    <a:pt x="242" y="3806"/>
                  </a:cubicBezTo>
                  <a:cubicBezTo>
                    <a:pt x="659" y="2770"/>
                    <a:pt x="1171" y="323"/>
                    <a:pt x="1194" y="131"/>
                  </a:cubicBezTo>
                  <a:cubicBezTo>
                    <a:pt x="1207" y="30"/>
                    <a:pt x="1028" y="1"/>
                    <a:pt x="8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8267721" y="3019880"/>
              <a:ext cx="325871" cy="353631"/>
            </a:xfrm>
            <a:custGeom>
              <a:avLst/>
              <a:gdLst/>
              <a:ahLst/>
              <a:cxnLst/>
              <a:rect l="l" t="t" r="r" b="b"/>
              <a:pathLst>
                <a:path w="1796" h="1949" extrusionOk="0">
                  <a:moveTo>
                    <a:pt x="1455" y="0"/>
                  </a:moveTo>
                  <a:cubicBezTo>
                    <a:pt x="1396" y="0"/>
                    <a:pt x="1336" y="27"/>
                    <a:pt x="1287" y="90"/>
                  </a:cubicBezTo>
                  <a:cubicBezTo>
                    <a:pt x="906" y="572"/>
                    <a:pt x="526" y="1059"/>
                    <a:pt x="146" y="1542"/>
                  </a:cubicBezTo>
                  <a:cubicBezTo>
                    <a:pt x="1" y="1726"/>
                    <a:pt x="169" y="1949"/>
                    <a:pt x="344" y="1949"/>
                  </a:cubicBezTo>
                  <a:cubicBezTo>
                    <a:pt x="401" y="1949"/>
                    <a:pt x="463" y="1922"/>
                    <a:pt x="513" y="1862"/>
                  </a:cubicBezTo>
                  <a:cubicBezTo>
                    <a:pt x="893" y="1376"/>
                    <a:pt x="1273" y="893"/>
                    <a:pt x="1654" y="407"/>
                  </a:cubicBezTo>
                  <a:cubicBezTo>
                    <a:pt x="1796" y="226"/>
                    <a:pt x="1627" y="0"/>
                    <a:pt x="145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" name="Google Shape;56;p4"/>
            <p:cNvSpPr/>
            <p:nvPr/>
          </p:nvSpPr>
          <p:spPr>
            <a:xfrm>
              <a:off x="8168109" y="3399093"/>
              <a:ext cx="121385" cy="88362"/>
            </a:xfrm>
            <a:custGeom>
              <a:avLst/>
              <a:gdLst/>
              <a:ahLst/>
              <a:cxnLst/>
              <a:rect l="l" t="t" r="r" b="b"/>
              <a:pathLst>
                <a:path w="669" h="487" extrusionOk="0">
                  <a:moveTo>
                    <a:pt x="331" y="1"/>
                  </a:moveTo>
                  <a:cubicBezTo>
                    <a:pt x="63" y="1"/>
                    <a:pt x="0" y="427"/>
                    <a:pt x="292" y="483"/>
                  </a:cubicBezTo>
                  <a:cubicBezTo>
                    <a:pt x="308" y="486"/>
                    <a:pt x="324" y="486"/>
                    <a:pt x="341" y="486"/>
                  </a:cubicBezTo>
                  <a:cubicBezTo>
                    <a:pt x="606" y="486"/>
                    <a:pt x="669" y="60"/>
                    <a:pt x="380" y="7"/>
                  </a:cubicBezTo>
                  <a:cubicBezTo>
                    <a:pt x="364" y="4"/>
                    <a:pt x="344" y="1"/>
                    <a:pt x="33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8313988" y="3873018"/>
              <a:ext cx="299562" cy="381755"/>
            </a:xfrm>
            <a:custGeom>
              <a:avLst/>
              <a:gdLst/>
              <a:ahLst/>
              <a:cxnLst/>
              <a:rect l="l" t="t" r="r" b="b"/>
              <a:pathLst>
                <a:path w="1651" h="2104" extrusionOk="0">
                  <a:moveTo>
                    <a:pt x="1316" y="0"/>
                  </a:moveTo>
                  <a:cubicBezTo>
                    <a:pt x="1250" y="0"/>
                    <a:pt x="1187" y="31"/>
                    <a:pt x="1141" y="107"/>
                  </a:cubicBezTo>
                  <a:cubicBezTo>
                    <a:pt x="800" y="639"/>
                    <a:pt x="463" y="1175"/>
                    <a:pt x="122" y="1707"/>
                  </a:cubicBezTo>
                  <a:cubicBezTo>
                    <a:pt x="0" y="1896"/>
                    <a:pt x="169" y="2104"/>
                    <a:pt x="338" y="2104"/>
                  </a:cubicBezTo>
                  <a:cubicBezTo>
                    <a:pt x="400" y="2104"/>
                    <a:pt x="463" y="2074"/>
                    <a:pt x="509" y="1998"/>
                  </a:cubicBezTo>
                  <a:cubicBezTo>
                    <a:pt x="849" y="1465"/>
                    <a:pt x="1191" y="930"/>
                    <a:pt x="1528" y="397"/>
                  </a:cubicBezTo>
                  <a:cubicBezTo>
                    <a:pt x="1650" y="209"/>
                    <a:pt x="1481" y="0"/>
                    <a:pt x="131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8" name="Google Shape;58;p4"/>
          <p:cNvSpPr/>
          <p:nvPr/>
        </p:nvSpPr>
        <p:spPr>
          <a:xfrm>
            <a:off x="8218163" y="1282541"/>
            <a:ext cx="178624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Google Shape;59;p4"/>
          <p:cNvSpPr/>
          <p:nvPr/>
        </p:nvSpPr>
        <p:spPr>
          <a:xfrm>
            <a:off x="1319513" y="6210841"/>
            <a:ext cx="178624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82916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lt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5"/>
          <p:cNvSpPr txBox="1">
            <a:spLocks noGrp="1"/>
          </p:cNvSpPr>
          <p:nvPr>
            <p:ph type="title"/>
          </p:nvPr>
        </p:nvSpPr>
        <p:spPr>
          <a:xfrm>
            <a:off x="1435800" y="460305"/>
            <a:ext cx="699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62" name="Google Shape;62;p5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" name="Google Shape;63;p5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" name="Google Shape;64;p5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" name="Google Shape;65;p5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" name="Google Shape;66;p5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" name="Google Shape;67;p5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" name="Google Shape;68;p5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69;p5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" name="Google Shape;70;p5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Google Shape;71;p5"/>
          <p:cNvSpPr txBox="1">
            <a:spLocks noGrp="1"/>
          </p:cNvSpPr>
          <p:nvPr>
            <p:ph type="subTitle" idx="1"/>
          </p:nvPr>
        </p:nvSpPr>
        <p:spPr>
          <a:xfrm rot="-438706" flipH="1">
            <a:off x="1818260" y="3453988"/>
            <a:ext cx="2112075" cy="13627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"/>
          <p:cNvSpPr txBox="1">
            <a:spLocks noGrp="1"/>
          </p:cNvSpPr>
          <p:nvPr>
            <p:ph type="subTitle" idx="2"/>
          </p:nvPr>
        </p:nvSpPr>
        <p:spPr>
          <a:xfrm rot="-438706" flipH="1">
            <a:off x="1657691" y="2176557"/>
            <a:ext cx="2112075" cy="5803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9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3" name="Google Shape;73;p5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Google Shape;74;p5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Google Shape;75;p5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Google Shape;76;p5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3"/>
          </p:nvPr>
        </p:nvSpPr>
        <p:spPr>
          <a:xfrm rot="472683" flipH="1">
            <a:off x="5539636" y="4063066"/>
            <a:ext cx="2112134" cy="13628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subTitle" idx="4"/>
          </p:nvPr>
        </p:nvSpPr>
        <p:spPr>
          <a:xfrm rot="472683" flipH="1">
            <a:off x="5712571" y="2787832"/>
            <a:ext cx="2112134" cy="5802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9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8831812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"/>
          <p:cNvSpPr txBox="1">
            <a:spLocks noGrp="1"/>
          </p:cNvSpPr>
          <p:nvPr>
            <p:ph type="title"/>
          </p:nvPr>
        </p:nvSpPr>
        <p:spPr>
          <a:xfrm>
            <a:off x="1435800" y="460305"/>
            <a:ext cx="699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1" name="Google Shape;81;p6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2" name="Google Shape;82;p6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" name="Google Shape;83;p6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Google Shape;84;p6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5" name="Google Shape;85;p6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" name="Google Shape;86;p6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7" name="Google Shape;87;p6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" name="Google Shape;88;p6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9" name="Google Shape;89;p6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0" name="Google Shape;90;p6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1" name="Google Shape;91;p6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" name="Google Shape;92;p6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Google Shape;93;p6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623514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5" name="Google Shape;95;p7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6" name="Google Shape;96;p7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7" name="Google Shape;97;p7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" name="Google Shape;98;p7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" name="Google Shape;99;p7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0" name="Google Shape;100;p7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1" name="Google Shape;101;p7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2" name="Google Shape;102;p7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3" name="Google Shape;103;p7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4" name="Google Shape;104;p7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5" name="Google Shape;105;p7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6" name="Google Shape;106;p7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7" name="Google Shape;107;p7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8" name="Google Shape;108;p7"/>
          <p:cNvSpPr txBox="1">
            <a:spLocks noGrp="1"/>
          </p:cNvSpPr>
          <p:nvPr>
            <p:ph type="title"/>
          </p:nvPr>
        </p:nvSpPr>
        <p:spPr>
          <a:xfrm>
            <a:off x="1435800" y="460305"/>
            <a:ext cx="699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7"/>
          <p:cNvSpPr txBox="1">
            <a:spLocks noGrp="1"/>
          </p:cNvSpPr>
          <p:nvPr>
            <p:ph type="subTitle" idx="1"/>
          </p:nvPr>
        </p:nvSpPr>
        <p:spPr>
          <a:xfrm rot="891">
            <a:off x="2449275" y="4531380"/>
            <a:ext cx="46275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7"/>
          <p:cNvSpPr/>
          <p:nvPr/>
        </p:nvSpPr>
        <p:spPr>
          <a:xfrm rot="5400000" flipH="1">
            <a:off x="8431050" y="-3317"/>
            <a:ext cx="7204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198073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8"/>
          <p:cNvGrpSpPr/>
          <p:nvPr/>
        </p:nvGrpSpPr>
        <p:grpSpPr>
          <a:xfrm>
            <a:off x="0" y="-22467"/>
            <a:ext cx="9144000" cy="6880400"/>
            <a:chOff x="0" y="-16850"/>
            <a:chExt cx="9144000" cy="5160300"/>
          </a:xfrm>
        </p:grpSpPr>
        <p:cxnSp>
          <p:nvCxnSpPr>
            <p:cNvPr id="113" name="Google Shape;113;p8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8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8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8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8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8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8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120;p8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1" name="Google Shape;121;p8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26" name="Google Shape;126;p8"/>
          <p:cNvSpPr txBox="1">
            <a:spLocks noGrp="1"/>
          </p:cNvSpPr>
          <p:nvPr>
            <p:ph type="title"/>
          </p:nvPr>
        </p:nvSpPr>
        <p:spPr>
          <a:xfrm>
            <a:off x="1236150" y="1524000"/>
            <a:ext cx="3084300" cy="36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93970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10"/>
          <p:cNvGrpSpPr/>
          <p:nvPr/>
        </p:nvGrpSpPr>
        <p:grpSpPr>
          <a:xfrm>
            <a:off x="0" y="-22467"/>
            <a:ext cx="9144000" cy="6880400"/>
            <a:chOff x="0" y="-16850"/>
            <a:chExt cx="9144000" cy="5160300"/>
          </a:xfrm>
        </p:grpSpPr>
        <p:cxnSp>
          <p:nvCxnSpPr>
            <p:cNvPr id="147" name="Google Shape;147;p10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10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10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10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10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10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10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10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5" name="Google Shape;155;p10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6" name="Google Shape;156;p10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7" name="Google Shape;157;p10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8" name="Google Shape;158;p10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9" name="Google Shape;159;p10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60" name="Google Shape;160;p10"/>
          <p:cNvSpPr txBox="1">
            <a:spLocks noGrp="1"/>
          </p:cNvSpPr>
          <p:nvPr>
            <p:ph type="title"/>
          </p:nvPr>
        </p:nvSpPr>
        <p:spPr>
          <a:xfrm>
            <a:off x="1435800" y="460305"/>
            <a:ext cx="699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0"/>
          <p:cNvSpPr/>
          <p:nvPr/>
        </p:nvSpPr>
        <p:spPr>
          <a:xfrm rot="5400000" flipH="1">
            <a:off x="8431050" y="-3317"/>
            <a:ext cx="7204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198381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1"/>
          <p:cNvGrpSpPr/>
          <p:nvPr/>
        </p:nvGrpSpPr>
        <p:grpSpPr>
          <a:xfrm>
            <a:off x="0" y="-22467"/>
            <a:ext cx="9144000" cy="6880400"/>
            <a:chOff x="0" y="-16850"/>
            <a:chExt cx="9144000" cy="5160300"/>
          </a:xfrm>
        </p:grpSpPr>
        <p:cxnSp>
          <p:nvCxnSpPr>
            <p:cNvPr id="164" name="Google Shape;164;p11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11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11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11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11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9" name="Google Shape;169;p11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0" name="Google Shape;170;p11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" name="Google Shape;171;p11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2" name="Google Shape;172;p11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3" name="Google Shape;173;p11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4" name="Google Shape;174;p11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77" name="Google Shape;177;p11"/>
          <p:cNvSpPr txBox="1">
            <a:spLocks noGrp="1"/>
          </p:cNvSpPr>
          <p:nvPr>
            <p:ph type="title" hasCustomPrompt="1"/>
          </p:nvPr>
        </p:nvSpPr>
        <p:spPr>
          <a:xfrm>
            <a:off x="1436700" y="1809867"/>
            <a:ext cx="69906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78" name="Google Shape;178;p11"/>
          <p:cNvSpPr txBox="1">
            <a:spLocks noGrp="1"/>
          </p:cNvSpPr>
          <p:nvPr>
            <p:ph type="body" idx="1"/>
          </p:nvPr>
        </p:nvSpPr>
        <p:spPr>
          <a:xfrm>
            <a:off x="2550750" y="4271300"/>
            <a:ext cx="47625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9" name="Google Shape;179;p11"/>
          <p:cNvSpPr/>
          <p:nvPr/>
        </p:nvSpPr>
        <p:spPr>
          <a:xfrm rot="5400000" flipH="1">
            <a:off x="8431050" y="-3317"/>
            <a:ext cx="7204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87205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3674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D0946-0A6B-480E-9C48-F0F841140802}" type="datetimeFigureOut">
              <a:rPr lang="en-US" smtClean="0"/>
              <a:pPr/>
              <a:t>2/20/2023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475F-B99B-4519-BEF4-E0201FD037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09478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2" name="Google Shape;182;p13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3" name="Google Shape;183;p13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4" name="Google Shape;184;p13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5" name="Google Shape;185;p13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6" name="Google Shape;186;p13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7" name="Google Shape;187;p13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8" name="Google Shape;188;p13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9" name="Google Shape;189;p13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0" name="Google Shape;190;p13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1" name="Google Shape;191;p13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2" name="Google Shape;192;p13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3" name="Google Shape;193;p13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4" name="Google Shape;194;p13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95" name="Google Shape;195;p13"/>
          <p:cNvGrpSpPr/>
          <p:nvPr/>
        </p:nvGrpSpPr>
        <p:grpSpPr>
          <a:xfrm>
            <a:off x="8330751" y="-18735"/>
            <a:ext cx="404657" cy="2411120"/>
            <a:chOff x="8574475" y="-14051"/>
            <a:chExt cx="404657" cy="1808340"/>
          </a:xfrm>
        </p:grpSpPr>
        <p:sp>
          <p:nvSpPr>
            <p:cNvPr id="196" name="Google Shape;196;p13"/>
            <p:cNvSpPr/>
            <p:nvPr/>
          </p:nvSpPr>
          <p:spPr>
            <a:xfrm>
              <a:off x="8574475" y="-14051"/>
              <a:ext cx="404657" cy="1808340"/>
            </a:xfrm>
            <a:custGeom>
              <a:avLst/>
              <a:gdLst/>
              <a:ahLst/>
              <a:cxnLst/>
              <a:rect l="l" t="t" r="r" b="b"/>
              <a:pathLst>
                <a:path w="8244" h="36841" extrusionOk="0">
                  <a:moveTo>
                    <a:pt x="0" y="0"/>
                  </a:moveTo>
                  <a:lnTo>
                    <a:pt x="0" y="36840"/>
                  </a:lnTo>
                  <a:lnTo>
                    <a:pt x="4124" y="32829"/>
                  </a:lnTo>
                  <a:lnTo>
                    <a:pt x="8244" y="36840"/>
                  </a:lnTo>
                  <a:lnTo>
                    <a:pt x="82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7" name="Google Shape;197;p13"/>
            <p:cNvSpPr/>
            <p:nvPr/>
          </p:nvSpPr>
          <p:spPr>
            <a:xfrm>
              <a:off x="8804287" y="-14051"/>
              <a:ext cx="174841" cy="270409"/>
            </a:xfrm>
            <a:custGeom>
              <a:avLst/>
              <a:gdLst/>
              <a:ahLst/>
              <a:cxnLst/>
              <a:rect l="l" t="t" r="r" b="b"/>
              <a:pathLst>
                <a:path w="3562" h="5509" extrusionOk="0">
                  <a:moveTo>
                    <a:pt x="1" y="0"/>
                  </a:moveTo>
                  <a:lnTo>
                    <a:pt x="3562" y="5509"/>
                  </a:lnTo>
                  <a:lnTo>
                    <a:pt x="3562" y="3826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8" name="Google Shape;198;p13"/>
            <p:cNvSpPr/>
            <p:nvPr/>
          </p:nvSpPr>
          <p:spPr>
            <a:xfrm>
              <a:off x="8574475" y="1712730"/>
              <a:ext cx="32494" cy="81530"/>
            </a:xfrm>
            <a:custGeom>
              <a:avLst/>
              <a:gdLst/>
              <a:ahLst/>
              <a:cxnLst/>
              <a:rect l="l" t="t" r="r" b="b"/>
              <a:pathLst>
                <a:path w="662" h="1661" extrusionOk="0">
                  <a:moveTo>
                    <a:pt x="0" y="1"/>
                  </a:moveTo>
                  <a:lnTo>
                    <a:pt x="0" y="1660"/>
                  </a:lnTo>
                  <a:lnTo>
                    <a:pt x="662" y="10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9" name="Google Shape;199;p13"/>
            <p:cNvSpPr/>
            <p:nvPr/>
          </p:nvSpPr>
          <p:spPr>
            <a:xfrm>
              <a:off x="8629302" y="-14051"/>
              <a:ext cx="349829" cy="541015"/>
            </a:xfrm>
            <a:custGeom>
              <a:avLst/>
              <a:gdLst/>
              <a:ahLst/>
              <a:cxnLst/>
              <a:rect l="l" t="t" r="r" b="b"/>
              <a:pathLst>
                <a:path w="7127" h="11022" extrusionOk="0">
                  <a:moveTo>
                    <a:pt x="1" y="0"/>
                  </a:moveTo>
                  <a:lnTo>
                    <a:pt x="7127" y="11021"/>
                  </a:lnTo>
                  <a:lnTo>
                    <a:pt x="7127" y="9338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0" name="Google Shape;200;p13"/>
            <p:cNvSpPr/>
            <p:nvPr/>
          </p:nvSpPr>
          <p:spPr>
            <a:xfrm>
              <a:off x="8574475" y="89173"/>
              <a:ext cx="404657" cy="708346"/>
            </a:xfrm>
            <a:custGeom>
              <a:avLst/>
              <a:gdLst/>
              <a:ahLst/>
              <a:cxnLst/>
              <a:rect l="l" t="t" r="r" b="b"/>
              <a:pathLst>
                <a:path w="8244" h="14431" extrusionOk="0">
                  <a:moveTo>
                    <a:pt x="0" y="1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1" name="Google Shape;201;p13"/>
            <p:cNvSpPr/>
            <p:nvPr/>
          </p:nvSpPr>
          <p:spPr>
            <a:xfrm>
              <a:off x="8574475" y="1171430"/>
              <a:ext cx="399306" cy="617637"/>
            </a:xfrm>
            <a:custGeom>
              <a:avLst/>
              <a:gdLst/>
              <a:ahLst/>
              <a:cxnLst/>
              <a:rect l="l" t="t" r="r" b="b"/>
              <a:pathLst>
                <a:path w="8135" h="12583" extrusionOk="0">
                  <a:moveTo>
                    <a:pt x="0" y="1"/>
                  </a:moveTo>
                  <a:lnTo>
                    <a:pt x="0" y="1687"/>
                  </a:lnTo>
                  <a:lnTo>
                    <a:pt x="5199" y="9722"/>
                  </a:lnTo>
                  <a:lnTo>
                    <a:pt x="8135" y="125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2" name="Google Shape;202;p13"/>
            <p:cNvSpPr/>
            <p:nvPr/>
          </p:nvSpPr>
          <p:spPr>
            <a:xfrm>
              <a:off x="8574475" y="1442178"/>
              <a:ext cx="139794" cy="248076"/>
            </a:xfrm>
            <a:custGeom>
              <a:avLst/>
              <a:gdLst/>
              <a:ahLst/>
              <a:cxnLst/>
              <a:rect l="l" t="t" r="r" b="b"/>
              <a:pathLst>
                <a:path w="2848" h="5054" extrusionOk="0">
                  <a:moveTo>
                    <a:pt x="0" y="0"/>
                  </a:moveTo>
                  <a:lnTo>
                    <a:pt x="0" y="1684"/>
                  </a:lnTo>
                  <a:lnTo>
                    <a:pt x="2180" y="5053"/>
                  </a:lnTo>
                  <a:lnTo>
                    <a:pt x="2847" y="44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3" name="Google Shape;203;p13"/>
            <p:cNvSpPr/>
            <p:nvPr/>
          </p:nvSpPr>
          <p:spPr>
            <a:xfrm>
              <a:off x="8574475" y="900878"/>
              <a:ext cx="404657" cy="708542"/>
            </a:xfrm>
            <a:custGeom>
              <a:avLst/>
              <a:gdLst/>
              <a:ahLst/>
              <a:cxnLst/>
              <a:rect l="l" t="t" r="r" b="b"/>
              <a:pathLst>
                <a:path w="8244" h="14435" extrusionOk="0">
                  <a:moveTo>
                    <a:pt x="0" y="0"/>
                  </a:moveTo>
                  <a:lnTo>
                    <a:pt x="0" y="1687"/>
                  </a:lnTo>
                  <a:lnTo>
                    <a:pt x="8244" y="14434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4" name="Google Shape;204;p13"/>
            <p:cNvSpPr/>
            <p:nvPr/>
          </p:nvSpPr>
          <p:spPr>
            <a:xfrm>
              <a:off x="8574475" y="359725"/>
              <a:ext cx="404657" cy="708395"/>
            </a:xfrm>
            <a:custGeom>
              <a:avLst/>
              <a:gdLst/>
              <a:ahLst/>
              <a:cxnLst/>
              <a:rect l="l" t="t" r="r" b="b"/>
              <a:pathLst>
                <a:path w="8244" h="14432" extrusionOk="0">
                  <a:moveTo>
                    <a:pt x="0" y="0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5" name="Google Shape;205;p13"/>
            <p:cNvSpPr/>
            <p:nvPr/>
          </p:nvSpPr>
          <p:spPr>
            <a:xfrm>
              <a:off x="8574475" y="630277"/>
              <a:ext cx="404657" cy="708591"/>
            </a:xfrm>
            <a:custGeom>
              <a:avLst/>
              <a:gdLst/>
              <a:ahLst/>
              <a:cxnLst/>
              <a:rect l="l" t="t" r="r" b="b"/>
              <a:pathLst>
                <a:path w="8244" h="14436" extrusionOk="0">
                  <a:moveTo>
                    <a:pt x="0" y="1"/>
                  </a:moveTo>
                  <a:lnTo>
                    <a:pt x="0" y="1684"/>
                  </a:lnTo>
                  <a:lnTo>
                    <a:pt x="8244" y="14435"/>
                  </a:lnTo>
                  <a:lnTo>
                    <a:pt x="8244" y="1274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6" name="Google Shape;206;p13"/>
          <p:cNvGrpSpPr/>
          <p:nvPr/>
        </p:nvGrpSpPr>
        <p:grpSpPr>
          <a:xfrm rot="-2208756">
            <a:off x="1102700" y="5179010"/>
            <a:ext cx="496378" cy="845623"/>
            <a:chOff x="4257150" y="439500"/>
            <a:chExt cx="496378" cy="634217"/>
          </a:xfrm>
        </p:grpSpPr>
        <p:sp>
          <p:nvSpPr>
            <p:cNvPr id="207" name="Google Shape;207;p13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14" name="Google Shape;214;p13"/>
          <p:cNvSpPr/>
          <p:nvPr/>
        </p:nvSpPr>
        <p:spPr>
          <a:xfrm rot="639960">
            <a:off x="4686954" y="473534"/>
            <a:ext cx="404651" cy="492951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5" name="Google Shape;215;p13"/>
          <p:cNvSpPr txBox="1">
            <a:spLocks noGrp="1"/>
          </p:cNvSpPr>
          <p:nvPr>
            <p:ph type="title"/>
          </p:nvPr>
        </p:nvSpPr>
        <p:spPr>
          <a:xfrm>
            <a:off x="5184394" y="1680295"/>
            <a:ext cx="30843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16" name="Google Shape;216;p13"/>
          <p:cNvSpPr txBox="1">
            <a:spLocks noGrp="1"/>
          </p:cNvSpPr>
          <p:nvPr>
            <p:ph type="title" idx="2"/>
          </p:nvPr>
        </p:nvSpPr>
        <p:spPr>
          <a:xfrm>
            <a:off x="1582800" y="1680295"/>
            <a:ext cx="30843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17" name="Google Shape;217;p13"/>
          <p:cNvSpPr txBox="1">
            <a:spLocks noGrp="1"/>
          </p:cNvSpPr>
          <p:nvPr>
            <p:ph type="subTitle" idx="1"/>
          </p:nvPr>
        </p:nvSpPr>
        <p:spPr>
          <a:xfrm flipH="1">
            <a:off x="1772711" y="2261821"/>
            <a:ext cx="2704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3"/>
          <p:cNvSpPr txBox="1">
            <a:spLocks noGrp="1"/>
          </p:cNvSpPr>
          <p:nvPr>
            <p:ph type="subTitle" idx="3"/>
          </p:nvPr>
        </p:nvSpPr>
        <p:spPr>
          <a:xfrm flipH="1">
            <a:off x="5386849" y="2261823"/>
            <a:ext cx="27045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13"/>
          <p:cNvSpPr txBox="1">
            <a:spLocks noGrp="1"/>
          </p:cNvSpPr>
          <p:nvPr>
            <p:ph type="title" idx="4"/>
          </p:nvPr>
        </p:nvSpPr>
        <p:spPr>
          <a:xfrm>
            <a:off x="5184394" y="4730395"/>
            <a:ext cx="30843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20" name="Google Shape;220;p13"/>
          <p:cNvSpPr txBox="1">
            <a:spLocks noGrp="1"/>
          </p:cNvSpPr>
          <p:nvPr>
            <p:ph type="title" idx="5"/>
          </p:nvPr>
        </p:nvSpPr>
        <p:spPr>
          <a:xfrm>
            <a:off x="1582800" y="4730395"/>
            <a:ext cx="30843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21" name="Google Shape;221;p13"/>
          <p:cNvSpPr txBox="1">
            <a:spLocks noGrp="1"/>
          </p:cNvSpPr>
          <p:nvPr>
            <p:ph type="subTitle" idx="6"/>
          </p:nvPr>
        </p:nvSpPr>
        <p:spPr>
          <a:xfrm flipH="1">
            <a:off x="1772711" y="5311921"/>
            <a:ext cx="2704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13"/>
          <p:cNvSpPr txBox="1">
            <a:spLocks noGrp="1"/>
          </p:cNvSpPr>
          <p:nvPr>
            <p:ph type="subTitle" idx="7"/>
          </p:nvPr>
        </p:nvSpPr>
        <p:spPr>
          <a:xfrm flipH="1">
            <a:off x="5386849" y="5311923"/>
            <a:ext cx="27045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234496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hree columns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4" name="Google Shape;224;p14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5" name="Google Shape;225;p14"/>
          <p:cNvSpPr txBox="1">
            <a:spLocks noGrp="1"/>
          </p:cNvSpPr>
          <p:nvPr>
            <p:ph type="title"/>
          </p:nvPr>
        </p:nvSpPr>
        <p:spPr>
          <a:xfrm>
            <a:off x="1435800" y="460305"/>
            <a:ext cx="699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26" name="Google Shape;226;p14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7" name="Google Shape;227;p14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8" name="Google Shape;228;p14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9" name="Google Shape;229;p14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0" name="Google Shape;230;p14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1" name="Google Shape;231;p14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2" name="Google Shape;232;p14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3" name="Google Shape;233;p14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4" name="Google Shape;234;p14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5" name="Google Shape;235;p14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6" name="Google Shape;236;p14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7" name="Google Shape;237;p14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8" name="Google Shape;238;p14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9" name="Google Shape;239;p14"/>
          <p:cNvSpPr txBox="1">
            <a:spLocks noGrp="1"/>
          </p:cNvSpPr>
          <p:nvPr>
            <p:ph type="subTitle" idx="1"/>
          </p:nvPr>
        </p:nvSpPr>
        <p:spPr>
          <a:xfrm flipH="1">
            <a:off x="1581104" y="5219367"/>
            <a:ext cx="21141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4"/>
          <p:cNvSpPr txBox="1">
            <a:spLocks noGrp="1"/>
          </p:cNvSpPr>
          <p:nvPr>
            <p:ph type="subTitle" idx="2"/>
          </p:nvPr>
        </p:nvSpPr>
        <p:spPr>
          <a:xfrm flipH="1">
            <a:off x="1581209" y="4699671"/>
            <a:ext cx="21141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1" name="Google Shape;241;p14"/>
          <p:cNvSpPr txBox="1">
            <a:spLocks noGrp="1"/>
          </p:cNvSpPr>
          <p:nvPr>
            <p:ph type="subTitle" idx="3"/>
          </p:nvPr>
        </p:nvSpPr>
        <p:spPr>
          <a:xfrm flipH="1">
            <a:off x="3874988" y="4121300"/>
            <a:ext cx="21141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14"/>
          <p:cNvSpPr txBox="1">
            <a:spLocks noGrp="1"/>
          </p:cNvSpPr>
          <p:nvPr>
            <p:ph type="subTitle" idx="4"/>
          </p:nvPr>
        </p:nvSpPr>
        <p:spPr>
          <a:xfrm flipH="1">
            <a:off x="3874988" y="3599700"/>
            <a:ext cx="21141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3" name="Google Shape;243;p14"/>
          <p:cNvSpPr txBox="1">
            <a:spLocks noGrp="1"/>
          </p:cNvSpPr>
          <p:nvPr>
            <p:ph type="subTitle" idx="5"/>
          </p:nvPr>
        </p:nvSpPr>
        <p:spPr>
          <a:xfrm flipH="1">
            <a:off x="6168801" y="5206667"/>
            <a:ext cx="21141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14"/>
          <p:cNvSpPr txBox="1">
            <a:spLocks noGrp="1"/>
          </p:cNvSpPr>
          <p:nvPr>
            <p:ph type="subTitle" idx="6"/>
          </p:nvPr>
        </p:nvSpPr>
        <p:spPr>
          <a:xfrm flipH="1">
            <a:off x="6168801" y="4699671"/>
            <a:ext cx="21141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608670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 1">
  <p:cSld name="Encabezado de sección 1">
    <p:bg>
      <p:bgPr>
        <a:solidFill>
          <a:schemeClr val="lt1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6" name="Google Shape;246;p15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7" name="Google Shape;247;p15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8" name="Google Shape;248;p15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9" name="Google Shape;249;p15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0" name="Google Shape;250;p15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1" name="Google Shape;251;p15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2" name="Google Shape;252;p15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3" name="Google Shape;253;p15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4" name="Google Shape;254;p15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5" name="Google Shape;255;p15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6" name="Google Shape;256;p15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7" name="Google Shape;257;p15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8" name="Google Shape;258;p15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9" name="Google Shape;259;p15"/>
          <p:cNvSpPr txBox="1">
            <a:spLocks noGrp="1"/>
          </p:cNvSpPr>
          <p:nvPr>
            <p:ph type="ctrTitle"/>
          </p:nvPr>
        </p:nvSpPr>
        <p:spPr>
          <a:xfrm rot="-159">
            <a:off x="1411364" y="3518759"/>
            <a:ext cx="64956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60" name="Google Shape;260;p15"/>
          <p:cNvSpPr txBox="1">
            <a:spLocks noGrp="1"/>
          </p:cNvSpPr>
          <p:nvPr>
            <p:ph type="subTitle" idx="1"/>
          </p:nvPr>
        </p:nvSpPr>
        <p:spPr>
          <a:xfrm rot="891">
            <a:off x="2449275" y="4531380"/>
            <a:ext cx="46275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61" name="Google Shape;261;p15"/>
          <p:cNvSpPr/>
          <p:nvPr/>
        </p:nvSpPr>
        <p:spPr>
          <a:xfrm rot="5400000" flipH="1">
            <a:off x="8431050" y="-3317"/>
            <a:ext cx="7204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231918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3" name="Google Shape;263;p16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4" name="Google Shape;264;p16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5" name="Google Shape;265;p16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6" name="Google Shape;266;p16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7" name="Google Shape;267;p16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8" name="Google Shape;268;p16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9" name="Google Shape;269;p16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0" name="Google Shape;270;p16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1" name="Google Shape;271;p16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2" name="Google Shape;272;p16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3" name="Google Shape;273;p16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4" name="Google Shape;274;p16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5" name="Google Shape;275;p16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6" name="Google Shape;276;p16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7" name="Google Shape;277;p16"/>
          <p:cNvSpPr txBox="1"/>
          <p:nvPr/>
        </p:nvSpPr>
        <p:spPr>
          <a:xfrm>
            <a:off x="2780450" y="5104300"/>
            <a:ext cx="4214700" cy="5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Didact Gothic"/>
                <a:ea typeface="Didact Gothic"/>
                <a:cs typeface="Didact Gothic"/>
                <a:sym typeface="Didact Gothic"/>
              </a:rPr>
              <a:t>CREDITS: This presentation template was created by </a:t>
            </a: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Didact Gothic"/>
                <a:ea typeface="Didact Gothic"/>
                <a:cs typeface="Didact Gothic"/>
                <a:sym typeface="Didact Gothic"/>
              </a:rPr>
              <a:t>, including icons by </a:t>
            </a: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Didact Gothic"/>
                <a:ea typeface="Didact Gothic"/>
                <a:cs typeface="Didact Gothic"/>
                <a:sym typeface="Didact Gothic"/>
              </a:rPr>
              <a:t>, and infographics &amp; images by </a:t>
            </a: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marR="0" lvl="0" indent="0" algn="ctr" defTabSz="685800" rtl="0" eaLnBrk="1" fontAlgn="auto" latinLnBrk="0" hangingPunct="1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278" name="Google Shape;278;p16"/>
          <p:cNvSpPr txBox="1">
            <a:spLocks noGrp="1"/>
          </p:cNvSpPr>
          <p:nvPr>
            <p:ph type="ctrTitle"/>
          </p:nvPr>
        </p:nvSpPr>
        <p:spPr>
          <a:xfrm>
            <a:off x="2349550" y="974464"/>
            <a:ext cx="4995300" cy="125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79" name="Google Shape;279;p16"/>
          <p:cNvSpPr txBox="1">
            <a:spLocks noGrp="1"/>
          </p:cNvSpPr>
          <p:nvPr>
            <p:ph type="subTitle" idx="1"/>
          </p:nvPr>
        </p:nvSpPr>
        <p:spPr>
          <a:xfrm>
            <a:off x="3056950" y="3093755"/>
            <a:ext cx="3580500" cy="18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386541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1" name="Google Shape;281;p17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2" name="Google Shape;282;p17"/>
          <p:cNvCxnSpPr/>
          <p:nvPr/>
        </p:nvCxnSpPr>
        <p:spPr>
          <a:xfrm>
            <a:off x="716700" y="1155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3" name="Google Shape;283;p17"/>
          <p:cNvCxnSpPr/>
          <p:nvPr/>
        </p:nvCxnSpPr>
        <p:spPr>
          <a:xfrm>
            <a:off x="716700" y="1892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4" name="Google Shape;284;p17"/>
          <p:cNvCxnSpPr/>
          <p:nvPr/>
        </p:nvCxnSpPr>
        <p:spPr>
          <a:xfrm>
            <a:off x="716700" y="2630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5" name="Google Shape;285;p17"/>
          <p:cNvCxnSpPr/>
          <p:nvPr/>
        </p:nvCxnSpPr>
        <p:spPr>
          <a:xfrm>
            <a:off x="716700" y="33684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6" name="Google Shape;286;p17"/>
          <p:cNvCxnSpPr/>
          <p:nvPr/>
        </p:nvCxnSpPr>
        <p:spPr>
          <a:xfrm>
            <a:off x="716700" y="41062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7" name="Google Shape;287;p17"/>
          <p:cNvCxnSpPr/>
          <p:nvPr/>
        </p:nvCxnSpPr>
        <p:spPr>
          <a:xfrm>
            <a:off x="716700" y="48440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8" name="Google Shape;288;p17"/>
          <p:cNvCxnSpPr/>
          <p:nvPr/>
        </p:nvCxnSpPr>
        <p:spPr>
          <a:xfrm>
            <a:off x="716700" y="55818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9" name="Google Shape;289;p17"/>
          <p:cNvCxnSpPr/>
          <p:nvPr/>
        </p:nvCxnSpPr>
        <p:spPr>
          <a:xfrm>
            <a:off x="716700" y="6319633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0" name="Google Shape;290;p17"/>
          <p:cNvSpPr/>
          <p:nvPr/>
        </p:nvSpPr>
        <p:spPr>
          <a:xfrm>
            <a:off x="0" y="-22467"/>
            <a:ext cx="7167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1" name="Google Shape;291;p17"/>
          <p:cNvSpPr/>
          <p:nvPr/>
        </p:nvSpPr>
        <p:spPr>
          <a:xfrm>
            <a:off x="273607" y="104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2" name="Google Shape;292;p17"/>
          <p:cNvSpPr/>
          <p:nvPr/>
        </p:nvSpPr>
        <p:spPr>
          <a:xfrm>
            <a:off x="273607" y="25218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3" name="Google Shape;293;p17"/>
          <p:cNvSpPr/>
          <p:nvPr/>
        </p:nvSpPr>
        <p:spPr>
          <a:xfrm>
            <a:off x="273607" y="41062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4" name="Google Shape;294;p17"/>
          <p:cNvSpPr/>
          <p:nvPr/>
        </p:nvSpPr>
        <p:spPr>
          <a:xfrm>
            <a:off x="273607" y="5473033"/>
            <a:ext cx="1632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6509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D0946-0A6B-480E-9C48-F0F841140802}" type="datetimeFigureOut">
              <a:rPr lang="en-US" smtClean="0"/>
              <a:pPr/>
              <a:t>2/20/2023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475F-B99B-4519-BEF4-E0201FD037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64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55.xml"/><Relationship Id="rId16" Type="http://schemas.openxmlformats.org/officeDocument/2006/relationships/slideLayout" Target="../slideLayouts/slideLayout69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1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66F6D8-30E5-478E-AB97-29DFF6AE97E2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408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xmlns="" id="{2661E4E1-070A-4E4F-9160-76979595DD7B}"/>
              </a:ext>
            </a:extLst>
          </p:cNvPr>
          <p:cNvSpPr txBox="1"/>
          <p:nvPr userDrawn="1"/>
        </p:nvSpPr>
        <p:spPr>
          <a:xfrm>
            <a:off x="0" y="-1604665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169478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xmlns="" id="{2661E4E1-070A-4E4F-9160-76979595DD7B}"/>
              </a:ext>
            </a:extLst>
          </p:cNvPr>
          <p:cNvSpPr txBox="1"/>
          <p:nvPr userDrawn="1"/>
        </p:nvSpPr>
        <p:spPr>
          <a:xfrm>
            <a:off x="0" y="-1604665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1205964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  <p:sldLayoutId id="2147483848" r:id="rId12"/>
    <p:sldLayoutId id="2147483849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xmlns="" id="{CF7C32A3-23DD-469B-9209-016EE682D075}"/>
              </a:ext>
            </a:extLst>
          </p:cNvPr>
          <p:cNvSpPr txBox="1"/>
          <p:nvPr userDrawn="1"/>
        </p:nvSpPr>
        <p:spPr>
          <a:xfrm>
            <a:off x="0" y="-1604665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254140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  <p:sldLayoutId id="2147483862" r:id="rId12"/>
    <p:sldLayoutId id="2147483863" r:id="rId13"/>
    <p:sldLayoutId id="2147483864" r:id="rId14"/>
    <p:sldLayoutId id="2147483865" r:id="rId15"/>
    <p:sldLayoutId id="2147483866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9Slide.vn - 2019">
            <a:extLst>
              <a:ext uri="{FF2B5EF4-FFF2-40B4-BE49-F238E27FC236}">
                <a16:creationId xmlns:a16="http://schemas.microsoft.com/office/drawing/2014/main" xmlns="" id="{892A56B1-9B0B-4A0D-B79C-536913002212}"/>
              </a:ext>
            </a:extLst>
          </p:cNvPr>
          <p:cNvSpPr txBox="1"/>
          <p:nvPr userDrawn="1"/>
        </p:nvSpPr>
        <p:spPr>
          <a:xfrm>
            <a:off x="0" y="-1604665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421091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  <p:sldLayoutId id="2147483879" r:id="rId12"/>
    <p:sldLayoutId id="2147483880" r:id="rId13"/>
    <p:sldLayoutId id="2147483881" r:id="rId14"/>
    <p:sldLayoutId id="2147483882" r:id="rId15"/>
    <p:sldLayoutId id="2147483883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xmlns="" id="{3642BFDC-4D79-446F-BBBD-896AA92A3CD9}"/>
              </a:ext>
            </a:extLst>
          </p:cNvPr>
          <p:cNvSpPr txBox="1"/>
          <p:nvPr userDrawn="1"/>
        </p:nvSpPr>
        <p:spPr>
          <a:xfrm>
            <a:off x="0" y="-1604665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727635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  <p:sldLayoutId id="2147483898" r:id="rId14"/>
    <p:sldLayoutId id="2147483899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My%20Documents\LT&amp;C_LTtunhieunghia3\ConCaoCao.mp3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04260" y="2057400"/>
            <a:ext cx="37232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MÔN: TOÁN</a:t>
            </a:r>
          </a:p>
        </p:txBody>
      </p:sp>
    </p:spTree>
    <p:extLst>
      <p:ext uri="{BB962C8B-B14F-4D97-AF65-F5344CB8AC3E}">
        <p14:creationId xmlns:p14="http://schemas.microsoft.com/office/powerpoint/2010/main" val="274933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6200" y="2097088"/>
            <a:ext cx="7772400" cy="1471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Clr>
                <a:schemeClr val="tx2"/>
              </a:buClr>
              <a:buSzPct val="70000"/>
              <a:buNone/>
            </a:pPr>
            <a:r>
              <a:rPr lang="en-US" altLang="en-US" dirty="0" err="1" smtClean="0">
                <a:latin typeface="Times New Roman" panose="02020603050405020304" pitchFamily="18" charset="0"/>
              </a:rPr>
              <a:t>Mối</a:t>
            </a:r>
            <a:r>
              <a:rPr lang="en-US" altLang="en-US" dirty="0" smtClean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quan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hệ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giữa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</a:rPr>
              <a:t>m</a:t>
            </a:r>
            <a:r>
              <a:rPr lang="en-US" altLang="en-US" baseline="30000" dirty="0" smtClean="0">
                <a:latin typeface="Times New Roman" panose="02020603050405020304" pitchFamily="18" charset="0"/>
              </a:rPr>
              <a:t>3</a:t>
            </a:r>
            <a:r>
              <a:rPr lang="en-US" altLang="en-US" baseline="30000" dirty="0">
                <a:latin typeface="Times New Roman" panose="02020603050405020304" pitchFamily="18" charset="0"/>
              </a:rPr>
              <a:t> </a:t>
            </a:r>
            <a:r>
              <a:rPr lang="en-US" altLang="en-US" baseline="30000" dirty="0" smtClean="0">
                <a:latin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</a:rPr>
              <a:t>và</a:t>
            </a:r>
            <a:r>
              <a:rPr lang="en-US" altLang="en-US" dirty="0" smtClean="0">
                <a:latin typeface="Times New Roman" panose="02020603050405020304" pitchFamily="18" charset="0"/>
              </a:rPr>
              <a:t> dm</a:t>
            </a:r>
            <a:r>
              <a:rPr lang="en-US" altLang="en-US" baseline="30000" dirty="0" smtClean="0">
                <a:latin typeface="Times New Roman" panose="02020603050405020304" pitchFamily="18" charset="0"/>
              </a:rPr>
              <a:t>3</a:t>
            </a:r>
            <a:endParaRPr lang="en-US" altLang="en-US" dirty="0">
              <a:solidFill>
                <a:schemeClr val="accent2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dirty="0">
              <a:solidFill>
                <a:schemeClr val="accent2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dirty="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514600" y="2741613"/>
            <a:ext cx="33528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</a:rPr>
              <a:t>1m</a:t>
            </a:r>
            <a:r>
              <a:rPr lang="en-US" altLang="en-US" baseline="30000" dirty="0">
                <a:latin typeface="Times New Roman" panose="02020603050405020304" pitchFamily="18" charset="0"/>
              </a:rPr>
              <a:t>3</a:t>
            </a:r>
            <a:r>
              <a:rPr lang="en-US" altLang="en-US" dirty="0">
                <a:latin typeface="Times New Roman" panose="02020603050405020304" pitchFamily="18" charset="0"/>
              </a:rPr>
              <a:t> = ? dm</a:t>
            </a:r>
            <a:r>
              <a:rPr lang="en-US" altLang="en-US" baseline="30000" dirty="0">
                <a:latin typeface="Times New Roman" panose="02020603050405020304" pitchFamily="18" charset="0"/>
              </a:rPr>
              <a:t>3</a:t>
            </a:r>
            <a:endParaRPr lang="en-US" altLang="en-US" dirty="0"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219200" y="475868"/>
            <a:ext cx="6858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dirty="0" err="1" smtClean="0">
                <a:latin typeface="Times New Roman" panose="02020603050405020304" pitchFamily="18" charset="0"/>
              </a:rPr>
              <a:t>Toán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122363"/>
            <a:ext cx="2286000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580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52400" y="5410200"/>
            <a:ext cx="381000" cy="381000"/>
            <a:chOff x="1584" y="1104"/>
            <a:chExt cx="2448" cy="2456"/>
          </a:xfrm>
        </p:grpSpPr>
        <p:sp>
          <p:nvSpPr>
            <p:cNvPr id="3" name="AutoShape 3"/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4" name="Line 4"/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5" name="AutoShape 5"/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6" name="Group 6"/>
          <p:cNvGrpSpPr>
            <a:grpSpLocks/>
          </p:cNvGrpSpPr>
          <p:nvPr/>
        </p:nvGrpSpPr>
        <p:grpSpPr bwMode="auto">
          <a:xfrm>
            <a:off x="2184400" y="3987800"/>
            <a:ext cx="3124200" cy="381000"/>
            <a:chOff x="3504" y="720"/>
            <a:chExt cx="1968" cy="240"/>
          </a:xfrm>
        </p:grpSpPr>
        <p:grpSp>
          <p:nvGrpSpPr>
            <p:cNvPr id="7" name="Group 7"/>
            <p:cNvGrpSpPr>
              <a:grpSpLocks/>
            </p:cNvGrpSpPr>
            <p:nvPr/>
          </p:nvGrpSpPr>
          <p:grpSpPr bwMode="auto">
            <a:xfrm>
              <a:off x="3504" y="720"/>
              <a:ext cx="240" cy="240"/>
              <a:chOff x="1584" y="1104"/>
              <a:chExt cx="2448" cy="2456"/>
            </a:xfrm>
          </p:grpSpPr>
          <p:sp>
            <p:nvSpPr>
              <p:cNvPr id="44" name="AutoShape 8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5" name="Line 9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6" name="AutoShape 10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8" name="Group 11"/>
            <p:cNvGrpSpPr>
              <a:grpSpLocks/>
            </p:cNvGrpSpPr>
            <p:nvPr/>
          </p:nvGrpSpPr>
          <p:grpSpPr bwMode="auto">
            <a:xfrm>
              <a:off x="3696" y="720"/>
              <a:ext cx="240" cy="240"/>
              <a:chOff x="1584" y="1104"/>
              <a:chExt cx="2448" cy="2456"/>
            </a:xfrm>
          </p:grpSpPr>
          <p:sp>
            <p:nvSpPr>
              <p:cNvPr id="41" name="AutoShape 12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2" name="Line 13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3" name="AutoShape 14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9" name="Group 15"/>
            <p:cNvGrpSpPr>
              <a:grpSpLocks/>
            </p:cNvGrpSpPr>
            <p:nvPr/>
          </p:nvGrpSpPr>
          <p:grpSpPr bwMode="auto">
            <a:xfrm>
              <a:off x="3888" y="720"/>
              <a:ext cx="240" cy="240"/>
              <a:chOff x="1584" y="1104"/>
              <a:chExt cx="2448" cy="2456"/>
            </a:xfrm>
          </p:grpSpPr>
          <p:sp>
            <p:nvSpPr>
              <p:cNvPr id="38" name="AutoShape 16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9" name="Line 17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40" name="AutoShape 18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0" name="Group 19"/>
            <p:cNvGrpSpPr>
              <a:grpSpLocks/>
            </p:cNvGrpSpPr>
            <p:nvPr/>
          </p:nvGrpSpPr>
          <p:grpSpPr bwMode="auto">
            <a:xfrm>
              <a:off x="4080" y="720"/>
              <a:ext cx="240" cy="240"/>
              <a:chOff x="1584" y="1104"/>
              <a:chExt cx="2448" cy="2456"/>
            </a:xfrm>
          </p:grpSpPr>
          <p:sp>
            <p:nvSpPr>
              <p:cNvPr id="35" name="AutoShape 20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6" name="Line 21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7" name="AutoShape 22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1" name="Group 23"/>
            <p:cNvGrpSpPr>
              <a:grpSpLocks/>
            </p:cNvGrpSpPr>
            <p:nvPr/>
          </p:nvGrpSpPr>
          <p:grpSpPr bwMode="auto">
            <a:xfrm>
              <a:off x="4272" y="720"/>
              <a:ext cx="240" cy="240"/>
              <a:chOff x="1584" y="1104"/>
              <a:chExt cx="2448" cy="2456"/>
            </a:xfrm>
          </p:grpSpPr>
          <p:sp>
            <p:nvSpPr>
              <p:cNvPr id="32" name="AutoShape 24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" name="Line 25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4" name="AutoShape 26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2" name="Group 27"/>
            <p:cNvGrpSpPr>
              <a:grpSpLocks/>
            </p:cNvGrpSpPr>
            <p:nvPr/>
          </p:nvGrpSpPr>
          <p:grpSpPr bwMode="auto">
            <a:xfrm>
              <a:off x="4464" y="720"/>
              <a:ext cx="240" cy="240"/>
              <a:chOff x="1584" y="1104"/>
              <a:chExt cx="2448" cy="2456"/>
            </a:xfrm>
          </p:grpSpPr>
          <p:sp>
            <p:nvSpPr>
              <p:cNvPr id="29" name="AutoShape 28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" name="Line 29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" name="AutoShape 30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" name="Group 31"/>
            <p:cNvGrpSpPr>
              <a:grpSpLocks/>
            </p:cNvGrpSpPr>
            <p:nvPr/>
          </p:nvGrpSpPr>
          <p:grpSpPr bwMode="auto">
            <a:xfrm>
              <a:off x="4656" y="720"/>
              <a:ext cx="240" cy="240"/>
              <a:chOff x="1584" y="1104"/>
              <a:chExt cx="2448" cy="2456"/>
            </a:xfrm>
          </p:grpSpPr>
          <p:sp>
            <p:nvSpPr>
              <p:cNvPr id="26" name="AutoShape 32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" name="Line 33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" name="AutoShape 34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4" name="Group 35"/>
            <p:cNvGrpSpPr>
              <a:grpSpLocks/>
            </p:cNvGrpSpPr>
            <p:nvPr/>
          </p:nvGrpSpPr>
          <p:grpSpPr bwMode="auto">
            <a:xfrm>
              <a:off x="4848" y="720"/>
              <a:ext cx="240" cy="240"/>
              <a:chOff x="1584" y="1104"/>
              <a:chExt cx="2448" cy="2456"/>
            </a:xfrm>
          </p:grpSpPr>
          <p:sp>
            <p:nvSpPr>
              <p:cNvPr id="23" name="AutoShape 36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" name="Line 37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" name="AutoShape 38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5" name="Group 39"/>
            <p:cNvGrpSpPr>
              <a:grpSpLocks/>
            </p:cNvGrpSpPr>
            <p:nvPr/>
          </p:nvGrpSpPr>
          <p:grpSpPr bwMode="auto">
            <a:xfrm>
              <a:off x="5040" y="720"/>
              <a:ext cx="240" cy="240"/>
              <a:chOff x="1584" y="1104"/>
              <a:chExt cx="2448" cy="2456"/>
            </a:xfrm>
          </p:grpSpPr>
          <p:sp>
            <p:nvSpPr>
              <p:cNvPr id="20" name="AutoShape 40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" name="Line 41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" name="AutoShape 42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6" name="Group 43"/>
            <p:cNvGrpSpPr>
              <a:grpSpLocks/>
            </p:cNvGrpSpPr>
            <p:nvPr/>
          </p:nvGrpSpPr>
          <p:grpSpPr bwMode="auto">
            <a:xfrm>
              <a:off x="5232" y="720"/>
              <a:ext cx="240" cy="240"/>
              <a:chOff x="1584" y="1104"/>
              <a:chExt cx="2448" cy="2456"/>
            </a:xfrm>
          </p:grpSpPr>
          <p:sp>
            <p:nvSpPr>
              <p:cNvPr id="17" name="AutoShape 44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" name="Line 45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" name="AutoShape 46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47" name="Group 47"/>
          <p:cNvGrpSpPr>
            <a:grpSpLocks/>
          </p:cNvGrpSpPr>
          <p:nvPr/>
        </p:nvGrpSpPr>
        <p:grpSpPr bwMode="auto">
          <a:xfrm>
            <a:off x="2082800" y="4089400"/>
            <a:ext cx="3124200" cy="381000"/>
            <a:chOff x="3504" y="720"/>
            <a:chExt cx="1968" cy="240"/>
          </a:xfrm>
        </p:grpSpPr>
        <p:grpSp>
          <p:nvGrpSpPr>
            <p:cNvPr id="48" name="Group 48"/>
            <p:cNvGrpSpPr>
              <a:grpSpLocks/>
            </p:cNvGrpSpPr>
            <p:nvPr/>
          </p:nvGrpSpPr>
          <p:grpSpPr bwMode="auto">
            <a:xfrm>
              <a:off x="3504" y="720"/>
              <a:ext cx="240" cy="240"/>
              <a:chOff x="1584" y="1104"/>
              <a:chExt cx="2448" cy="2456"/>
            </a:xfrm>
          </p:grpSpPr>
          <p:sp>
            <p:nvSpPr>
              <p:cNvPr id="85" name="AutoShape 49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6" name="Line 50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7" name="AutoShape 51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49" name="Group 52"/>
            <p:cNvGrpSpPr>
              <a:grpSpLocks/>
            </p:cNvGrpSpPr>
            <p:nvPr/>
          </p:nvGrpSpPr>
          <p:grpSpPr bwMode="auto">
            <a:xfrm>
              <a:off x="3696" y="720"/>
              <a:ext cx="240" cy="240"/>
              <a:chOff x="1584" y="1104"/>
              <a:chExt cx="2448" cy="2456"/>
            </a:xfrm>
          </p:grpSpPr>
          <p:sp>
            <p:nvSpPr>
              <p:cNvPr id="82" name="AutoShape 53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3" name="Line 54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4" name="AutoShape 55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50" name="Group 56"/>
            <p:cNvGrpSpPr>
              <a:grpSpLocks/>
            </p:cNvGrpSpPr>
            <p:nvPr/>
          </p:nvGrpSpPr>
          <p:grpSpPr bwMode="auto">
            <a:xfrm>
              <a:off x="3888" y="720"/>
              <a:ext cx="240" cy="240"/>
              <a:chOff x="1584" y="1104"/>
              <a:chExt cx="2448" cy="2456"/>
            </a:xfrm>
          </p:grpSpPr>
          <p:sp>
            <p:nvSpPr>
              <p:cNvPr id="79" name="AutoShape 57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" name="Line 58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1" name="AutoShape 59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51" name="Group 60"/>
            <p:cNvGrpSpPr>
              <a:grpSpLocks/>
            </p:cNvGrpSpPr>
            <p:nvPr/>
          </p:nvGrpSpPr>
          <p:grpSpPr bwMode="auto">
            <a:xfrm>
              <a:off x="4080" y="720"/>
              <a:ext cx="240" cy="240"/>
              <a:chOff x="1584" y="1104"/>
              <a:chExt cx="2448" cy="2456"/>
            </a:xfrm>
          </p:grpSpPr>
          <p:sp>
            <p:nvSpPr>
              <p:cNvPr id="76" name="AutoShape 61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7" name="Line 62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8" name="AutoShape 63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52" name="Group 64"/>
            <p:cNvGrpSpPr>
              <a:grpSpLocks/>
            </p:cNvGrpSpPr>
            <p:nvPr/>
          </p:nvGrpSpPr>
          <p:grpSpPr bwMode="auto">
            <a:xfrm>
              <a:off x="4272" y="720"/>
              <a:ext cx="240" cy="240"/>
              <a:chOff x="1584" y="1104"/>
              <a:chExt cx="2448" cy="2456"/>
            </a:xfrm>
          </p:grpSpPr>
          <p:sp>
            <p:nvSpPr>
              <p:cNvPr id="73" name="AutoShape 65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4" name="Line 66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5" name="AutoShape 67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53" name="Group 68"/>
            <p:cNvGrpSpPr>
              <a:grpSpLocks/>
            </p:cNvGrpSpPr>
            <p:nvPr/>
          </p:nvGrpSpPr>
          <p:grpSpPr bwMode="auto">
            <a:xfrm>
              <a:off x="4464" y="720"/>
              <a:ext cx="240" cy="240"/>
              <a:chOff x="1584" y="1104"/>
              <a:chExt cx="2448" cy="2456"/>
            </a:xfrm>
          </p:grpSpPr>
          <p:sp>
            <p:nvSpPr>
              <p:cNvPr id="70" name="AutoShape 69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1" name="Line 70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2" name="AutoShape 71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54" name="Group 72"/>
            <p:cNvGrpSpPr>
              <a:grpSpLocks/>
            </p:cNvGrpSpPr>
            <p:nvPr/>
          </p:nvGrpSpPr>
          <p:grpSpPr bwMode="auto">
            <a:xfrm>
              <a:off x="4656" y="720"/>
              <a:ext cx="240" cy="240"/>
              <a:chOff x="1584" y="1104"/>
              <a:chExt cx="2448" cy="2456"/>
            </a:xfrm>
          </p:grpSpPr>
          <p:sp>
            <p:nvSpPr>
              <p:cNvPr id="67" name="AutoShape 73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8" name="Line 74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9" name="AutoShape 75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55" name="Group 76"/>
            <p:cNvGrpSpPr>
              <a:grpSpLocks/>
            </p:cNvGrpSpPr>
            <p:nvPr/>
          </p:nvGrpSpPr>
          <p:grpSpPr bwMode="auto">
            <a:xfrm>
              <a:off x="4848" y="720"/>
              <a:ext cx="240" cy="240"/>
              <a:chOff x="1584" y="1104"/>
              <a:chExt cx="2448" cy="2456"/>
            </a:xfrm>
          </p:grpSpPr>
          <p:sp>
            <p:nvSpPr>
              <p:cNvPr id="64" name="AutoShape 77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5" name="Line 78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6" name="AutoShape 79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56" name="Group 80"/>
            <p:cNvGrpSpPr>
              <a:grpSpLocks/>
            </p:cNvGrpSpPr>
            <p:nvPr/>
          </p:nvGrpSpPr>
          <p:grpSpPr bwMode="auto">
            <a:xfrm>
              <a:off x="5040" y="720"/>
              <a:ext cx="240" cy="240"/>
              <a:chOff x="1584" y="1104"/>
              <a:chExt cx="2448" cy="2456"/>
            </a:xfrm>
          </p:grpSpPr>
          <p:sp>
            <p:nvSpPr>
              <p:cNvPr id="61" name="AutoShape 81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2" name="Line 82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3" name="AutoShape 83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57" name="Group 84"/>
            <p:cNvGrpSpPr>
              <a:grpSpLocks/>
            </p:cNvGrpSpPr>
            <p:nvPr/>
          </p:nvGrpSpPr>
          <p:grpSpPr bwMode="auto">
            <a:xfrm>
              <a:off x="5232" y="720"/>
              <a:ext cx="240" cy="240"/>
              <a:chOff x="1584" y="1104"/>
              <a:chExt cx="2448" cy="2456"/>
            </a:xfrm>
          </p:grpSpPr>
          <p:sp>
            <p:nvSpPr>
              <p:cNvPr id="58" name="AutoShape 85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59" name="Line 86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0" name="AutoShape 87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88" name="Group 88"/>
          <p:cNvGrpSpPr>
            <a:grpSpLocks/>
          </p:cNvGrpSpPr>
          <p:nvPr/>
        </p:nvGrpSpPr>
        <p:grpSpPr bwMode="auto">
          <a:xfrm>
            <a:off x="1981200" y="4191000"/>
            <a:ext cx="3124200" cy="381000"/>
            <a:chOff x="3504" y="720"/>
            <a:chExt cx="1968" cy="240"/>
          </a:xfrm>
        </p:grpSpPr>
        <p:grpSp>
          <p:nvGrpSpPr>
            <p:cNvPr id="89" name="Group 89"/>
            <p:cNvGrpSpPr>
              <a:grpSpLocks/>
            </p:cNvGrpSpPr>
            <p:nvPr/>
          </p:nvGrpSpPr>
          <p:grpSpPr bwMode="auto">
            <a:xfrm>
              <a:off x="3504" y="720"/>
              <a:ext cx="240" cy="240"/>
              <a:chOff x="1584" y="1104"/>
              <a:chExt cx="2448" cy="2456"/>
            </a:xfrm>
          </p:grpSpPr>
          <p:sp>
            <p:nvSpPr>
              <p:cNvPr id="126" name="AutoShape 90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7" name="Line 91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8" name="AutoShape 92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90" name="Group 93"/>
            <p:cNvGrpSpPr>
              <a:grpSpLocks/>
            </p:cNvGrpSpPr>
            <p:nvPr/>
          </p:nvGrpSpPr>
          <p:grpSpPr bwMode="auto">
            <a:xfrm>
              <a:off x="3696" y="720"/>
              <a:ext cx="240" cy="240"/>
              <a:chOff x="1584" y="1104"/>
              <a:chExt cx="2448" cy="2456"/>
            </a:xfrm>
          </p:grpSpPr>
          <p:sp>
            <p:nvSpPr>
              <p:cNvPr id="123" name="AutoShape 94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4" name="Line 95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5" name="AutoShape 96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91" name="Group 97"/>
            <p:cNvGrpSpPr>
              <a:grpSpLocks/>
            </p:cNvGrpSpPr>
            <p:nvPr/>
          </p:nvGrpSpPr>
          <p:grpSpPr bwMode="auto">
            <a:xfrm>
              <a:off x="3888" y="720"/>
              <a:ext cx="240" cy="240"/>
              <a:chOff x="1584" y="1104"/>
              <a:chExt cx="2448" cy="2456"/>
            </a:xfrm>
          </p:grpSpPr>
          <p:sp>
            <p:nvSpPr>
              <p:cNvPr id="120" name="AutoShape 98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1" name="Line 99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2" name="AutoShape 100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92" name="Group 101"/>
            <p:cNvGrpSpPr>
              <a:grpSpLocks/>
            </p:cNvGrpSpPr>
            <p:nvPr/>
          </p:nvGrpSpPr>
          <p:grpSpPr bwMode="auto">
            <a:xfrm>
              <a:off x="4080" y="720"/>
              <a:ext cx="240" cy="240"/>
              <a:chOff x="1584" y="1104"/>
              <a:chExt cx="2448" cy="2456"/>
            </a:xfrm>
          </p:grpSpPr>
          <p:sp>
            <p:nvSpPr>
              <p:cNvPr id="117" name="AutoShape 102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8" name="Line 103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9" name="AutoShape 104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93" name="Group 105"/>
            <p:cNvGrpSpPr>
              <a:grpSpLocks/>
            </p:cNvGrpSpPr>
            <p:nvPr/>
          </p:nvGrpSpPr>
          <p:grpSpPr bwMode="auto">
            <a:xfrm>
              <a:off x="4272" y="720"/>
              <a:ext cx="240" cy="240"/>
              <a:chOff x="1584" y="1104"/>
              <a:chExt cx="2448" cy="2456"/>
            </a:xfrm>
          </p:grpSpPr>
          <p:sp>
            <p:nvSpPr>
              <p:cNvPr id="114" name="AutoShape 106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5" name="Line 107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6" name="AutoShape 108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94" name="Group 109"/>
            <p:cNvGrpSpPr>
              <a:grpSpLocks/>
            </p:cNvGrpSpPr>
            <p:nvPr/>
          </p:nvGrpSpPr>
          <p:grpSpPr bwMode="auto">
            <a:xfrm>
              <a:off x="4464" y="720"/>
              <a:ext cx="240" cy="240"/>
              <a:chOff x="1584" y="1104"/>
              <a:chExt cx="2448" cy="2456"/>
            </a:xfrm>
          </p:grpSpPr>
          <p:sp>
            <p:nvSpPr>
              <p:cNvPr id="111" name="AutoShape 110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2" name="Line 111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3" name="AutoShape 112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95" name="Group 113"/>
            <p:cNvGrpSpPr>
              <a:grpSpLocks/>
            </p:cNvGrpSpPr>
            <p:nvPr/>
          </p:nvGrpSpPr>
          <p:grpSpPr bwMode="auto">
            <a:xfrm>
              <a:off x="4656" y="720"/>
              <a:ext cx="240" cy="240"/>
              <a:chOff x="1584" y="1104"/>
              <a:chExt cx="2448" cy="2456"/>
            </a:xfrm>
          </p:grpSpPr>
          <p:sp>
            <p:nvSpPr>
              <p:cNvPr id="108" name="AutoShape 114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9" name="Line 115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0" name="AutoShape 116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96" name="Group 117"/>
            <p:cNvGrpSpPr>
              <a:grpSpLocks/>
            </p:cNvGrpSpPr>
            <p:nvPr/>
          </p:nvGrpSpPr>
          <p:grpSpPr bwMode="auto">
            <a:xfrm>
              <a:off x="4848" y="720"/>
              <a:ext cx="240" cy="240"/>
              <a:chOff x="1584" y="1104"/>
              <a:chExt cx="2448" cy="2456"/>
            </a:xfrm>
          </p:grpSpPr>
          <p:sp>
            <p:nvSpPr>
              <p:cNvPr id="105" name="AutoShape 118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6" name="Line 119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7" name="AutoShape 120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97" name="Group 121"/>
            <p:cNvGrpSpPr>
              <a:grpSpLocks/>
            </p:cNvGrpSpPr>
            <p:nvPr/>
          </p:nvGrpSpPr>
          <p:grpSpPr bwMode="auto">
            <a:xfrm>
              <a:off x="5040" y="720"/>
              <a:ext cx="240" cy="240"/>
              <a:chOff x="1584" y="1104"/>
              <a:chExt cx="2448" cy="2456"/>
            </a:xfrm>
          </p:grpSpPr>
          <p:sp>
            <p:nvSpPr>
              <p:cNvPr id="102" name="AutoShape 122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3" name="Line 123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4" name="AutoShape 124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98" name="Group 125"/>
            <p:cNvGrpSpPr>
              <a:grpSpLocks/>
            </p:cNvGrpSpPr>
            <p:nvPr/>
          </p:nvGrpSpPr>
          <p:grpSpPr bwMode="auto">
            <a:xfrm>
              <a:off x="5232" y="720"/>
              <a:ext cx="240" cy="240"/>
              <a:chOff x="1584" y="1104"/>
              <a:chExt cx="2448" cy="2456"/>
            </a:xfrm>
          </p:grpSpPr>
          <p:sp>
            <p:nvSpPr>
              <p:cNvPr id="99" name="AutoShape 126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0" name="Line 127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1" name="AutoShape 128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29" name="Group 129"/>
          <p:cNvGrpSpPr>
            <a:grpSpLocks/>
          </p:cNvGrpSpPr>
          <p:nvPr/>
        </p:nvGrpSpPr>
        <p:grpSpPr bwMode="auto">
          <a:xfrm>
            <a:off x="1892300" y="4279900"/>
            <a:ext cx="3124200" cy="381000"/>
            <a:chOff x="3504" y="720"/>
            <a:chExt cx="1968" cy="240"/>
          </a:xfrm>
        </p:grpSpPr>
        <p:grpSp>
          <p:nvGrpSpPr>
            <p:cNvPr id="130" name="Group 130"/>
            <p:cNvGrpSpPr>
              <a:grpSpLocks/>
            </p:cNvGrpSpPr>
            <p:nvPr/>
          </p:nvGrpSpPr>
          <p:grpSpPr bwMode="auto">
            <a:xfrm>
              <a:off x="3504" y="720"/>
              <a:ext cx="240" cy="240"/>
              <a:chOff x="1584" y="1104"/>
              <a:chExt cx="2448" cy="2456"/>
            </a:xfrm>
          </p:grpSpPr>
          <p:sp>
            <p:nvSpPr>
              <p:cNvPr id="167" name="AutoShape 131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8" name="Line 132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9" name="AutoShape 133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1" name="Group 134"/>
            <p:cNvGrpSpPr>
              <a:grpSpLocks/>
            </p:cNvGrpSpPr>
            <p:nvPr/>
          </p:nvGrpSpPr>
          <p:grpSpPr bwMode="auto">
            <a:xfrm>
              <a:off x="3696" y="720"/>
              <a:ext cx="240" cy="240"/>
              <a:chOff x="1584" y="1104"/>
              <a:chExt cx="2448" cy="2456"/>
            </a:xfrm>
          </p:grpSpPr>
          <p:sp>
            <p:nvSpPr>
              <p:cNvPr id="164" name="AutoShape 135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5" name="Line 136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6" name="AutoShape 137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2" name="Group 138"/>
            <p:cNvGrpSpPr>
              <a:grpSpLocks/>
            </p:cNvGrpSpPr>
            <p:nvPr/>
          </p:nvGrpSpPr>
          <p:grpSpPr bwMode="auto">
            <a:xfrm>
              <a:off x="3888" y="720"/>
              <a:ext cx="240" cy="240"/>
              <a:chOff x="1584" y="1104"/>
              <a:chExt cx="2448" cy="2456"/>
            </a:xfrm>
          </p:grpSpPr>
          <p:sp>
            <p:nvSpPr>
              <p:cNvPr id="161" name="AutoShape 139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2" name="Line 140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3" name="AutoShape 141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3" name="Group 142"/>
            <p:cNvGrpSpPr>
              <a:grpSpLocks/>
            </p:cNvGrpSpPr>
            <p:nvPr/>
          </p:nvGrpSpPr>
          <p:grpSpPr bwMode="auto">
            <a:xfrm>
              <a:off x="4080" y="720"/>
              <a:ext cx="240" cy="240"/>
              <a:chOff x="1584" y="1104"/>
              <a:chExt cx="2448" cy="2456"/>
            </a:xfrm>
          </p:grpSpPr>
          <p:sp>
            <p:nvSpPr>
              <p:cNvPr id="158" name="AutoShape 143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9" name="Line 144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0" name="AutoShape 145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4" name="Group 146"/>
            <p:cNvGrpSpPr>
              <a:grpSpLocks/>
            </p:cNvGrpSpPr>
            <p:nvPr/>
          </p:nvGrpSpPr>
          <p:grpSpPr bwMode="auto">
            <a:xfrm>
              <a:off x="4272" y="720"/>
              <a:ext cx="240" cy="240"/>
              <a:chOff x="1584" y="1104"/>
              <a:chExt cx="2448" cy="2456"/>
            </a:xfrm>
          </p:grpSpPr>
          <p:sp>
            <p:nvSpPr>
              <p:cNvPr id="155" name="AutoShape 147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6" name="Line 148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7" name="AutoShape 149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5" name="Group 150"/>
            <p:cNvGrpSpPr>
              <a:grpSpLocks/>
            </p:cNvGrpSpPr>
            <p:nvPr/>
          </p:nvGrpSpPr>
          <p:grpSpPr bwMode="auto">
            <a:xfrm>
              <a:off x="4464" y="720"/>
              <a:ext cx="240" cy="240"/>
              <a:chOff x="1584" y="1104"/>
              <a:chExt cx="2448" cy="2456"/>
            </a:xfrm>
          </p:grpSpPr>
          <p:sp>
            <p:nvSpPr>
              <p:cNvPr id="152" name="AutoShape 151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3" name="Line 152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4" name="AutoShape 153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6" name="Group 154"/>
            <p:cNvGrpSpPr>
              <a:grpSpLocks/>
            </p:cNvGrpSpPr>
            <p:nvPr/>
          </p:nvGrpSpPr>
          <p:grpSpPr bwMode="auto">
            <a:xfrm>
              <a:off x="4656" y="720"/>
              <a:ext cx="240" cy="240"/>
              <a:chOff x="1584" y="1104"/>
              <a:chExt cx="2448" cy="2456"/>
            </a:xfrm>
          </p:grpSpPr>
          <p:sp>
            <p:nvSpPr>
              <p:cNvPr id="149" name="AutoShape 155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0" name="Line 156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1" name="AutoShape 157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7" name="Group 158"/>
            <p:cNvGrpSpPr>
              <a:grpSpLocks/>
            </p:cNvGrpSpPr>
            <p:nvPr/>
          </p:nvGrpSpPr>
          <p:grpSpPr bwMode="auto">
            <a:xfrm>
              <a:off x="4848" y="720"/>
              <a:ext cx="240" cy="240"/>
              <a:chOff x="1584" y="1104"/>
              <a:chExt cx="2448" cy="2456"/>
            </a:xfrm>
          </p:grpSpPr>
          <p:sp>
            <p:nvSpPr>
              <p:cNvPr id="146" name="AutoShape 159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7" name="Line 160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8" name="AutoShape 161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8" name="Group 162"/>
            <p:cNvGrpSpPr>
              <a:grpSpLocks/>
            </p:cNvGrpSpPr>
            <p:nvPr/>
          </p:nvGrpSpPr>
          <p:grpSpPr bwMode="auto">
            <a:xfrm>
              <a:off x="5040" y="720"/>
              <a:ext cx="240" cy="240"/>
              <a:chOff x="1584" y="1104"/>
              <a:chExt cx="2448" cy="2456"/>
            </a:xfrm>
          </p:grpSpPr>
          <p:sp>
            <p:nvSpPr>
              <p:cNvPr id="143" name="AutoShape 163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4" name="Line 164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5" name="AutoShape 165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39" name="Group 166"/>
            <p:cNvGrpSpPr>
              <a:grpSpLocks/>
            </p:cNvGrpSpPr>
            <p:nvPr/>
          </p:nvGrpSpPr>
          <p:grpSpPr bwMode="auto">
            <a:xfrm>
              <a:off x="5232" y="720"/>
              <a:ext cx="240" cy="240"/>
              <a:chOff x="1584" y="1104"/>
              <a:chExt cx="2448" cy="2456"/>
            </a:xfrm>
          </p:grpSpPr>
          <p:sp>
            <p:nvSpPr>
              <p:cNvPr id="140" name="AutoShape 167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1" name="Line 168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2" name="AutoShape 169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70" name="Group 170"/>
          <p:cNvGrpSpPr>
            <a:grpSpLocks/>
          </p:cNvGrpSpPr>
          <p:nvPr/>
        </p:nvGrpSpPr>
        <p:grpSpPr bwMode="auto">
          <a:xfrm>
            <a:off x="1790700" y="4381500"/>
            <a:ext cx="3124200" cy="381000"/>
            <a:chOff x="3504" y="720"/>
            <a:chExt cx="1968" cy="240"/>
          </a:xfrm>
        </p:grpSpPr>
        <p:grpSp>
          <p:nvGrpSpPr>
            <p:cNvPr id="171" name="Group 171"/>
            <p:cNvGrpSpPr>
              <a:grpSpLocks/>
            </p:cNvGrpSpPr>
            <p:nvPr/>
          </p:nvGrpSpPr>
          <p:grpSpPr bwMode="auto">
            <a:xfrm>
              <a:off x="3504" y="720"/>
              <a:ext cx="240" cy="240"/>
              <a:chOff x="1584" y="1104"/>
              <a:chExt cx="2448" cy="2456"/>
            </a:xfrm>
          </p:grpSpPr>
          <p:sp>
            <p:nvSpPr>
              <p:cNvPr id="208" name="AutoShape 172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9" name="Line 173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10" name="AutoShape 174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2" name="Group 175"/>
            <p:cNvGrpSpPr>
              <a:grpSpLocks/>
            </p:cNvGrpSpPr>
            <p:nvPr/>
          </p:nvGrpSpPr>
          <p:grpSpPr bwMode="auto">
            <a:xfrm>
              <a:off x="3696" y="720"/>
              <a:ext cx="240" cy="240"/>
              <a:chOff x="1584" y="1104"/>
              <a:chExt cx="2448" cy="2456"/>
            </a:xfrm>
          </p:grpSpPr>
          <p:sp>
            <p:nvSpPr>
              <p:cNvPr id="205" name="AutoShape 176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6" name="Line 177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7" name="AutoShape 178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3" name="Group 179"/>
            <p:cNvGrpSpPr>
              <a:grpSpLocks/>
            </p:cNvGrpSpPr>
            <p:nvPr/>
          </p:nvGrpSpPr>
          <p:grpSpPr bwMode="auto">
            <a:xfrm>
              <a:off x="3888" y="720"/>
              <a:ext cx="240" cy="240"/>
              <a:chOff x="1584" y="1104"/>
              <a:chExt cx="2448" cy="2456"/>
            </a:xfrm>
          </p:grpSpPr>
          <p:sp>
            <p:nvSpPr>
              <p:cNvPr id="202" name="AutoShape 180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3" name="Line 181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4" name="AutoShape 182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4" name="Group 183"/>
            <p:cNvGrpSpPr>
              <a:grpSpLocks/>
            </p:cNvGrpSpPr>
            <p:nvPr/>
          </p:nvGrpSpPr>
          <p:grpSpPr bwMode="auto">
            <a:xfrm>
              <a:off x="4080" y="720"/>
              <a:ext cx="240" cy="240"/>
              <a:chOff x="1584" y="1104"/>
              <a:chExt cx="2448" cy="2456"/>
            </a:xfrm>
          </p:grpSpPr>
          <p:sp>
            <p:nvSpPr>
              <p:cNvPr id="199" name="AutoShape 184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0" name="Line 185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1" name="AutoShape 186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5" name="Group 187"/>
            <p:cNvGrpSpPr>
              <a:grpSpLocks/>
            </p:cNvGrpSpPr>
            <p:nvPr/>
          </p:nvGrpSpPr>
          <p:grpSpPr bwMode="auto">
            <a:xfrm>
              <a:off x="4272" y="720"/>
              <a:ext cx="240" cy="240"/>
              <a:chOff x="1584" y="1104"/>
              <a:chExt cx="2448" cy="2456"/>
            </a:xfrm>
          </p:grpSpPr>
          <p:sp>
            <p:nvSpPr>
              <p:cNvPr id="196" name="AutoShape 188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7" name="Line 189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8" name="AutoShape 190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6" name="Group 191"/>
            <p:cNvGrpSpPr>
              <a:grpSpLocks/>
            </p:cNvGrpSpPr>
            <p:nvPr/>
          </p:nvGrpSpPr>
          <p:grpSpPr bwMode="auto">
            <a:xfrm>
              <a:off x="4464" y="720"/>
              <a:ext cx="240" cy="240"/>
              <a:chOff x="1584" y="1104"/>
              <a:chExt cx="2448" cy="2456"/>
            </a:xfrm>
          </p:grpSpPr>
          <p:sp>
            <p:nvSpPr>
              <p:cNvPr id="193" name="AutoShape 192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4" name="Line 193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5" name="AutoShape 194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7" name="Group 195"/>
            <p:cNvGrpSpPr>
              <a:grpSpLocks/>
            </p:cNvGrpSpPr>
            <p:nvPr/>
          </p:nvGrpSpPr>
          <p:grpSpPr bwMode="auto">
            <a:xfrm>
              <a:off x="4656" y="720"/>
              <a:ext cx="240" cy="240"/>
              <a:chOff x="1584" y="1104"/>
              <a:chExt cx="2448" cy="2456"/>
            </a:xfrm>
          </p:grpSpPr>
          <p:sp>
            <p:nvSpPr>
              <p:cNvPr id="190" name="AutoShape 196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1" name="Line 197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2" name="AutoShape 198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8" name="Group 199"/>
            <p:cNvGrpSpPr>
              <a:grpSpLocks/>
            </p:cNvGrpSpPr>
            <p:nvPr/>
          </p:nvGrpSpPr>
          <p:grpSpPr bwMode="auto">
            <a:xfrm>
              <a:off x="4848" y="720"/>
              <a:ext cx="240" cy="240"/>
              <a:chOff x="1584" y="1104"/>
              <a:chExt cx="2448" cy="2456"/>
            </a:xfrm>
          </p:grpSpPr>
          <p:sp>
            <p:nvSpPr>
              <p:cNvPr id="187" name="AutoShape 200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8" name="Line 201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9" name="AutoShape 202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79" name="Group 203"/>
            <p:cNvGrpSpPr>
              <a:grpSpLocks/>
            </p:cNvGrpSpPr>
            <p:nvPr/>
          </p:nvGrpSpPr>
          <p:grpSpPr bwMode="auto">
            <a:xfrm>
              <a:off x="5040" y="720"/>
              <a:ext cx="240" cy="240"/>
              <a:chOff x="1584" y="1104"/>
              <a:chExt cx="2448" cy="2456"/>
            </a:xfrm>
          </p:grpSpPr>
          <p:sp>
            <p:nvSpPr>
              <p:cNvPr id="184" name="AutoShape 204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5" name="Line 205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6" name="AutoShape 206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0" name="Group 207"/>
            <p:cNvGrpSpPr>
              <a:grpSpLocks/>
            </p:cNvGrpSpPr>
            <p:nvPr/>
          </p:nvGrpSpPr>
          <p:grpSpPr bwMode="auto">
            <a:xfrm>
              <a:off x="5232" y="720"/>
              <a:ext cx="240" cy="240"/>
              <a:chOff x="1584" y="1104"/>
              <a:chExt cx="2448" cy="2456"/>
            </a:xfrm>
          </p:grpSpPr>
          <p:sp>
            <p:nvSpPr>
              <p:cNvPr id="181" name="AutoShape 208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" name="Line 209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" name="AutoShape 210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211" name="Group 211"/>
          <p:cNvGrpSpPr>
            <a:grpSpLocks/>
          </p:cNvGrpSpPr>
          <p:nvPr/>
        </p:nvGrpSpPr>
        <p:grpSpPr bwMode="auto">
          <a:xfrm>
            <a:off x="1701800" y="4470400"/>
            <a:ext cx="3124200" cy="381000"/>
            <a:chOff x="3504" y="720"/>
            <a:chExt cx="1968" cy="240"/>
          </a:xfrm>
        </p:grpSpPr>
        <p:grpSp>
          <p:nvGrpSpPr>
            <p:cNvPr id="212" name="Group 212"/>
            <p:cNvGrpSpPr>
              <a:grpSpLocks/>
            </p:cNvGrpSpPr>
            <p:nvPr/>
          </p:nvGrpSpPr>
          <p:grpSpPr bwMode="auto">
            <a:xfrm>
              <a:off x="3504" y="720"/>
              <a:ext cx="240" cy="240"/>
              <a:chOff x="1584" y="1104"/>
              <a:chExt cx="2448" cy="2456"/>
            </a:xfrm>
          </p:grpSpPr>
          <p:sp>
            <p:nvSpPr>
              <p:cNvPr id="249" name="AutoShape 213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0" name="Line 214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51" name="AutoShape 215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13" name="Group 216"/>
            <p:cNvGrpSpPr>
              <a:grpSpLocks/>
            </p:cNvGrpSpPr>
            <p:nvPr/>
          </p:nvGrpSpPr>
          <p:grpSpPr bwMode="auto">
            <a:xfrm>
              <a:off x="3696" y="720"/>
              <a:ext cx="240" cy="240"/>
              <a:chOff x="1584" y="1104"/>
              <a:chExt cx="2448" cy="2456"/>
            </a:xfrm>
          </p:grpSpPr>
          <p:sp>
            <p:nvSpPr>
              <p:cNvPr id="246" name="AutoShape 217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7" name="Line 218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8" name="AutoShape 219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14" name="Group 220"/>
            <p:cNvGrpSpPr>
              <a:grpSpLocks/>
            </p:cNvGrpSpPr>
            <p:nvPr/>
          </p:nvGrpSpPr>
          <p:grpSpPr bwMode="auto">
            <a:xfrm>
              <a:off x="3888" y="720"/>
              <a:ext cx="240" cy="240"/>
              <a:chOff x="1584" y="1104"/>
              <a:chExt cx="2448" cy="2456"/>
            </a:xfrm>
          </p:grpSpPr>
          <p:sp>
            <p:nvSpPr>
              <p:cNvPr id="243" name="AutoShape 221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4" name="Line 222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5" name="AutoShape 223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15" name="Group 224"/>
            <p:cNvGrpSpPr>
              <a:grpSpLocks/>
            </p:cNvGrpSpPr>
            <p:nvPr/>
          </p:nvGrpSpPr>
          <p:grpSpPr bwMode="auto">
            <a:xfrm>
              <a:off x="4080" y="720"/>
              <a:ext cx="240" cy="240"/>
              <a:chOff x="1584" y="1104"/>
              <a:chExt cx="2448" cy="2456"/>
            </a:xfrm>
          </p:grpSpPr>
          <p:sp>
            <p:nvSpPr>
              <p:cNvPr id="240" name="AutoShape 225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1" name="Line 226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42" name="AutoShape 227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16" name="Group 228"/>
            <p:cNvGrpSpPr>
              <a:grpSpLocks/>
            </p:cNvGrpSpPr>
            <p:nvPr/>
          </p:nvGrpSpPr>
          <p:grpSpPr bwMode="auto">
            <a:xfrm>
              <a:off x="4272" y="720"/>
              <a:ext cx="240" cy="240"/>
              <a:chOff x="1584" y="1104"/>
              <a:chExt cx="2448" cy="2456"/>
            </a:xfrm>
          </p:grpSpPr>
          <p:sp>
            <p:nvSpPr>
              <p:cNvPr id="237" name="AutoShape 229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8" name="Line 230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9" name="AutoShape 231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17" name="Group 232"/>
            <p:cNvGrpSpPr>
              <a:grpSpLocks/>
            </p:cNvGrpSpPr>
            <p:nvPr/>
          </p:nvGrpSpPr>
          <p:grpSpPr bwMode="auto">
            <a:xfrm>
              <a:off x="4464" y="720"/>
              <a:ext cx="240" cy="240"/>
              <a:chOff x="1584" y="1104"/>
              <a:chExt cx="2448" cy="2456"/>
            </a:xfrm>
          </p:grpSpPr>
          <p:sp>
            <p:nvSpPr>
              <p:cNvPr id="234" name="AutoShape 233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5" name="Line 234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6" name="AutoShape 235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18" name="Group 236"/>
            <p:cNvGrpSpPr>
              <a:grpSpLocks/>
            </p:cNvGrpSpPr>
            <p:nvPr/>
          </p:nvGrpSpPr>
          <p:grpSpPr bwMode="auto">
            <a:xfrm>
              <a:off x="4656" y="720"/>
              <a:ext cx="240" cy="240"/>
              <a:chOff x="1584" y="1104"/>
              <a:chExt cx="2448" cy="2456"/>
            </a:xfrm>
          </p:grpSpPr>
          <p:sp>
            <p:nvSpPr>
              <p:cNvPr id="231" name="AutoShape 237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2" name="Line 238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3" name="AutoShape 239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19" name="Group 240"/>
            <p:cNvGrpSpPr>
              <a:grpSpLocks/>
            </p:cNvGrpSpPr>
            <p:nvPr/>
          </p:nvGrpSpPr>
          <p:grpSpPr bwMode="auto">
            <a:xfrm>
              <a:off x="4848" y="720"/>
              <a:ext cx="240" cy="240"/>
              <a:chOff x="1584" y="1104"/>
              <a:chExt cx="2448" cy="2456"/>
            </a:xfrm>
          </p:grpSpPr>
          <p:sp>
            <p:nvSpPr>
              <p:cNvPr id="228" name="AutoShape 241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9" name="Line 242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30" name="AutoShape 243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20" name="Group 244"/>
            <p:cNvGrpSpPr>
              <a:grpSpLocks/>
            </p:cNvGrpSpPr>
            <p:nvPr/>
          </p:nvGrpSpPr>
          <p:grpSpPr bwMode="auto">
            <a:xfrm>
              <a:off x="5040" y="720"/>
              <a:ext cx="240" cy="240"/>
              <a:chOff x="1584" y="1104"/>
              <a:chExt cx="2448" cy="2456"/>
            </a:xfrm>
          </p:grpSpPr>
          <p:sp>
            <p:nvSpPr>
              <p:cNvPr id="225" name="AutoShape 245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6" name="Line 246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7" name="AutoShape 247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21" name="Group 248"/>
            <p:cNvGrpSpPr>
              <a:grpSpLocks/>
            </p:cNvGrpSpPr>
            <p:nvPr/>
          </p:nvGrpSpPr>
          <p:grpSpPr bwMode="auto">
            <a:xfrm>
              <a:off x="5232" y="720"/>
              <a:ext cx="240" cy="240"/>
              <a:chOff x="1584" y="1104"/>
              <a:chExt cx="2448" cy="2456"/>
            </a:xfrm>
          </p:grpSpPr>
          <p:sp>
            <p:nvSpPr>
              <p:cNvPr id="222" name="AutoShape 249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3" name="Line 250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24" name="AutoShape 251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252" name="Group 252"/>
          <p:cNvGrpSpPr>
            <a:grpSpLocks/>
          </p:cNvGrpSpPr>
          <p:nvPr/>
        </p:nvGrpSpPr>
        <p:grpSpPr bwMode="auto">
          <a:xfrm>
            <a:off x="1600200" y="4572000"/>
            <a:ext cx="3124200" cy="381000"/>
            <a:chOff x="3504" y="720"/>
            <a:chExt cx="1968" cy="240"/>
          </a:xfrm>
        </p:grpSpPr>
        <p:grpSp>
          <p:nvGrpSpPr>
            <p:cNvPr id="253" name="Group 253"/>
            <p:cNvGrpSpPr>
              <a:grpSpLocks/>
            </p:cNvGrpSpPr>
            <p:nvPr/>
          </p:nvGrpSpPr>
          <p:grpSpPr bwMode="auto">
            <a:xfrm>
              <a:off x="3504" y="720"/>
              <a:ext cx="240" cy="240"/>
              <a:chOff x="1584" y="1104"/>
              <a:chExt cx="2448" cy="2456"/>
            </a:xfrm>
          </p:grpSpPr>
          <p:sp>
            <p:nvSpPr>
              <p:cNvPr id="290" name="AutoShape 254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1" name="Line 255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92" name="AutoShape 256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54" name="Group 257"/>
            <p:cNvGrpSpPr>
              <a:grpSpLocks/>
            </p:cNvGrpSpPr>
            <p:nvPr/>
          </p:nvGrpSpPr>
          <p:grpSpPr bwMode="auto">
            <a:xfrm>
              <a:off x="3696" y="720"/>
              <a:ext cx="240" cy="240"/>
              <a:chOff x="1584" y="1104"/>
              <a:chExt cx="2448" cy="2456"/>
            </a:xfrm>
          </p:grpSpPr>
          <p:sp>
            <p:nvSpPr>
              <p:cNvPr id="287" name="AutoShape 258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8" name="Line 259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9" name="AutoShape 260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55" name="Group 261"/>
            <p:cNvGrpSpPr>
              <a:grpSpLocks/>
            </p:cNvGrpSpPr>
            <p:nvPr/>
          </p:nvGrpSpPr>
          <p:grpSpPr bwMode="auto">
            <a:xfrm>
              <a:off x="3888" y="720"/>
              <a:ext cx="240" cy="240"/>
              <a:chOff x="1584" y="1104"/>
              <a:chExt cx="2448" cy="2456"/>
            </a:xfrm>
          </p:grpSpPr>
          <p:sp>
            <p:nvSpPr>
              <p:cNvPr id="284" name="AutoShape 262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5" name="Line 263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6" name="AutoShape 264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56" name="Group 265"/>
            <p:cNvGrpSpPr>
              <a:grpSpLocks/>
            </p:cNvGrpSpPr>
            <p:nvPr/>
          </p:nvGrpSpPr>
          <p:grpSpPr bwMode="auto">
            <a:xfrm>
              <a:off x="4080" y="720"/>
              <a:ext cx="240" cy="240"/>
              <a:chOff x="1584" y="1104"/>
              <a:chExt cx="2448" cy="2456"/>
            </a:xfrm>
          </p:grpSpPr>
          <p:sp>
            <p:nvSpPr>
              <p:cNvPr id="281" name="AutoShape 266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2" name="Line 267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3" name="AutoShape 268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57" name="Group 269"/>
            <p:cNvGrpSpPr>
              <a:grpSpLocks/>
            </p:cNvGrpSpPr>
            <p:nvPr/>
          </p:nvGrpSpPr>
          <p:grpSpPr bwMode="auto">
            <a:xfrm>
              <a:off x="4272" y="720"/>
              <a:ext cx="240" cy="240"/>
              <a:chOff x="1584" y="1104"/>
              <a:chExt cx="2448" cy="2456"/>
            </a:xfrm>
          </p:grpSpPr>
          <p:sp>
            <p:nvSpPr>
              <p:cNvPr id="278" name="AutoShape 270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9" name="Line 271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80" name="AutoShape 272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58" name="Group 273"/>
            <p:cNvGrpSpPr>
              <a:grpSpLocks/>
            </p:cNvGrpSpPr>
            <p:nvPr/>
          </p:nvGrpSpPr>
          <p:grpSpPr bwMode="auto">
            <a:xfrm>
              <a:off x="4464" y="720"/>
              <a:ext cx="240" cy="240"/>
              <a:chOff x="1584" y="1104"/>
              <a:chExt cx="2448" cy="2456"/>
            </a:xfrm>
          </p:grpSpPr>
          <p:sp>
            <p:nvSpPr>
              <p:cNvPr id="275" name="AutoShape 274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6" name="Line 275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7" name="AutoShape 276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59" name="Group 277"/>
            <p:cNvGrpSpPr>
              <a:grpSpLocks/>
            </p:cNvGrpSpPr>
            <p:nvPr/>
          </p:nvGrpSpPr>
          <p:grpSpPr bwMode="auto">
            <a:xfrm>
              <a:off x="4656" y="720"/>
              <a:ext cx="240" cy="240"/>
              <a:chOff x="1584" y="1104"/>
              <a:chExt cx="2448" cy="2456"/>
            </a:xfrm>
          </p:grpSpPr>
          <p:sp>
            <p:nvSpPr>
              <p:cNvPr id="272" name="AutoShape 278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3" name="Line 279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4" name="AutoShape 280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60" name="Group 281"/>
            <p:cNvGrpSpPr>
              <a:grpSpLocks/>
            </p:cNvGrpSpPr>
            <p:nvPr/>
          </p:nvGrpSpPr>
          <p:grpSpPr bwMode="auto">
            <a:xfrm>
              <a:off x="4848" y="720"/>
              <a:ext cx="240" cy="240"/>
              <a:chOff x="1584" y="1104"/>
              <a:chExt cx="2448" cy="2456"/>
            </a:xfrm>
          </p:grpSpPr>
          <p:sp>
            <p:nvSpPr>
              <p:cNvPr id="269" name="AutoShape 282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0" name="Line 283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1" name="AutoShape 284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61" name="Group 285"/>
            <p:cNvGrpSpPr>
              <a:grpSpLocks/>
            </p:cNvGrpSpPr>
            <p:nvPr/>
          </p:nvGrpSpPr>
          <p:grpSpPr bwMode="auto">
            <a:xfrm>
              <a:off x="5040" y="720"/>
              <a:ext cx="240" cy="240"/>
              <a:chOff x="1584" y="1104"/>
              <a:chExt cx="2448" cy="2456"/>
            </a:xfrm>
          </p:grpSpPr>
          <p:sp>
            <p:nvSpPr>
              <p:cNvPr id="266" name="AutoShape 286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7" name="Line 287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8" name="AutoShape 288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62" name="Group 289"/>
            <p:cNvGrpSpPr>
              <a:grpSpLocks/>
            </p:cNvGrpSpPr>
            <p:nvPr/>
          </p:nvGrpSpPr>
          <p:grpSpPr bwMode="auto">
            <a:xfrm>
              <a:off x="5232" y="720"/>
              <a:ext cx="240" cy="240"/>
              <a:chOff x="1584" y="1104"/>
              <a:chExt cx="2448" cy="2456"/>
            </a:xfrm>
          </p:grpSpPr>
          <p:sp>
            <p:nvSpPr>
              <p:cNvPr id="263" name="AutoShape 290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4" name="Line 291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5" name="AutoShape 292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293" name="Group 293"/>
          <p:cNvGrpSpPr>
            <a:grpSpLocks/>
          </p:cNvGrpSpPr>
          <p:nvPr/>
        </p:nvGrpSpPr>
        <p:grpSpPr bwMode="auto">
          <a:xfrm>
            <a:off x="1498600" y="4673600"/>
            <a:ext cx="3124200" cy="381000"/>
            <a:chOff x="3504" y="720"/>
            <a:chExt cx="1968" cy="240"/>
          </a:xfrm>
        </p:grpSpPr>
        <p:grpSp>
          <p:nvGrpSpPr>
            <p:cNvPr id="294" name="Group 294"/>
            <p:cNvGrpSpPr>
              <a:grpSpLocks/>
            </p:cNvGrpSpPr>
            <p:nvPr/>
          </p:nvGrpSpPr>
          <p:grpSpPr bwMode="auto">
            <a:xfrm>
              <a:off x="3504" y="720"/>
              <a:ext cx="240" cy="240"/>
              <a:chOff x="1584" y="1104"/>
              <a:chExt cx="2448" cy="2456"/>
            </a:xfrm>
          </p:grpSpPr>
          <p:sp>
            <p:nvSpPr>
              <p:cNvPr id="331" name="AutoShape 295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2" name="Line 296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3" name="AutoShape 297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95" name="Group 298"/>
            <p:cNvGrpSpPr>
              <a:grpSpLocks/>
            </p:cNvGrpSpPr>
            <p:nvPr/>
          </p:nvGrpSpPr>
          <p:grpSpPr bwMode="auto">
            <a:xfrm>
              <a:off x="3696" y="720"/>
              <a:ext cx="240" cy="240"/>
              <a:chOff x="1584" y="1104"/>
              <a:chExt cx="2448" cy="2456"/>
            </a:xfrm>
          </p:grpSpPr>
          <p:sp>
            <p:nvSpPr>
              <p:cNvPr id="328" name="AutoShape 299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9" name="Line 300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0" name="AutoShape 301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96" name="Group 302"/>
            <p:cNvGrpSpPr>
              <a:grpSpLocks/>
            </p:cNvGrpSpPr>
            <p:nvPr/>
          </p:nvGrpSpPr>
          <p:grpSpPr bwMode="auto">
            <a:xfrm>
              <a:off x="3888" y="720"/>
              <a:ext cx="240" cy="240"/>
              <a:chOff x="1584" y="1104"/>
              <a:chExt cx="2448" cy="2456"/>
            </a:xfrm>
          </p:grpSpPr>
          <p:sp>
            <p:nvSpPr>
              <p:cNvPr id="325" name="AutoShape 303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6" name="Line 304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7" name="AutoShape 305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97" name="Group 306"/>
            <p:cNvGrpSpPr>
              <a:grpSpLocks/>
            </p:cNvGrpSpPr>
            <p:nvPr/>
          </p:nvGrpSpPr>
          <p:grpSpPr bwMode="auto">
            <a:xfrm>
              <a:off x="4080" y="720"/>
              <a:ext cx="240" cy="240"/>
              <a:chOff x="1584" y="1104"/>
              <a:chExt cx="2448" cy="2456"/>
            </a:xfrm>
          </p:grpSpPr>
          <p:sp>
            <p:nvSpPr>
              <p:cNvPr id="322" name="AutoShape 307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3" name="Line 308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4" name="AutoShape 309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98" name="Group 310"/>
            <p:cNvGrpSpPr>
              <a:grpSpLocks/>
            </p:cNvGrpSpPr>
            <p:nvPr/>
          </p:nvGrpSpPr>
          <p:grpSpPr bwMode="auto">
            <a:xfrm>
              <a:off x="4272" y="720"/>
              <a:ext cx="240" cy="240"/>
              <a:chOff x="1584" y="1104"/>
              <a:chExt cx="2448" cy="2456"/>
            </a:xfrm>
          </p:grpSpPr>
          <p:sp>
            <p:nvSpPr>
              <p:cNvPr id="319" name="AutoShape 311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0" name="Line 312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21" name="AutoShape 313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299" name="Group 314"/>
            <p:cNvGrpSpPr>
              <a:grpSpLocks/>
            </p:cNvGrpSpPr>
            <p:nvPr/>
          </p:nvGrpSpPr>
          <p:grpSpPr bwMode="auto">
            <a:xfrm>
              <a:off x="4464" y="720"/>
              <a:ext cx="240" cy="240"/>
              <a:chOff x="1584" y="1104"/>
              <a:chExt cx="2448" cy="2456"/>
            </a:xfrm>
          </p:grpSpPr>
          <p:sp>
            <p:nvSpPr>
              <p:cNvPr id="316" name="AutoShape 315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7" name="Line 316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8" name="AutoShape 317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00" name="Group 318"/>
            <p:cNvGrpSpPr>
              <a:grpSpLocks/>
            </p:cNvGrpSpPr>
            <p:nvPr/>
          </p:nvGrpSpPr>
          <p:grpSpPr bwMode="auto">
            <a:xfrm>
              <a:off x="4656" y="720"/>
              <a:ext cx="240" cy="240"/>
              <a:chOff x="1584" y="1104"/>
              <a:chExt cx="2448" cy="2456"/>
            </a:xfrm>
          </p:grpSpPr>
          <p:sp>
            <p:nvSpPr>
              <p:cNvPr id="313" name="AutoShape 319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4" name="Line 320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5" name="AutoShape 321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01" name="Group 322"/>
            <p:cNvGrpSpPr>
              <a:grpSpLocks/>
            </p:cNvGrpSpPr>
            <p:nvPr/>
          </p:nvGrpSpPr>
          <p:grpSpPr bwMode="auto">
            <a:xfrm>
              <a:off x="4848" y="720"/>
              <a:ext cx="240" cy="240"/>
              <a:chOff x="1584" y="1104"/>
              <a:chExt cx="2448" cy="2456"/>
            </a:xfrm>
          </p:grpSpPr>
          <p:sp>
            <p:nvSpPr>
              <p:cNvPr id="310" name="AutoShape 323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1" name="Line 324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2" name="AutoShape 325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02" name="Group 326"/>
            <p:cNvGrpSpPr>
              <a:grpSpLocks/>
            </p:cNvGrpSpPr>
            <p:nvPr/>
          </p:nvGrpSpPr>
          <p:grpSpPr bwMode="auto">
            <a:xfrm>
              <a:off x="5040" y="720"/>
              <a:ext cx="240" cy="240"/>
              <a:chOff x="1584" y="1104"/>
              <a:chExt cx="2448" cy="2456"/>
            </a:xfrm>
          </p:grpSpPr>
          <p:sp>
            <p:nvSpPr>
              <p:cNvPr id="307" name="AutoShape 327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8" name="Line 328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9" name="AutoShape 329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03" name="Group 330"/>
            <p:cNvGrpSpPr>
              <a:grpSpLocks/>
            </p:cNvGrpSpPr>
            <p:nvPr/>
          </p:nvGrpSpPr>
          <p:grpSpPr bwMode="auto">
            <a:xfrm>
              <a:off x="5232" y="720"/>
              <a:ext cx="240" cy="240"/>
              <a:chOff x="1584" y="1104"/>
              <a:chExt cx="2448" cy="2456"/>
            </a:xfrm>
          </p:grpSpPr>
          <p:sp>
            <p:nvSpPr>
              <p:cNvPr id="304" name="AutoShape 331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5" name="Line 332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06" name="AutoShape 333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334" name="Group 334"/>
          <p:cNvGrpSpPr>
            <a:grpSpLocks/>
          </p:cNvGrpSpPr>
          <p:nvPr/>
        </p:nvGrpSpPr>
        <p:grpSpPr bwMode="auto">
          <a:xfrm>
            <a:off x="1397000" y="4775200"/>
            <a:ext cx="3124200" cy="381000"/>
            <a:chOff x="3504" y="720"/>
            <a:chExt cx="1968" cy="240"/>
          </a:xfrm>
        </p:grpSpPr>
        <p:grpSp>
          <p:nvGrpSpPr>
            <p:cNvPr id="335" name="Group 335"/>
            <p:cNvGrpSpPr>
              <a:grpSpLocks/>
            </p:cNvGrpSpPr>
            <p:nvPr/>
          </p:nvGrpSpPr>
          <p:grpSpPr bwMode="auto">
            <a:xfrm>
              <a:off x="3504" y="720"/>
              <a:ext cx="240" cy="240"/>
              <a:chOff x="1584" y="1104"/>
              <a:chExt cx="2448" cy="2456"/>
            </a:xfrm>
          </p:grpSpPr>
          <p:sp>
            <p:nvSpPr>
              <p:cNvPr id="372" name="AutoShape 336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73" name="Line 337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74" name="AutoShape 338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36" name="Group 339"/>
            <p:cNvGrpSpPr>
              <a:grpSpLocks/>
            </p:cNvGrpSpPr>
            <p:nvPr/>
          </p:nvGrpSpPr>
          <p:grpSpPr bwMode="auto">
            <a:xfrm>
              <a:off x="3696" y="720"/>
              <a:ext cx="240" cy="240"/>
              <a:chOff x="1584" y="1104"/>
              <a:chExt cx="2448" cy="2456"/>
            </a:xfrm>
          </p:grpSpPr>
          <p:sp>
            <p:nvSpPr>
              <p:cNvPr id="369" name="AutoShape 340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70" name="Line 341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71" name="AutoShape 342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37" name="Group 343"/>
            <p:cNvGrpSpPr>
              <a:grpSpLocks/>
            </p:cNvGrpSpPr>
            <p:nvPr/>
          </p:nvGrpSpPr>
          <p:grpSpPr bwMode="auto">
            <a:xfrm>
              <a:off x="3888" y="720"/>
              <a:ext cx="240" cy="240"/>
              <a:chOff x="1584" y="1104"/>
              <a:chExt cx="2448" cy="2456"/>
            </a:xfrm>
          </p:grpSpPr>
          <p:sp>
            <p:nvSpPr>
              <p:cNvPr id="366" name="AutoShape 344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67" name="Line 345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68" name="AutoShape 346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38" name="Group 347"/>
            <p:cNvGrpSpPr>
              <a:grpSpLocks/>
            </p:cNvGrpSpPr>
            <p:nvPr/>
          </p:nvGrpSpPr>
          <p:grpSpPr bwMode="auto">
            <a:xfrm>
              <a:off x="4080" y="720"/>
              <a:ext cx="240" cy="240"/>
              <a:chOff x="1584" y="1104"/>
              <a:chExt cx="2448" cy="2456"/>
            </a:xfrm>
          </p:grpSpPr>
          <p:sp>
            <p:nvSpPr>
              <p:cNvPr id="363" name="AutoShape 348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64" name="Line 349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65" name="AutoShape 350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39" name="Group 351"/>
            <p:cNvGrpSpPr>
              <a:grpSpLocks/>
            </p:cNvGrpSpPr>
            <p:nvPr/>
          </p:nvGrpSpPr>
          <p:grpSpPr bwMode="auto">
            <a:xfrm>
              <a:off x="4272" y="720"/>
              <a:ext cx="240" cy="240"/>
              <a:chOff x="1584" y="1104"/>
              <a:chExt cx="2448" cy="2456"/>
            </a:xfrm>
          </p:grpSpPr>
          <p:sp>
            <p:nvSpPr>
              <p:cNvPr id="360" name="AutoShape 352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61" name="Line 353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62" name="AutoShape 354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40" name="Group 355"/>
            <p:cNvGrpSpPr>
              <a:grpSpLocks/>
            </p:cNvGrpSpPr>
            <p:nvPr/>
          </p:nvGrpSpPr>
          <p:grpSpPr bwMode="auto">
            <a:xfrm>
              <a:off x="4464" y="720"/>
              <a:ext cx="240" cy="240"/>
              <a:chOff x="1584" y="1104"/>
              <a:chExt cx="2448" cy="2456"/>
            </a:xfrm>
          </p:grpSpPr>
          <p:sp>
            <p:nvSpPr>
              <p:cNvPr id="357" name="AutoShape 356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58" name="Line 357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59" name="AutoShape 358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41" name="Group 359"/>
            <p:cNvGrpSpPr>
              <a:grpSpLocks/>
            </p:cNvGrpSpPr>
            <p:nvPr/>
          </p:nvGrpSpPr>
          <p:grpSpPr bwMode="auto">
            <a:xfrm>
              <a:off x="4656" y="720"/>
              <a:ext cx="240" cy="240"/>
              <a:chOff x="1584" y="1104"/>
              <a:chExt cx="2448" cy="2456"/>
            </a:xfrm>
          </p:grpSpPr>
          <p:sp>
            <p:nvSpPr>
              <p:cNvPr id="354" name="AutoShape 360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55" name="Line 361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56" name="AutoShape 362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42" name="Group 363"/>
            <p:cNvGrpSpPr>
              <a:grpSpLocks/>
            </p:cNvGrpSpPr>
            <p:nvPr/>
          </p:nvGrpSpPr>
          <p:grpSpPr bwMode="auto">
            <a:xfrm>
              <a:off x="4848" y="720"/>
              <a:ext cx="240" cy="240"/>
              <a:chOff x="1584" y="1104"/>
              <a:chExt cx="2448" cy="2456"/>
            </a:xfrm>
          </p:grpSpPr>
          <p:sp>
            <p:nvSpPr>
              <p:cNvPr id="351" name="AutoShape 364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52" name="Line 365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53" name="AutoShape 366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43" name="Group 367"/>
            <p:cNvGrpSpPr>
              <a:grpSpLocks/>
            </p:cNvGrpSpPr>
            <p:nvPr/>
          </p:nvGrpSpPr>
          <p:grpSpPr bwMode="auto">
            <a:xfrm>
              <a:off x="5040" y="720"/>
              <a:ext cx="240" cy="240"/>
              <a:chOff x="1584" y="1104"/>
              <a:chExt cx="2448" cy="2456"/>
            </a:xfrm>
          </p:grpSpPr>
          <p:sp>
            <p:nvSpPr>
              <p:cNvPr id="348" name="AutoShape 368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49" name="Line 369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50" name="AutoShape 370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344" name="Group 371"/>
            <p:cNvGrpSpPr>
              <a:grpSpLocks/>
            </p:cNvGrpSpPr>
            <p:nvPr/>
          </p:nvGrpSpPr>
          <p:grpSpPr bwMode="auto">
            <a:xfrm>
              <a:off x="5232" y="720"/>
              <a:ext cx="240" cy="240"/>
              <a:chOff x="1584" y="1104"/>
              <a:chExt cx="2448" cy="2456"/>
            </a:xfrm>
          </p:grpSpPr>
          <p:sp>
            <p:nvSpPr>
              <p:cNvPr id="345" name="AutoShape 372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46" name="Line 373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47" name="AutoShape 374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375" name="Group 375"/>
          <p:cNvGrpSpPr>
            <a:grpSpLocks/>
          </p:cNvGrpSpPr>
          <p:nvPr/>
        </p:nvGrpSpPr>
        <p:grpSpPr bwMode="auto">
          <a:xfrm>
            <a:off x="1295400" y="4876800"/>
            <a:ext cx="381000" cy="381000"/>
            <a:chOff x="1584" y="1104"/>
            <a:chExt cx="2448" cy="2456"/>
          </a:xfrm>
        </p:grpSpPr>
        <p:sp>
          <p:nvSpPr>
            <p:cNvPr id="376" name="AutoShape 376"/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377" name="Line 377"/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378" name="AutoShape 378"/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79" name="Group 379"/>
          <p:cNvGrpSpPr>
            <a:grpSpLocks/>
          </p:cNvGrpSpPr>
          <p:nvPr/>
        </p:nvGrpSpPr>
        <p:grpSpPr bwMode="auto">
          <a:xfrm>
            <a:off x="1600200" y="4876800"/>
            <a:ext cx="381000" cy="381000"/>
            <a:chOff x="1584" y="1104"/>
            <a:chExt cx="2448" cy="2456"/>
          </a:xfrm>
        </p:grpSpPr>
        <p:sp>
          <p:nvSpPr>
            <p:cNvPr id="380" name="AutoShape 380"/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381" name="Line 381"/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382" name="AutoShape 382"/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83" name="Group 383"/>
          <p:cNvGrpSpPr>
            <a:grpSpLocks/>
          </p:cNvGrpSpPr>
          <p:nvPr/>
        </p:nvGrpSpPr>
        <p:grpSpPr bwMode="auto">
          <a:xfrm>
            <a:off x="1905000" y="4876800"/>
            <a:ext cx="381000" cy="381000"/>
            <a:chOff x="1584" y="1104"/>
            <a:chExt cx="2448" cy="2456"/>
          </a:xfrm>
        </p:grpSpPr>
        <p:sp>
          <p:nvSpPr>
            <p:cNvPr id="384" name="AutoShape 384"/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385" name="Line 385"/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386" name="AutoShape 386"/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87" name="Group 387"/>
          <p:cNvGrpSpPr>
            <a:grpSpLocks/>
          </p:cNvGrpSpPr>
          <p:nvPr/>
        </p:nvGrpSpPr>
        <p:grpSpPr bwMode="auto">
          <a:xfrm>
            <a:off x="2209800" y="4876800"/>
            <a:ext cx="381000" cy="381000"/>
            <a:chOff x="1584" y="1104"/>
            <a:chExt cx="2448" cy="2456"/>
          </a:xfrm>
        </p:grpSpPr>
        <p:sp>
          <p:nvSpPr>
            <p:cNvPr id="388" name="AutoShape 388"/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389" name="Line 389"/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390" name="AutoShape 390"/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91" name="Group 391"/>
          <p:cNvGrpSpPr>
            <a:grpSpLocks/>
          </p:cNvGrpSpPr>
          <p:nvPr/>
        </p:nvGrpSpPr>
        <p:grpSpPr bwMode="auto">
          <a:xfrm>
            <a:off x="2514600" y="4876800"/>
            <a:ext cx="381000" cy="381000"/>
            <a:chOff x="1584" y="1104"/>
            <a:chExt cx="2448" cy="2456"/>
          </a:xfrm>
        </p:grpSpPr>
        <p:sp>
          <p:nvSpPr>
            <p:cNvPr id="392" name="AutoShape 392"/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393" name="Line 393"/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394" name="AutoShape 394"/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95" name="Group 395"/>
          <p:cNvGrpSpPr>
            <a:grpSpLocks/>
          </p:cNvGrpSpPr>
          <p:nvPr/>
        </p:nvGrpSpPr>
        <p:grpSpPr bwMode="auto">
          <a:xfrm>
            <a:off x="2819400" y="4876800"/>
            <a:ext cx="381000" cy="381000"/>
            <a:chOff x="1584" y="1104"/>
            <a:chExt cx="2448" cy="2456"/>
          </a:xfrm>
        </p:grpSpPr>
        <p:sp>
          <p:nvSpPr>
            <p:cNvPr id="396" name="AutoShape 396"/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397" name="Line 397"/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398" name="AutoShape 398"/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99" name="Group 399"/>
          <p:cNvGrpSpPr>
            <a:grpSpLocks/>
          </p:cNvGrpSpPr>
          <p:nvPr/>
        </p:nvGrpSpPr>
        <p:grpSpPr bwMode="auto">
          <a:xfrm>
            <a:off x="3124200" y="4876800"/>
            <a:ext cx="381000" cy="381000"/>
            <a:chOff x="1584" y="1104"/>
            <a:chExt cx="2448" cy="2456"/>
          </a:xfrm>
        </p:grpSpPr>
        <p:sp>
          <p:nvSpPr>
            <p:cNvPr id="400" name="AutoShape 400"/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401" name="Line 401"/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402" name="AutoShape 402"/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403" name="Group 403"/>
          <p:cNvGrpSpPr>
            <a:grpSpLocks/>
          </p:cNvGrpSpPr>
          <p:nvPr/>
        </p:nvGrpSpPr>
        <p:grpSpPr bwMode="auto">
          <a:xfrm>
            <a:off x="3429000" y="4876800"/>
            <a:ext cx="381000" cy="381000"/>
            <a:chOff x="1584" y="1104"/>
            <a:chExt cx="2448" cy="2456"/>
          </a:xfrm>
        </p:grpSpPr>
        <p:sp>
          <p:nvSpPr>
            <p:cNvPr id="404" name="AutoShape 404"/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405" name="Line 405"/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406" name="AutoShape 406"/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407" name="Group 407"/>
          <p:cNvGrpSpPr>
            <a:grpSpLocks/>
          </p:cNvGrpSpPr>
          <p:nvPr/>
        </p:nvGrpSpPr>
        <p:grpSpPr bwMode="auto">
          <a:xfrm>
            <a:off x="3733800" y="4876800"/>
            <a:ext cx="381000" cy="381000"/>
            <a:chOff x="1584" y="1104"/>
            <a:chExt cx="2448" cy="2456"/>
          </a:xfrm>
        </p:grpSpPr>
        <p:sp>
          <p:nvSpPr>
            <p:cNvPr id="408" name="AutoShape 408"/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409" name="Line 409"/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410" name="AutoShape 410"/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411" name="Group 411"/>
          <p:cNvGrpSpPr>
            <a:grpSpLocks/>
          </p:cNvGrpSpPr>
          <p:nvPr/>
        </p:nvGrpSpPr>
        <p:grpSpPr bwMode="auto">
          <a:xfrm>
            <a:off x="4038600" y="4876800"/>
            <a:ext cx="381000" cy="381000"/>
            <a:chOff x="1584" y="1104"/>
            <a:chExt cx="2448" cy="2456"/>
          </a:xfrm>
        </p:grpSpPr>
        <p:sp>
          <p:nvSpPr>
            <p:cNvPr id="412" name="AutoShape 412"/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413" name="Line 413"/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414" name="AutoShape 414"/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415" name="Group 4114"/>
          <p:cNvGrpSpPr>
            <a:grpSpLocks/>
          </p:cNvGrpSpPr>
          <p:nvPr/>
        </p:nvGrpSpPr>
        <p:grpSpPr bwMode="auto">
          <a:xfrm>
            <a:off x="1295400" y="1295400"/>
            <a:ext cx="4013200" cy="4000500"/>
            <a:chOff x="1584" y="1104"/>
            <a:chExt cx="2448" cy="2456"/>
          </a:xfrm>
        </p:grpSpPr>
        <p:sp>
          <p:nvSpPr>
            <p:cNvPr id="416" name="AutoShape 4115"/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417" name="Line 4116"/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418" name="AutoShape 4117"/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</p:grpSp>
      <p:sp>
        <p:nvSpPr>
          <p:cNvPr id="419" name="Text Box 4118"/>
          <p:cNvSpPr txBox="1">
            <a:spLocks noChangeArrowheads="1"/>
          </p:cNvSpPr>
          <p:nvPr/>
        </p:nvSpPr>
        <p:spPr bwMode="auto">
          <a:xfrm>
            <a:off x="3429000" y="685800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800" b="1" smtClean="0">
                <a:solidFill>
                  <a:srgbClr val="CC0000"/>
                </a:solidFill>
                <a:latin typeface=".VnTime" pitchFamily="34" charset="0"/>
              </a:rPr>
              <a:t>1m</a:t>
            </a:r>
          </a:p>
        </p:txBody>
      </p:sp>
      <p:sp>
        <p:nvSpPr>
          <p:cNvPr id="420" name="Text Box 4119"/>
          <p:cNvSpPr txBox="1">
            <a:spLocks noChangeArrowheads="1"/>
          </p:cNvSpPr>
          <p:nvPr/>
        </p:nvSpPr>
        <p:spPr bwMode="auto">
          <a:xfrm>
            <a:off x="304800" y="3505200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CC0000"/>
                </a:solidFill>
                <a:latin typeface=".VnTime" pitchFamily="34" charset="0"/>
              </a:rPr>
              <a:t>1m</a:t>
            </a:r>
            <a:endParaRPr lang="en-US" sz="2800" b="1" baseline="30000" dirty="0" smtClean="0">
              <a:solidFill>
                <a:srgbClr val="CC0000"/>
              </a:solidFill>
              <a:latin typeface=".VnTime" pitchFamily="34" charset="0"/>
            </a:endParaRPr>
          </a:p>
        </p:txBody>
      </p:sp>
      <p:sp>
        <p:nvSpPr>
          <p:cNvPr id="421" name="Text Box 4120"/>
          <p:cNvSpPr txBox="1">
            <a:spLocks noChangeArrowheads="1"/>
          </p:cNvSpPr>
          <p:nvPr/>
        </p:nvSpPr>
        <p:spPr bwMode="auto">
          <a:xfrm>
            <a:off x="1066800" y="1295400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CC0000"/>
                </a:solidFill>
                <a:latin typeface=".VnTime" pitchFamily="34" charset="0"/>
              </a:rPr>
              <a:t>1m</a:t>
            </a:r>
          </a:p>
        </p:txBody>
      </p:sp>
      <p:sp>
        <p:nvSpPr>
          <p:cNvPr id="422" name="Text Box 4121"/>
          <p:cNvSpPr txBox="1">
            <a:spLocks noChangeArrowheads="1"/>
          </p:cNvSpPr>
          <p:nvPr/>
        </p:nvSpPr>
        <p:spPr bwMode="auto">
          <a:xfrm>
            <a:off x="381000" y="5881688"/>
            <a:ext cx="2362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800" b="1" smtClean="0">
                <a:solidFill>
                  <a:srgbClr val="CC0000"/>
                </a:solidFill>
                <a:latin typeface=".VnTime" pitchFamily="34" charset="0"/>
              </a:rPr>
              <a:t>1dm</a:t>
            </a:r>
            <a:r>
              <a:rPr lang="en-US" sz="2800" b="1" baseline="30000" smtClean="0">
                <a:solidFill>
                  <a:srgbClr val="CC0000"/>
                </a:solidFill>
                <a:latin typeface=".VnTime" pitchFamily="34" charset="0"/>
              </a:rPr>
              <a:t>3</a:t>
            </a:r>
          </a:p>
        </p:txBody>
      </p:sp>
      <p:sp>
        <p:nvSpPr>
          <p:cNvPr id="423" name="Text Box 4122"/>
          <p:cNvSpPr txBox="1">
            <a:spLocks noChangeArrowheads="1"/>
          </p:cNvSpPr>
          <p:nvPr/>
        </p:nvSpPr>
        <p:spPr bwMode="auto">
          <a:xfrm>
            <a:off x="2438400" y="3048000"/>
            <a:ext cx="179829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4000" b="1" dirty="0" smtClean="0">
                <a:solidFill>
                  <a:srgbClr val="0000FF"/>
                </a:solidFill>
                <a:latin typeface=".VnTime" pitchFamily="34" charset="0"/>
              </a:rPr>
              <a:t>1 m</a:t>
            </a:r>
            <a:r>
              <a:rPr lang="en-US" sz="4000" b="1" baseline="30000" dirty="0" smtClean="0">
                <a:solidFill>
                  <a:srgbClr val="0000FF"/>
                </a:solidFill>
                <a:latin typeface=".VnTime" pitchFamily="34" charset="0"/>
              </a:rPr>
              <a:t>3</a:t>
            </a:r>
          </a:p>
        </p:txBody>
      </p:sp>
      <p:sp>
        <p:nvSpPr>
          <p:cNvPr id="424" name="Line 4123"/>
          <p:cNvSpPr>
            <a:spLocks noChangeShapeType="1"/>
          </p:cNvSpPr>
          <p:nvPr/>
        </p:nvSpPr>
        <p:spPr bwMode="auto">
          <a:xfrm flipH="1">
            <a:off x="1066800" y="5105400"/>
            <a:ext cx="381000" cy="6858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200" smtClean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425" name="Rectangle 424"/>
          <p:cNvSpPr/>
          <p:nvPr/>
        </p:nvSpPr>
        <p:spPr>
          <a:xfrm>
            <a:off x="5867400" y="1504771"/>
            <a:ext cx="20585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1m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? dm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7" name="Rectangle 426"/>
          <p:cNvSpPr/>
          <p:nvPr/>
        </p:nvSpPr>
        <p:spPr>
          <a:xfrm>
            <a:off x="5867400" y="2921820"/>
            <a:ext cx="256512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x 10 = 100 (</a:t>
            </a:r>
            <a:r>
              <a:rPr 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61189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3889E-18 3.33333E-6 L 6.93889E-18 -0.27223 C 6.93889E-18 -0.39468 0.04358 -0.54445 0.07917 -0.54445 L 0.15833 -0.54445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17" y="-2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583 -0.56111 L 0.12917 -0.07223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2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000"/>
                            </p:stCondLst>
                            <p:childTnLst>
                              <p:par>
                                <p:cTn id="7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0"/>
                            </p:stCondLst>
                            <p:childTnLst>
                              <p:par>
                                <p:cTn id="8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000"/>
                            </p:stCondLst>
                            <p:childTnLst>
                              <p:par>
                                <p:cTn id="9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7000"/>
                            </p:stCondLst>
                            <p:childTnLst>
                              <p:par>
                                <p:cTn id="9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8000"/>
                            </p:stCondLst>
                            <p:childTnLst>
                              <p:par>
                                <p:cTn id="10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9000"/>
                            </p:stCondLst>
                            <p:childTnLst>
                              <p:par>
                                <p:cTn id="10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4" grpId="0" animBg="1"/>
      <p:bldP spid="425" grpId="0"/>
      <p:bldP spid="4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28600" y="5410200"/>
            <a:ext cx="381000" cy="381000"/>
            <a:chOff x="1584" y="1104"/>
            <a:chExt cx="2448" cy="2456"/>
          </a:xfrm>
        </p:grpSpPr>
        <p:sp>
          <p:nvSpPr>
            <p:cNvPr id="18457" name="AutoShape 3"/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18458" name="Line 4"/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18459" name="AutoShape 5"/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2260600" y="3987800"/>
            <a:ext cx="3124200" cy="381000"/>
            <a:chOff x="3504" y="720"/>
            <a:chExt cx="1968" cy="240"/>
          </a:xfrm>
        </p:grpSpPr>
        <p:grpSp>
          <p:nvGrpSpPr>
            <p:cNvPr id="18417" name="Group 7"/>
            <p:cNvGrpSpPr>
              <a:grpSpLocks/>
            </p:cNvGrpSpPr>
            <p:nvPr/>
          </p:nvGrpSpPr>
          <p:grpSpPr bwMode="auto">
            <a:xfrm>
              <a:off x="3504" y="720"/>
              <a:ext cx="240" cy="240"/>
              <a:chOff x="1584" y="1104"/>
              <a:chExt cx="2448" cy="2456"/>
            </a:xfrm>
          </p:grpSpPr>
          <p:sp>
            <p:nvSpPr>
              <p:cNvPr id="18454" name="AutoShape 8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55" name="Line 9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56" name="AutoShape 10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418" name="Group 11"/>
            <p:cNvGrpSpPr>
              <a:grpSpLocks/>
            </p:cNvGrpSpPr>
            <p:nvPr/>
          </p:nvGrpSpPr>
          <p:grpSpPr bwMode="auto">
            <a:xfrm>
              <a:off x="3696" y="720"/>
              <a:ext cx="240" cy="240"/>
              <a:chOff x="1584" y="1104"/>
              <a:chExt cx="2448" cy="2456"/>
            </a:xfrm>
          </p:grpSpPr>
          <p:sp>
            <p:nvSpPr>
              <p:cNvPr id="18451" name="AutoShape 12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52" name="Line 13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53" name="AutoShape 14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419" name="Group 15"/>
            <p:cNvGrpSpPr>
              <a:grpSpLocks/>
            </p:cNvGrpSpPr>
            <p:nvPr/>
          </p:nvGrpSpPr>
          <p:grpSpPr bwMode="auto">
            <a:xfrm>
              <a:off x="3888" y="720"/>
              <a:ext cx="240" cy="240"/>
              <a:chOff x="1584" y="1104"/>
              <a:chExt cx="2448" cy="2456"/>
            </a:xfrm>
          </p:grpSpPr>
          <p:sp>
            <p:nvSpPr>
              <p:cNvPr id="18448" name="AutoShape 16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49" name="Line 17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50" name="AutoShape 18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420" name="Group 19"/>
            <p:cNvGrpSpPr>
              <a:grpSpLocks/>
            </p:cNvGrpSpPr>
            <p:nvPr/>
          </p:nvGrpSpPr>
          <p:grpSpPr bwMode="auto">
            <a:xfrm>
              <a:off x="4080" y="720"/>
              <a:ext cx="240" cy="240"/>
              <a:chOff x="1584" y="1104"/>
              <a:chExt cx="2448" cy="2456"/>
            </a:xfrm>
          </p:grpSpPr>
          <p:sp>
            <p:nvSpPr>
              <p:cNvPr id="18445" name="AutoShape 20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46" name="Line 21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47" name="AutoShape 22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421" name="Group 23"/>
            <p:cNvGrpSpPr>
              <a:grpSpLocks/>
            </p:cNvGrpSpPr>
            <p:nvPr/>
          </p:nvGrpSpPr>
          <p:grpSpPr bwMode="auto">
            <a:xfrm>
              <a:off x="4272" y="720"/>
              <a:ext cx="240" cy="240"/>
              <a:chOff x="1584" y="1104"/>
              <a:chExt cx="2448" cy="2456"/>
            </a:xfrm>
          </p:grpSpPr>
          <p:sp>
            <p:nvSpPr>
              <p:cNvPr id="18442" name="AutoShape 24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43" name="Line 25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44" name="AutoShape 26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422" name="Group 27"/>
            <p:cNvGrpSpPr>
              <a:grpSpLocks/>
            </p:cNvGrpSpPr>
            <p:nvPr/>
          </p:nvGrpSpPr>
          <p:grpSpPr bwMode="auto">
            <a:xfrm>
              <a:off x="4464" y="720"/>
              <a:ext cx="240" cy="240"/>
              <a:chOff x="1584" y="1104"/>
              <a:chExt cx="2448" cy="2456"/>
            </a:xfrm>
          </p:grpSpPr>
          <p:sp>
            <p:nvSpPr>
              <p:cNvPr id="18439" name="AutoShape 28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40" name="Line 29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41" name="AutoShape 30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423" name="Group 31"/>
            <p:cNvGrpSpPr>
              <a:grpSpLocks/>
            </p:cNvGrpSpPr>
            <p:nvPr/>
          </p:nvGrpSpPr>
          <p:grpSpPr bwMode="auto">
            <a:xfrm>
              <a:off x="4656" y="720"/>
              <a:ext cx="240" cy="240"/>
              <a:chOff x="1584" y="1104"/>
              <a:chExt cx="2448" cy="2456"/>
            </a:xfrm>
          </p:grpSpPr>
          <p:sp>
            <p:nvSpPr>
              <p:cNvPr id="18436" name="AutoShape 32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37" name="Line 33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38" name="AutoShape 34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424" name="Group 35"/>
            <p:cNvGrpSpPr>
              <a:grpSpLocks/>
            </p:cNvGrpSpPr>
            <p:nvPr/>
          </p:nvGrpSpPr>
          <p:grpSpPr bwMode="auto">
            <a:xfrm>
              <a:off x="4848" y="720"/>
              <a:ext cx="240" cy="240"/>
              <a:chOff x="1584" y="1104"/>
              <a:chExt cx="2448" cy="2456"/>
            </a:xfrm>
          </p:grpSpPr>
          <p:sp>
            <p:nvSpPr>
              <p:cNvPr id="18433" name="AutoShape 36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34" name="Line 37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35" name="AutoShape 38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425" name="Group 39"/>
            <p:cNvGrpSpPr>
              <a:grpSpLocks/>
            </p:cNvGrpSpPr>
            <p:nvPr/>
          </p:nvGrpSpPr>
          <p:grpSpPr bwMode="auto">
            <a:xfrm>
              <a:off x="5040" y="720"/>
              <a:ext cx="240" cy="240"/>
              <a:chOff x="1584" y="1104"/>
              <a:chExt cx="2448" cy="2456"/>
            </a:xfrm>
          </p:grpSpPr>
          <p:sp>
            <p:nvSpPr>
              <p:cNvPr id="18430" name="AutoShape 40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31" name="Line 41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32" name="AutoShape 42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426" name="Group 43"/>
            <p:cNvGrpSpPr>
              <a:grpSpLocks/>
            </p:cNvGrpSpPr>
            <p:nvPr/>
          </p:nvGrpSpPr>
          <p:grpSpPr bwMode="auto">
            <a:xfrm>
              <a:off x="5232" y="720"/>
              <a:ext cx="240" cy="240"/>
              <a:chOff x="1584" y="1104"/>
              <a:chExt cx="2448" cy="2456"/>
            </a:xfrm>
          </p:grpSpPr>
          <p:sp>
            <p:nvSpPr>
              <p:cNvPr id="18427" name="AutoShape 44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28" name="Line 45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29" name="AutoShape 46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4" name="Group 47"/>
          <p:cNvGrpSpPr>
            <a:grpSpLocks/>
          </p:cNvGrpSpPr>
          <p:nvPr/>
        </p:nvGrpSpPr>
        <p:grpSpPr bwMode="auto">
          <a:xfrm>
            <a:off x="2159000" y="4089400"/>
            <a:ext cx="3124200" cy="381000"/>
            <a:chOff x="3504" y="720"/>
            <a:chExt cx="1968" cy="240"/>
          </a:xfrm>
        </p:grpSpPr>
        <p:grpSp>
          <p:nvGrpSpPr>
            <p:cNvPr id="18377" name="Group 48"/>
            <p:cNvGrpSpPr>
              <a:grpSpLocks/>
            </p:cNvGrpSpPr>
            <p:nvPr/>
          </p:nvGrpSpPr>
          <p:grpSpPr bwMode="auto">
            <a:xfrm>
              <a:off x="3504" y="720"/>
              <a:ext cx="240" cy="240"/>
              <a:chOff x="1584" y="1104"/>
              <a:chExt cx="2448" cy="2456"/>
            </a:xfrm>
          </p:grpSpPr>
          <p:sp>
            <p:nvSpPr>
              <p:cNvPr id="18414" name="AutoShape 49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15" name="Line 50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16" name="AutoShape 51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378" name="Group 52"/>
            <p:cNvGrpSpPr>
              <a:grpSpLocks/>
            </p:cNvGrpSpPr>
            <p:nvPr/>
          </p:nvGrpSpPr>
          <p:grpSpPr bwMode="auto">
            <a:xfrm>
              <a:off x="3696" y="720"/>
              <a:ext cx="240" cy="240"/>
              <a:chOff x="1584" y="1104"/>
              <a:chExt cx="2448" cy="2456"/>
            </a:xfrm>
          </p:grpSpPr>
          <p:sp>
            <p:nvSpPr>
              <p:cNvPr id="18411" name="AutoShape 53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12" name="Line 54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13" name="AutoShape 55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379" name="Group 56"/>
            <p:cNvGrpSpPr>
              <a:grpSpLocks/>
            </p:cNvGrpSpPr>
            <p:nvPr/>
          </p:nvGrpSpPr>
          <p:grpSpPr bwMode="auto">
            <a:xfrm>
              <a:off x="3888" y="720"/>
              <a:ext cx="240" cy="240"/>
              <a:chOff x="1584" y="1104"/>
              <a:chExt cx="2448" cy="2456"/>
            </a:xfrm>
          </p:grpSpPr>
          <p:sp>
            <p:nvSpPr>
              <p:cNvPr id="18408" name="AutoShape 57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09" name="Line 58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10" name="AutoShape 59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380" name="Group 60"/>
            <p:cNvGrpSpPr>
              <a:grpSpLocks/>
            </p:cNvGrpSpPr>
            <p:nvPr/>
          </p:nvGrpSpPr>
          <p:grpSpPr bwMode="auto">
            <a:xfrm>
              <a:off x="4080" y="720"/>
              <a:ext cx="240" cy="240"/>
              <a:chOff x="1584" y="1104"/>
              <a:chExt cx="2448" cy="2456"/>
            </a:xfrm>
          </p:grpSpPr>
          <p:sp>
            <p:nvSpPr>
              <p:cNvPr id="18405" name="AutoShape 61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06" name="Line 62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07" name="AutoShape 63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381" name="Group 64"/>
            <p:cNvGrpSpPr>
              <a:grpSpLocks/>
            </p:cNvGrpSpPr>
            <p:nvPr/>
          </p:nvGrpSpPr>
          <p:grpSpPr bwMode="auto">
            <a:xfrm>
              <a:off x="4272" y="720"/>
              <a:ext cx="240" cy="240"/>
              <a:chOff x="1584" y="1104"/>
              <a:chExt cx="2448" cy="2456"/>
            </a:xfrm>
          </p:grpSpPr>
          <p:sp>
            <p:nvSpPr>
              <p:cNvPr id="18402" name="AutoShape 65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03" name="Line 66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04" name="AutoShape 67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382" name="Group 68"/>
            <p:cNvGrpSpPr>
              <a:grpSpLocks/>
            </p:cNvGrpSpPr>
            <p:nvPr/>
          </p:nvGrpSpPr>
          <p:grpSpPr bwMode="auto">
            <a:xfrm>
              <a:off x="4464" y="720"/>
              <a:ext cx="240" cy="240"/>
              <a:chOff x="1584" y="1104"/>
              <a:chExt cx="2448" cy="2456"/>
            </a:xfrm>
          </p:grpSpPr>
          <p:sp>
            <p:nvSpPr>
              <p:cNvPr id="18399" name="AutoShape 69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00" name="Line 70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01" name="AutoShape 71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383" name="Group 72"/>
            <p:cNvGrpSpPr>
              <a:grpSpLocks/>
            </p:cNvGrpSpPr>
            <p:nvPr/>
          </p:nvGrpSpPr>
          <p:grpSpPr bwMode="auto">
            <a:xfrm>
              <a:off x="4656" y="720"/>
              <a:ext cx="240" cy="240"/>
              <a:chOff x="1584" y="1104"/>
              <a:chExt cx="2448" cy="2456"/>
            </a:xfrm>
          </p:grpSpPr>
          <p:sp>
            <p:nvSpPr>
              <p:cNvPr id="18396" name="AutoShape 73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97" name="Line 74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98" name="AutoShape 75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384" name="Group 76"/>
            <p:cNvGrpSpPr>
              <a:grpSpLocks/>
            </p:cNvGrpSpPr>
            <p:nvPr/>
          </p:nvGrpSpPr>
          <p:grpSpPr bwMode="auto">
            <a:xfrm>
              <a:off x="4848" y="720"/>
              <a:ext cx="240" cy="240"/>
              <a:chOff x="1584" y="1104"/>
              <a:chExt cx="2448" cy="2456"/>
            </a:xfrm>
          </p:grpSpPr>
          <p:sp>
            <p:nvSpPr>
              <p:cNvPr id="18393" name="AutoShape 77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94" name="Line 78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95" name="AutoShape 79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385" name="Group 80"/>
            <p:cNvGrpSpPr>
              <a:grpSpLocks/>
            </p:cNvGrpSpPr>
            <p:nvPr/>
          </p:nvGrpSpPr>
          <p:grpSpPr bwMode="auto">
            <a:xfrm>
              <a:off x="5040" y="720"/>
              <a:ext cx="240" cy="240"/>
              <a:chOff x="1584" y="1104"/>
              <a:chExt cx="2448" cy="2456"/>
            </a:xfrm>
          </p:grpSpPr>
          <p:sp>
            <p:nvSpPr>
              <p:cNvPr id="18390" name="AutoShape 81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91" name="Line 82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92" name="AutoShape 83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386" name="Group 84"/>
            <p:cNvGrpSpPr>
              <a:grpSpLocks/>
            </p:cNvGrpSpPr>
            <p:nvPr/>
          </p:nvGrpSpPr>
          <p:grpSpPr bwMode="auto">
            <a:xfrm>
              <a:off x="5232" y="720"/>
              <a:ext cx="240" cy="240"/>
              <a:chOff x="1584" y="1104"/>
              <a:chExt cx="2448" cy="2456"/>
            </a:xfrm>
          </p:grpSpPr>
          <p:sp>
            <p:nvSpPr>
              <p:cNvPr id="18387" name="AutoShape 85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88" name="Line 86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89" name="AutoShape 87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25" name="Group 88"/>
          <p:cNvGrpSpPr>
            <a:grpSpLocks/>
          </p:cNvGrpSpPr>
          <p:nvPr/>
        </p:nvGrpSpPr>
        <p:grpSpPr bwMode="auto">
          <a:xfrm>
            <a:off x="2057400" y="4191000"/>
            <a:ext cx="3124200" cy="381000"/>
            <a:chOff x="3504" y="720"/>
            <a:chExt cx="1968" cy="240"/>
          </a:xfrm>
        </p:grpSpPr>
        <p:grpSp>
          <p:nvGrpSpPr>
            <p:cNvPr id="18337" name="Group 89"/>
            <p:cNvGrpSpPr>
              <a:grpSpLocks/>
            </p:cNvGrpSpPr>
            <p:nvPr/>
          </p:nvGrpSpPr>
          <p:grpSpPr bwMode="auto">
            <a:xfrm>
              <a:off x="3504" y="720"/>
              <a:ext cx="240" cy="240"/>
              <a:chOff x="1584" y="1104"/>
              <a:chExt cx="2448" cy="2456"/>
            </a:xfrm>
          </p:grpSpPr>
          <p:sp>
            <p:nvSpPr>
              <p:cNvPr id="18374" name="AutoShape 90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75" name="Line 91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76" name="AutoShape 92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338" name="Group 93"/>
            <p:cNvGrpSpPr>
              <a:grpSpLocks/>
            </p:cNvGrpSpPr>
            <p:nvPr/>
          </p:nvGrpSpPr>
          <p:grpSpPr bwMode="auto">
            <a:xfrm>
              <a:off x="3696" y="720"/>
              <a:ext cx="240" cy="240"/>
              <a:chOff x="1584" y="1104"/>
              <a:chExt cx="2448" cy="2456"/>
            </a:xfrm>
          </p:grpSpPr>
          <p:sp>
            <p:nvSpPr>
              <p:cNvPr id="18371" name="AutoShape 94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72" name="Line 95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73" name="AutoShape 96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339" name="Group 97"/>
            <p:cNvGrpSpPr>
              <a:grpSpLocks/>
            </p:cNvGrpSpPr>
            <p:nvPr/>
          </p:nvGrpSpPr>
          <p:grpSpPr bwMode="auto">
            <a:xfrm>
              <a:off x="3888" y="720"/>
              <a:ext cx="240" cy="240"/>
              <a:chOff x="1584" y="1104"/>
              <a:chExt cx="2448" cy="2456"/>
            </a:xfrm>
          </p:grpSpPr>
          <p:sp>
            <p:nvSpPr>
              <p:cNvPr id="18368" name="AutoShape 98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69" name="Line 99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70" name="AutoShape 100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340" name="Group 101"/>
            <p:cNvGrpSpPr>
              <a:grpSpLocks/>
            </p:cNvGrpSpPr>
            <p:nvPr/>
          </p:nvGrpSpPr>
          <p:grpSpPr bwMode="auto">
            <a:xfrm>
              <a:off x="4080" y="720"/>
              <a:ext cx="240" cy="240"/>
              <a:chOff x="1584" y="1104"/>
              <a:chExt cx="2448" cy="2456"/>
            </a:xfrm>
          </p:grpSpPr>
          <p:sp>
            <p:nvSpPr>
              <p:cNvPr id="18365" name="AutoShape 102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66" name="Line 103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67" name="AutoShape 104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341" name="Group 105"/>
            <p:cNvGrpSpPr>
              <a:grpSpLocks/>
            </p:cNvGrpSpPr>
            <p:nvPr/>
          </p:nvGrpSpPr>
          <p:grpSpPr bwMode="auto">
            <a:xfrm>
              <a:off x="4272" y="720"/>
              <a:ext cx="240" cy="240"/>
              <a:chOff x="1584" y="1104"/>
              <a:chExt cx="2448" cy="2456"/>
            </a:xfrm>
          </p:grpSpPr>
          <p:sp>
            <p:nvSpPr>
              <p:cNvPr id="18362" name="AutoShape 106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63" name="Line 107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64" name="AutoShape 108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342" name="Group 109"/>
            <p:cNvGrpSpPr>
              <a:grpSpLocks/>
            </p:cNvGrpSpPr>
            <p:nvPr/>
          </p:nvGrpSpPr>
          <p:grpSpPr bwMode="auto">
            <a:xfrm>
              <a:off x="4464" y="720"/>
              <a:ext cx="240" cy="240"/>
              <a:chOff x="1584" y="1104"/>
              <a:chExt cx="2448" cy="2456"/>
            </a:xfrm>
          </p:grpSpPr>
          <p:sp>
            <p:nvSpPr>
              <p:cNvPr id="18359" name="AutoShape 110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60" name="Line 111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61" name="AutoShape 112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343" name="Group 113"/>
            <p:cNvGrpSpPr>
              <a:grpSpLocks/>
            </p:cNvGrpSpPr>
            <p:nvPr/>
          </p:nvGrpSpPr>
          <p:grpSpPr bwMode="auto">
            <a:xfrm>
              <a:off x="4656" y="720"/>
              <a:ext cx="240" cy="240"/>
              <a:chOff x="1584" y="1104"/>
              <a:chExt cx="2448" cy="2456"/>
            </a:xfrm>
          </p:grpSpPr>
          <p:sp>
            <p:nvSpPr>
              <p:cNvPr id="18356" name="AutoShape 114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57" name="Line 115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58" name="AutoShape 116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344" name="Group 117"/>
            <p:cNvGrpSpPr>
              <a:grpSpLocks/>
            </p:cNvGrpSpPr>
            <p:nvPr/>
          </p:nvGrpSpPr>
          <p:grpSpPr bwMode="auto">
            <a:xfrm>
              <a:off x="4848" y="720"/>
              <a:ext cx="240" cy="240"/>
              <a:chOff x="1584" y="1104"/>
              <a:chExt cx="2448" cy="2456"/>
            </a:xfrm>
          </p:grpSpPr>
          <p:sp>
            <p:nvSpPr>
              <p:cNvPr id="18353" name="AutoShape 118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54" name="Line 119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55" name="AutoShape 120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345" name="Group 121"/>
            <p:cNvGrpSpPr>
              <a:grpSpLocks/>
            </p:cNvGrpSpPr>
            <p:nvPr/>
          </p:nvGrpSpPr>
          <p:grpSpPr bwMode="auto">
            <a:xfrm>
              <a:off x="5040" y="720"/>
              <a:ext cx="240" cy="240"/>
              <a:chOff x="1584" y="1104"/>
              <a:chExt cx="2448" cy="2456"/>
            </a:xfrm>
          </p:grpSpPr>
          <p:sp>
            <p:nvSpPr>
              <p:cNvPr id="18350" name="AutoShape 122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51" name="Line 123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52" name="AutoShape 124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346" name="Group 125"/>
            <p:cNvGrpSpPr>
              <a:grpSpLocks/>
            </p:cNvGrpSpPr>
            <p:nvPr/>
          </p:nvGrpSpPr>
          <p:grpSpPr bwMode="auto">
            <a:xfrm>
              <a:off x="5232" y="720"/>
              <a:ext cx="240" cy="240"/>
              <a:chOff x="1584" y="1104"/>
              <a:chExt cx="2448" cy="2456"/>
            </a:xfrm>
          </p:grpSpPr>
          <p:sp>
            <p:nvSpPr>
              <p:cNvPr id="18347" name="AutoShape 126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48" name="Line 127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49" name="AutoShape 128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6484" name="Group 129"/>
          <p:cNvGrpSpPr>
            <a:grpSpLocks/>
          </p:cNvGrpSpPr>
          <p:nvPr/>
        </p:nvGrpSpPr>
        <p:grpSpPr bwMode="auto">
          <a:xfrm>
            <a:off x="1968500" y="4279900"/>
            <a:ext cx="3124200" cy="381000"/>
            <a:chOff x="3504" y="720"/>
            <a:chExt cx="1968" cy="240"/>
          </a:xfrm>
        </p:grpSpPr>
        <p:grpSp>
          <p:nvGrpSpPr>
            <p:cNvPr id="18297" name="Group 130"/>
            <p:cNvGrpSpPr>
              <a:grpSpLocks/>
            </p:cNvGrpSpPr>
            <p:nvPr/>
          </p:nvGrpSpPr>
          <p:grpSpPr bwMode="auto">
            <a:xfrm>
              <a:off x="3504" y="720"/>
              <a:ext cx="240" cy="240"/>
              <a:chOff x="1584" y="1104"/>
              <a:chExt cx="2448" cy="2456"/>
            </a:xfrm>
          </p:grpSpPr>
          <p:sp>
            <p:nvSpPr>
              <p:cNvPr id="18334" name="AutoShape 131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35" name="Line 132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36" name="AutoShape 133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298" name="Group 134"/>
            <p:cNvGrpSpPr>
              <a:grpSpLocks/>
            </p:cNvGrpSpPr>
            <p:nvPr/>
          </p:nvGrpSpPr>
          <p:grpSpPr bwMode="auto">
            <a:xfrm>
              <a:off x="3696" y="720"/>
              <a:ext cx="240" cy="240"/>
              <a:chOff x="1584" y="1104"/>
              <a:chExt cx="2448" cy="2456"/>
            </a:xfrm>
          </p:grpSpPr>
          <p:sp>
            <p:nvSpPr>
              <p:cNvPr id="18331" name="AutoShape 135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32" name="Line 136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33" name="AutoShape 137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299" name="Group 138"/>
            <p:cNvGrpSpPr>
              <a:grpSpLocks/>
            </p:cNvGrpSpPr>
            <p:nvPr/>
          </p:nvGrpSpPr>
          <p:grpSpPr bwMode="auto">
            <a:xfrm>
              <a:off x="3888" y="720"/>
              <a:ext cx="240" cy="240"/>
              <a:chOff x="1584" y="1104"/>
              <a:chExt cx="2448" cy="2456"/>
            </a:xfrm>
          </p:grpSpPr>
          <p:sp>
            <p:nvSpPr>
              <p:cNvPr id="18328" name="AutoShape 139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29" name="Line 140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30" name="AutoShape 141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300" name="Group 142"/>
            <p:cNvGrpSpPr>
              <a:grpSpLocks/>
            </p:cNvGrpSpPr>
            <p:nvPr/>
          </p:nvGrpSpPr>
          <p:grpSpPr bwMode="auto">
            <a:xfrm>
              <a:off x="4080" y="720"/>
              <a:ext cx="240" cy="240"/>
              <a:chOff x="1584" y="1104"/>
              <a:chExt cx="2448" cy="2456"/>
            </a:xfrm>
          </p:grpSpPr>
          <p:sp>
            <p:nvSpPr>
              <p:cNvPr id="18325" name="AutoShape 143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26" name="Line 144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27" name="AutoShape 145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301" name="Group 146"/>
            <p:cNvGrpSpPr>
              <a:grpSpLocks/>
            </p:cNvGrpSpPr>
            <p:nvPr/>
          </p:nvGrpSpPr>
          <p:grpSpPr bwMode="auto">
            <a:xfrm>
              <a:off x="4272" y="720"/>
              <a:ext cx="240" cy="240"/>
              <a:chOff x="1584" y="1104"/>
              <a:chExt cx="2448" cy="2456"/>
            </a:xfrm>
          </p:grpSpPr>
          <p:sp>
            <p:nvSpPr>
              <p:cNvPr id="18322" name="AutoShape 147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23" name="Line 148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24" name="AutoShape 149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302" name="Group 150"/>
            <p:cNvGrpSpPr>
              <a:grpSpLocks/>
            </p:cNvGrpSpPr>
            <p:nvPr/>
          </p:nvGrpSpPr>
          <p:grpSpPr bwMode="auto">
            <a:xfrm>
              <a:off x="4464" y="720"/>
              <a:ext cx="240" cy="240"/>
              <a:chOff x="1584" y="1104"/>
              <a:chExt cx="2448" cy="2456"/>
            </a:xfrm>
          </p:grpSpPr>
          <p:sp>
            <p:nvSpPr>
              <p:cNvPr id="18319" name="AutoShape 151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20" name="Line 152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21" name="AutoShape 153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303" name="Group 154"/>
            <p:cNvGrpSpPr>
              <a:grpSpLocks/>
            </p:cNvGrpSpPr>
            <p:nvPr/>
          </p:nvGrpSpPr>
          <p:grpSpPr bwMode="auto">
            <a:xfrm>
              <a:off x="4656" y="720"/>
              <a:ext cx="240" cy="240"/>
              <a:chOff x="1584" y="1104"/>
              <a:chExt cx="2448" cy="2456"/>
            </a:xfrm>
          </p:grpSpPr>
          <p:sp>
            <p:nvSpPr>
              <p:cNvPr id="18316" name="AutoShape 155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17" name="Line 156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18" name="AutoShape 157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304" name="Group 158"/>
            <p:cNvGrpSpPr>
              <a:grpSpLocks/>
            </p:cNvGrpSpPr>
            <p:nvPr/>
          </p:nvGrpSpPr>
          <p:grpSpPr bwMode="auto">
            <a:xfrm>
              <a:off x="4848" y="720"/>
              <a:ext cx="240" cy="240"/>
              <a:chOff x="1584" y="1104"/>
              <a:chExt cx="2448" cy="2456"/>
            </a:xfrm>
          </p:grpSpPr>
          <p:sp>
            <p:nvSpPr>
              <p:cNvPr id="18313" name="AutoShape 159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14" name="Line 160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15" name="AutoShape 161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305" name="Group 162"/>
            <p:cNvGrpSpPr>
              <a:grpSpLocks/>
            </p:cNvGrpSpPr>
            <p:nvPr/>
          </p:nvGrpSpPr>
          <p:grpSpPr bwMode="auto">
            <a:xfrm>
              <a:off x="5040" y="720"/>
              <a:ext cx="240" cy="240"/>
              <a:chOff x="1584" y="1104"/>
              <a:chExt cx="2448" cy="2456"/>
            </a:xfrm>
          </p:grpSpPr>
          <p:sp>
            <p:nvSpPr>
              <p:cNvPr id="18310" name="AutoShape 163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11" name="Line 164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12" name="AutoShape 165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306" name="Group 166"/>
            <p:cNvGrpSpPr>
              <a:grpSpLocks/>
            </p:cNvGrpSpPr>
            <p:nvPr/>
          </p:nvGrpSpPr>
          <p:grpSpPr bwMode="auto">
            <a:xfrm>
              <a:off x="5232" y="720"/>
              <a:ext cx="240" cy="240"/>
              <a:chOff x="1584" y="1104"/>
              <a:chExt cx="2448" cy="2456"/>
            </a:xfrm>
          </p:grpSpPr>
          <p:sp>
            <p:nvSpPr>
              <p:cNvPr id="18307" name="AutoShape 167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08" name="Line 168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309" name="AutoShape 169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6525" name="Group 170"/>
          <p:cNvGrpSpPr>
            <a:grpSpLocks/>
          </p:cNvGrpSpPr>
          <p:nvPr/>
        </p:nvGrpSpPr>
        <p:grpSpPr bwMode="auto">
          <a:xfrm>
            <a:off x="1866900" y="4381500"/>
            <a:ext cx="3124200" cy="381000"/>
            <a:chOff x="3504" y="720"/>
            <a:chExt cx="1968" cy="240"/>
          </a:xfrm>
        </p:grpSpPr>
        <p:grpSp>
          <p:nvGrpSpPr>
            <p:cNvPr id="18257" name="Group 171"/>
            <p:cNvGrpSpPr>
              <a:grpSpLocks/>
            </p:cNvGrpSpPr>
            <p:nvPr/>
          </p:nvGrpSpPr>
          <p:grpSpPr bwMode="auto">
            <a:xfrm>
              <a:off x="3504" y="720"/>
              <a:ext cx="240" cy="240"/>
              <a:chOff x="1584" y="1104"/>
              <a:chExt cx="2448" cy="2456"/>
            </a:xfrm>
          </p:grpSpPr>
          <p:sp>
            <p:nvSpPr>
              <p:cNvPr id="18294" name="AutoShape 172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95" name="Line 173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96" name="AutoShape 174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258" name="Group 175"/>
            <p:cNvGrpSpPr>
              <a:grpSpLocks/>
            </p:cNvGrpSpPr>
            <p:nvPr/>
          </p:nvGrpSpPr>
          <p:grpSpPr bwMode="auto">
            <a:xfrm>
              <a:off x="3696" y="720"/>
              <a:ext cx="240" cy="240"/>
              <a:chOff x="1584" y="1104"/>
              <a:chExt cx="2448" cy="2456"/>
            </a:xfrm>
          </p:grpSpPr>
          <p:sp>
            <p:nvSpPr>
              <p:cNvPr id="18291" name="AutoShape 176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92" name="Line 177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93" name="AutoShape 178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259" name="Group 179"/>
            <p:cNvGrpSpPr>
              <a:grpSpLocks/>
            </p:cNvGrpSpPr>
            <p:nvPr/>
          </p:nvGrpSpPr>
          <p:grpSpPr bwMode="auto">
            <a:xfrm>
              <a:off x="3888" y="720"/>
              <a:ext cx="240" cy="240"/>
              <a:chOff x="1584" y="1104"/>
              <a:chExt cx="2448" cy="2456"/>
            </a:xfrm>
          </p:grpSpPr>
          <p:sp>
            <p:nvSpPr>
              <p:cNvPr id="18288" name="AutoShape 180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89" name="Line 181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90" name="AutoShape 182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260" name="Group 183"/>
            <p:cNvGrpSpPr>
              <a:grpSpLocks/>
            </p:cNvGrpSpPr>
            <p:nvPr/>
          </p:nvGrpSpPr>
          <p:grpSpPr bwMode="auto">
            <a:xfrm>
              <a:off x="4080" y="720"/>
              <a:ext cx="240" cy="240"/>
              <a:chOff x="1584" y="1104"/>
              <a:chExt cx="2448" cy="2456"/>
            </a:xfrm>
          </p:grpSpPr>
          <p:sp>
            <p:nvSpPr>
              <p:cNvPr id="18285" name="AutoShape 184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86" name="Line 185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87" name="AutoShape 186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261" name="Group 187"/>
            <p:cNvGrpSpPr>
              <a:grpSpLocks/>
            </p:cNvGrpSpPr>
            <p:nvPr/>
          </p:nvGrpSpPr>
          <p:grpSpPr bwMode="auto">
            <a:xfrm>
              <a:off x="4272" y="720"/>
              <a:ext cx="240" cy="240"/>
              <a:chOff x="1584" y="1104"/>
              <a:chExt cx="2448" cy="2456"/>
            </a:xfrm>
          </p:grpSpPr>
          <p:sp>
            <p:nvSpPr>
              <p:cNvPr id="18282" name="AutoShape 188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83" name="Line 189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84" name="AutoShape 190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262" name="Group 191"/>
            <p:cNvGrpSpPr>
              <a:grpSpLocks/>
            </p:cNvGrpSpPr>
            <p:nvPr/>
          </p:nvGrpSpPr>
          <p:grpSpPr bwMode="auto">
            <a:xfrm>
              <a:off x="4464" y="720"/>
              <a:ext cx="240" cy="240"/>
              <a:chOff x="1584" y="1104"/>
              <a:chExt cx="2448" cy="2456"/>
            </a:xfrm>
          </p:grpSpPr>
          <p:sp>
            <p:nvSpPr>
              <p:cNvPr id="18279" name="AutoShape 192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80" name="Line 193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81" name="AutoShape 194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263" name="Group 195"/>
            <p:cNvGrpSpPr>
              <a:grpSpLocks/>
            </p:cNvGrpSpPr>
            <p:nvPr/>
          </p:nvGrpSpPr>
          <p:grpSpPr bwMode="auto">
            <a:xfrm>
              <a:off x="4656" y="720"/>
              <a:ext cx="240" cy="240"/>
              <a:chOff x="1584" y="1104"/>
              <a:chExt cx="2448" cy="2456"/>
            </a:xfrm>
          </p:grpSpPr>
          <p:sp>
            <p:nvSpPr>
              <p:cNvPr id="18276" name="AutoShape 196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77" name="Line 197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78" name="AutoShape 198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4" name="Group 199"/>
            <p:cNvGrpSpPr>
              <a:grpSpLocks/>
            </p:cNvGrpSpPr>
            <p:nvPr/>
          </p:nvGrpSpPr>
          <p:grpSpPr bwMode="auto">
            <a:xfrm>
              <a:off x="4848" y="720"/>
              <a:ext cx="240" cy="240"/>
              <a:chOff x="1584" y="1104"/>
              <a:chExt cx="2448" cy="2456"/>
            </a:xfrm>
          </p:grpSpPr>
          <p:sp>
            <p:nvSpPr>
              <p:cNvPr id="18273" name="AutoShape 200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74" name="Line 201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75" name="AutoShape 202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265" name="Group 203"/>
            <p:cNvGrpSpPr>
              <a:grpSpLocks/>
            </p:cNvGrpSpPr>
            <p:nvPr/>
          </p:nvGrpSpPr>
          <p:grpSpPr bwMode="auto">
            <a:xfrm>
              <a:off x="5040" y="720"/>
              <a:ext cx="240" cy="240"/>
              <a:chOff x="1584" y="1104"/>
              <a:chExt cx="2448" cy="2456"/>
            </a:xfrm>
          </p:grpSpPr>
          <p:sp>
            <p:nvSpPr>
              <p:cNvPr id="18270" name="AutoShape 204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71" name="Line 205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72" name="AutoShape 206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266" name="Group 207"/>
            <p:cNvGrpSpPr>
              <a:grpSpLocks/>
            </p:cNvGrpSpPr>
            <p:nvPr/>
          </p:nvGrpSpPr>
          <p:grpSpPr bwMode="auto">
            <a:xfrm>
              <a:off x="5232" y="720"/>
              <a:ext cx="240" cy="240"/>
              <a:chOff x="1584" y="1104"/>
              <a:chExt cx="2448" cy="2456"/>
            </a:xfrm>
          </p:grpSpPr>
          <p:sp>
            <p:nvSpPr>
              <p:cNvPr id="18267" name="AutoShape 208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68" name="Line 209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69" name="AutoShape 210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6566" name="Group 211"/>
          <p:cNvGrpSpPr>
            <a:grpSpLocks/>
          </p:cNvGrpSpPr>
          <p:nvPr/>
        </p:nvGrpSpPr>
        <p:grpSpPr bwMode="auto">
          <a:xfrm>
            <a:off x="1778000" y="4470400"/>
            <a:ext cx="3124200" cy="381000"/>
            <a:chOff x="3504" y="720"/>
            <a:chExt cx="1968" cy="240"/>
          </a:xfrm>
        </p:grpSpPr>
        <p:grpSp>
          <p:nvGrpSpPr>
            <p:cNvPr id="18217" name="Group 212"/>
            <p:cNvGrpSpPr>
              <a:grpSpLocks/>
            </p:cNvGrpSpPr>
            <p:nvPr/>
          </p:nvGrpSpPr>
          <p:grpSpPr bwMode="auto">
            <a:xfrm>
              <a:off x="3504" y="720"/>
              <a:ext cx="240" cy="240"/>
              <a:chOff x="1584" y="1104"/>
              <a:chExt cx="2448" cy="2456"/>
            </a:xfrm>
          </p:grpSpPr>
          <p:sp>
            <p:nvSpPr>
              <p:cNvPr id="18254" name="AutoShape 213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55" name="Line 214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56" name="AutoShape 215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218" name="Group 216"/>
            <p:cNvGrpSpPr>
              <a:grpSpLocks/>
            </p:cNvGrpSpPr>
            <p:nvPr/>
          </p:nvGrpSpPr>
          <p:grpSpPr bwMode="auto">
            <a:xfrm>
              <a:off x="3696" y="720"/>
              <a:ext cx="240" cy="240"/>
              <a:chOff x="1584" y="1104"/>
              <a:chExt cx="2448" cy="2456"/>
            </a:xfrm>
          </p:grpSpPr>
          <p:sp>
            <p:nvSpPr>
              <p:cNvPr id="18251" name="AutoShape 217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52" name="Line 218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53" name="AutoShape 219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219" name="Group 220"/>
            <p:cNvGrpSpPr>
              <a:grpSpLocks/>
            </p:cNvGrpSpPr>
            <p:nvPr/>
          </p:nvGrpSpPr>
          <p:grpSpPr bwMode="auto">
            <a:xfrm>
              <a:off x="3888" y="720"/>
              <a:ext cx="240" cy="240"/>
              <a:chOff x="1584" y="1104"/>
              <a:chExt cx="2448" cy="2456"/>
            </a:xfrm>
          </p:grpSpPr>
          <p:sp>
            <p:nvSpPr>
              <p:cNvPr id="18248" name="AutoShape 221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49" name="Line 222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50" name="AutoShape 223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220" name="Group 224"/>
            <p:cNvGrpSpPr>
              <a:grpSpLocks/>
            </p:cNvGrpSpPr>
            <p:nvPr/>
          </p:nvGrpSpPr>
          <p:grpSpPr bwMode="auto">
            <a:xfrm>
              <a:off x="4080" y="720"/>
              <a:ext cx="240" cy="240"/>
              <a:chOff x="1584" y="1104"/>
              <a:chExt cx="2448" cy="2456"/>
            </a:xfrm>
          </p:grpSpPr>
          <p:sp>
            <p:nvSpPr>
              <p:cNvPr id="18245" name="AutoShape 225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46" name="Line 226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47" name="AutoShape 227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221" name="Group 228"/>
            <p:cNvGrpSpPr>
              <a:grpSpLocks/>
            </p:cNvGrpSpPr>
            <p:nvPr/>
          </p:nvGrpSpPr>
          <p:grpSpPr bwMode="auto">
            <a:xfrm>
              <a:off x="4272" y="720"/>
              <a:ext cx="240" cy="240"/>
              <a:chOff x="1584" y="1104"/>
              <a:chExt cx="2448" cy="2456"/>
            </a:xfrm>
          </p:grpSpPr>
          <p:sp>
            <p:nvSpPr>
              <p:cNvPr id="18242" name="AutoShape 229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43" name="Line 230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44" name="AutoShape 231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222" name="Group 232"/>
            <p:cNvGrpSpPr>
              <a:grpSpLocks/>
            </p:cNvGrpSpPr>
            <p:nvPr/>
          </p:nvGrpSpPr>
          <p:grpSpPr bwMode="auto">
            <a:xfrm>
              <a:off x="4464" y="720"/>
              <a:ext cx="240" cy="240"/>
              <a:chOff x="1584" y="1104"/>
              <a:chExt cx="2448" cy="2456"/>
            </a:xfrm>
          </p:grpSpPr>
          <p:sp>
            <p:nvSpPr>
              <p:cNvPr id="18239" name="AutoShape 233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40" name="Line 234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41" name="AutoShape 235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223" name="Group 236"/>
            <p:cNvGrpSpPr>
              <a:grpSpLocks/>
            </p:cNvGrpSpPr>
            <p:nvPr/>
          </p:nvGrpSpPr>
          <p:grpSpPr bwMode="auto">
            <a:xfrm>
              <a:off x="4656" y="720"/>
              <a:ext cx="240" cy="240"/>
              <a:chOff x="1584" y="1104"/>
              <a:chExt cx="2448" cy="2456"/>
            </a:xfrm>
          </p:grpSpPr>
          <p:sp>
            <p:nvSpPr>
              <p:cNvPr id="18236" name="AutoShape 237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37" name="Line 238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38" name="AutoShape 239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224" name="Group 240"/>
            <p:cNvGrpSpPr>
              <a:grpSpLocks/>
            </p:cNvGrpSpPr>
            <p:nvPr/>
          </p:nvGrpSpPr>
          <p:grpSpPr bwMode="auto">
            <a:xfrm>
              <a:off x="4848" y="720"/>
              <a:ext cx="240" cy="240"/>
              <a:chOff x="1584" y="1104"/>
              <a:chExt cx="2448" cy="2456"/>
            </a:xfrm>
          </p:grpSpPr>
          <p:sp>
            <p:nvSpPr>
              <p:cNvPr id="18233" name="AutoShape 241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34" name="Line 242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35" name="AutoShape 243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225" name="Group 244"/>
            <p:cNvGrpSpPr>
              <a:grpSpLocks/>
            </p:cNvGrpSpPr>
            <p:nvPr/>
          </p:nvGrpSpPr>
          <p:grpSpPr bwMode="auto">
            <a:xfrm>
              <a:off x="5040" y="720"/>
              <a:ext cx="240" cy="240"/>
              <a:chOff x="1584" y="1104"/>
              <a:chExt cx="2448" cy="2456"/>
            </a:xfrm>
          </p:grpSpPr>
          <p:sp>
            <p:nvSpPr>
              <p:cNvPr id="18230" name="AutoShape 245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31" name="Line 246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32" name="AutoShape 247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226" name="Group 248"/>
            <p:cNvGrpSpPr>
              <a:grpSpLocks/>
            </p:cNvGrpSpPr>
            <p:nvPr/>
          </p:nvGrpSpPr>
          <p:grpSpPr bwMode="auto">
            <a:xfrm>
              <a:off x="5232" y="720"/>
              <a:ext cx="240" cy="240"/>
              <a:chOff x="1584" y="1104"/>
              <a:chExt cx="2448" cy="2456"/>
            </a:xfrm>
          </p:grpSpPr>
          <p:sp>
            <p:nvSpPr>
              <p:cNvPr id="18227" name="AutoShape 249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28" name="Line 250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29" name="AutoShape 251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6637" name="Group 252"/>
          <p:cNvGrpSpPr>
            <a:grpSpLocks/>
          </p:cNvGrpSpPr>
          <p:nvPr/>
        </p:nvGrpSpPr>
        <p:grpSpPr bwMode="auto">
          <a:xfrm>
            <a:off x="1676400" y="4572000"/>
            <a:ext cx="3124200" cy="381000"/>
            <a:chOff x="3504" y="720"/>
            <a:chExt cx="1968" cy="240"/>
          </a:xfrm>
        </p:grpSpPr>
        <p:grpSp>
          <p:nvGrpSpPr>
            <p:cNvPr id="18177" name="Group 253"/>
            <p:cNvGrpSpPr>
              <a:grpSpLocks/>
            </p:cNvGrpSpPr>
            <p:nvPr/>
          </p:nvGrpSpPr>
          <p:grpSpPr bwMode="auto">
            <a:xfrm>
              <a:off x="3504" y="720"/>
              <a:ext cx="240" cy="240"/>
              <a:chOff x="1584" y="1104"/>
              <a:chExt cx="2448" cy="2456"/>
            </a:xfrm>
          </p:grpSpPr>
          <p:sp>
            <p:nvSpPr>
              <p:cNvPr id="18214" name="AutoShape 254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15" name="Line 255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16" name="AutoShape 256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178" name="Group 257"/>
            <p:cNvGrpSpPr>
              <a:grpSpLocks/>
            </p:cNvGrpSpPr>
            <p:nvPr/>
          </p:nvGrpSpPr>
          <p:grpSpPr bwMode="auto">
            <a:xfrm>
              <a:off x="3696" y="720"/>
              <a:ext cx="240" cy="240"/>
              <a:chOff x="1584" y="1104"/>
              <a:chExt cx="2448" cy="2456"/>
            </a:xfrm>
          </p:grpSpPr>
          <p:sp>
            <p:nvSpPr>
              <p:cNvPr id="18211" name="AutoShape 258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12" name="Line 259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13" name="AutoShape 260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179" name="Group 261"/>
            <p:cNvGrpSpPr>
              <a:grpSpLocks/>
            </p:cNvGrpSpPr>
            <p:nvPr/>
          </p:nvGrpSpPr>
          <p:grpSpPr bwMode="auto">
            <a:xfrm>
              <a:off x="3888" y="720"/>
              <a:ext cx="240" cy="240"/>
              <a:chOff x="1584" y="1104"/>
              <a:chExt cx="2448" cy="2456"/>
            </a:xfrm>
          </p:grpSpPr>
          <p:sp>
            <p:nvSpPr>
              <p:cNvPr id="18208" name="AutoShape 262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09" name="Line 263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10" name="AutoShape 264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180" name="Group 265"/>
            <p:cNvGrpSpPr>
              <a:grpSpLocks/>
            </p:cNvGrpSpPr>
            <p:nvPr/>
          </p:nvGrpSpPr>
          <p:grpSpPr bwMode="auto">
            <a:xfrm>
              <a:off x="4080" y="720"/>
              <a:ext cx="240" cy="240"/>
              <a:chOff x="1584" y="1104"/>
              <a:chExt cx="2448" cy="2456"/>
            </a:xfrm>
          </p:grpSpPr>
          <p:sp>
            <p:nvSpPr>
              <p:cNvPr id="18205" name="AutoShape 266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06" name="Line 267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07" name="AutoShape 268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181" name="Group 269"/>
            <p:cNvGrpSpPr>
              <a:grpSpLocks/>
            </p:cNvGrpSpPr>
            <p:nvPr/>
          </p:nvGrpSpPr>
          <p:grpSpPr bwMode="auto">
            <a:xfrm>
              <a:off x="4272" y="720"/>
              <a:ext cx="240" cy="240"/>
              <a:chOff x="1584" y="1104"/>
              <a:chExt cx="2448" cy="2456"/>
            </a:xfrm>
          </p:grpSpPr>
          <p:sp>
            <p:nvSpPr>
              <p:cNvPr id="18202" name="AutoShape 270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03" name="Line 271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04" name="AutoShape 272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182" name="Group 273"/>
            <p:cNvGrpSpPr>
              <a:grpSpLocks/>
            </p:cNvGrpSpPr>
            <p:nvPr/>
          </p:nvGrpSpPr>
          <p:grpSpPr bwMode="auto">
            <a:xfrm>
              <a:off x="4464" y="720"/>
              <a:ext cx="240" cy="240"/>
              <a:chOff x="1584" y="1104"/>
              <a:chExt cx="2448" cy="2456"/>
            </a:xfrm>
          </p:grpSpPr>
          <p:sp>
            <p:nvSpPr>
              <p:cNvPr id="18199" name="AutoShape 274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00" name="Line 275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201" name="AutoShape 276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183" name="Group 277"/>
            <p:cNvGrpSpPr>
              <a:grpSpLocks/>
            </p:cNvGrpSpPr>
            <p:nvPr/>
          </p:nvGrpSpPr>
          <p:grpSpPr bwMode="auto">
            <a:xfrm>
              <a:off x="4656" y="720"/>
              <a:ext cx="240" cy="240"/>
              <a:chOff x="1584" y="1104"/>
              <a:chExt cx="2448" cy="2456"/>
            </a:xfrm>
          </p:grpSpPr>
          <p:sp>
            <p:nvSpPr>
              <p:cNvPr id="18196" name="AutoShape 278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97" name="Line 279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98" name="AutoShape 280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184" name="Group 281"/>
            <p:cNvGrpSpPr>
              <a:grpSpLocks/>
            </p:cNvGrpSpPr>
            <p:nvPr/>
          </p:nvGrpSpPr>
          <p:grpSpPr bwMode="auto">
            <a:xfrm>
              <a:off x="4848" y="720"/>
              <a:ext cx="240" cy="240"/>
              <a:chOff x="1584" y="1104"/>
              <a:chExt cx="2448" cy="2456"/>
            </a:xfrm>
          </p:grpSpPr>
          <p:sp>
            <p:nvSpPr>
              <p:cNvPr id="18193" name="AutoShape 282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94" name="Line 283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95" name="AutoShape 284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185" name="Group 285"/>
            <p:cNvGrpSpPr>
              <a:grpSpLocks/>
            </p:cNvGrpSpPr>
            <p:nvPr/>
          </p:nvGrpSpPr>
          <p:grpSpPr bwMode="auto">
            <a:xfrm>
              <a:off x="5040" y="720"/>
              <a:ext cx="240" cy="240"/>
              <a:chOff x="1584" y="1104"/>
              <a:chExt cx="2448" cy="2456"/>
            </a:xfrm>
          </p:grpSpPr>
          <p:sp>
            <p:nvSpPr>
              <p:cNvPr id="18190" name="AutoShape 286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91" name="Line 287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92" name="AutoShape 288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186" name="Group 289"/>
            <p:cNvGrpSpPr>
              <a:grpSpLocks/>
            </p:cNvGrpSpPr>
            <p:nvPr/>
          </p:nvGrpSpPr>
          <p:grpSpPr bwMode="auto">
            <a:xfrm>
              <a:off x="5232" y="720"/>
              <a:ext cx="240" cy="240"/>
              <a:chOff x="1584" y="1104"/>
              <a:chExt cx="2448" cy="2456"/>
            </a:xfrm>
          </p:grpSpPr>
          <p:sp>
            <p:nvSpPr>
              <p:cNvPr id="18187" name="AutoShape 290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88" name="Line 291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89" name="AutoShape 292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6678" name="Group 293"/>
          <p:cNvGrpSpPr>
            <a:grpSpLocks/>
          </p:cNvGrpSpPr>
          <p:nvPr/>
        </p:nvGrpSpPr>
        <p:grpSpPr bwMode="auto">
          <a:xfrm>
            <a:off x="1574800" y="4673600"/>
            <a:ext cx="3124200" cy="381000"/>
            <a:chOff x="3504" y="720"/>
            <a:chExt cx="1968" cy="240"/>
          </a:xfrm>
        </p:grpSpPr>
        <p:grpSp>
          <p:nvGrpSpPr>
            <p:cNvPr id="18137" name="Group 294"/>
            <p:cNvGrpSpPr>
              <a:grpSpLocks/>
            </p:cNvGrpSpPr>
            <p:nvPr/>
          </p:nvGrpSpPr>
          <p:grpSpPr bwMode="auto">
            <a:xfrm>
              <a:off x="3504" y="720"/>
              <a:ext cx="240" cy="240"/>
              <a:chOff x="1584" y="1104"/>
              <a:chExt cx="2448" cy="2456"/>
            </a:xfrm>
          </p:grpSpPr>
          <p:sp>
            <p:nvSpPr>
              <p:cNvPr id="18174" name="AutoShape 295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75" name="Line 296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76" name="AutoShape 297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138" name="Group 298"/>
            <p:cNvGrpSpPr>
              <a:grpSpLocks/>
            </p:cNvGrpSpPr>
            <p:nvPr/>
          </p:nvGrpSpPr>
          <p:grpSpPr bwMode="auto">
            <a:xfrm>
              <a:off x="3696" y="720"/>
              <a:ext cx="240" cy="240"/>
              <a:chOff x="1584" y="1104"/>
              <a:chExt cx="2448" cy="2456"/>
            </a:xfrm>
          </p:grpSpPr>
          <p:sp>
            <p:nvSpPr>
              <p:cNvPr id="18171" name="AutoShape 299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72" name="Line 300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73" name="AutoShape 301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139" name="Group 302"/>
            <p:cNvGrpSpPr>
              <a:grpSpLocks/>
            </p:cNvGrpSpPr>
            <p:nvPr/>
          </p:nvGrpSpPr>
          <p:grpSpPr bwMode="auto">
            <a:xfrm>
              <a:off x="3888" y="720"/>
              <a:ext cx="240" cy="240"/>
              <a:chOff x="1584" y="1104"/>
              <a:chExt cx="2448" cy="2456"/>
            </a:xfrm>
          </p:grpSpPr>
          <p:sp>
            <p:nvSpPr>
              <p:cNvPr id="18168" name="AutoShape 303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69" name="Line 304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70" name="AutoShape 305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140" name="Group 306"/>
            <p:cNvGrpSpPr>
              <a:grpSpLocks/>
            </p:cNvGrpSpPr>
            <p:nvPr/>
          </p:nvGrpSpPr>
          <p:grpSpPr bwMode="auto">
            <a:xfrm>
              <a:off x="4080" y="720"/>
              <a:ext cx="240" cy="240"/>
              <a:chOff x="1584" y="1104"/>
              <a:chExt cx="2448" cy="2456"/>
            </a:xfrm>
          </p:grpSpPr>
          <p:sp>
            <p:nvSpPr>
              <p:cNvPr id="18165" name="AutoShape 307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66" name="Line 308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67" name="AutoShape 309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141" name="Group 310"/>
            <p:cNvGrpSpPr>
              <a:grpSpLocks/>
            </p:cNvGrpSpPr>
            <p:nvPr/>
          </p:nvGrpSpPr>
          <p:grpSpPr bwMode="auto">
            <a:xfrm>
              <a:off x="4272" y="720"/>
              <a:ext cx="240" cy="240"/>
              <a:chOff x="1584" y="1104"/>
              <a:chExt cx="2448" cy="2456"/>
            </a:xfrm>
          </p:grpSpPr>
          <p:sp>
            <p:nvSpPr>
              <p:cNvPr id="18162" name="AutoShape 311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63" name="Line 312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64" name="AutoShape 313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142" name="Group 314"/>
            <p:cNvGrpSpPr>
              <a:grpSpLocks/>
            </p:cNvGrpSpPr>
            <p:nvPr/>
          </p:nvGrpSpPr>
          <p:grpSpPr bwMode="auto">
            <a:xfrm>
              <a:off x="4464" y="720"/>
              <a:ext cx="240" cy="240"/>
              <a:chOff x="1584" y="1104"/>
              <a:chExt cx="2448" cy="2456"/>
            </a:xfrm>
          </p:grpSpPr>
          <p:sp>
            <p:nvSpPr>
              <p:cNvPr id="18159" name="AutoShape 315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60" name="Line 316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61" name="AutoShape 317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143" name="Group 318"/>
            <p:cNvGrpSpPr>
              <a:grpSpLocks/>
            </p:cNvGrpSpPr>
            <p:nvPr/>
          </p:nvGrpSpPr>
          <p:grpSpPr bwMode="auto">
            <a:xfrm>
              <a:off x="4656" y="720"/>
              <a:ext cx="240" cy="240"/>
              <a:chOff x="1584" y="1104"/>
              <a:chExt cx="2448" cy="2456"/>
            </a:xfrm>
          </p:grpSpPr>
          <p:sp>
            <p:nvSpPr>
              <p:cNvPr id="18156" name="AutoShape 319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57" name="Line 320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58" name="AutoShape 321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144" name="Group 322"/>
            <p:cNvGrpSpPr>
              <a:grpSpLocks/>
            </p:cNvGrpSpPr>
            <p:nvPr/>
          </p:nvGrpSpPr>
          <p:grpSpPr bwMode="auto">
            <a:xfrm>
              <a:off x="4848" y="720"/>
              <a:ext cx="240" cy="240"/>
              <a:chOff x="1584" y="1104"/>
              <a:chExt cx="2448" cy="2456"/>
            </a:xfrm>
          </p:grpSpPr>
          <p:sp>
            <p:nvSpPr>
              <p:cNvPr id="18153" name="AutoShape 323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54" name="Line 324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55" name="AutoShape 325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145" name="Group 326"/>
            <p:cNvGrpSpPr>
              <a:grpSpLocks/>
            </p:cNvGrpSpPr>
            <p:nvPr/>
          </p:nvGrpSpPr>
          <p:grpSpPr bwMode="auto">
            <a:xfrm>
              <a:off x="5040" y="720"/>
              <a:ext cx="240" cy="240"/>
              <a:chOff x="1584" y="1104"/>
              <a:chExt cx="2448" cy="2456"/>
            </a:xfrm>
          </p:grpSpPr>
          <p:sp>
            <p:nvSpPr>
              <p:cNvPr id="18150" name="AutoShape 327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51" name="Line 328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52" name="AutoShape 329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146" name="Group 330"/>
            <p:cNvGrpSpPr>
              <a:grpSpLocks/>
            </p:cNvGrpSpPr>
            <p:nvPr/>
          </p:nvGrpSpPr>
          <p:grpSpPr bwMode="auto">
            <a:xfrm>
              <a:off x="5232" y="720"/>
              <a:ext cx="240" cy="240"/>
              <a:chOff x="1584" y="1104"/>
              <a:chExt cx="2448" cy="2456"/>
            </a:xfrm>
          </p:grpSpPr>
          <p:sp>
            <p:nvSpPr>
              <p:cNvPr id="18147" name="AutoShape 331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48" name="Line 332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49" name="AutoShape 333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6719" name="Group 334"/>
          <p:cNvGrpSpPr>
            <a:grpSpLocks/>
          </p:cNvGrpSpPr>
          <p:nvPr/>
        </p:nvGrpSpPr>
        <p:grpSpPr bwMode="auto">
          <a:xfrm>
            <a:off x="1473200" y="4775200"/>
            <a:ext cx="3124200" cy="381000"/>
            <a:chOff x="3504" y="720"/>
            <a:chExt cx="1968" cy="240"/>
          </a:xfrm>
        </p:grpSpPr>
        <p:grpSp>
          <p:nvGrpSpPr>
            <p:cNvPr id="18097" name="Group 335"/>
            <p:cNvGrpSpPr>
              <a:grpSpLocks/>
            </p:cNvGrpSpPr>
            <p:nvPr/>
          </p:nvGrpSpPr>
          <p:grpSpPr bwMode="auto">
            <a:xfrm>
              <a:off x="3504" y="720"/>
              <a:ext cx="240" cy="240"/>
              <a:chOff x="1584" y="1104"/>
              <a:chExt cx="2448" cy="2456"/>
            </a:xfrm>
          </p:grpSpPr>
          <p:sp>
            <p:nvSpPr>
              <p:cNvPr id="18134" name="AutoShape 336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35" name="Line 337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36" name="AutoShape 338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098" name="Group 339"/>
            <p:cNvGrpSpPr>
              <a:grpSpLocks/>
            </p:cNvGrpSpPr>
            <p:nvPr/>
          </p:nvGrpSpPr>
          <p:grpSpPr bwMode="auto">
            <a:xfrm>
              <a:off x="3696" y="720"/>
              <a:ext cx="240" cy="240"/>
              <a:chOff x="1584" y="1104"/>
              <a:chExt cx="2448" cy="2456"/>
            </a:xfrm>
          </p:grpSpPr>
          <p:sp>
            <p:nvSpPr>
              <p:cNvPr id="18131" name="AutoShape 340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32" name="Line 341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33" name="AutoShape 342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099" name="Group 343"/>
            <p:cNvGrpSpPr>
              <a:grpSpLocks/>
            </p:cNvGrpSpPr>
            <p:nvPr/>
          </p:nvGrpSpPr>
          <p:grpSpPr bwMode="auto">
            <a:xfrm>
              <a:off x="3888" y="720"/>
              <a:ext cx="240" cy="240"/>
              <a:chOff x="1584" y="1104"/>
              <a:chExt cx="2448" cy="2456"/>
            </a:xfrm>
          </p:grpSpPr>
          <p:sp>
            <p:nvSpPr>
              <p:cNvPr id="18128" name="AutoShape 344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29" name="Line 345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30" name="AutoShape 346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100" name="Group 347"/>
            <p:cNvGrpSpPr>
              <a:grpSpLocks/>
            </p:cNvGrpSpPr>
            <p:nvPr/>
          </p:nvGrpSpPr>
          <p:grpSpPr bwMode="auto">
            <a:xfrm>
              <a:off x="4080" y="720"/>
              <a:ext cx="240" cy="240"/>
              <a:chOff x="1584" y="1104"/>
              <a:chExt cx="2448" cy="2456"/>
            </a:xfrm>
          </p:grpSpPr>
          <p:sp>
            <p:nvSpPr>
              <p:cNvPr id="18125" name="AutoShape 348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26" name="Line 349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27" name="AutoShape 350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101" name="Group 351"/>
            <p:cNvGrpSpPr>
              <a:grpSpLocks/>
            </p:cNvGrpSpPr>
            <p:nvPr/>
          </p:nvGrpSpPr>
          <p:grpSpPr bwMode="auto">
            <a:xfrm>
              <a:off x="4272" y="720"/>
              <a:ext cx="240" cy="240"/>
              <a:chOff x="1584" y="1104"/>
              <a:chExt cx="2448" cy="2456"/>
            </a:xfrm>
          </p:grpSpPr>
          <p:sp>
            <p:nvSpPr>
              <p:cNvPr id="18122" name="AutoShape 352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23" name="Line 353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24" name="AutoShape 354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102" name="Group 355"/>
            <p:cNvGrpSpPr>
              <a:grpSpLocks/>
            </p:cNvGrpSpPr>
            <p:nvPr/>
          </p:nvGrpSpPr>
          <p:grpSpPr bwMode="auto">
            <a:xfrm>
              <a:off x="4464" y="720"/>
              <a:ext cx="240" cy="240"/>
              <a:chOff x="1584" y="1104"/>
              <a:chExt cx="2448" cy="2456"/>
            </a:xfrm>
          </p:grpSpPr>
          <p:sp>
            <p:nvSpPr>
              <p:cNvPr id="18119" name="AutoShape 356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20" name="Line 357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21" name="AutoShape 358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103" name="Group 359"/>
            <p:cNvGrpSpPr>
              <a:grpSpLocks/>
            </p:cNvGrpSpPr>
            <p:nvPr/>
          </p:nvGrpSpPr>
          <p:grpSpPr bwMode="auto">
            <a:xfrm>
              <a:off x="4656" y="720"/>
              <a:ext cx="240" cy="240"/>
              <a:chOff x="1584" y="1104"/>
              <a:chExt cx="2448" cy="2456"/>
            </a:xfrm>
          </p:grpSpPr>
          <p:sp>
            <p:nvSpPr>
              <p:cNvPr id="18116" name="AutoShape 360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17" name="Line 361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18" name="AutoShape 362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104" name="Group 363"/>
            <p:cNvGrpSpPr>
              <a:grpSpLocks/>
            </p:cNvGrpSpPr>
            <p:nvPr/>
          </p:nvGrpSpPr>
          <p:grpSpPr bwMode="auto">
            <a:xfrm>
              <a:off x="4848" y="720"/>
              <a:ext cx="240" cy="240"/>
              <a:chOff x="1584" y="1104"/>
              <a:chExt cx="2448" cy="2456"/>
            </a:xfrm>
          </p:grpSpPr>
          <p:sp>
            <p:nvSpPr>
              <p:cNvPr id="18113" name="AutoShape 364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14" name="Line 365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15" name="AutoShape 366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105" name="Group 367"/>
            <p:cNvGrpSpPr>
              <a:grpSpLocks/>
            </p:cNvGrpSpPr>
            <p:nvPr/>
          </p:nvGrpSpPr>
          <p:grpSpPr bwMode="auto">
            <a:xfrm>
              <a:off x="5040" y="720"/>
              <a:ext cx="240" cy="240"/>
              <a:chOff x="1584" y="1104"/>
              <a:chExt cx="2448" cy="2456"/>
            </a:xfrm>
          </p:grpSpPr>
          <p:sp>
            <p:nvSpPr>
              <p:cNvPr id="18110" name="AutoShape 368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11" name="Line 369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12" name="AutoShape 370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8106" name="Group 371"/>
            <p:cNvGrpSpPr>
              <a:grpSpLocks/>
            </p:cNvGrpSpPr>
            <p:nvPr/>
          </p:nvGrpSpPr>
          <p:grpSpPr bwMode="auto">
            <a:xfrm>
              <a:off x="5232" y="720"/>
              <a:ext cx="240" cy="240"/>
              <a:chOff x="1584" y="1104"/>
              <a:chExt cx="2448" cy="2456"/>
            </a:xfrm>
          </p:grpSpPr>
          <p:sp>
            <p:nvSpPr>
              <p:cNvPr id="18107" name="AutoShape 372"/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08" name="Line 373"/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109" name="AutoShape 374"/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3200" smtClean="0">
                  <a:solidFill>
                    <a:prstClr val="black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6760" name="Group 375"/>
          <p:cNvGrpSpPr>
            <a:grpSpLocks/>
          </p:cNvGrpSpPr>
          <p:nvPr/>
        </p:nvGrpSpPr>
        <p:grpSpPr bwMode="auto">
          <a:xfrm>
            <a:off x="1371600" y="4876800"/>
            <a:ext cx="381000" cy="381000"/>
            <a:chOff x="1584" y="1104"/>
            <a:chExt cx="2448" cy="2456"/>
          </a:xfrm>
        </p:grpSpPr>
        <p:sp>
          <p:nvSpPr>
            <p:cNvPr id="18094" name="AutoShape 376"/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18095" name="Line 377"/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18096" name="AutoShape 378"/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6761" name="Group 379"/>
          <p:cNvGrpSpPr>
            <a:grpSpLocks/>
          </p:cNvGrpSpPr>
          <p:nvPr/>
        </p:nvGrpSpPr>
        <p:grpSpPr bwMode="auto">
          <a:xfrm>
            <a:off x="1676400" y="4876800"/>
            <a:ext cx="381000" cy="381000"/>
            <a:chOff x="1584" y="1104"/>
            <a:chExt cx="2448" cy="2456"/>
          </a:xfrm>
        </p:grpSpPr>
        <p:sp>
          <p:nvSpPr>
            <p:cNvPr id="18091" name="AutoShape 380"/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18092" name="Line 381"/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18093" name="AutoShape 382"/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6762" name="Group 383"/>
          <p:cNvGrpSpPr>
            <a:grpSpLocks/>
          </p:cNvGrpSpPr>
          <p:nvPr/>
        </p:nvGrpSpPr>
        <p:grpSpPr bwMode="auto">
          <a:xfrm>
            <a:off x="1981200" y="4876800"/>
            <a:ext cx="381000" cy="381000"/>
            <a:chOff x="1584" y="1104"/>
            <a:chExt cx="2448" cy="2456"/>
          </a:xfrm>
        </p:grpSpPr>
        <p:sp>
          <p:nvSpPr>
            <p:cNvPr id="18088" name="AutoShape 384"/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18089" name="Line 385"/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18090" name="AutoShape 386"/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6763" name="Group 387"/>
          <p:cNvGrpSpPr>
            <a:grpSpLocks/>
          </p:cNvGrpSpPr>
          <p:nvPr/>
        </p:nvGrpSpPr>
        <p:grpSpPr bwMode="auto">
          <a:xfrm>
            <a:off x="2286000" y="4876800"/>
            <a:ext cx="381000" cy="381000"/>
            <a:chOff x="1584" y="1104"/>
            <a:chExt cx="2448" cy="2456"/>
          </a:xfrm>
        </p:grpSpPr>
        <p:sp>
          <p:nvSpPr>
            <p:cNvPr id="18085" name="AutoShape 388"/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18086" name="Line 389"/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18087" name="AutoShape 390"/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6764" name="Group 391"/>
          <p:cNvGrpSpPr>
            <a:grpSpLocks/>
          </p:cNvGrpSpPr>
          <p:nvPr/>
        </p:nvGrpSpPr>
        <p:grpSpPr bwMode="auto">
          <a:xfrm>
            <a:off x="2590800" y="4876800"/>
            <a:ext cx="381000" cy="381000"/>
            <a:chOff x="1584" y="1104"/>
            <a:chExt cx="2448" cy="2456"/>
          </a:xfrm>
        </p:grpSpPr>
        <p:sp>
          <p:nvSpPr>
            <p:cNvPr id="18082" name="AutoShape 392"/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18083" name="Line 393"/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18084" name="AutoShape 394"/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6765" name="Group 395"/>
          <p:cNvGrpSpPr>
            <a:grpSpLocks/>
          </p:cNvGrpSpPr>
          <p:nvPr/>
        </p:nvGrpSpPr>
        <p:grpSpPr bwMode="auto">
          <a:xfrm>
            <a:off x="2895600" y="4876800"/>
            <a:ext cx="381000" cy="381000"/>
            <a:chOff x="1584" y="1104"/>
            <a:chExt cx="2448" cy="2456"/>
          </a:xfrm>
        </p:grpSpPr>
        <p:sp>
          <p:nvSpPr>
            <p:cNvPr id="18079" name="AutoShape 396"/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18080" name="Line 397"/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18081" name="AutoShape 398"/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6766" name="Group 399"/>
          <p:cNvGrpSpPr>
            <a:grpSpLocks/>
          </p:cNvGrpSpPr>
          <p:nvPr/>
        </p:nvGrpSpPr>
        <p:grpSpPr bwMode="auto">
          <a:xfrm>
            <a:off x="3200400" y="4876800"/>
            <a:ext cx="381000" cy="381000"/>
            <a:chOff x="1584" y="1104"/>
            <a:chExt cx="2448" cy="2456"/>
          </a:xfrm>
        </p:grpSpPr>
        <p:sp>
          <p:nvSpPr>
            <p:cNvPr id="18076" name="AutoShape 400"/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18077" name="Line 401"/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18078" name="AutoShape 402"/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6797" name="Group 403"/>
          <p:cNvGrpSpPr>
            <a:grpSpLocks/>
          </p:cNvGrpSpPr>
          <p:nvPr/>
        </p:nvGrpSpPr>
        <p:grpSpPr bwMode="auto">
          <a:xfrm>
            <a:off x="3505200" y="4876800"/>
            <a:ext cx="381000" cy="381000"/>
            <a:chOff x="1584" y="1104"/>
            <a:chExt cx="2448" cy="2456"/>
          </a:xfrm>
        </p:grpSpPr>
        <p:sp>
          <p:nvSpPr>
            <p:cNvPr id="18073" name="AutoShape 404"/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18074" name="Line 405"/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18075" name="AutoShape 406"/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6798" name="Group 407"/>
          <p:cNvGrpSpPr>
            <a:grpSpLocks/>
          </p:cNvGrpSpPr>
          <p:nvPr/>
        </p:nvGrpSpPr>
        <p:grpSpPr bwMode="auto">
          <a:xfrm>
            <a:off x="3810000" y="4876800"/>
            <a:ext cx="381000" cy="381000"/>
            <a:chOff x="1584" y="1104"/>
            <a:chExt cx="2448" cy="2456"/>
          </a:xfrm>
        </p:grpSpPr>
        <p:sp>
          <p:nvSpPr>
            <p:cNvPr id="18070" name="AutoShape 408"/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18071" name="Line 409"/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18072" name="AutoShape 410"/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6799" name="Group 411"/>
          <p:cNvGrpSpPr>
            <a:grpSpLocks/>
          </p:cNvGrpSpPr>
          <p:nvPr/>
        </p:nvGrpSpPr>
        <p:grpSpPr bwMode="auto">
          <a:xfrm>
            <a:off x="4114800" y="4876800"/>
            <a:ext cx="381000" cy="381000"/>
            <a:chOff x="1584" y="1104"/>
            <a:chExt cx="2448" cy="2456"/>
          </a:xfrm>
        </p:grpSpPr>
        <p:sp>
          <p:nvSpPr>
            <p:cNvPr id="18067" name="AutoShape 412"/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18068" name="Line 413"/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18069" name="AutoShape 414"/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6800" name="Group 415"/>
          <p:cNvGrpSpPr>
            <a:grpSpLocks/>
          </p:cNvGrpSpPr>
          <p:nvPr/>
        </p:nvGrpSpPr>
        <p:grpSpPr bwMode="auto">
          <a:xfrm>
            <a:off x="1371600" y="3708400"/>
            <a:ext cx="4013200" cy="1270000"/>
            <a:chOff x="2992" y="3312"/>
            <a:chExt cx="2528" cy="800"/>
          </a:xfrm>
        </p:grpSpPr>
        <p:grpSp>
          <p:nvGrpSpPr>
            <p:cNvPr id="17657" name="Group 416"/>
            <p:cNvGrpSpPr>
              <a:grpSpLocks/>
            </p:cNvGrpSpPr>
            <p:nvPr/>
          </p:nvGrpSpPr>
          <p:grpSpPr bwMode="auto">
            <a:xfrm>
              <a:off x="3552" y="3312"/>
              <a:ext cx="1968" cy="240"/>
              <a:chOff x="3504" y="720"/>
              <a:chExt cx="1968" cy="240"/>
            </a:xfrm>
          </p:grpSpPr>
          <p:grpSp>
            <p:nvGrpSpPr>
              <p:cNvPr id="18027" name="Group 417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8064" name="AutoShape 41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65" name="Line 41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66" name="AutoShape 42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8028" name="Group 421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8061" name="AutoShape 42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62" name="Line 42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63" name="AutoShape 42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8029" name="Group 425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8058" name="AutoShape 42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59" name="Line 42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60" name="AutoShape 42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8030" name="Group 429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8055" name="AutoShape 43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56" name="Line 43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57" name="AutoShape 43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8031" name="Group 433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8052" name="AutoShape 43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53" name="Line 43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54" name="AutoShape 43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8032" name="Group 437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8049" name="AutoShape 43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50" name="Line 43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51" name="AutoShape 44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8033" name="Group 441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8046" name="AutoShape 44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47" name="Line 44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48" name="AutoShape 44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8034" name="Group 445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8043" name="AutoShape 44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44" name="Line 44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45" name="AutoShape 44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8035" name="Group 449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8040" name="AutoShape 45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41" name="Line 45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42" name="AutoShape 45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8036" name="Group 453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8037" name="AutoShape 45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38" name="Line 45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39" name="AutoShape 45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7658" name="Group 457"/>
            <p:cNvGrpSpPr>
              <a:grpSpLocks/>
            </p:cNvGrpSpPr>
            <p:nvPr/>
          </p:nvGrpSpPr>
          <p:grpSpPr bwMode="auto">
            <a:xfrm>
              <a:off x="3488" y="3376"/>
              <a:ext cx="1968" cy="240"/>
              <a:chOff x="3504" y="720"/>
              <a:chExt cx="1968" cy="240"/>
            </a:xfrm>
          </p:grpSpPr>
          <p:grpSp>
            <p:nvGrpSpPr>
              <p:cNvPr id="17987" name="Group 458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8024" name="AutoShape 45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25" name="Line 46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26" name="AutoShape 46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988" name="Group 462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8021" name="AutoShape 46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22" name="Line 46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23" name="AutoShape 46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989" name="Group 466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8018" name="AutoShape 46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19" name="Line 46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20" name="AutoShape 46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990" name="Group 470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8015" name="AutoShape 47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16" name="Line 47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17" name="AutoShape 47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991" name="Group 474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8012" name="AutoShape 47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13" name="Line 47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14" name="AutoShape 47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992" name="Group 478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8009" name="AutoShape 47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10" name="Line 48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11" name="AutoShape 48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993" name="Group 482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8006" name="AutoShape 48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07" name="Line 48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08" name="AutoShape 48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994" name="Group 486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8003" name="AutoShape 48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04" name="Line 48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05" name="AutoShape 48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995" name="Group 490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8000" name="AutoShape 49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01" name="Line 49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002" name="AutoShape 49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996" name="Group 494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7997" name="AutoShape 49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98" name="Line 49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99" name="AutoShape 49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7659" name="Group 498"/>
            <p:cNvGrpSpPr>
              <a:grpSpLocks/>
            </p:cNvGrpSpPr>
            <p:nvPr/>
          </p:nvGrpSpPr>
          <p:grpSpPr bwMode="auto">
            <a:xfrm>
              <a:off x="3424" y="3440"/>
              <a:ext cx="1968" cy="240"/>
              <a:chOff x="3504" y="720"/>
              <a:chExt cx="1968" cy="240"/>
            </a:xfrm>
          </p:grpSpPr>
          <p:grpSp>
            <p:nvGrpSpPr>
              <p:cNvPr id="17947" name="Group 499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7984" name="AutoShape 50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85" name="Line 50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86" name="AutoShape 50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948" name="Group 503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7981" name="AutoShape 50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82" name="Line 50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83" name="AutoShape 50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949" name="Group 507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7978" name="AutoShape 50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79" name="Line 50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80" name="AutoShape 51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950" name="Group 511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7975" name="AutoShape 51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76" name="Line 51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77" name="AutoShape 51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951" name="Group 515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7972" name="AutoShape 51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73" name="Line 51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74" name="AutoShape 51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952" name="Group 519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7969" name="AutoShape 52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70" name="Line 52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71" name="AutoShape 52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953" name="Group 523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7966" name="AutoShape 52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67" name="Line 52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68" name="AutoShape 52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954" name="Group 527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7963" name="AutoShape 52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64" name="Line 52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65" name="AutoShape 53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955" name="Group 531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7960" name="AutoShape 53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61" name="Line 53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62" name="AutoShape 53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956" name="Group 535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7957" name="AutoShape 53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58" name="Line 53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59" name="AutoShape 53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7660" name="Group 539"/>
            <p:cNvGrpSpPr>
              <a:grpSpLocks/>
            </p:cNvGrpSpPr>
            <p:nvPr/>
          </p:nvGrpSpPr>
          <p:grpSpPr bwMode="auto">
            <a:xfrm>
              <a:off x="3368" y="3496"/>
              <a:ext cx="1968" cy="240"/>
              <a:chOff x="3504" y="720"/>
              <a:chExt cx="1968" cy="240"/>
            </a:xfrm>
          </p:grpSpPr>
          <p:grpSp>
            <p:nvGrpSpPr>
              <p:cNvPr id="17907" name="Group 540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7944" name="AutoShape 54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45" name="Line 54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46" name="AutoShape 54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908" name="Group 544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7941" name="AutoShape 54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42" name="Line 54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43" name="AutoShape 54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909" name="Group 548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7938" name="AutoShape 54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39" name="Line 55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40" name="AutoShape 55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910" name="Group 552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7935" name="AutoShape 55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36" name="Line 55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37" name="AutoShape 55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911" name="Group 556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7932" name="AutoShape 55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33" name="Line 55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34" name="AutoShape 55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912" name="Group 560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7929" name="AutoShape 56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30" name="Line 56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31" name="AutoShape 56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913" name="Group 564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7926" name="AutoShape 56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27" name="Line 56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28" name="AutoShape 56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914" name="Group 568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7923" name="AutoShape 56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24" name="Line 57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25" name="AutoShape 57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915" name="Group 572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7920" name="AutoShape 57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21" name="Line 57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22" name="AutoShape 57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916" name="Group 576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7917" name="AutoShape 57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18" name="Line 57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19" name="AutoShape 57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7661" name="Group 580"/>
            <p:cNvGrpSpPr>
              <a:grpSpLocks/>
            </p:cNvGrpSpPr>
            <p:nvPr/>
          </p:nvGrpSpPr>
          <p:grpSpPr bwMode="auto">
            <a:xfrm>
              <a:off x="3304" y="3560"/>
              <a:ext cx="1968" cy="240"/>
              <a:chOff x="3504" y="720"/>
              <a:chExt cx="1968" cy="240"/>
            </a:xfrm>
          </p:grpSpPr>
          <p:grpSp>
            <p:nvGrpSpPr>
              <p:cNvPr id="17867" name="Group 581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7904" name="AutoShape 58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05" name="Line 58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06" name="AutoShape 58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868" name="Group 585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7901" name="AutoShape 58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02" name="Line 58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03" name="AutoShape 58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869" name="Group 589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7898" name="AutoShape 59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99" name="Line 59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900" name="AutoShape 59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870" name="Group 593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7895" name="AutoShape 59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96" name="Line 59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97" name="AutoShape 59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871" name="Group 597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7892" name="AutoShape 59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93" name="Line 59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94" name="AutoShape 60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872" name="Group 601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7889" name="AutoShape 60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90" name="Line 60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91" name="AutoShape 60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873" name="Group 605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7886" name="AutoShape 60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87" name="Line 60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88" name="AutoShape 60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874" name="Group 609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7883" name="AutoShape 61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84" name="Line 61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85" name="AutoShape 61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875" name="Group 613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7880" name="AutoShape 61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81" name="Line 61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82" name="AutoShape 61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876" name="Group 617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7877" name="AutoShape 61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78" name="Line 61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79" name="AutoShape 62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7662" name="Group 621"/>
            <p:cNvGrpSpPr>
              <a:grpSpLocks/>
            </p:cNvGrpSpPr>
            <p:nvPr/>
          </p:nvGrpSpPr>
          <p:grpSpPr bwMode="auto">
            <a:xfrm>
              <a:off x="3248" y="3616"/>
              <a:ext cx="1968" cy="240"/>
              <a:chOff x="3504" y="720"/>
              <a:chExt cx="1968" cy="240"/>
            </a:xfrm>
          </p:grpSpPr>
          <p:grpSp>
            <p:nvGrpSpPr>
              <p:cNvPr id="17827" name="Group 622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7864" name="AutoShape 62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65" name="Line 62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66" name="AutoShape 62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828" name="Group 626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7861" name="AutoShape 62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62" name="Line 62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63" name="AutoShape 62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829" name="Group 630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7858" name="AutoShape 63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59" name="Line 63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60" name="AutoShape 63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830" name="Group 634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7855" name="AutoShape 63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56" name="Line 63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57" name="AutoShape 63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831" name="Group 638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7852" name="AutoShape 63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53" name="Line 64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54" name="AutoShape 64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832" name="Group 642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7849" name="AutoShape 64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50" name="Line 64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51" name="AutoShape 64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833" name="Group 646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7846" name="AutoShape 64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47" name="Line 64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48" name="AutoShape 64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834" name="Group 650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7843" name="AutoShape 65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44" name="Line 65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45" name="AutoShape 65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835" name="Group 654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7840" name="AutoShape 65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41" name="Line 65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42" name="AutoShape 65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836" name="Group 658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7837" name="AutoShape 65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38" name="Line 66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39" name="AutoShape 66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7663" name="Group 662"/>
            <p:cNvGrpSpPr>
              <a:grpSpLocks/>
            </p:cNvGrpSpPr>
            <p:nvPr/>
          </p:nvGrpSpPr>
          <p:grpSpPr bwMode="auto">
            <a:xfrm>
              <a:off x="3184" y="3680"/>
              <a:ext cx="1968" cy="240"/>
              <a:chOff x="3504" y="720"/>
              <a:chExt cx="1968" cy="240"/>
            </a:xfrm>
          </p:grpSpPr>
          <p:grpSp>
            <p:nvGrpSpPr>
              <p:cNvPr id="17787" name="Group 663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7824" name="AutoShape 66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25" name="Line 66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26" name="AutoShape 66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788" name="Group 667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7821" name="AutoShape 66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22" name="Line 66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23" name="AutoShape 67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789" name="Group 671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7818" name="AutoShape 67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19" name="Line 67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20" name="AutoShape 67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790" name="Group 675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7815" name="AutoShape 67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16" name="Line 67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17" name="AutoShape 67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791" name="Group 679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7812" name="AutoShape 68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13" name="Line 68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14" name="AutoShape 68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792" name="Group 683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7809" name="AutoShape 68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10" name="Line 68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11" name="AutoShape 68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793" name="Group 687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7806" name="AutoShape 68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07" name="Line 68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08" name="AutoShape 69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794" name="Group 691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7803" name="AutoShape 69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04" name="Line 69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05" name="AutoShape 69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795" name="Group 695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7800" name="AutoShape 69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01" name="Line 69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802" name="AutoShape 69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796" name="Group 699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7797" name="AutoShape 70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98" name="Line 70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99" name="AutoShape 70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7664" name="Group 703"/>
            <p:cNvGrpSpPr>
              <a:grpSpLocks/>
            </p:cNvGrpSpPr>
            <p:nvPr/>
          </p:nvGrpSpPr>
          <p:grpSpPr bwMode="auto">
            <a:xfrm>
              <a:off x="3120" y="3744"/>
              <a:ext cx="1968" cy="240"/>
              <a:chOff x="3504" y="720"/>
              <a:chExt cx="1968" cy="240"/>
            </a:xfrm>
          </p:grpSpPr>
          <p:grpSp>
            <p:nvGrpSpPr>
              <p:cNvPr id="17747" name="Group 704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7784" name="AutoShape 70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85" name="Line 70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86" name="AutoShape 70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748" name="Group 708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7781" name="AutoShape 70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82" name="Line 71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83" name="AutoShape 71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749" name="Group 712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7778" name="AutoShape 71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79" name="Line 71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80" name="AutoShape 71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750" name="Group 716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7775" name="AutoShape 71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76" name="Line 71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77" name="AutoShape 71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751" name="Group 720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7772" name="AutoShape 72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73" name="Line 72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74" name="AutoShape 72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752" name="Group 724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7769" name="AutoShape 72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70" name="Line 72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71" name="AutoShape 72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753" name="Group 728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7766" name="AutoShape 72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67" name="Line 73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68" name="AutoShape 73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754" name="Group 732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7763" name="AutoShape 73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64" name="Line 73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65" name="AutoShape 73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755" name="Group 736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7760" name="AutoShape 73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61" name="Line 73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62" name="AutoShape 73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756" name="Group 740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7757" name="AutoShape 74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58" name="Line 74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59" name="AutoShape 74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7665" name="Group 744"/>
            <p:cNvGrpSpPr>
              <a:grpSpLocks/>
            </p:cNvGrpSpPr>
            <p:nvPr/>
          </p:nvGrpSpPr>
          <p:grpSpPr bwMode="auto">
            <a:xfrm>
              <a:off x="3056" y="3808"/>
              <a:ext cx="1968" cy="240"/>
              <a:chOff x="3504" y="720"/>
              <a:chExt cx="1968" cy="240"/>
            </a:xfrm>
          </p:grpSpPr>
          <p:grpSp>
            <p:nvGrpSpPr>
              <p:cNvPr id="17707" name="Group 745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7744" name="AutoShape 74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45" name="Line 74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46" name="AutoShape 74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708" name="Group 749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7741" name="AutoShape 75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42" name="Line 75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43" name="AutoShape 75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709" name="Group 753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7738" name="AutoShape 75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39" name="Line 75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40" name="AutoShape 75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710" name="Group 757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7735" name="AutoShape 75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36" name="Line 75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37" name="AutoShape 76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711" name="Group 761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7732" name="AutoShape 76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33" name="Line 76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34" name="AutoShape 76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712" name="Group 765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7729" name="AutoShape 76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30" name="Line 76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31" name="AutoShape 76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713" name="Group 769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7726" name="AutoShape 77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27" name="Line 77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28" name="AutoShape 77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714" name="Group 773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7723" name="AutoShape 77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24" name="Line 77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25" name="AutoShape 77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715" name="Group 777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7720" name="AutoShape 77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21" name="Line 77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22" name="AutoShape 78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716" name="Group 781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7717" name="AutoShape 78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18" name="Line 78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19" name="AutoShape 78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7666" name="Group 785"/>
            <p:cNvGrpSpPr>
              <a:grpSpLocks/>
            </p:cNvGrpSpPr>
            <p:nvPr/>
          </p:nvGrpSpPr>
          <p:grpSpPr bwMode="auto">
            <a:xfrm>
              <a:off x="2992" y="3872"/>
              <a:ext cx="1968" cy="240"/>
              <a:chOff x="2992" y="3872"/>
              <a:chExt cx="1968" cy="240"/>
            </a:xfrm>
          </p:grpSpPr>
          <p:grpSp>
            <p:nvGrpSpPr>
              <p:cNvPr id="17667" name="Group 786"/>
              <p:cNvGrpSpPr>
                <a:grpSpLocks/>
              </p:cNvGrpSpPr>
              <p:nvPr/>
            </p:nvGrpSpPr>
            <p:grpSpPr bwMode="auto">
              <a:xfrm>
                <a:off x="2992" y="3872"/>
                <a:ext cx="240" cy="240"/>
                <a:chOff x="1584" y="1104"/>
                <a:chExt cx="2448" cy="2456"/>
              </a:xfrm>
            </p:grpSpPr>
            <p:sp>
              <p:nvSpPr>
                <p:cNvPr id="17704" name="AutoShape 78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05" name="Line 78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06" name="AutoShape 78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668" name="Group 790"/>
              <p:cNvGrpSpPr>
                <a:grpSpLocks/>
              </p:cNvGrpSpPr>
              <p:nvPr/>
            </p:nvGrpSpPr>
            <p:grpSpPr bwMode="auto">
              <a:xfrm>
                <a:off x="3184" y="3872"/>
                <a:ext cx="240" cy="240"/>
                <a:chOff x="1584" y="1104"/>
                <a:chExt cx="2448" cy="2456"/>
              </a:xfrm>
            </p:grpSpPr>
            <p:sp>
              <p:nvSpPr>
                <p:cNvPr id="17701" name="AutoShape 79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02" name="Line 79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03" name="AutoShape 79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669" name="Group 794"/>
              <p:cNvGrpSpPr>
                <a:grpSpLocks/>
              </p:cNvGrpSpPr>
              <p:nvPr/>
            </p:nvGrpSpPr>
            <p:grpSpPr bwMode="auto">
              <a:xfrm>
                <a:off x="3376" y="3872"/>
                <a:ext cx="240" cy="240"/>
                <a:chOff x="1584" y="1104"/>
                <a:chExt cx="2448" cy="2456"/>
              </a:xfrm>
            </p:grpSpPr>
            <p:sp>
              <p:nvSpPr>
                <p:cNvPr id="17698" name="AutoShape 79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99" name="Line 79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700" name="AutoShape 79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670" name="Group 798"/>
              <p:cNvGrpSpPr>
                <a:grpSpLocks/>
              </p:cNvGrpSpPr>
              <p:nvPr/>
            </p:nvGrpSpPr>
            <p:grpSpPr bwMode="auto">
              <a:xfrm>
                <a:off x="3568" y="3872"/>
                <a:ext cx="240" cy="240"/>
                <a:chOff x="1584" y="1104"/>
                <a:chExt cx="2448" cy="2456"/>
              </a:xfrm>
            </p:grpSpPr>
            <p:sp>
              <p:nvSpPr>
                <p:cNvPr id="17695" name="AutoShape 79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96" name="Line 80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97" name="AutoShape 80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671" name="Group 802"/>
              <p:cNvGrpSpPr>
                <a:grpSpLocks/>
              </p:cNvGrpSpPr>
              <p:nvPr/>
            </p:nvGrpSpPr>
            <p:grpSpPr bwMode="auto">
              <a:xfrm>
                <a:off x="3760" y="3872"/>
                <a:ext cx="240" cy="240"/>
                <a:chOff x="1584" y="1104"/>
                <a:chExt cx="2448" cy="2456"/>
              </a:xfrm>
            </p:grpSpPr>
            <p:sp>
              <p:nvSpPr>
                <p:cNvPr id="17692" name="AutoShape 80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93" name="Line 80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94" name="AutoShape 80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672" name="Group 806"/>
              <p:cNvGrpSpPr>
                <a:grpSpLocks/>
              </p:cNvGrpSpPr>
              <p:nvPr/>
            </p:nvGrpSpPr>
            <p:grpSpPr bwMode="auto">
              <a:xfrm>
                <a:off x="3952" y="3872"/>
                <a:ext cx="240" cy="240"/>
                <a:chOff x="1584" y="1104"/>
                <a:chExt cx="2448" cy="2456"/>
              </a:xfrm>
            </p:grpSpPr>
            <p:sp>
              <p:nvSpPr>
                <p:cNvPr id="17689" name="AutoShape 80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90" name="Line 80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91" name="AutoShape 80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673" name="Group 810"/>
              <p:cNvGrpSpPr>
                <a:grpSpLocks/>
              </p:cNvGrpSpPr>
              <p:nvPr/>
            </p:nvGrpSpPr>
            <p:grpSpPr bwMode="auto">
              <a:xfrm>
                <a:off x="4144" y="3872"/>
                <a:ext cx="240" cy="240"/>
                <a:chOff x="1584" y="1104"/>
                <a:chExt cx="2448" cy="2456"/>
              </a:xfrm>
            </p:grpSpPr>
            <p:sp>
              <p:nvSpPr>
                <p:cNvPr id="17686" name="AutoShape 81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87" name="Line 81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88" name="AutoShape 81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674" name="Group 814"/>
              <p:cNvGrpSpPr>
                <a:grpSpLocks/>
              </p:cNvGrpSpPr>
              <p:nvPr/>
            </p:nvGrpSpPr>
            <p:grpSpPr bwMode="auto">
              <a:xfrm>
                <a:off x="4336" y="3872"/>
                <a:ext cx="240" cy="240"/>
                <a:chOff x="1584" y="1104"/>
                <a:chExt cx="2448" cy="2456"/>
              </a:xfrm>
            </p:grpSpPr>
            <p:sp>
              <p:nvSpPr>
                <p:cNvPr id="17683" name="AutoShape 81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84" name="Line 81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85" name="AutoShape 81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675" name="Group 818"/>
              <p:cNvGrpSpPr>
                <a:grpSpLocks/>
              </p:cNvGrpSpPr>
              <p:nvPr/>
            </p:nvGrpSpPr>
            <p:grpSpPr bwMode="auto">
              <a:xfrm>
                <a:off x="4528" y="3872"/>
                <a:ext cx="240" cy="240"/>
                <a:chOff x="1584" y="1104"/>
                <a:chExt cx="2448" cy="2456"/>
              </a:xfrm>
            </p:grpSpPr>
            <p:sp>
              <p:nvSpPr>
                <p:cNvPr id="17680" name="AutoShape 81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81" name="Line 82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82" name="AutoShape 82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676" name="Group 822"/>
              <p:cNvGrpSpPr>
                <a:grpSpLocks/>
              </p:cNvGrpSpPr>
              <p:nvPr/>
            </p:nvGrpSpPr>
            <p:grpSpPr bwMode="auto">
              <a:xfrm>
                <a:off x="4720" y="3872"/>
                <a:ext cx="240" cy="240"/>
                <a:chOff x="1584" y="1104"/>
                <a:chExt cx="2448" cy="2456"/>
              </a:xfrm>
            </p:grpSpPr>
            <p:sp>
              <p:nvSpPr>
                <p:cNvPr id="17677" name="AutoShape 82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78" name="Line 82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79" name="AutoShape 82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7211" name="Group 826"/>
          <p:cNvGrpSpPr>
            <a:grpSpLocks/>
          </p:cNvGrpSpPr>
          <p:nvPr/>
        </p:nvGrpSpPr>
        <p:grpSpPr bwMode="auto">
          <a:xfrm>
            <a:off x="1371600" y="3403600"/>
            <a:ext cx="4013200" cy="1270000"/>
            <a:chOff x="2992" y="3312"/>
            <a:chExt cx="2528" cy="800"/>
          </a:xfrm>
        </p:grpSpPr>
        <p:grpSp>
          <p:nvGrpSpPr>
            <p:cNvPr id="17247" name="Group 827"/>
            <p:cNvGrpSpPr>
              <a:grpSpLocks/>
            </p:cNvGrpSpPr>
            <p:nvPr/>
          </p:nvGrpSpPr>
          <p:grpSpPr bwMode="auto">
            <a:xfrm>
              <a:off x="3552" y="3312"/>
              <a:ext cx="1968" cy="240"/>
              <a:chOff x="3504" y="720"/>
              <a:chExt cx="1968" cy="240"/>
            </a:xfrm>
          </p:grpSpPr>
          <p:grpSp>
            <p:nvGrpSpPr>
              <p:cNvPr id="17617" name="Group 828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7654" name="AutoShape 82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55" name="Line 83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56" name="AutoShape 83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618" name="Group 832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7651" name="AutoShape 83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52" name="Line 83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53" name="AutoShape 83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619" name="Group 836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7648" name="AutoShape 83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49" name="Line 83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50" name="AutoShape 83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620" name="Group 840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7645" name="AutoShape 84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46" name="Line 84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47" name="AutoShape 84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621" name="Group 844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7642" name="AutoShape 84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43" name="Line 84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44" name="AutoShape 84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5" name="Group 848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7639" name="AutoShape 84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40" name="Line 85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41" name="AutoShape 85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623" name="Group 852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7636" name="AutoShape 85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37" name="Line 85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38" name="AutoShape 85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624" name="Group 856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7633" name="AutoShape 85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34" name="Line 85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35" name="AutoShape 85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625" name="Group 860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7630" name="AutoShape 86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31" name="Line 86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32" name="AutoShape 86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626" name="Group 864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7627" name="AutoShape 86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28" name="Line 86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29" name="AutoShape 86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7248" name="Group 868"/>
            <p:cNvGrpSpPr>
              <a:grpSpLocks/>
            </p:cNvGrpSpPr>
            <p:nvPr/>
          </p:nvGrpSpPr>
          <p:grpSpPr bwMode="auto">
            <a:xfrm>
              <a:off x="3488" y="3376"/>
              <a:ext cx="1968" cy="240"/>
              <a:chOff x="3504" y="720"/>
              <a:chExt cx="1968" cy="240"/>
            </a:xfrm>
          </p:grpSpPr>
          <p:grpSp>
            <p:nvGrpSpPr>
              <p:cNvPr id="17577" name="Group 869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7614" name="AutoShape 87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15" name="Line 87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16" name="AutoShape 87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578" name="Group 873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7611" name="AutoShape 87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12" name="Line 87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13" name="AutoShape 87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579" name="Group 877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7608" name="AutoShape 87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09" name="Line 87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10" name="AutoShape 88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580" name="Group 881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7605" name="AutoShape 88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06" name="Line 88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07" name="AutoShape 88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581" name="Group 885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7602" name="AutoShape 88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03" name="Line 88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04" name="AutoShape 88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582" name="Group 889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7599" name="AutoShape 89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00" name="Line 89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601" name="AutoShape 89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583" name="Group 893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7596" name="AutoShape 89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97" name="Line 89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98" name="AutoShape 89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584" name="Group 897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7593" name="AutoShape 89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94" name="Line 89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95" name="AutoShape 90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585" name="Group 901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7590" name="AutoShape 90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91" name="Line 90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92" name="AutoShape 90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586" name="Group 905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7587" name="AutoShape 90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88" name="Line 90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89" name="AutoShape 90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7249" name="Group 909"/>
            <p:cNvGrpSpPr>
              <a:grpSpLocks/>
            </p:cNvGrpSpPr>
            <p:nvPr/>
          </p:nvGrpSpPr>
          <p:grpSpPr bwMode="auto">
            <a:xfrm>
              <a:off x="3424" y="3440"/>
              <a:ext cx="1968" cy="240"/>
              <a:chOff x="3504" y="720"/>
              <a:chExt cx="1968" cy="240"/>
            </a:xfrm>
          </p:grpSpPr>
          <p:grpSp>
            <p:nvGrpSpPr>
              <p:cNvPr id="17537" name="Group 910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7574" name="AutoShape 91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75" name="Line 91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76" name="AutoShape 91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538" name="Group 914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7571" name="AutoShape 91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72" name="Line 91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73" name="AutoShape 91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539" name="Group 918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7568" name="AutoShape 91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69" name="Line 92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70" name="AutoShape 92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540" name="Group 922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7565" name="AutoShape 92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66" name="Line 92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67" name="AutoShape 92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541" name="Group 926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7562" name="AutoShape 92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63" name="Line 92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64" name="AutoShape 92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542" name="Group 930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7559" name="AutoShape 93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60" name="Line 93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61" name="AutoShape 93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543" name="Group 934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7556" name="AutoShape 93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57" name="Line 93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58" name="AutoShape 93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544" name="Group 938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7553" name="AutoShape 93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54" name="Line 94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55" name="AutoShape 94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545" name="Group 942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7550" name="AutoShape 94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51" name="Line 94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52" name="AutoShape 94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546" name="Group 946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7547" name="AutoShape 94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48" name="Line 94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49" name="AutoShape 94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7250" name="Group 950"/>
            <p:cNvGrpSpPr>
              <a:grpSpLocks/>
            </p:cNvGrpSpPr>
            <p:nvPr/>
          </p:nvGrpSpPr>
          <p:grpSpPr bwMode="auto">
            <a:xfrm>
              <a:off x="3368" y="3496"/>
              <a:ext cx="1968" cy="240"/>
              <a:chOff x="3504" y="720"/>
              <a:chExt cx="1968" cy="240"/>
            </a:xfrm>
          </p:grpSpPr>
          <p:grpSp>
            <p:nvGrpSpPr>
              <p:cNvPr id="17497" name="Group 951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7534" name="AutoShape 95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35" name="Line 95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36" name="AutoShape 95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498" name="Group 955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7531" name="AutoShape 95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32" name="Line 95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33" name="AutoShape 95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499" name="Group 959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7528" name="AutoShape 96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29" name="Line 96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30" name="AutoShape 96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500" name="Group 963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7525" name="AutoShape 96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26" name="Line 96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27" name="AutoShape 96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501" name="Group 967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7522" name="AutoShape 96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23" name="Line 96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24" name="AutoShape 97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502" name="Group 971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7519" name="AutoShape 97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20" name="Line 97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21" name="AutoShape 97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503" name="Group 975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7516" name="AutoShape 97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17" name="Line 97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18" name="AutoShape 97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504" name="Group 979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7513" name="AutoShape 98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14" name="Line 98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15" name="AutoShape 98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505" name="Group 983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7510" name="AutoShape 98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11" name="Line 98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12" name="AutoShape 98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506" name="Group 987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7507" name="AutoShape 98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08" name="Line 98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509" name="AutoShape 99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7251" name="Group 991"/>
            <p:cNvGrpSpPr>
              <a:grpSpLocks/>
            </p:cNvGrpSpPr>
            <p:nvPr/>
          </p:nvGrpSpPr>
          <p:grpSpPr bwMode="auto">
            <a:xfrm>
              <a:off x="3304" y="3560"/>
              <a:ext cx="1968" cy="240"/>
              <a:chOff x="3504" y="720"/>
              <a:chExt cx="1968" cy="240"/>
            </a:xfrm>
          </p:grpSpPr>
          <p:grpSp>
            <p:nvGrpSpPr>
              <p:cNvPr id="17457" name="Group 992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7494" name="AutoShape 99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95" name="Line 99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96" name="AutoShape 99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458" name="Group 996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7491" name="AutoShape 99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92" name="Line 99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93" name="AutoShape 99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459" name="Group 1000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7488" name="AutoShape 100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89" name="Line 100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90" name="AutoShape 100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460" name="Group 1004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7485" name="AutoShape 100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86" name="Line 100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87" name="AutoShape 100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461" name="Group 1008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7482" name="AutoShape 100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83" name="Line 101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84" name="AutoShape 101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462" name="Group 1012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7479" name="AutoShape 101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80" name="Line 101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81" name="AutoShape 101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463" name="Group 1016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7476" name="AutoShape 101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77" name="Line 101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78" name="AutoShape 101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464" name="Group 1020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7473" name="AutoShape 102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74" name="Line 102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75" name="AutoShape 102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465" name="Group 1024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7470" name="AutoShape 102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71" name="Line 102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72" name="AutoShape 102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466" name="Group 1028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7467" name="AutoShape 102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68" name="Line 103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69" name="AutoShape 103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7252" name="Group 1032"/>
            <p:cNvGrpSpPr>
              <a:grpSpLocks/>
            </p:cNvGrpSpPr>
            <p:nvPr/>
          </p:nvGrpSpPr>
          <p:grpSpPr bwMode="auto">
            <a:xfrm>
              <a:off x="3248" y="3616"/>
              <a:ext cx="1968" cy="240"/>
              <a:chOff x="3504" y="720"/>
              <a:chExt cx="1968" cy="240"/>
            </a:xfrm>
          </p:grpSpPr>
          <p:grpSp>
            <p:nvGrpSpPr>
              <p:cNvPr id="17417" name="Group 1033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7454" name="AutoShape 103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55" name="Line 103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56" name="AutoShape 103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418" name="Group 1037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7451" name="AutoShape 103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52" name="Line 103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53" name="AutoShape 104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419" name="Group 1041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7448" name="AutoShape 104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49" name="Line 104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50" name="AutoShape 104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420" name="Group 1045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7445" name="AutoShape 104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46" name="Line 104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47" name="AutoShape 104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421" name="Group 1049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7442" name="AutoShape 105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43" name="Line 105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44" name="AutoShape 105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422" name="Group 1053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7439" name="AutoShape 105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40" name="Line 105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41" name="AutoShape 105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423" name="Group 1057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7436" name="AutoShape 105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37" name="Line 105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38" name="AutoShape 106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424" name="Group 1061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7433" name="AutoShape 106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34" name="Line 106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35" name="AutoShape 106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425" name="Group 1065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7430" name="AutoShape 106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31" name="Line 106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32" name="AutoShape 106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426" name="Group 1069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7427" name="AutoShape 107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28" name="Line 107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29" name="AutoShape 107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7253" name="Group 1073"/>
            <p:cNvGrpSpPr>
              <a:grpSpLocks/>
            </p:cNvGrpSpPr>
            <p:nvPr/>
          </p:nvGrpSpPr>
          <p:grpSpPr bwMode="auto">
            <a:xfrm>
              <a:off x="3184" y="3680"/>
              <a:ext cx="1968" cy="240"/>
              <a:chOff x="3504" y="720"/>
              <a:chExt cx="1968" cy="240"/>
            </a:xfrm>
          </p:grpSpPr>
          <p:grpSp>
            <p:nvGrpSpPr>
              <p:cNvPr id="17377" name="Group 1074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7414" name="AutoShape 107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15" name="Line 107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16" name="AutoShape 107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378" name="Group 1078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7411" name="AutoShape 107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12" name="Line 108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13" name="AutoShape 108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379" name="Group 1082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7408" name="AutoShape 108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09" name="Line 108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10" name="AutoShape 108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380" name="Group 1086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7405" name="AutoShape 108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06" name="Line 108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07" name="AutoShape 108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381" name="Group 1090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7402" name="AutoShape 109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03" name="Line 109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04" name="AutoShape 109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382" name="Group 1094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7399" name="AutoShape 109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00" name="Line 109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401" name="AutoShape 109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383" name="Group 1098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7396" name="AutoShape 109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97" name="Line 110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98" name="AutoShape 110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384" name="Group 1102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7393" name="AutoShape 110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94" name="Line 110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95" name="AutoShape 110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385" name="Group 1106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7390" name="AutoShape 110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91" name="Line 110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92" name="AutoShape 110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386" name="Group 1110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7387" name="AutoShape 111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88" name="Line 111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89" name="AutoShape 111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7254" name="Group 1114"/>
            <p:cNvGrpSpPr>
              <a:grpSpLocks/>
            </p:cNvGrpSpPr>
            <p:nvPr/>
          </p:nvGrpSpPr>
          <p:grpSpPr bwMode="auto">
            <a:xfrm>
              <a:off x="3120" y="3744"/>
              <a:ext cx="1968" cy="240"/>
              <a:chOff x="3504" y="720"/>
              <a:chExt cx="1968" cy="240"/>
            </a:xfrm>
          </p:grpSpPr>
          <p:grpSp>
            <p:nvGrpSpPr>
              <p:cNvPr id="17337" name="Group 1115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7374" name="AutoShape 111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75" name="Line 111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76" name="AutoShape 111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338" name="Group 1119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7371" name="AutoShape 112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72" name="Line 112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73" name="AutoShape 112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339" name="Group 1123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7368" name="AutoShape 112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69" name="Line 112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70" name="AutoShape 112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340" name="Group 1127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7365" name="AutoShape 112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66" name="Line 112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67" name="AutoShape 113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341" name="Group 1131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7362" name="AutoShape 113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63" name="Line 113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64" name="AutoShape 113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342" name="Group 1135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7359" name="AutoShape 113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60" name="Line 113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61" name="AutoShape 113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343" name="Group 1139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7356" name="AutoShape 114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57" name="Line 114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58" name="AutoShape 114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344" name="Group 1143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7353" name="AutoShape 114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54" name="Line 114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55" name="AutoShape 114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345" name="Group 1147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7350" name="AutoShape 114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51" name="Line 114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52" name="AutoShape 115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346" name="Group 1151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7347" name="AutoShape 115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48" name="Line 115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49" name="AutoShape 115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7255" name="Group 1155"/>
            <p:cNvGrpSpPr>
              <a:grpSpLocks/>
            </p:cNvGrpSpPr>
            <p:nvPr/>
          </p:nvGrpSpPr>
          <p:grpSpPr bwMode="auto">
            <a:xfrm>
              <a:off x="3056" y="3808"/>
              <a:ext cx="1968" cy="240"/>
              <a:chOff x="3504" y="720"/>
              <a:chExt cx="1968" cy="240"/>
            </a:xfrm>
          </p:grpSpPr>
          <p:grpSp>
            <p:nvGrpSpPr>
              <p:cNvPr id="17297" name="Group 1156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7334" name="AutoShape 115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35" name="Line 115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36" name="AutoShape 115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298" name="Group 1160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7331" name="AutoShape 116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32" name="Line 116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33" name="AutoShape 116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299" name="Group 1164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7328" name="AutoShape 116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29" name="Line 116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30" name="AutoShape 116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300" name="Group 1168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7325" name="AutoShape 116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26" name="Line 117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27" name="AutoShape 117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301" name="Group 1172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7322" name="AutoShape 117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23" name="Line 117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24" name="AutoShape 117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302" name="Group 1176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7319" name="AutoShape 117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20" name="Line 117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21" name="AutoShape 117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303" name="Group 1180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7316" name="AutoShape 118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17" name="Line 118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18" name="AutoShape 118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304" name="Group 1184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7313" name="AutoShape 118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14" name="Line 118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15" name="AutoShape 118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305" name="Group 1188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7310" name="AutoShape 118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11" name="Line 119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12" name="AutoShape 119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306" name="Group 1192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7307" name="AutoShape 119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08" name="Line 119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309" name="AutoShape 119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7256" name="Group 1196"/>
            <p:cNvGrpSpPr>
              <a:grpSpLocks/>
            </p:cNvGrpSpPr>
            <p:nvPr/>
          </p:nvGrpSpPr>
          <p:grpSpPr bwMode="auto">
            <a:xfrm>
              <a:off x="2992" y="3872"/>
              <a:ext cx="1968" cy="240"/>
              <a:chOff x="2992" y="3872"/>
              <a:chExt cx="1968" cy="240"/>
            </a:xfrm>
          </p:grpSpPr>
          <p:grpSp>
            <p:nvGrpSpPr>
              <p:cNvPr id="17257" name="Group 1197"/>
              <p:cNvGrpSpPr>
                <a:grpSpLocks/>
              </p:cNvGrpSpPr>
              <p:nvPr/>
            </p:nvGrpSpPr>
            <p:grpSpPr bwMode="auto">
              <a:xfrm>
                <a:off x="2992" y="3872"/>
                <a:ext cx="240" cy="240"/>
                <a:chOff x="1584" y="1104"/>
                <a:chExt cx="2448" cy="2456"/>
              </a:xfrm>
            </p:grpSpPr>
            <p:sp>
              <p:nvSpPr>
                <p:cNvPr id="17294" name="AutoShape 119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95" name="Line 119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96" name="AutoShape 120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258" name="Group 1201"/>
              <p:cNvGrpSpPr>
                <a:grpSpLocks/>
              </p:cNvGrpSpPr>
              <p:nvPr/>
            </p:nvGrpSpPr>
            <p:grpSpPr bwMode="auto">
              <a:xfrm>
                <a:off x="3184" y="3872"/>
                <a:ext cx="240" cy="240"/>
                <a:chOff x="1584" y="1104"/>
                <a:chExt cx="2448" cy="2456"/>
              </a:xfrm>
            </p:grpSpPr>
            <p:sp>
              <p:nvSpPr>
                <p:cNvPr id="17291" name="AutoShape 120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92" name="Line 120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93" name="AutoShape 120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259" name="Group 1205"/>
              <p:cNvGrpSpPr>
                <a:grpSpLocks/>
              </p:cNvGrpSpPr>
              <p:nvPr/>
            </p:nvGrpSpPr>
            <p:grpSpPr bwMode="auto">
              <a:xfrm>
                <a:off x="3376" y="3872"/>
                <a:ext cx="240" cy="240"/>
                <a:chOff x="1584" y="1104"/>
                <a:chExt cx="2448" cy="2456"/>
              </a:xfrm>
            </p:grpSpPr>
            <p:sp>
              <p:nvSpPr>
                <p:cNvPr id="17288" name="AutoShape 120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89" name="Line 120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90" name="AutoShape 120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260" name="Group 1209"/>
              <p:cNvGrpSpPr>
                <a:grpSpLocks/>
              </p:cNvGrpSpPr>
              <p:nvPr/>
            </p:nvGrpSpPr>
            <p:grpSpPr bwMode="auto">
              <a:xfrm>
                <a:off x="3568" y="3872"/>
                <a:ext cx="240" cy="240"/>
                <a:chOff x="1584" y="1104"/>
                <a:chExt cx="2448" cy="2456"/>
              </a:xfrm>
            </p:grpSpPr>
            <p:sp>
              <p:nvSpPr>
                <p:cNvPr id="17285" name="AutoShape 121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86" name="Line 121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87" name="AutoShape 121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261" name="Group 1213"/>
              <p:cNvGrpSpPr>
                <a:grpSpLocks/>
              </p:cNvGrpSpPr>
              <p:nvPr/>
            </p:nvGrpSpPr>
            <p:grpSpPr bwMode="auto">
              <a:xfrm>
                <a:off x="3760" y="3872"/>
                <a:ext cx="240" cy="240"/>
                <a:chOff x="1584" y="1104"/>
                <a:chExt cx="2448" cy="2456"/>
              </a:xfrm>
            </p:grpSpPr>
            <p:sp>
              <p:nvSpPr>
                <p:cNvPr id="17282" name="AutoShape 121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83" name="Line 121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84" name="AutoShape 121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262" name="Group 1217"/>
              <p:cNvGrpSpPr>
                <a:grpSpLocks/>
              </p:cNvGrpSpPr>
              <p:nvPr/>
            </p:nvGrpSpPr>
            <p:grpSpPr bwMode="auto">
              <a:xfrm>
                <a:off x="3952" y="3872"/>
                <a:ext cx="240" cy="240"/>
                <a:chOff x="1584" y="1104"/>
                <a:chExt cx="2448" cy="2456"/>
              </a:xfrm>
            </p:grpSpPr>
            <p:sp>
              <p:nvSpPr>
                <p:cNvPr id="17279" name="AutoShape 121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80" name="Line 121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81" name="AutoShape 122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263" name="Group 1221"/>
              <p:cNvGrpSpPr>
                <a:grpSpLocks/>
              </p:cNvGrpSpPr>
              <p:nvPr/>
            </p:nvGrpSpPr>
            <p:grpSpPr bwMode="auto">
              <a:xfrm>
                <a:off x="4144" y="3872"/>
                <a:ext cx="240" cy="240"/>
                <a:chOff x="1584" y="1104"/>
                <a:chExt cx="2448" cy="2456"/>
              </a:xfrm>
            </p:grpSpPr>
            <p:sp>
              <p:nvSpPr>
                <p:cNvPr id="17276" name="AutoShape 122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77" name="Line 122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78" name="AutoShape 122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264" name="Group 1225"/>
              <p:cNvGrpSpPr>
                <a:grpSpLocks/>
              </p:cNvGrpSpPr>
              <p:nvPr/>
            </p:nvGrpSpPr>
            <p:grpSpPr bwMode="auto">
              <a:xfrm>
                <a:off x="4336" y="3872"/>
                <a:ext cx="240" cy="240"/>
                <a:chOff x="1584" y="1104"/>
                <a:chExt cx="2448" cy="2456"/>
              </a:xfrm>
            </p:grpSpPr>
            <p:sp>
              <p:nvSpPr>
                <p:cNvPr id="17273" name="AutoShape 122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74" name="Line 122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75" name="AutoShape 122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265" name="Group 1229"/>
              <p:cNvGrpSpPr>
                <a:grpSpLocks/>
              </p:cNvGrpSpPr>
              <p:nvPr/>
            </p:nvGrpSpPr>
            <p:grpSpPr bwMode="auto">
              <a:xfrm>
                <a:off x="4528" y="3872"/>
                <a:ext cx="240" cy="240"/>
                <a:chOff x="1584" y="1104"/>
                <a:chExt cx="2448" cy="2456"/>
              </a:xfrm>
            </p:grpSpPr>
            <p:sp>
              <p:nvSpPr>
                <p:cNvPr id="17270" name="AutoShape 123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71" name="Line 123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72" name="AutoShape 123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266" name="Group 1233"/>
              <p:cNvGrpSpPr>
                <a:grpSpLocks/>
              </p:cNvGrpSpPr>
              <p:nvPr/>
            </p:nvGrpSpPr>
            <p:grpSpPr bwMode="auto">
              <a:xfrm>
                <a:off x="4720" y="3872"/>
                <a:ext cx="240" cy="240"/>
                <a:chOff x="1584" y="1104"/>
                <a:chExt cx="2448" cy="2456"/>
              </a:xfrm>
            </p:grpSpPr>
            <p:sp>
              <p:nvSpPr>
                <p:cNvPr id="17267" name="AutoShape 123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68" name="Line 123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69" name="AutoShape 123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7622" name="Group 1237"/>
          <p:cNvGrpSpPr>
            <a:grpSpLocks/>
          </p:cNvGrpSpPr>
          <p:nvPr/>
        </p:nvGrpSpPr>
        <p:grpSpPr bwMode="auto">
          <a:xfrm>
            <a:off x="1371600" y="3098800"/>
            <a:ext cx="4013200" cy="1270000"/>
            <a:chOff x="2992" y="3312"/>
            <a:chExt cx="2528" cy="800"/>
          </a:xfrm>
        </p:grpSpPr>
        <p:grpSp>
          <p:nvGrpSpPr>
            <p:cNvPr id="16837" name="Group 1238"/>
            <p:cNvGrpSpPr>
              <a:grpSpLocks/>
            </p:cNvGrpSpPr>
            <p:nvPr/>
          </p:nvGrpSpPr>
          <p:grpSpPr bwMode="auto">
            <a:xfrm>
              <a:off x="3552" y="3312"/>
              <a:ext cx="1968" cy="240"/>
              <a:chOff x="3504" y="720"/>
              <a:chExt cx="1968" cy="240"/>
            </a:xfrm>
          </p:grpSpPr>
          <p:grpSp>
            <p:nvGrpSpPr>
              <p:cNvPr id="17207" name="Group 1239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7244" name="AutoShape 124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45" name="Line 124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46" name="AutoShape 124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208" name="Group 1243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7241" name="AutoShape 124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42" name="Line 124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43" name="AutoShape 124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209" name="Group 1247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7238" name="AutoShape 124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39" name="Line 124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40" name="AutoShape 125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210" name="Group 1251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7235" name="AutoShape 125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36" name="Line 125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37" name="AutoShape 125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6" name="Group 1255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7232" name="AutoShape 125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33" name="Line 125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34" name="AutoShape 125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212" name="Group 1259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7229" name="AutoShape 126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30" name="Line 126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31" name="AutoShape 126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213" name="Group 1263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7226" name="AutoShape 126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27" name="Line 126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28" name="AutoShape 126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214" name="Group 1267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7223" name="AutoShape 126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24" name="Line 126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25" name="AutoShape 127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215" name="Group 1271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7220" name="AutoShape 127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21" name="Line 127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22" name="AutoShape 127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216" name="Group 1275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7217" name="AutoShape 127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18" name="Line 127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19" name="AutoShape 127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6838" name="Group 1279"/>
            <p:cNvGrpSpPr>
              <a:grpSpLocks/>
            </p:cNvGrpSpPr>
            <p:nvPr/>
          </p:nvGrpSpPr>
          <p:grpSpPr bwMode="auto">
            <a:xfrm>
              <a:off x="3488" y="3376"/>
              <a:ext cx="1968" cy="240"/>
              <a:chOff x="3504" y="720"/>
              <a:chExt cx="1968" cy="240"/>
            </a:xfrm>
          </p:grpSpPr>
          <p:grpSp>
            <p:nvGrpSpPr>
              <p:cNvPr id="17167" name="Group 1280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7204" name="AutoShape 128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05" name="Line 128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06" name="AutoShape 128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168" name="Group 1284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7201" name="AutoShape 128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02" name="Line 128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03" name="AutoShape 128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169" name="Group 1288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7198" name="AutoShape 128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99" name="Line 129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200" name="AutoShape 129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170" name="Group 1292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7195" name="AutoShape 129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96" name="Line 129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97" name="AutoShape 129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171" name="Group 1296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7192" name="AutoShape 129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93" name="Line 129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94" name="AutoShape 129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172" name="Group 1300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7189" name="AutoShape 130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90" name="Line 130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91" name="AutoShape 130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173" name="Group 1304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7186" name="AutoShape 130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87" name="Line 130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88" name="AutoShape 130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174" name="Group 1308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7183" name="AutoShape 130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84" name="Line 131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85" name="AutoShape 131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175" name="Group 1312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7180" name="AutoShape 131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81" name="Line 131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82" name="AutoShape 131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176" name="Group 1316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7177" name="AutoShape 131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78" name="Line 131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79" name="AutoShape 131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6839" name="Group 1320"/>
            <p:cNvGrpSpPr>
              <a:grpSpLocks/>
            </p:cNvGrpSpPr>
            <p:nvPr/>
          </p:nvGrpSpPr>
          <p:grpSpPr bwMode="auto">
            <a:xfrm>
              <a:off x="3424" y="3440"/>
              <a:ext cx="1968" cy="240"/>
              <a:chOff x="3504" y="720"/>
              <a:chExt cx="1968" cy="240"/>
            </a:xfrm>
          </p:grpSpPr>
          <p:grpSp>
            <p:nvGrpSpPr>
              <p:cNvPr id="17127" name="Group 1321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7164" name="AutoShape 132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65" name="Line 132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66" name="AutoShape 132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128" name="Group 1325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7161" name="AutoShape 132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62" name="Line 132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63" name="AutoShape 132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129" name="Group 1329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7158" name="AutoShape 133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59" name="Line 133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60" name="AutoShape 133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130" name="Group 1333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7155" name="AutoShape 133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56" name="Line 133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57" name="AutoShape 133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131" name="Group 1337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7152" name="AutoShape 133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53" name="Line 133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54" name="AutoShape 134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132" name="Group 1341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7149" name="AutoShape 134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50" name="Line 134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51" name="AutoShape 134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133" name="Group 1345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7146" name="AutoShape 134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47" name="Line 134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48" name="AutoShape 134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134" name="Group 1349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7143" name="AutoShape 135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44" name="Line 135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45" name="AutoShape 135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135" name="Group 1353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7140" name="AutoShape 135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41" name="Line 135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42" name="AutoShape 135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136" name="Group 1357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7137" name="AutoShape 135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38" name="Line 135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39" name="AutoShape 136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6840" name="Group 1361"/>
            <p:cNvGrpSpPr>
              <a:grpSpLocks/>
            </p:cNvGrpSpPr>
            <p:nvPr/>
          </p:nvGrpSpPr>
          <p:grpSpPr bwMode="auto">
            <a:xfrm>
              <a:off x="3368" y="3496"/>
              <a:ext cx="1968" cy="240"/>
              <a:chOff x="3504" y="720"/>
              <a:chExt cx="1968" cy="240"/>
            </a:xfrm>
          </p:grpSpPr>
          <p:grpSp>
            <p:nvGrpSpPr>
              <p:cNvPr id="17087" name="Group 1362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7124" name="AutoShape 136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25" name="Line 136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26" name="AutoShape 136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088" name="Group 1366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7121" name="AutoShape 136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22" name="Line 136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23" name="AutoShape 136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089" name="Group 1370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7118" name="AutoShape 137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19" name="Line 137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20" name="AutoShape 137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090" name="Group 1374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7115" name="AutoShape 137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16" name="Line 137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17" name="AutoShape 137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091" name="Group 1378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7112" name="AutoShape 137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13" name="Line 138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14" name="AutoShape 138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092" name="Group 1382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7109" name="AutoShape 138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10" name="Line 138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11" name="AutoShape 138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093" name="Group 1386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7106" name="AutoShape 138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07" name="Line 138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08" name="AutoShape 138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094" name="Group 1390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7103" name="AutoShape 139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04" name="Line 139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05" name="AutoShape 139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095" name="Group 1394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7100" name="AutoShape 139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01" name="Line 139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102" name="AutoShape 139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096" name="Group 1398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7097" name="AutoShape 139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98" name="Line 140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99" name="AutoShape 140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6841" name="Group 1402"/>
            <p:cNvGrpSpPr>
              <a:grpSpLocks/>
            </p:cNvGrpSpPr>
            <p:nvPr/>
          </p:nvGrpSpPr>
          <p:grpSpPr bwMode="auto">
            <a:xfrm>
              <a:off x="3304" y="3560"/>
              <a:ext cx="1968" cy="240"/>
              <a:chOff x="3504" y="720"/>
              <a:chExt cx="1968" cy="240"/>
            </a:xfrm>
          </p:grpSpPr>
          <p:grpSp>
            <p:nvGrpSpPr>
              <p:cNvPr id="17047" name="Group 1403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7084" name="AutoShape 140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85" name="Line 140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86" name="AutoShape 140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048" name="Group 1407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7081" name="AutoShape 140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82" name="Line 140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83" name="AutoShape 141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049" name="Group 1411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7078" name="AutoShape 141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79" name="Line 141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80" name="AutoShape 141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050" name="Group 1415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7075" name="AutoShape 141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76" name="Line 141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77" name="AutoShape 141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051" name="Group 1419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7072" name="AutoShape 142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73" name="Line 142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74" name="AutoShape 142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052" name="Group 1423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7069" name="AutoShape 142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70" name="Line 142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71" name="AutoShape 142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053" name="Group 1427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7066" name="AutoShape 142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67" name="Line 142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68" name="AutoShape 143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054" name="Group 1431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7063" name="AutoShape 143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64" name="Line 143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65" name="AutoShape 143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055" name="Group 1435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7060" name="AutoShape 143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61" name="Line 143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62" name="AutoShape 143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056" name="Group 1439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7057" name="AutoShape 144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58" name="Line 144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59" name="AutoShape 144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6842" name="Group 1443"/>
            <p:cNvGrpSpPr>
              <a:grpSpLocks/>
            </p:cNvGrpSpPr>
            <p:nvPr/>
          </p:nvGrpSpPr>
          <p:grpSpPr bwMode="auto">
            <a:xfrm>
              <a:off x="3248" y="3616"/>
              <a:ext cx="1968" cy="240"/>
              <a:chOff x="3504" y="720"/>
              <a:chExt cx="1968" cy="240"/>
            </a:xfrm>
          </p:grpSpPr>
          <p:grpSp>
            <p:nvGrpSpPr>
              <p:cNvPr id="17007" name="Group 1444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7044" name="AutoShape 144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45" name="Line 144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46" name="AutoShape 144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008" name="Group 1448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7041" name="AutoShape 144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42" name="Line 145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43" name="AutoShape 145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009" name="Group 1452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7038" name="AutoShape 145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39" name="Line 145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40" name="AutoShape 145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010" name="Group 1456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7035" name="AutoShape 145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36" name="Line 145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37" name="AutoShape 145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011" name="Group 1460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7032" name="AutoShape 146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33" name="Line 146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34" name="AutoShape 146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012" name="Group 1464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7029" name="AutoShape 146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30" name="Line 146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31" name="AutoShape 146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013" name="Group 1468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7026" name="AutoShape 146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27" name="Line 147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28" name="AutoShape 147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014" name="Group 1472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7023" name="AutoShape 147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24" name="Line 147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25" name="AutoShape 147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015" name="Group 1476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7020" name="AutoShape 147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21" name="Line 147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22" name="AutoShape 147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016" name="Group 1480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7017" name="AutoShape 148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18" name="Line 148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19" name="AutoShape 148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6843" name="Group 1484"/>
            <p:cNvGrpSpPr>
              <a:grpSpLocks/>
            </p:cNvGrpSpPr>
            <p:nvPr/>
          </p:nvGrpSpPr>
          <p:grpSpPr bwMode="auto">
            <a:xfrm>
              <a:off x="3184" y="3680"/>
              <a:ext cx="1968" cy="240"/>
              <a:chOff x="3504" y="720"/>
              <a:chExt cx="1968" cy="240"/>
            </a:xfrm>
          </p:grpSpPr>
          <p:grpSp>
            <p:nvGrpSpPr>
              <p:cNvPr id="16967" name="Group 1485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7004" name="AutoShape 148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05" name="Line 148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06" name="AutoShape 148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968" name="Group 1489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7001" name="AutoShape 149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02" name="Line 149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03" name="AutoShape 149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969" name="Group 1493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6998" name="AutoShape 149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99" name="Line 149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000" name="AutoShape 149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970" name="Group 1497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6995" name="AutoShape 149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96" name="Line 149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97" name="AutoShape 150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971" name="Group 1501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6992" name="AutoShape 150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93" name="Line 150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94" name="AutoShape 150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972" name="Group 1505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6989" name="AutoShape 150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90" name="Line 150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91" name="AutoShape 150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973" name="Group 1509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6986" name="AutoShape 151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87" name="Line 151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88" name="AutoShape 151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974" name="Group 1513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6983" name="AutoShape 151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84" name="Line 151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85" name="AutoShape 151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975" name="Group 1517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6980" name="AutoShape 151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81" name="Line 151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82" name="AutoShape 152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976" name="Group 1521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6977" name="AutoShape 152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78" name="Line 152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79" name="AutoShape 152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6844" name="Group 1525"/>
            <p:cNvGrpSpPr>
              <a:grpSpLocks/>
            </p:cNvGrpSpPr>
            <p:nvPr/>
          </p:nvGrpSpPr>
          <p:grpSpPr bwMode="auto">
            <a:xfrm>
              <a:off x="3120" y="3744"/>
              <a:ext cx="1968" cy="240"/>
              <a:chOff x="3504" y="720"/>
              <a:chExt cx="1968" cy="240"/>
            </a:xfrm>
          </p:grpSpPr>
          <p:grpSp>
            <p:nvGrpSpPr>
              <p:cNvPr id="16927" name="Group 1526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6964" name="AutoShape 152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65" name="Line 152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66" name="AutoShape 152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928" name="Group 1530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6961" name="AutoShape 153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62" name="Line 153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63" name="AutoShape 153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929" name="Group 1534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6958" name="AutoShape 153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59" name="Line 153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60" name="AutoShape 153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930" name="Group 1538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6955" name="AutoShape 153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56" name="Line 154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57" name="AutoShape 154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931" name="Group 1542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6952" name="AutoShape 154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53" name="Line 154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54" name="AutoShape 154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932" name="Group 1546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6949" name="AutoShape 154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50" name="Line 154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51" name="AutoShape 154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933" name="Group 1550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6946" name="AutoShape 155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47" name="Line 155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48" name="AutoShape 155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934" name="Group 1554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6943" name="AutoShape 155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44" name="Line 155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45" name="AutoShape 155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935" name="Group 1558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6940" name="AutoShape 155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41" name="Line 156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42" name="AutoShape 156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936" name="Group 1562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6937" name="AutoShape 156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38" name="Line 156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39" name="AutoShape 156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6845" name="Group 1566"/>
            <p:cNvGrpSpPr>
              <a:grpSpLocks/>
            </p:cNvGrpSpPr>
            <p:nvPr/>
          </p:nvGrpSpPr>
          <p:grpSpPr bwMode="auto">
            <a:xfrm>
              <a:off x="3056" y="3808"/>
              <a:ext cx="1968" cy="240"/>
              <a:chOff x="3504" y="720"/>
              <a:chExt cx="1968" cy="240"/>
            </a:xfrm>
          </p:grpSpPr>
          <p:grpSp>
            <p:nvGrpSpPr>
              <p:cNvPr id="16887" name="Group 1567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6924" name="AutoShape 156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25" name="Line 156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26" name="AutoShape 157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888" name="Group 1571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6921" name="AutoShape 157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22" name="Line 157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23" name="AutoShape 157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889" name="Group 1575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6918" name="AutoShape 157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19" name="Line 157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20" name="AutoShape 157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890" name="Group 1579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6915" name="AutoShape 158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16" name="Line 158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17" name="AutoShape 158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891" name="Group 1583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6912" name="AutoShape 158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13" name="Line 158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14" name="AutoShape 158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892" name="Group 1587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6909" name="AutoShape 158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10" name="Line 158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11" name="AutoShape 159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893" name="Group 1591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6906" name="AutoShape 159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07" name="Line 159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08" name="AutoShape 159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894" name="Group 1595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6903" name="AutoShape 159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04" name="Line 159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05" name="AutoShape 159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895" name="Group 1599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6900" name="AutoShape 160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01" name="Line 160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902" name="AutoShape 160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896" name="Group 1603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6897" name="AutoShape 160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98" name="Line 160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99" name="AutoShape 160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6846" name="Group 1607"/>
            <p:cNvGrpSpPr>
              <a:grpSpLocks/>
            </p:cNvGrpSpPr>
            <p:nvPr/>
          </p:nvGrpSpPr>
          <p:grpSpPr bwMode="auto">
            <a:xfrm>
              <a:off x="2992" y="3872"/>
              <a:ext cx="1968" cy="240"/>
              <a:chOff x="2992" y="3872"/>
              <a:chExt cx="1968" cy="240"/>
            </a:xfrm>
          </p:grpSpPr>
          <p:grpSp>
            <p:nvGrpSpPr>
              <p:cNvPr id="16847" name="Group 1608"/>
              <p:cNvGrpSpPr>
                <a:grpSpLocks/>
              </p:cNvGrpSpPr>
              <p:nvPr/>
            </p:nvGrpSpPr>
            <p:grpSpPr bwMode="auto">
              <a:xfrm>
                <a:off x="2992" y="3872"/>
                <a:ext cx="240" cy="240"/>
                <a:chOff x="1584" y="1104"/>
                <a:chExt cx="2448" cy="2456"/>
              </a:xfrm>
            </p:grpSpPr>
            <p:sp>
              <p:nvSpPr>
                <p:cNvPr id="16884" name="AutoShape 160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85" name="Line 161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86" name="AutoShape 161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848" name="Group 1612"/>
              <p:cNvGrpSpPr>
                <a:grpSpLocks/>
              </p:cNvGrpSpPr>
              <p:nvPr/>
            </p:nvGrpSpPr>
            <p:grpSpPr bwMode="auto">
              <a:xfrm>
                <a:off x="3184" y="3872"/>
                <a:ext cx="240" cy="240"/>
                <a:chOff x="1584" y="1104"/>
                <a:chExt cx="2448" cy="2456"/>
              </a:xfrm>
            </p:grpSpPr>
            <p:sp>
              <p:nvSpPr>
                <p:cNvPr id="16881" name="AutoShape 161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82" name="Line 161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83" name="AutoShape 161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849" name="Group 1616"/>
              <p:cNvGrpSpPr>
                <a:grpSpLocks/>
              </p:cNvGrpSpPr>
              <p:nvPr/>
            </p:nvGrpSpPr>
            <p:grpSpPr bwMode="auto">
              <a:xfrm>
                <a:off x="3376" y="3872"/>
                <a:ext cx="240" cy="240"/>
                <a:chOff x="1584" y="1104"/>
                <a:chExt cx="2448" cy="2456"/>
              </a:xfrm>
            </p:grpSpPr>
            <p:sp>
              <p:nvSpPr>
                <p:cNvPr id="16878" name="AutoShape 161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79" name="Line 161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80" name="AutoShape 161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850" name="Group 1620"/>
              <p:cNvGrpSpPr>
                <a:grpSpLocks/>
              </p:cNvGrpSpPr>
              <p:nvPr/>
            </p:nvGrpSpPr>
            <p:grpSpPr bwMode="auto">
              <a:xfrm>
                <a:off x="3568" y="3872"/>
                <a:ext cx="240" cy="240"/>
                <a:chOff x="1584" y="1104"/>
                <a:chExt cx="2448" cy="2456"/>
              </a:xfrm>
            </p:grpSpPr>
            <p:sp>
              <p:nvSpPr>
                <p:cNvPr id="16875" name="AutoShape 162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76" name="Line 162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77" name="AutoShape 162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851" name="Group 1624"/>
              <p:cNvGrpSpPr>
                <a:grpSpLocks/>
              </p:cNvGrpSpPr>
              <p:nvPr/>
            </p:nvGrpSpPr>
            <p:grpSpPr bwMode="auto">
              <a:xfrm>
                <a:off x="3760" y="3872"/>
                <a:ext cx="240" cy="240"/>
                <a:chOff x="1584" y="1104"/>
                <a:chExt cx="2448" cy="2456"/>
              </a:xfrm>
            </p:grpSpPr>
            <p:sp>
              <p:nvSpPr>
                <p:cNvPr id="16872" name="AutoShape 162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73" name="Line 162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74" name="AutoShape 162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852" name="Group 1628"/>
              <p:cNvGrpSpPr>
                <a:grpSpLocks/>
              </p:cNvGrpSpPr>
              <p:nvPr/>
            </p:nvGrpSpPr>
            <p:grpSpPr bwMode="auto">
              <a:xfrm>
                <a:off x="3952" y="3872"/>
                <a:ext cx="240" cy="240"/>
                <a:chOff x="1584" y="1104"/>
                <a:chExt cx="2448" cy="2456"/>
              </a:xfrm>
            </p:grpSpPr>
            <p:sp>
              <p:nvSpPr>
                <p:cNvPr id="16869" name="AutoShape 162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70" name="Line 163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71" name="AutoShape 163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853" name="Group 1632"/>
              <p:cNvGrpSpPr>
                <a:grpSpLocks/>
              </p:cNvGrpSpPr>
              <p:nvPr/>
            </p:nvGrpSpPr>
            <p:grpSpPr bwMode="auto">
              <a:xfrm>
                <a:off x="4144" y="3872"/>
                <a:ext cx="240" cy="240"/>
                <a:chOff x="1584" y="1104"/>
                <a:chExt cx="2448" cy="2456"/>
              </a:xfrm>
            </p:grpSpPr>
            <p:sp>
              <p:nvSpPr>
                <p:cNvPr id="16866" name="AutoShape 163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67" name="Line 163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68" name="AutoShape 163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854" name="Group 1636"/>
              <p:cNvGrpSpPr>
                <a:grpSpLocks/>
              </p:cNvGrpSpPr>
              <p:nvPr/>
            </p:nvGrpSpPr>
            <p:grpSpPr bwMode="auto">
              <a:xfrm>
                <a:off x="4336" y="3872"/>
                <a:ext cx="240" cy="240"/>
                <a:chOff x="1584" y="1104"/>
                <a:chExt cx="2448" cy="2456"/>
              </a:xfrm>
            </p:grpSpPr>
            <p:sp>
              <p:nvSpPr>
                <p:cNvPr id="16863" name="AutoShape 163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64" name="Line 163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65" name="AutoShape 163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855" name="Group 1640"/>
              <p:cNvGrpSpPr>
                <a:grpSpLocks/>
              </p:cNvGrpSpPr>
              <p:nvPr/>
            </p:nvGrpSpPr>
            <p:grpSpPr bwMode="auto">
              <a:xfrm>
                <a:off x="4528" y="3872"/>
                <a:ext cx="240" cy="240"/>
                <a:chOff x="1584" y="1104"/>
                <a:chExt cx="2448" cy="2456"/>
              </a:xfrm>
            </p:grpSpPr>
            <p:sp>
              <p:nvSpPr>
                <p:cNvPr id="16860" name="AutoShape 164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61" name="Line 164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62" name="AutoShape 164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856" name="Group 1644"/>
              <p:cNvGrpSpPr>
                <a:grpSpLocks/>
              </p:cNvGrpSpPr>
              <p:nvPr/>
            </p:nvGrpSpPr>
            <p:grpSpPr bwMode="auto">
              <a:xfrm>
                <a:off x="4720" y="3872"/>
                <a:ext cx="240" cy="240"/>
                <a:chOff x="1584" y="1104"/>
                <a:chExt cx="2448" cy="2456"/>
              </a:xfrm>
            </p:grpSpPr>
            <p:sp>
              <p:nvSpPr>
                <p:cNvPr id="16857" name="AutoShape 164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58" name="Line 164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59" name="AutoShape 164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4552" name="Group 1648"/>
          <p:cNvGrpSpPr>
            <a:grpSpLocks/>
          </p:cNvGrpSpPr>
          <p:nvPr/>
        </p:nvGrpSpPr>
        <p:grpSpPr bwMode="auto">
          <a:xfrm>
            <a:off x="1371600" y="2819400"/>
            <a:ext cx="4013200" cy="1270000"/>
            <a:chOff x="2992" y="3312"/>
            <a:chExt cx="2528" cy="800"/>
          </a:xfrm>
        </p:grpSpPr>
        <p:grpSp>
          <p:nvGrpSpPr>
            <p:cNvPr id="16427" name="Group 1649"/>
            <p:cNvGrpSpPr>
              <a:grpSpLocks/>
            </p:cNvGrpSpPr>
            <p:nvPr/>
          </p:nvGrpSpPr>
          <p:grpSpPr bwMode="auto">
            <a:xfrm>
              <a:off x="3552" y="3312"/>
              <a:ext cx="1968" cy="240"/>
              <a:chOff x="3504" y="720"/>
              <a:chExt cx="1968" cy="240"/>
            </a:xfrm>
          </p:grpSpPr>
          <p:grpSp>
            <p:nvGrpSpPr>
              <p:cNvPr id="7" name="Group 1650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6834" name="AutoShape 165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35" name="Line 165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36" name="AutoShape 165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8" name="Group 1654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6831" name="AutoShape 165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32" name="Line 165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33" name="AutoShape 165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9" name="Group 1658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6828" name="AutoShape 165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29" name="Line 166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30" name="AutoShape 166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0" name="Group 1662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6825" name="AutoShape 166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26" name="Line 166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27" name="AutoShape 166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801" name="Group 1666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6822" name="AutoShape 166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23" name="Line 166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24" name="AutoShape 166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802" name="Group 1670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6819" name="AutoShape 167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20" name="Line 167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21" name="AutoShape 167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803" name="Group 1674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6816" name="AutoShape 167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17" name="Line 167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18" name="AutoShape 167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804" name="Group 1678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6813" name="AutoShape 167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14" name="Line 168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15" name="AutoShape 168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805" name="Group 1682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6810" name="AutoShape 168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11" name="Line 168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12" name="AutoShape 168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806" name="Group 1686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6807" name="AutoShape 168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08" name="Line 168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809" name="AutoShape 168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6428" name="Group 1690"/>
            <p:cNvGrpSpPr>
              <a:grpSpLocks/>
            </p:cNvGrpSpPr>
            <p:nvPr/>
          </p:nvGrpSpPr>
          <p:grpSpPr bwMode="auto">
            <a:xfrm>
              <a:off x="3488" y="3376"/>
              <a:ext cx="1968" cy="240"/>
              <a:chOff x="3504" y="720"/>
              <a:chExt cx="1968" cy="240"/>
            </a:xfrm>
          </p:grpSpPr>
          <p:grpSp>
            <p:nvGrpSpPr>
              <p:cNvPr id="16757" name="Group 1691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6794" name="AutoShape 169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95" name="Line 169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96" name="AutoShape 169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758" name="Group 1695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6791" name="AutoShape 169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92" name="Line 169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93" name="AutoShape 169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759" name="Group 1699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6788" name="AutoShape 170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89" name="Line 170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90" name="AutoShape 170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1" name="Group 1703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6785" name="AutoShape 170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86" name="Line 170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87" name="AutoShape 170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2" name="Group 1707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6782" name="AutoShape 170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83" name="Line 170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84" name="AutoShape 171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3" name="Group 1711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6779" name="AutoShape 171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80" name="Line 171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81" name="AutoShape 171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" name="Group 1715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6776" name="AutoShape 171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77" name="Line 171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78" name="AutoShape 171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" name="Group 1719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6773" name="AutoShape 172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74" name="Line 172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75" name="AutoShape 172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7" name="Group 1723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6770" name="AutoShape 172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71" name="Line 172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72" name="AutoShape 172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8" name="Group 1727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6767" name="AutoShape 172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68" name="Line 172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69" name="AutoShape 173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6429" name="Group 1731"/>
            <p:cNvGrpSpPr>
              <a:grpSpLocks/>
            </p:cNvGrpSpPr>
            <p:nvPr/>
          </p:nvGrpSpPr>
          <p:grpSpPr bwMode="auto">
            <a:xfrm>
              <a:off x="3424" y="3440"/>
              <a:ext cx="1968" cy="240"/>
              <a:chOff x="3504" y="720"/>
              <a:chExt cx="1968" cy="240"/>
            </a:xfrm>
          </p:grpSpPr>
          <p:grpSp>
            <p:nvGrpSpPr>
              <p:cNvPr id="16717" name="Group 1732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6754" name="AutoShape 173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55" name="Line 173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56" name="AutoShape 173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718" name="Group 1736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6751" name="AutoShape 173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52" name="Line 173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53" name="AutoShape 173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9" name="Group 1740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6748" name="AutoShape 174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49" name="Line 174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50" name="AutoShape 174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720" name="Group 1744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6745" name="AutoShape 174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46" name="Line 174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47" name="AutoShape 174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721" name="Group 1748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6742" name="AutoShape 174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43" name="Line 175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44" name="AutoShape 175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722" name="Group 1752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6739" name="AutoShape 175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40" name="Line 175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41" name="AutoShape 175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723" name="Group 1756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6736" name="AutoShape 175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37" name="Line 175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38" name="AutoShape 175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724" name="Group 1760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6733" name="AutoShape 176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34" name="Line 176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35" name="AutoShape 176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725" name="Group 1764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6730" name="AutoShape 176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31" name="Line 176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32" name="AutoShape 176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726" name="Group 1768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6727" name="AutoShape 176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28" name="Line 177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29" name="AutoShape 177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6430" name="Group 1772"/>
            <p:cNvGrpSpPr>
              <a:grpSpLocks/>
            </p:cNvGrpSpPr>
            <p:nvPr/>
          </p:nvGrpSpPr>
          <p:grpSpPr bwMode="auto">
            <a:xfrm>
              <a:off x="3368" y="3496"/>
              <a:ext cx="1968" cy="240"/>
              <a:chOff x="3504" y="720"/>
              <a:chExt cx="1968" cy="240"/>
            </a:xfrm>
          </p:grpSpPr>
          <p:grpSp>
            <p:nvGrpSpPr>
              <p:cNvPr id="16677" name="Group 1773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6714" name="AutoShape 177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15" name="Line 177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16" name="AutoShape 177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20" name="Group 1777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6711" name="AutoShape 177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12" name="Line 177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13" name="AutoShape 178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679" name="Group 1781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6708" name="AutoShape 178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09" name="Line 178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10" name="AutoShape 178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680" name="Group 1785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6705" name="AutoShape 178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06" name="Line 178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07" name="AutoShape 178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681" name="Group 1789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6702" name="AutoShape 179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03" name="Line 179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04" name="AutoShape 179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682" name="Group 1793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6699" name="AutoShape 179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00" name="Line 179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701" name="AutoShape 179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683" name="Group 1797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6696" name="AutoShape 179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97" name="Line 179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98" name="AutoShape 180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684" name="Group 1801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6693" name="AutoShape 180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94" name="Line 180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95" name="AutoShape 180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685" name="Group 1805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6690" name="AutoShape 180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91" name="Line 180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92" name="AutoShape 180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686" name="Group 1809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6687" name="AutoShape 181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88" name="Line 181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89" name="AutoShape 181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6431" name="Group 1813"/>
            <p:cNvGrpSpPr>
              <a:grpSpLocks/>
            </p:cNvGrpSpPr>
            <p:nvPr/>
          </p:nvGrpSpPr>
          <p:grpSpPr bwMode="auto">
            <a:xfrm>
              <a:off x="3304" y="3560"/>
              <a:ext cx="1968" cy="240"/>
              <a:chOff x="3504" y="720"/>
              <a:chExt cx="1968" cy="240"/>
            </a:xfrm>
          </p:grpSpPr>
          <p:grpSp>
            <p:nvGrpSpPr>
              <p:cNvPr id="21" name="Group 1814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6674" name="AutoShape 181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75" name="Line 181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76" name="AutoShape 181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638" name="Group 1818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6671" name="AutoShape 181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72" name="Line 182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73" name="AutoShape 182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639" name="Group 1822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6668" name="AutoShape 182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69" name="Line 182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70" name="AutoShape 182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640" name="Group 1826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6665" name="AutoShape 182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66" name="Line 182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67" name="AutoShape 182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641" name="Group 1830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6662" name="AutoShape 183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63" name="Line 183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64" name="AutoShape 183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642" name="Group 1834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6659" name="AutoShape 183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60" name="Line 183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61" name="AutoShape 183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643" name="Group 1838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6656" name="AutoShape 183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57" name="Line 184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58" name="AutoShape 184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644" name="Group 1842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6653" name="AutoShape 184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54" name="Line 184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55" name="AutoShape 184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645" name="Group 1846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6650" name="AutoShape 184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51" name="Line 184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52" name="AutoShape 184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646" name="Group 1850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6647" name="AutoShape 185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48" name="Line 185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49" name="AutoShape 185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6432" name="Group 1854"/>
            <p:cNvGrpSpPr>
              <a:grpSpLocks/>
            </p:cNvGrpSpPr>
            <p:nvPr/>
          </p:nvGrpSpPr>
          <p:grpSpPr bwMode="auto">
            <a:xfrm>
              <a:off x="3248" y="3616"/>
              <a:ext cx="1968" cy="240"/>
              <a:chOff x="3504" y="720"/>
              <a:chExt cx="1968" cy="240"/>
            </a:xfrm>
          </p:grpSpPr>
          <p:grpSp>
            <p:nvGrpSpPr>
              <p:cNvPr id="16597" name="Group 1855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6634" name="AutoShape 185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35" name="Line 185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36" name="AutoShape 185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598" name="Group 1859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6631" name="AutoShape 186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32" name="Line 186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33" name="AutoShape 186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599" name="Group 1863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6628" name="AutoShape 186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29" name="Line 186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30" name="AutoShape 186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600" name="Group 1867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6625" name="AutoShape 186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26" name="Line 186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27" name="AutoShape 187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601" name="Group 1871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6622" name="AutoShape 187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23" name="Line 187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24" name="AutoShape 187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602" name="Group 1875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6619" name="AutoShape 187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20" name="Line 187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21" name="AutoShape 187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603" name="Group 1879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6616" name="AutoShape 188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17" name="Line 188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18" name="AutoShape 188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604" name="Group 1883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6613" name="AutoShape 188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14" name="Line 188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15" name="AutoShape 188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605" name="Group 1887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6610" name="AutoShape 188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11" name="Line 188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12" name="AutoShape 189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606" name="Group 1891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6607" name="AutoShape 189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08" name="Line 189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609" name="AutoShape 189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6433" name="Group 1895"/>
            <p:cNvGrpSpPr>
              <a:grpSpLocks/>
            </p:cNvGrpSpPr>
            <p:nvPr/>
          </p:nvGrpSpPr>
          <p:grpSpPr bwMode="auto">
            <a:xfrm>
              <a:off x="3184" y="3680"/>
              <a:ext cx="1968" cy="240"/>
              <a:chOff x="3504" y="720"/>
              <a:chExt cx="1968" cy="240"/>
            </a:xfrm>
          </p:grpSpPr>
          <p:grpSp>
            <p:nvGrpSpPr>
              <p:cNvPr id="16557" name="Group 1896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6594" name="AutoShape 189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95" name="Line 189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96" name="AutoShape 189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558" name="Group 1900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6591" name="AutoShape 190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92" name="Line 190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93" name="AutoShape 190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559" name="Group 1904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6588" name="AutoShape 190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89" name="Line 190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90" name="AutoShape 190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560" name="Group 1908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6585" name="AutoShape 190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86" name="Line 191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87" name="AutoShape 191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561" name="Group 1912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6582" name="AutoShape 191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83" name="Line 191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84" name="AutoShape 191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562" name="Group 1916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6579" name="AutoShape 191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80" name="Line 191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81" name="AutoShape 191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563" name="Group 1920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6576" name="AutoShape 192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77" name="Line 192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78" name="AutoShape 192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564" name="Group 1924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6573" name="AutoShape 192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74" name="Line 192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75" name="AutoShape 192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565" name="Group 1928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6570" name="AutoShape 192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71" name="Line 193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72" name="AutoShape 193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22" name="Group 1932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6567" name="AutoShape 193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68" name="Line 193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69" name="AutoShape 193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6434" name="Group 1936"/>
            <p:cNvGrpSpPr>
              <a:grpSpLocks/>
            </p:cNvGrpSpPr>
            <p:nvPr/>
          </p:nvGrpSpPr>
          <p:grpSpPr bwMode="auto">
            <a:xfrm>
              <a:off x="3120" y="3744"/>
              <a:ext cx="1968" cy="240"/>
              <a:chOff x="3504" y="720"/>
              <a:chExt cx="1968" cy="240"/>
            </a:xfrm>
          </p:grpSpPr>
          <p:grpSp>
            <p:nvGrpSpPr>
              <p:cNvPr id="16517" name="Group 1937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6554" name="AutoShape 193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55" name="Line 193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56" name="AutoShape 194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518" name="Group 1941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6551" name="AutoShape 194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52" name="Line 194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53" name="AutoShape 194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519" name="Group 1945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6548" name="AutoShape 194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49" name="Line 194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50" name="AutoShape 194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520" name="Group 1949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6545" name="AutoShape 195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46" name="Line 195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47" name="AutoShape 195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521" name="Group 1953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6542" name="AutoShape 195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43" name="Line 195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44" name="AutoShape 195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522" name="Group 1957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6539" name="AutoShape 195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40" name="Line 195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41" name="AutoShape 196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523" name="Group 1961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6536" name="AutoShape 196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37" name="Line 196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38" name="AutoShape 196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524" name="Group 1965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6533" name="AutoShape 196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34" name="Line 196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35" name="AutoShape 196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23" name="Group 1969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6530" name="AutoShape 197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31" name="Line 197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32" name="AutoShape 197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526" name="Group 1973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6527" name="AutoShape 197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28" name="Line 197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29" name="AutoShape 197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6435" name="Group 1977"/>
            <p:cNvGrpSpPr>
              <a:grpSpLocks/>
            </p:cNvGrpSpPr>
            <p:nvPr/>
          </p:nvGrpSpPr>
          <p:grpSpPr bwMode="auto">
            <a:xfrm>
              <a:off x="3056" y="3808"/>
              <a:ext cx="1968" cy="240"/>
              <a:chOff x="3504" y="720"/>
              <a:chExt cx="1968" cy="240"/>
            </a:xfrm>
          </p:grpSpPr>
          <p:grpSp>
            <p:nvGrpSpPr>
              <p:cNvPr id="16477" name="Group 1978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6514" name="AutoShape 197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15" name="Line 198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16" name="AutoShape 198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478" name="Group 1982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6511" name="AutoShape 198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12" name="Line 198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13" name="AutoShape 198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479" name="Group 1986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6508" name="AutoShape 198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09" name="Line 198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10" name="AutoShape 198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480" name="Group 1990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6505" name="AutoShape 199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06" name="Line 199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07" name="AutoShape 199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481" name="Group 1994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6502" name="AutoShape 199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03" name="Line 199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04" name="AutoShape 199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482" name="Group 1998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6499" name="AutoShape 199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00" name="Line 200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501" name="AutoShape 200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483" name="Group 2002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6496" name="AutoShape 200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97" name="Line 200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98" name="AutoShape 200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24" name="Group 2006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6493" name="AutoShape 200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94" name="Line 200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95" name="AutoShape 200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485" name="Group 2010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6490" name="AutoShape 201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91" name="Line 201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92" name="AutoShape 201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486" name="Group 2014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6487" name="AutoShape 201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88" name="Line 201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89" name="AutoShape 201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6436" name="Group 2018"/>
            <p:cNvGrpSpPr>
              <a:grpSpLocks/>
            </p:cNvGrpSpPr>
            <p:nvPr/>
          </p:nvGrpSpPr>
          <p:grpSpPr bwMode="auto">
            <a:xfrm>
              <a:off x="2992" y="3872"/>
              <a:ext cx="1968" cy="240"/>
              <a:chOff x="2992" y="3872"/>
              <a:chExt cx="1968" cy="240"/>
            </a:xfrm>
          </p:grpSpPr>
          <p:grpSp>
            <p:nvGrpSpPr>
              <p:cNvPr id="16437" name="Group 2019"/>
              <p:cNvGrpSpPr>
                <a:grpSpLocks/>
              </p:cNvGrpSpPr>
              <p:nvPr/>
            </p:nvGrpSpPr>
            <p:grpSpPr bwMode="auto">
              <a:xfrm>
                <a:off x="2992" y="3872"/>
                <a:ext cx="240" cy="240"/>
                <a:chOff x="1584" y="1104"/>
                <a:chExt cx="2448" cy="2456"/>
              </a:xfrm>
            </p:grpSpPr>
            <p:sp>
              <p:nvSpPr>
                <p:cNvPr id="16474" name="AutoShape 202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75" name="Line 202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76" name="AutoShape 202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438" name="Group 2023"/>
              <p:cNvGrpSpPr>
                <a:grpSpLocks/>
              </p:cNvGrpSpPr>
              <p:nvPr/>
            </p:nvGrpSpPr>
            <p:grpSpPr bwMode="auto">
              <a:xfrm>
                <a:off x="3184" y="3872"/>
                <a:ext cx="240" cy="240"/>
                <a:chOff x="1584" y="1104"/>
                <a:chExt cx="2448" cy="2456"/>
              </a:xfrm>
            </p:grpSpPr>
            <p:sp>
              <p:nvSpPr>
                <p:cNvPr id="16471" name="AutoShape 202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72" name="Line 202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73" name="AutoShape 202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439" name="Group 2027"/>
              <p:cNvGrpSpPr>
                <a:grpSpLocks/>
              </p:cNvGrpSpPr>
              <p:nvPr/>
            </p:nvGrpSpPr>
            <p:grpSpPr bwMode="auto">
              <a:xfrm>
                <a:off x="3376" y="3872"/>
                <a:ext cx="240" cy="240"/>
                <a:chOff x="1584" y="1104"/>
                <a:chExt cx="2448" cy="2456"/>
              </a:xfrm>
            </p:grpSpPr>
            <p:sp>
              <p:nvSpPr>
                <p:cNvPr id="16468" name="AutoShape 202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69" name="Line 202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70" name="AutoShape 203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440" name="Group 2031"/>
              <p:cNvGrpSpPr>
                <a:grpSpLocks/>
              </p:cNvGrpSpPr>
              <p:nvPr/>
            </p:nvGrpSpPr>
            <p:grpSpPr bwMode="auto">
              <a:xfrm>
                <a:off x="3568" y="3872"/>
                <a:ext cx="240" cy="240"/>
                <a:chOff x="1584" y="1104"/>
                <a:chExt cx="2448" cy="2456"/>
              </a:xfrm>
            </p:grpSpPr>
            <p:sp>
              <p:nvSpPr>
                <p:cNvPr id="16465" name="AutoShape 203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66" name="Line 203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67" name="AutoShape 203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441" name="Group 2035"/>
              <p:cNvGrpSpPr>
                <a:grpSpLocks/>
              </p:cNvGrpSpPr>
              <p:nvPr/>
            </p:nvGrpSpPr>
            <p:grpSpPr bwMode="auto">
              <a:xfrm>
                <a:off x="3760" y="3872"/>
                <a:ext cx="240" cy="240"/>
                <a:chOff x="1584" y="1104"/>
                <a:chExt cx="2448" cy="2456"/>
              </a:xfrm>
            </p:grpSpPr>
            <p:sp>
              <p:nvSpPr>
                <p:cNvPr id="16462" name="AutoShape 203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63" name="Line 203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64" name="AutoShape 203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442" name="Group 2039"/>
              <p:cNvGrpSpPr>
                <a:grpSpLocks/>
              </p:cNvGrpSpPr>
              <p:nvPr/>
            </p:nvGrpSpPr>
            <p:grpSpPr bwMode="auto">
              <a:xfrm>
                <a:off x="3952" y="3872"/>
                <a:ext cx="240" cy="240"/>
                <a:chOff x="1584" y="1104"/>
                <a:chExt cx="2448" cy="2456"/>
              </a:xfrm>
            </p:grpSpPr>
            <p:sp>
              <p:nvSpPr>
                <p:cNvPr id="16459" name="AutoShape 204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60" name="Line 204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61" name="AutoShape 204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443" name="Group 2043"/>
              <p:cNvGrpSpPr>
                <a:grpSpLocks/>
              </p:cNvGrpSpPr>
              <p:nvPr/>
            </p:nvGrpSpPr>
            <p:grpSpPr bwMode="auto">
              <a:xfrm>
                <a:off x="4144" y="3872"/>
                <a:ext cx="240" cy="240"/>
                <a:chOff x="1584" y="1104"/>
                <a:chExt cx="2448" cy="2456"/>
              </a:xfrm>
            </p:grpSpPr>
            <p:sp>
              <p:nvSpPr>
                <p:cNvPr id="16456" name="AutoShape 204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57" name="Line 204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58" name="AutoShape 204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444" name="Group 2047"/>
              <p:cNvGrpSpPr>
                <a:grpSpLocks/>
              </p:cNvGrpSpPr>
              <p:nvPr/>
            </p:nvGrpSpPr>
            <p:grpSpPr bwMode="auto">
              <a:xfrm>
                <a:off x="4336" y="3872"/>
                <a:ext cx="240" cy="240"/>
                <a:chOff x="1584" y="1104"/>
                <a:chExt cx="2448" cy="2456"/>
              </a:xfrm>
            </p:grpSpPr>
            <p:sp>
              <p:nvSpPr>
                <p:cNvPr id="16453" name="AutoShape 204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54" name="Line 204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55" name="AutoShape 205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445" name="Group 2051"/>
              <p:cNvGrpSpPr>
                <a:grpSpLocks/>
              </p:cNvGrpSpPr>
              <p:nvPr/>
            </p:nvGrpSpPr>
            <p:grpSpPr bwMode="auto">
              <a:xfrm>
                <a:off x="4528" y="3872"/>
                <a:ext cx="240" cy="240"/>
                <a:chOff x="1584" y="1104"/>
                <a:chExt cx="2448" cy="2456"/>
              </a:xfrm>
            </p:grpSpPr>
            <p:sp>
              <p:nvSpPr>
                <p:cNvPr id="16450" name="AutoShape 205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51" name="Line 205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52" name="AutoShape 205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446" name="Group 2055"/>
              <p:cNvGrpSpPr>
                <a:grpSpLocks/>
              </p:cNvGrpSpPr>
              <p:nvPr/>
            </p:nvGrpSpPr>
            <p:grpSpPr bwMode="auto">
              <a:xfrm>
                <a:off x="4720" y="3872"/>
                <a:ext cx="240" cy="240"/>
                <a:chOff x="1584" y="1104"/>
                <a:chExt cx="2448" cy="2456"/>
              </a:xfrm>
            </p:grpSpPr>
            <p:sp>
              <p:nvSpPr>
                <p:cNvPr id="16447" name="AutoShape 205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48" name="Line 205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49" name="AutoShape 205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4753" name="Group 2059"/>
          <p:cNvGrpSpPr>
            <a:grpSpLocks/>
          </p:cNvGrpSpPr>
          <p:nvPr/>
        </p:nvGrpSpPr>
        <p:grpSpPr bwMode="auto">
          <a:xfrm>
            <a:off x="1371600" y="2514600"/>
            <a:ext cx="4013200" cy="1270000"/>
            <a:chOff x="2992" y="3312"/>
            <a:chExt cx="2528" cy="800"/>
          </a:xfrm>
        </p:grpSpPr>
        <p:grpSp>
          <p:nvGrpSpPr>
            <p:cNvPr id="16017" name="Group 2060"/>
            <p:cNvGrpSpPr>
              <a:grpSpLocks/>
            </p:cNvGrpSpPr>
            <p:nvPr/>
          </p:nvGrpSpPr>
          <p:grpSpPr bwMode="auto">
            <a:xfrm>
              <a:off x="3552" y="3312"/>
              <a:ext cx="1968" cy="240"/>
              <a:chOff x="3504" y="720"/>
              <a:chExt cx="1968" cy="240"/>
            </a:xfrm>
          </p:grpSpPr>
          <p:grpSp>
            <p:nvGrpSpPr>
              <p:cNvPr id="16387" name="Group 2061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6424" name="AutoShape 206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25" name="Line 206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26" name="AutoShape 206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388" name="Group 2065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6421" name="AutoShape 206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22" name="Line 206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23" name="AutoShape 206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389" name="Group 2069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6418" name="AutoShape 207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19" name="Line 207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20" name="AutoShape 207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390" name="Group 2073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6415" name="AutoShape 207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16" name="Line 207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17" name="AutoShape 207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391" name="Group 2077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6412" name="AutoShape 207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13" name="Line 207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14" name="AutoShape 208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392" name="Group 2081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6409" name="AutoShape 208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10" name="Line 208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11" name="AutoShape 208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393" name="Group 2085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6406" name="AutoShape 208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07" name="Line 208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08" name="AutoShape 208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394" name="Group 2089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6403" name="AutoShape 209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04" name="Line 209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05" name="AutoShape 209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395" name="Group 2093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6400" name="AutoShape 209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01" name="Line 209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402" name="AutoShape 209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396" name="Group 2097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6397" name="AutoShape 209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98" name="Line 209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99" name="AutoShape 210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6018" name="Group 2101"/>
            <p:cNvGrpSpPr>
              <a:grpSpLocks/>
            </p:cNvGrpSpPr>
            <p:nvPr/>
          </p:nvGrpSpPr>
          <p:grpSpPr bwMode="auto">
            <a:xfrm>
              <a:off x="3488" y="3376"/>
              <a:ext cx="1968" cy="240"/>
              <a:chOff x="3504" y="720"/>
              <a:chExt cx="1968" cy="240"/>
            </a:xfrm>
          </p:grpSpPr>
          <p:grpSp>
            <p:nvGrpSpPr>
              <p:cNvPr id="16347" name="Group 2102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6384" name="AutoShape 210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85" name="Line 210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86" name="AutoShape 210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348" name="Group 2106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6381" name="AutoShape 210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82" name="Line 210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83" name="AutoShape 210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349" name="Group 2110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6378" name="AutoShape 211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79" name="Line 211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80" name="AutoShape 211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350" name="Group 2114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6375" name="AutoShape 211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76" name="Line 211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77" name="AutoShape 211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351" name="Group 2118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6372" name="AutoShape 211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73" name="Line 212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74" name="AutoShape 212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352" name="Group 2122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6369" name="AutoShape 212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70" name="Line 212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71" name="AutoShape 212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353" name="Group 2126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6366" name="AutoShape 212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67" name="Line 212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68" name="AutoShape 212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354" name="Group 2130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6363" name="AutoShape 213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64" name="Line 213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65" name="AutoShape 213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355" name="Group 2134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6360" name="AutoShape 213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61" name="Line 213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62" name="AutoShape 213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356" name="Group 2138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6357" name="AutoShape 213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58" name="Line 214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59" name="AutoShape 214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6019" name="Group 2142"/>
            <p:cNvGrpSpPr>
              <a:grpSpLocks/>
            </p:cNvGrpSpPr>
            <p:nvPr/>
          </p:nvGrpSpPr>
          <p:grpSpPr bwMode="auto">
            <a:xfrm>
              <a:off x="3424" y="3440"/>
              <a:ext cx="1968" cy="240"/>
              <a:chOff x="3504" y="720"/>
              <a:chExt cx="1968" cy="240"/>
            </a:xfrm>
          </p:grpSpPr>
          <p:grpSp>
            <p:nvGrpSpPr>
              <p:cNvPr id="16307" name="Group 2143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6344" name="AutoShape 214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45" name="Line 214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46" name="AutoShape 214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308" name="Group 2147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6341" name="AutoShape 214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42" name="Line 214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43" name="AutoShape 215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309" name="Group 2151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6338" name="AutoShape 215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39" name="Line 215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40" name="AutoShape 215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310" name="Group 2155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6335" name="AutoShape 215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36" name="Line 215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37" name="AutoShape 215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311" name="Group 2159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6332" name="AutoShape 216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33" name="Line 216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34" name="AutoShape 216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312" name="Group 2163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6329" name="AutoShape 216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30" name="Line 216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31" name="AutoShape 216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313" name="Group 2167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6326" name="AutoShape 216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27" name="Line 216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28" name="AutoShape 217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314" name="Group 2171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6323" name="AutoShape 217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24" name="Line 217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25" name="AutoShape 217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315" name="Group 2175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6320" name="AutoShape 217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21" name="Line 217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22" name="AutoShape 217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316" name="Group 2179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6317" name="AutoShape 218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18" name="Line 218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19" name="AutoShape 218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6020" name="Group 2183"/>
            <p:cNvGrpSpPr>
              <a:grpSpLocks/>
            </p:cNvGrpSpPr>
            <p:nvPr/>
          </p:nvGrpSpPr>
          <p:grpSpPr bwMode="auto">
            <a:xfrm>
              <a:off x="3368" y="3496"/>
              <a:ext cx="1968" cy="240"/>
              <a:chOff x="3504" y="720"/>
              <a:chExt cx="1968" cy="240"/>
            </a:xfrm>
          </p:grpSpPr>
          <p:grpSp>
            <p:nvGrpSpPr>
              <p:cNvPr id="16267" name="Group 2184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6304" name="AutoShape 218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05" name="Line 218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06" name="AutoShape 218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268" name="Group 2188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6301" name="AutoShape 218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02" name="Line 219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03" name="AutoShape 219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269" name="Group 2192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6298" name="AutoShape 219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99" name="Line 219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300" name="AutoShape 219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270" name="Group 2196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6295" name="AutoShape 219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96" name="Line 219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97" name="AutoShape 219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271" name="Group 2200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6292" name="AutoShape 220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93" name="Line 220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94" name="AutoShape 220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272" name="Group 2204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6289" name="AutoShape 220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90" name="Line 220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91" name="AutoShape 220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273" name="Group 2208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6286" name="AutoShape 220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87" name="Line 221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88" name="AutoShape 221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274" name="Group 2212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6283" name="AutoShape 221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84" name="Line 221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85" name="AutoShape 221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275" name="Group 2216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6280" name="AutoShape 221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81" name="Line 221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82" name="AutoShape 221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276" name="Group 2220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6277" name="AutoShape 222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78" name="Line 222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79" name="AutoShape 222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6021" name="Group 2224"/>
            <p:cNvGrpSpPr>
              <a:grpSpLocks/>
            </p:cNvGrpSpPr>
            <p:nvPr/>
          </p:nvGrpSpPr>
          <p:grpSpPr bwMode="auto">
            <a:xfrm>
              <a:off x="3304" y="3560"/>
              <a:ext cx="1968" cy="240"/>
              <a:chOff x="3504" y="720"/>
              <a:chExt cx="1968" cy="240"/>
            </a:xfrm>
          </p:grpSpPr>
          <p:grpSp>
            <p:nvGrpSpPr>
              <p:cNvPr id="16227" name="Group 2225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6264" name="AutoShape 222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65" name="Line 222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66" name="AutoShape 222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228" name="Group 2229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6261" name="AutoShape 223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62" name="Line 223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63" name="AutoShape 223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229" name="Group 2233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6258" name="AutoShape 223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59" name="Line 223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60" name="AutoShape 223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230" name="Group 2237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6255" name="AutoShape 223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56" name="Line 223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57" name="AutoShape 224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231" name="Group 2241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6252" name="AutoShape 224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53" name="Line 224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54" name="AutoShape 224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232" name="Group 2245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6249" name="AutoShape 224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50" name="Line 224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51" name="AutoShape 224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233" name="Group 2249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6246" name="AutoShape 225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47" name="Line 225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48" name="AutoShape 225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234" name="Group 2253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6243" name="AutoShape 225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44" name="Line 225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45" name="AutoShape 225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235" name="Group 2257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6240" name="AutoShape 225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41" name="Line 225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42" name="AutoShape 226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236" name="Group 2261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6237" name="AutoShape 226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38" name="Line 226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39" name="AutoShape 226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6022" name="Group 2265"/>
            <p:cNvGrpSpPr>
              <a:grpSpLocks/>
            </p:cNvGrpSpPr>
            <p:nvPr/>
          </p:nvGrpSpPr>
          <p:grpSpPr bwMode="auto">
            <a:xfrm>
              <a:off x="3248" y="3616"/>
              <a:ext cx="1968" cy="240"/>
              <a:chOff x="3504" y="720"/>
              <a:chExt cx="1968" cy="240"/>
            </a:xfrm>
          </p:grpSpPr>
          <p:grpSp>
            <p:nvGrpSpPr>
              <p:cNvPr id="16187" name="Group 2266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6224" name="AutoShape 226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25" name="Line 226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26" name="AutoShape 226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188" name="Group 2270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6221" name="AutoShape 227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22" name="Line 227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23" name="AutoShape 227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189" name="Group 2274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6218" name="AutoShape 227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19" name="Line 227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20" name="AutoShape 227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190" name="Group 2278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6215" name="AutoShape 227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16" name="Line 228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17" name="AutoShape 228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191" name="Group 2282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6212" name="AutoShape 228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13" name="Line 228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14" name="AutoShape 228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192" name="Group 2286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6209" name="AutoShape 228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10" name="Line 228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11" name="AutoShape 228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193" name="Group 2290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6206" name="AutoShape 229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07" name="Line 229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08" name="AutoShape 229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194" name="Group 2294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6203" name="AutoShape 229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04" name="Line 229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05" name="AutoShape 229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195" name="Group 2298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6200" name="AutoShape 229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01" name="Line 230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202" name="AutoShape 230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196" name="Group 2302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6197" name="AutoShape 230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98" name="Line 230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99" name="AutoShape 230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6023" name="Group 2306"/>
            <p:cNvGrpSpPr>
              <a:grpSpLocks/>
            </p:cNvGrpSpPr>
            <p:nvPr/>
          </p:nvGrpSpPr>
          <p:grpSpPr bwMode="auto">
            <a:xfrm>
              <a:off x="3184" y="3680"/>
              <a:ext cx="1968" cy="240"/>
              <a:chOff x="3504" y="720"/>
              <a:chExt cx="1968" cy="240"/>
            </a:xfrm>
          </p:grpSpPr>
          <p:grpSp>
            <p:nvGrpSpPr>
              <p:cNvPr id="16147" name="Group 2307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6184" name="AutoShape 230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85" name="Line 230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86" name="AutoShape 231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148" name="Group 2311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6181" name="AutoShape 231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82" name="Line 231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83" name="AutoShape 231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149" name="Group 2315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6178" name="AutoShape 231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79" name="Line 231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80" name="AutoShape 231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150" name="Group 2319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6175" name="AutoShape 232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76" name="Line 232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77" name="AutoShape 232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151" name="Group 2323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6172" name="AutoShape 232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73" name="Line 232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74" name="AutoShape 232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152" name="Group 2327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6169" name="AutoShape 232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70" name="Line 232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71" name="AutoShape 233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153" name="Group 2331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6166" name="AutoShape 233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67" name="Line 233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68" name="AutoShape 233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154" name="Group 2335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6163" name="AutoShape 233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64" name="Line 233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65" name="AutoShape 233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155" name="Group 2339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6160" name="AutoShape 234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61" name="Line 234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62" name="AutoShape 234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156" name="Group 2343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6157" name="AutoShape 234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58" name="Line 234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59" name="AutoShape 234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6024" name="Group 2347"/>
            <p:cNvGrpSpPr>
              <a:grpSpLocks/>
            </p:cNvGrpSpPr>
            <p:nvPr/>
          </p:nvGrpSpPr>
          <p:grpSpPr bwMode="auto">
            <a:xfrm>
              <a:off x="3120" y="3744"/>
              <a:ext cx="1968" cy="240"/>
              <a:chOff x="3504" y="720"/>
              <a:chExt cx="1968" cy="240"/>
            </a:xfrm>
          </p:grpSpPr>
          <p:grpSp>
            <p:nvGrpSpPr>
              <p:cNvPr id="16107" name="Group 2348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6144" name="AutoShape 234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45" name="Line 235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46" name="AutoShape 235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108" name="Group 2352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6141" name="AutoShape 235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42" name="Line 235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43" name="AutoShape 235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109" name="Group 2356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6138" name="AutoShape 235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39" name="Line 235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40" name="AutoShape 235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110" name="Group 2360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6135" name="AutoShape 236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36" name="Line 236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37" name="AutoShape 236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111" name="Group 2364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6132" name="AutoShape 236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33" name="Line 236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34" name="AutoShape 236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112" name="Group 2368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6129" name="AutoShape 236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30" name="Line 237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31" name="AutoShape 237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113" name="Group 2372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6126" name="AutoShape 237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27" name="Line 237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28" name="AutoShape 237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114" name="Group 2376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6123" name="AutoShape 237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24" name="Line 237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25" name="AutoShape 237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115" name="Group 2380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6120" name="AutoShape 238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21" name="Line 238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22" name="AutoShape 238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116" name="Group 2384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6117" name="AutoShape 238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18" name="Line 238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19" name="AutoShape 238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6025" name="Group 2388"/>
            <p:cNvGrpSpPr>
              <a:grpSpLocks/>
            </p:cNvGrpSpPr>
            <p:nvPr/>
          </p:nvGrpSpPr>
          <p:grpSpPr bwMode="auto">
            <a:xfrm>
              <a:off x="3056" y="3808"/>
              <a:ext cx="1968" cy="240"/>
              <a:chOff x="3504" y="720"/>
              <a:chExt cx="1968" cy="240"/>
            </a:xfrm>
          </p:grpSpPr>
          <p:grpSp>
            <p:nvGrpSpPr>
              <p:cNvPr id="16067" name="Group 2389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6104" name="AutoShape 239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05" name="Line 239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06" name="AutoShape 239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068" name="Group 2393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6101" name="AutoShape 239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02" name="Line 239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03" name="AutoShape 239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069" name="Group 2397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6098" name="AutoShape 239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99" name="Line 239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100" name="AutoShape 240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070" name="Group 2401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6095" name="AutoShape 240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96" name="Line 240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97" name="AutoShape 240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071" name="Group 2405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6092" name="AutoShape 240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93" name="Line 240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94" name="AutoShape 240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072" name="Group 2409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6089" name="AutoShape 241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90" name="Line 241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91" name="AutoShape 241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073" name="Group 2413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6086" name="AutoShape 241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87" name="Line 241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88" name="AutoShape 241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074" name="Group 2417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6083" name="AutoShape 241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84" name="Line 241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85" name="AutoShape 242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075" name="Group 2421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6080" name="AutoShape 242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81" name="Line 242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82" name="AutoShape 242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076" name="Group 2425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6077" name="AutoShape 242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78" name="Line 242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79" name="AutoShape 242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6026" name="Group 2429"/>
            <p:cNvGrpSpPr>
              <a:grpSpLocks/>
            </p:cNvGrpSpPr>
            <p:nvPr/>
          </p:nvGrpSpPr>
          <p:grpSpPr bwMode="auto">
            <a:xfrm>
              <a:off x="2992" y="3872"/>
              <a:ext cx="1968" cy="240"/>
              <a:chOff x="2992" y="3872"/>
              <a:chExt cx="1968" cy="240"/>
            </a:xfrm>
          </p:grpSpPr>
          <p:grpSp>
            <p:nvGrpSpPr>
              <p:cNvPr id="16027" name="Group 2430"/>
              <p:cNvGrpSpPr>
                <a:grpSpLocks/>
              </p:cNvGrpSpPr>
              <p:nvPr/>
            </p:nvGrpSpPr>
            <p:grpSpPr bwMode="auto">
              <a:xfrm>
                <a:off x="2992" y="3872"/>
                <a:ext cx="240" cy="240"/>
                <a:chOff x="1584" y="1104"/>
                <a:chExt cx="2448" cy="2456"/>
              </a:xfrm>
            </p:grpSpPr>
            <p:sp>
              <p:nvSpPr>
                <p:cNvPr id="16064" name="AutoShape 243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65" name="Line 243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66" name="AutoShape 243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028" name="Group 2434"/>
              <p:cNvGrpSpPr>
                <a:grpSpLocks/>
              </p:cNvGrpSpPr>
              <p:nvPr/>
            </p:nvGrpSpPr>
            <p:grpSpPr bwMode="auto">
              <a:xfrm>
                <a:off x="3184" y="3872"/>
                <a:ext cx="240" cy="240"/>
                <a:chOff x="1584" y="1104"/>
                <a:chExt cx="2448" cy="2456"/>
              </a:xfrm>
            </p:grpSpPr>
            <p:sp>
              <p:nvSpPr>
                <p:cNvPr id="16061" name="AutoShape 243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62" name="Line 243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63" name="AutoShape 243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029" name="Group 2438"/>
              <p:cNvGrpSpPr>
                <a:grpSpLocks/>
              </p:cNvGrpSpPr>
              <p:nvPr/>
            </p:nvGrpSpPr>
            <p:grpSpPr bwMode="auto">
              <a:xfrm>
                <a:off x="3376" y="3872"/>
                <a:ext cx="240" cy="240"/>
                <a:chOff x="1584" y="1104"/>
                <a:chExt cx="2448" cy="2456"/>
              </a:xfrm>
            </p:grpSpPr>
            <p:sp>
              <p:nvSpPr>
                <p:cNvPr id="16058" name="AutoShape 243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59" name="Line 244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60" name="AutoShape 244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030" name="Group 2442"/>
              <p:cNvGrpSpPr>
                <a:grpSpLocks/>
              </p:cNvGrpSpPr>
              <p:nvPr/>
            </p:nvGrpSpPr>
            <p:grpSpPr bwMode="auto">
              <a:xfrm>
                <a:off x="3568" y="3872"/>
                <a:ext cx="240" cy="240"/>
                <a:chOff x="1584" y="1104"/>
                <a:chExt cx="2448" cy="2456"/>
              </a:xfrm>
            </p:grpSpPr>
            <p:sp>
              <p:nvSpPr>
                <p:cNvPr id="16055" name="AutoShape 244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56" name="Line 244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57" name="AutoShape 244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031" name="Group 2446"/>
              <p:cNvGrpSpPr>
                <a:grpSpLocks/>
              </p:cNvGrpSpPr>
              <p:nvPr/>
            </p:nvGrpSpPr>
            <p:grpSpPr bwMode="auto">
              <a:xfrm>
                <a:off x="3760" y="3872"/>
                <a:ext cx="240" cy="240"/>
                <a:chOff x="1584" y="1104"/>
                <a:chExt cx="2448" cy="2456"/>
              </a:xfrm>
            </p:grpSpPr>
            <p:sp>
              <p:nvSpPr>
                <p:cNvPr id="16052" name="AutoShape 244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53" name="Line 244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54" name="AutoShape 244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032" name="Group 2450"/>
              <p:cNvGrpSpPr>
                <a:grpSpLocks/>
              </p:cNvGrpSpPr>
              <p:nvPr/>
            </p:nvGrpSpPr>
            <p:grpSpPr bwMode="auto">
              <a:xfrm>
                <a:off x="3952" y="3872"/>
                <a:ext cx="240" cy="240"/>
                <a:chOff x="1584" y="1104"/>
                <a:chExt cx="2448" cy="2456"/>
              </a:xfrm>
            </p:grpSpPr>
            <p:sp>
              <p:nvSpPr>
                <p:cNvPr id="16049" name="AutoShape 245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50" name="Line 245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51" name="AutoShape 245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033" name="Group 2454"/>
              <p:cNvGrpSpPr>
                <a:grpSpLocks/>
              </p:cNvGrpSpPr>
              <p:nvPr/>
            </p:nvGrpSpPr>
            <p:grpSpPr bwMode="auto">
              <a:xfrm>
                <a:off x="4144" y="3872"/>
                <a:ext cx="240" cy="240"/>
                <a:chOff x="1584" y="1104"/>
                <a:chExt cx="2448" cy="2456"/>
              </a:xfrm>
            </p:grpSpPr>
            <p:sp>
              <p:nvSpPr>
                <p:cNvPr id="16046" name="AutoShape 245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47" name="Line 245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48" name="AutoShape 245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034" name="Group 2458"/>
              <p:cNvGrpSpPr>
                <a:grpSpLocks/>
              </p:cNvGrpSpPr>
              <p:nvPr/>
            </p:nvGrpSpPr>
            <p:grpSpPr bwMode="auto">
              <a:xfrm>
                <a:off x="4336" y="3872"/>
                <a:ext cx="240" cy="240"/>
                <a:chOff x="1584" y="1104"/>
                <a:chExt cx="2448" cy="2456"/>
              </a:xfrm>
            </p:grpSpPr>
            <p:sp>
              <p:nvSpPr>
                <p:cNvPr id="16043" name="AutoShape 245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44" name="Line 246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45" name="AutoShape 246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035" name="Group 2462"/>
              <p:cNvGrpSpPr>
                <a:grpSpLocks/>
              </p:cNvGrpSpPr>
              <p:nvPr/>
            </p:nvGrpSpPr>
            <p:grpSpPr bwMode="auto">
              <a:xfrm>
                <a:off x="4528" y="3872"/>
                <a:ext cx="240" cy="240"/>
                <a:chOff x="1584" y="1104"/>
                <a:chExt cx="2448" cy="2456"/>
              </a:xfrm>
            </p:grpSpPr>
            <p:sp>
              <p:nvSpPr>
                <p:cNvPr id="16040" name="AutoShape 246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41" name="Line 246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42" name="AutoShape 246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6036" name="Group 2466"/>
              <p:cNvGrpSpPr>
                <a:grpSpLocks/>
              </p:cNvGrpSpPr>
              <p:nvPr/>
            </p:nvGrpSpPr>
            <p:grpSpPr bwMode="auto">
              <a:xfrm>
                <a:off x="4720" y="3872"/>
                <a:ext cx="240" cy="240"/>
                <a:chOff x="1584" y="1104"/>
                <a:chExt cx="2448" cy="2456"/>
              </a:xfrm>
            </p:grpSpPr>
            <p:sp>
              <p:nvSpPr>
                <p:cNvPr id="16037" name="AutoShape 246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38" name="Line 246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39" name="AutoShape 246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8264" name="Group 2470"/>
          <p:cNvGrpSpPr>
            <a:grpSpLocks/>
          </p:cNvGrpSpPr>
          <p:nvPr/>
        </p:nvGrpSpPr>
        <p:grpSpPr bwMode="auto">
          <a:xfrm>
            <a:off x="1371600" y="2209800"/>
            <a:ext cx="4013200" cy="1270000"/>
            <a:chOff x="2992" y="3312"/>
            <a:chExt cx="2528" cy="800"/>
          </a:xfrm>
        </p:grpSpPr>
        <p:grpSp>
          <p:nvGrpSpPr>
            <p:cNvPr id="15607" name="Group 2471"/>
            <p:cNvGrpSpPr>
              <a:grpSpLocks/>
            </p:cNvGrpSpPr>
            <p:nvPr/>
          </p:nvGrpSpPr>
          <p:grpSpPr bwMode="auto">
            <a:xfrm>
              <a:off x="3552" y="3312"/>
              <a:ext cx="1968" cy="240"/>
              <a:chOff x="3504" y="720"/>
              <a:chExt cx="1968" cy="240"/>
            </a:xfrm>
          </p:grpSpPr>
          <p:grpSp>
            <p:nvGrpSpPr>
              <p:cNvPr id="15977" name="Group 2472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6014" name="AutoShape 247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15" name="Line 247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16" name="AutoShape 247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978" name="Group 2476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6011" name="AutoShape 247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12" name="Line 247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13" name="AutoShape 247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979" name="Group 2480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6008" name="AutoShape 248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09" name="Line 248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10" name="AutoShape 248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980" name="Group 2484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6005" name="AutoShape 248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06" name="Line 248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07" name="AutoShape 248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981" name="Group 2488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6002" name="AutoShape 248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03" name="Line 249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04" name="AutoShape 249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982" name="Group 2492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5999" name="AutoShape 249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00" name="Line 249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001" name="AutoShape 249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983" name="Group 2496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5996" name="AutoShape 249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97" name="Line 249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98" name="AutoShape 249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984" name="Group 2500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5993" name="AutoShape 250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94" name="Line 250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95" name="AutoShape 250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985" name="Group 2504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5990" name="AutoShape 250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91" name="Line 250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92" name="AutoShape 250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986" name="Group 2508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5987" name="AutoShape 250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88" name="Line 251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89" name="AutoShape 251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5608" name="Group 2512"/>
            <p:cNvGrpSpPr>
              <a:grpSpLocks/>
            </p:cNvGrpSpPr>
            <p:nvPr/>
          </p:nvGrpSpPr>
          <p:grpSpPr bwMode="auto">
            <a:xfrm>
              <a:off x="3488" y="3376"/>
              <a:ext cx="1968" cy="240"/>
              <a:chOff x="3504" y="720"/>
              <a:chExt cx="1968" cy="240"/>
            </a:xfrm>
          </p:grpSpPr>
          <p:grpSp>
            <p:nvGrpSpPr>
              <p:cNvPr id="15937" name="Group 2513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5974" name="AutoShape 251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75" name="Line 251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76" name="AutoShape 251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938" name="Group 2517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5971" name="AutoShape 251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72" name="Line 251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73" name="AutoShape 252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939" name="Group 2521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5968" name="AutoShape 252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69" name="Line 252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70" name="AutoShape 252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940" name="Group 2525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5965" name="AutoShape 252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66" name="Line 252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67" name="AutoShape 252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941" name="Group 2529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5962" name="AutoShape 253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63" name="Line 253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64" name="AutoShape 253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26" name="Group 2533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5959" name="AutoShape 253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60" name="Line 253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61" name="AutoShape 253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943" name="Group 2537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5956" name="AutoShape 253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57" name="Line 253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58" name="AutoShape 254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944" name="Group 2541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5953" name="AutoShape 254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54" name="Line 254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55" name="AutoShape 254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945" name="Group 2545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5950" name="AutoShape 254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51" name="Line 254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52" name="AutoShape 254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946" name="Group 2549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5947" name="AutoShape 255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48" name="Line 255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49" name="AutoShape 255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5609" name="Group 2553"/>
            <p:cNvGrpSpPr>
              <a:grpSpLocks/>
            </p:cNvGrpSpPr>
            <p:nvPr/>
          </p:nvGrpSpPr>
          <p:grpSpPr bwMode="auto">
            <a:xfrm>
              <a:off x="3424" y="3440"/>
              <a:ext cx="1968" cy="240"/>
              <a:chOff x="3504" y="720"/>
              <a:chExt cx="1968" cy="240"/>
            </a:xfrm>
          </p:grpSpPr>
          <p:grpSp>
            <p:nvGrpSpPr>
              <p:cNvPr id="15897" name="Group 2554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5934" name="AutoShape 255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35" name="Line 255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36" name="AutoShape 255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898" name="Group 2558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5931" name="AutoShape 255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32" name="Line 256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33" name="AutoShape 256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899" name="Group 2562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5928" name="AutoShape 256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29" name="Line 256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30" name="AutoShape 256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900" name="Group 2566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5925" name="AutoShape 256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26" name="Line 256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27" name="AutoShape 256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901" name="Group 2570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5922" name="AutoShape 257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23" name="Line 257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24" name="AutoShape 257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902" name="Group 2574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5919" name="AutoShape 257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20" name="Line 257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21" name="AutoShape 257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903" name="Group 2578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5916" name="AutoShape 257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17" name="Line 258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18" name="AutoShape 258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904" name="Group 2582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5913" name="AutoShape 258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14" name="Line 258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15" name="AutoShape 258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905" name="Group 2586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5910" name="AutoShape 258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11" name="Line 258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12" name="AutoShape 258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906" name="Group 2590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5907" name="AutoShape 259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08" name="Line 259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909" name="AutoShape 259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5610" name="Group 2594"/>
            <p:cNvGrpSpPr>
              <a:grpSpLocks/>
            </p:cNvGrpSpPr>
            <p:nvPr/>
          </p:nvGrpSpPr>
          <p:grpSpPr bwMode="auto">
            <a:xfrm>
              <a:off x="3368" y="3496"/>
              <a:ext cx="1968" cy="240"/>
              <a:chOff x="3504" y="720"/>
              <a:chExt cx="1968" cy="240"/>
            </a:xfrm>
          </p:grpSpPr>
          <p:grpSp>
            <p:nvGrpSpPr>
              <p:cNvPr id="15857" name="Group 2595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5894" name="AutoShape 259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95" name="Line 259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96" name="AutoShape 259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858" name="Group 2599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5891" name="AutoShape 260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92" name="Line 260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93" name="AutoShape 260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859" name="Group 2603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5888" name="AutoShape 260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89" name="Line 260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90" name="AutoShape 260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860" name="Group 2607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5885" name="AutoShape 260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86" name="Line 260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87" name="AutoShape 261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861" name="Group 2611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5882" name="AutoShape 261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83" name="Line 261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84" name="AutoShape 261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862" name="Group 2615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5879" name="AutoShape 261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80" name="Line 261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81" name="AutoShape 261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863" name="Group 2619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5876" name="AutoShape 262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77" name="Line 262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78" name="AutoShape 262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864" name="Group 2623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5873" name="AutoShape 262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74" name="Line 262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75" name="AutoShape 262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865" name="Group 2627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5870" name="AutoShape 262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71" name="Line 262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72" name="AutoShape 263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866" name="Group 2631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5867" name="AutoShape 263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68" name="Line 263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69" name="AutoShape 263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5611" name="Group 2635"/>
            <p:cNvGrpSpPr>
              <a:grpSpLocks/>
            </p:cNvGrpSpPr>
            <p:nvPr/>
          </p:nvGrpSpPr>
          <p:grpSpPr bwMode="auto">
            <a:xfrm>
              <a:off x="3304" y="3560"/>
              <a:ext cx="1968" cy="240"/>
              <a:chOff x="3504" y="720"/>
              <a:chExt cx="1968" cy="240"/>
            </a:xfrm>
          </p:grpSpPr>
          <p:grpSp>
            <p:nvGrpSpPr>
              <p:cNvPr id="15817" name="Group 2636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5854" name="AutoShape 263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55" name="Line 263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56" name="AutoShape 263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818" name="Group 2640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5851" name="AutoShape 264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52" name="Line 264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53" name="AutoShape 264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819" name="Group 2644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5848" name="AutoShape 264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49" name="Line 264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50" name="AutoShape 264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820" name="Group 2648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5845" name="AutoShape 264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46" name="Line 265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47" name="AutoShape 265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821" name="Group 2652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5842" name="AutoShape 265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43" name="Line 265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44" name="AutoShape 265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822" name="Group 2656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5839" name="AutoShape 265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40" name="Line 265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41" name="AutoShape 265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823" name="Group 2660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5836" name="AutoShape 266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37" name="Line 266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38" name="AutoShape 266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824" name="Group 2664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5833" name="AutoShape 266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34" name="Line 266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35" name="AutoShape 266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825" name="Group 2668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5830" name="AutoShape 266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31" name="Line 267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32" name="AutoShape 267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826" name="Group 2672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5827" name="AutoShape 267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28" name="Line 267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29" name="AutoShape 267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5612" name="Group 2676"/>
            <p:cNvGrpSpPr>
              <a:grpSpLocks/>
            </p:cNvGrpSpPr>
            <p:nvPr/>
          </p:nvGrpSpPr>
          <p:grpSpPr bwMode="auto">
            <a:xfrm>
              <a:off x="3248" y="3616"/>
              <a:ext cx="1968" cy="240"/>
              <a:chOff x="3504" y="720"/>
              <a:chExt cx="1968" cy="240"/>
            </a:xfrm>
          </p:grpSpPr>
          <p:grpSp>
            <p:nvGrpSpPr>
              <p:cNvPr id="15777" name="Group 2677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5814" name="AutoShape 267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15" name="Line 267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16" name="AutoShape 268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778" name="Group 2681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5811" name="AutoShape 268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12" name="Line 268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13" name="AutoShape 268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779" name="Group 2685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5808" name="AutoShape 268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09" name="Line 268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10" name="AutoShape 268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780" name="Group 2689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5805" name="AutoShape 269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06" name="Line 269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07" name="AutoShape 269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781" name="Group 2693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5802" name="AutoShape 269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03" name="Line 269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04" name="AutoShape 269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782" name="Group 2697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5799" name="AutoShape 269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00" name="Line 269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801" name="AutoShape 270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783" name="Group 2701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5796" name="AutoShape 270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97" name="Line 270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98" name="AutoShape 270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784" name="Group 2705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5793" name="AutoShape 270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94" name="Line 270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95" name="AutoShape 270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785" name="Group 2709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5790" name="AutoShape 271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91" name="Line 271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92" name="AutoShape 271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786" name="Group 2713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5787" name="AutoShape 271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88" name="Line 271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89" name="AutoShape 271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5613" name="Group 2717"/>
            <p:cNvGrpSpPr>
              <a:grpSpLocks/>
            </p:cNvGrpSpPr>
            <p:nvPr/>
          </p:nvGrpSpPr>
          <p:grpSpPr bwMode="auto">
            <a:xfrm>
              <a:off x="3184" y="3680"/>
              <a:ext cx="1968" cy="240"/>
              <a:chOff x="3504" y="720"/>
              <a:chExt cx="1968" cy="240"/>
            </a:xfrm>
          </p:grpSpPr>
          <p:grpSp>
            <p:nvGrpSpPr>
              <p:cNvPr id="15737" name="Group 2718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5774" name="AutoShape 271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75" name="Line 272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76" name="AutoShape 272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738" name="Group 2722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5771" name="AutoShape 272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72" name="Line 272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73" name="AutoShape 272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739" name="Group 2726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5768" name="AutoShape 272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69" name="Line 272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70" name="AutoShape 272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740" name="Group 2730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5765" name="AutoShape 273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66" name="Line 273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67" name="AutoShape 273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741" name="Group 2734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5762" name="AutoShape 273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63" name="Line 273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64" name="AutoShape 273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742" name="Group 2738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5759" name="AutoShape 273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60" name="Line 274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61" name="AutoShape 274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743" name="Group 2742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5756" name="AutoShape 274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57" name="Line 274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58" name="AutoShape 274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744" name="Group 2746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5753" name="AutoShape 274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54" name="Line 274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55" name="AutoShape 274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745" name="Group 2750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5750" name="AutoShape 275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51" name="Line 275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52" name="AutoShape 275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746" name="Group 2754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5747" name="AutoShape 275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48" name="Line 275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49" name="AutoShape 275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5614" name="Group 2758"/>
            <p:cNvGrpSpPr>
              <a:grpSpLocks/>
            </p:cNvGrpSpPr>
            <p:nvPr/>
          </p:nvGrpSpPr>
          <p:grpSpPr bwMode="auto">
            <a:xfrm>
              <a:off x="3120" y="3744"/>
              <a:ext cx="1968" cy="240"/>
              <a:chOff x="3504" y="720"/>
              <a:chExt cx="1968" cy="240"/>
            </a:xfrm>
          </p:grpSpPr>
          <p:grpSp>
            <p:nvGrpSpPr>
              <p:cNvPr id="15697" name="Group 2759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5734" name="AutoShape 276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35" name="Line 276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36" name="AutoShape 276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698" name="Group 2763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5731" name="AutoShape 276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32" name="Line 276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33" name="AutoShape 276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699" name="Group 2767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5728" name="AutoShape 276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29" name="Line 276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30" name="AutoShape 277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700" name="Group 2771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5725" name="AutoShape 277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26" name="Line 277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27" name="AutoShape 277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701" name="Group 2775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5722" name="AutoShape 277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23" name="Line 277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24" name="AutoShape 277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702" name="Group 2779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5719" name="AutoShape 278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20" name="Line 278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21" name="AutoShape 278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703" name="Group 2783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5716" name="AutoShape 278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17" name="Line 278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18" name="AutoShape 278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704" name="Group 2787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5713" name="AutoShape 278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14" name="Line 278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15" name="AutoShape 279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705" name="Group 2791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5710" name="AutoShape 279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11" name="Line 279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12" name="AutoShape 279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706" name="Group 2795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5707" name="AutoShape 279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08" name="Line 279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709" name="AutoShape 279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5615" name="Group 2799"/>
            <p:cNvGrpSpPr>
              <a:grpSpLocks/>
            </p:cNvGrpSpPr>
            <p:nvPr/>
          </p:nvGrpSpPr>
          <p:grpSpPr bwMode="auto">
            <a:xfrm>
              <a:off x="3056" y="3808"/>
              <a:ext cx="1968" cy="240"/>
              <a:chOff x="3504" y="720"/>
              <a:chExt cx="1968" cy="240"/>
            </a:xfrm>
          </p:grpSpPr>
          <p:grpSp>
            <p:nvGrpSpPr>
              <p:cNvPr id="15657" name="Group 2800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5694" name="AutoShape 280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95" name="Line 280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96" name="AutoShape 280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658" name="Group 2804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5691" name="AutoShape 280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92" name="Line 280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93" name="AutoShape 280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659" name="Group 2808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5688" name="AutoShape 280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89" name="Line 281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90" name="AutoShape 281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660" name="Group 2812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5685" name="AutoShape 281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86" name="Line 281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87" name="AutoShape 281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661" name="Group 2816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5682" name="AutoShape 281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83" name="Line 281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84" name="AutoShape 281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662" name="Group 2820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5679" name="AutoShape 282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80" name="Line 282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81" name="AutoShape 282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663" name="Group 2824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5676" name="AutoShape 282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77" name="Line 282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78" name="AutoShape 282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664" name="Group 2828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5673" name="AutoShape 282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74" name="Line 283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75" name="AutoShape 283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665" name="Group 2832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5670" name="AutoShape 283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71" name="Line 283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72" name="AutoShape 283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666" name="Group 2836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5667" name="AutoShape 283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68" name="Line 283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69" name="AutoShape 283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5616" name="Group 2840"/>
            <p:cNvGrpSpPr>
              <a:grpSpLocks/>
            </p:cNvGrpSpPr>
            <p:nvPr/>
          </p:nvGrpSpPr>
          <p:grpSpPr bwMode="auto">
            <a:xfrm>
              <a:off x="2992" y="3872"/>
              <a:ext cx="1968" cy="240"/>
              <a:chOff x="2992" y="3872"/>
              <a:chExt cx="1968" cy="240"/>
            </a:xfrm>
          </p:grpSpPr>
          <p:grpSp>
            <p:nvGrpSpPr>
              <p:cNvPr id="15617" name="Group 2841"/>
              <p:cNvGrpSpPr>
                <a:grpSpLocks/>
              </p:cNvGrpSpPr>
              <p:nvPr/>
            </p:nvGrpSpPr>
            <p:grpSpPr bwMode="auto">
              <a:xfrm>
                <a:off x="2992" y="3872"/>
                <a:ext cx="240" cy="240"/>
                <a:chOff x="1584" y="1104"/>
                <a:chExt cx="2448" cy="2456"/>
              </a:xfrm>
            </p:grpSpPr>
            <p:sp>
              <p:nvSpPr>
                <p:cNvPr id="15654" name="AutoShape 284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55" name="Line 284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56" name="AutoShape 284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618" name="Group 2845"/>
              <p:cNvGrpSpPr>
                <a:grpSpLocks/>
              </p:cNvGrpSpPr>
              <p:nvPr/>
            </p:nvGrpSpPr>
            <p:grpSpPr bwMode="auto">
              <a:xfrm>
                <a:off x="3184" y="3872"/>
                <a:ext cx="240" cy="240"/>
                <a:chOff x="1584" y="1104"/>
                <a:chExt cx="2448" cy="2456"/>
              </a:xfrm>
            </p:grpSpPr>
            <p:sp>
              <p:nvSpPr>
                <p:cNvPr id="15651" name="AutoShape 284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52" name="Line 284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53" name="AutoShape 284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619" name="Group 2849"/>
              <p:cNvGrpSpPr>
                <a:grpSpLocks/>
              </p:cNvGrpSpPr>
              <p:nvPr/>
            </p:nvGrpSpPr>
            <p:grpSpPr bwMode="auto">
              <a:xfrm>
                <a:off x="3376" y="3872"/>
                <a:ext cx="240" cy="240"/>
                <a:chOff x="1584" y="1104"/>
                <a:chExt cx="2448" cy="2456"/>
              </a:xfrm>
            </p:grpSpPr>
            <p:sp>
              <p:nvSpPr>
                <p:cNvPr id="15648" name="AutoShape 285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49" name="Line 285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50" name="AutoShape 285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620" name="Group 2853"/>
              <p:cNvGrpSpPr>
                <a:grpSpLocks/>
              </p:cNvGrpSpPr>
              <p:nvPr/>
            </p:nvGrpSpPr>
            <p:grpSpPr bwMode="auto">
              <a:xfrm>
                <a:off x="3568" y="3872"/>
                <a:ext cx="240" cy="240"/>
                <a:chOff x="1584" y="1104"/>
                <a:chExt cx="2448" cy="2456"/>
              </a:xfrm>
            </p:grpSpPr>
            <p:sp>
              <p:nvSpPr>
                <p:cNvPr id="15645" name="AutoShape 285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46" name="Line 285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47" name="AutoShape 285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621" name="Group 2857"/>
              <p:cNvGrpSpPr>
                <a:grpSpLocks/>
              </p:cNvGrpSpPr>
              <p:nvPr/>
            </p:nvGrpSpPr>
            <p:grpSpPr bwMode="auto">
              <a:xfrm>
                <a:off x="3760" y="3872"/>
                <a:ext cx="240" cy="240"/>
                <a:chOff x="1584" y="1104"/>
                <a:chExt cx="2448" cy="2456"/>
              </a:xfrm>
            </p:grpSpPr>
            <p:sp>
              <p:nvSpPr>
                <p:cNvPr id="15642" name="AutoShape 285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43" name="Line 285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44" name="AutoShape 286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622" name="Group 2861"/>
              <p:cNvGrpSpPr>
                <a:grpSpLocks/>
              </p:cNvGrpSpPr>
              <p:nvPr/>
            </p:nvGrpSpPr>
            <p:grpSpPr bwMode="auto">
              <a:xfrm>
                <a:off x="3952" y="3872"/>
                <a:ext cx="240" cy="240"/>
                <a:chOff x="1584" y="1104"/>
                <a:chExt cx="2448" cy="2456"/>
              </a:xfrm>
            </p:grpSpPr>
            <p:sp>
              <p:nvSpPr>
                <p:cNvPr id="15639" name="AutoShape 286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40" name="Line 286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41" name="AutoShape 286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623" name="Group 2865"/>
              <p:cNvGrpSpPr>
                <a:grpSpLocks/>
              </p:cNvGrpSpPr>
              <p:nvPr/>
            </p:nvGrpSpPr>
            <p:grpSpPr bwMode="auto">
              <a:xfrm>
                <a:off x="4144" y="3872"/>
                <a:ext cx="240" cy="240"/>
                <a:chOff x="1584" y="1104"/>
                <a:chExt cx="2448" cy="2456"/>
              </a:xfrm>
            </p:grpSpPr>
            <p:sp>
              <p:nvSpPr>
                <p:cNvPr id="15636" name="AutoShape 286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37" name="Line 286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38" name="AutoShape 286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624" name="Group 2869"/>
              <p:cNvGrpSpPr>
                <a:grpSpLocks/>
              </p:cNvGrpSpPr>
              <p:nvPr/>
            </p:nvGrpSpPr>
            <p:grpSpPr bwMode="auto">
              <a:xfrm>
                <a:off x="4336" y="3872"/>
                <a:ext cx="240" cy="240"/>
                <a:chOff x="1584" y="1104"/>
                <a:chExt cx="2448" cy="2456"/>
              </a:xfrm>
            </p:grpSpPr>
            <p:sp>
              <p:nvSpPr>
                <p:cNvPr id="15633" name="AutoShape 287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34" name="Line 287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35" name="AutoShape 287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625" name="Group 2873"/>
              <p:cNvGrpSpPr>
                <a:grpSpLocks/>
              </p:cNvGrpSpPr>
              <p:nvPr/>
            </p:nvGrpSpPr>
            <p:grpSpPr bwMode="auto">
              <a:xfrm>
                <a:off x="4528" y="3872"/>
                <a:ext cx="240" cy="240"/>
                <a:chOff x="1584" y="1104"/>
                <a:chExt cx="2448" cy="2456"/>
              </a:xfrm>
            </p:grpSpPr>
            <p:sp>
              <p:nvSpPr>
                <p:cNvPr id="15630" name="AutoShape 287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31" name="Line 287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32" name="AutoShape 287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626" name="Group 2877"/>
              <p:cNvGrpSpPr>
                <a:grpSpLocks/>
              </p:cNvGrpSpPr>
              <p:nvPr/>
            </p:nvGrpSpPr>
            <p:grpSpPr bwMode="auto">
              <a:xfrm>
                <a:off x="4720" y="3872"/>
                <a:ext cx="240" cy="240"/>
                <a:chOff x="1584" y="1104"/>
                <a:chExt cx="2448" cy="2456"/>
              </a:xfrm>
            </p:grpSpPr>
            <p:sp>
              <p:nvSpPr>
                <p:cNvPr id="15627" name="AutoShape 287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28" name="Line 287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29" name="AutoShape 288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5211" name="Group 2881"/>
          <p:cNvGrpSpPr>
            <a:grpSpLocks/>
          </p:cNvGrpSpPr>
          <p:nvPr/>
        </p:nvGrpSpPr>
        <p:grpSpPr bwMode="auto">
          <a:xfrm>
            <a:off x="1371600" y="1905000"/>
            <a:ext cx="4013200" cy="1270000"/>
            <a:chOff x="2992" y="3312"/>
            <a:chExt cx="2528" cy="800"/>
          </a:xfrm>
        </p:grpSpPr>
        <p:grpSp>
          <p:nvGrpSpPr>
            <p:cNvPr id="15197" name="Group 2882"/>
            <p:cNvGrpSpPr>
              <a:grpSpLocks/>
            </p:cNvGrpSpPr>
            <p:nvPr/>
          </p:nvGrpSpPr>
          <p:grpSpPr bwMode="auto">
            <a:xfrm>
              <a:off x="3552" y="3312"/>
              <a:ext cx="1968" cy="240"/>
              <a:chOff x="3504" y="720"/>
              <a:chExt cx="1968" cy="240"/>
            </a:xfrm>
          </p:grpSpPr>
          <p:grpSp>
            <p:nvGrpSpPr>
              <p:cNvPr id="15567" name="Group 2883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5604" name="AutoShape 288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05" name="Line 288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06" name="AutoShape 288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568" name="Group 2887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5601" name="AutoShape 288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02" name="Line 288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03" name="AutoShape 289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569" name="Group 2891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5598" name="AutoShape 289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99" name="Line 289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600" name="AutoShape 289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570" name="Group 2895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5595" name="AutoShape 289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96" name="Line 289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97" name="AutoShape 289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571" name="Group 2899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5592" name="AutoShape 290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93" name="Line 290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94" name="AutoShape 290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572" name="Group 2903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5589" name="AutoShape 290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90" name="Line 290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91" name="AutoShape 290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573" name="Group 2907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5586" name="AutoShape 290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87" name="Line 290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88" name="AutoShape 291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574" name="Group 2911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5583" name="AutoShape 291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84" name="Line 291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85" name="AutoShape 291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575" name="Group 2915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5580" name="AutoShape 291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81" name="Line 291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82" name="AutoShape 291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576" name="Group 2919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5577" name="AutoShape 292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78" name="Line 292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79" name="AutoShape 292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5198" name="Group 2923"/>
            <p:cNvGrpSpPr>
              <a:grpSpLocks/>
            </p:cNvGrpSpPr>
            <p:nvPr/>
          </p:nvGrpSpPr>
          <p:grpSpPr bwMode="auto">
            <a:xfrm>
              <a:off x="3488" y="3376"/>
              <a:ext cx="1968" cy="240"/>
              <a:chOff x="3504" y="720"/>
              <a:chExt cx="1968" cy="240"/>
            </a:xfrm>
          </p:grpSpPr>
          <p:grpSp>
            <p:nvGrpSpPr>
              <p:cNvPr id="15527" name="Group 2924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5564" name="AutoShape 292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65" name="Line 292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66" name="AutoShape 292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528" name="Group 2928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5561" name="AutoShape 292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62" name="Line 293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63" name="AutoShape 293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529" name="Group 2932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5558" name="AutoShape 293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59" name="Line 293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60" name="AutoShape 293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530" name="Group 2936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5555" name="AutoShape 293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56" name="Line 293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57" name="AutoShape 293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27" name="Group 2940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5552" name="AutoShape 294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53" name="Line 294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54" name="AutoShape 294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532" name="Group 2944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5549" name="AutoShape 294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50" name="Line 294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51" name="AutoShape 294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533" name="Group 2948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5546" name="AutoShape 294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47" name="Line 295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48" name="AutoShape 295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534" name="Group 2952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5543" name="AutoShape 295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44" name="Line 295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45" name="AutoShape 295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535" name="Group 2956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5540" name="AutoShape 295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41" name="Line 295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42" name="AutoShape 295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536" name="Group 2960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5537" name="AutoShape 296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38" name="Line 296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39" name="AutoShape 296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5199" name="Group 2964"/>
            <p:cNvGrpSpPr>
              <a:grpSpLocks/>
            </p:cNvGrpSpPr>
            <p:nvPr/>
          </p:nvGrpSpPr>
          <p:grpSpPr bwMode="auto">
            <a:xfrm>
              <a:off x="3424" y="3440"/>
              <a:ext cx="1968" cy="240"/>
              <a:chOff x="3504" y="720"/>
              <a:chExt cx="1968" cy="240"/>
            </a:xfrm>
          </p:grpSpPr>
          <p:grpSp>
            <p:nvGrpSpPr>
              <p:cNvPr id="15487" name="Group 2965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5524" name="AutoShape 296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25" name="Line 296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26" name="AutoShape 296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488" name="Group 2969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5521" name="AutoShape 297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22" name="Line 297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23" name="AutoShape 297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489" name="Group 2973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5518" name="AutoShape 297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19" name="Line 297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20" name="AutoShape 297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490" name="Group 2977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5515" name="AutoShape 297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16" name="Line 297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17" name="AutoShape 298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491" name="Group 2981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5512" name="AutoShape 298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13" name="Line 298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14" name="AutoShape 298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492" name="Group 2985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5509" name="AutoShape 298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10" name="Line 298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11" name="AutoShape 298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493" name="Group 2989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5506" name="AutoShape 299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07" name="Line 299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08" name="AutoShape 299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494" name="Group 2993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5503" name="AutoShape 299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04" name="Line 299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05" name="AutoShape 299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495" name="Group 2997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5500" name="AutoShape 299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01" name="Line 299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502" name="AutoShape 300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496" name="Group 3001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5497" name="AutoShape 300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98" name="Line 300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99" name="AutoShape 300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5200" name="Group 3005"/>
            <p:cNvGrpSpPr>
              <a:grpSpLocks/>
            </p:cNvGrpSpPr>
            <p:nvPr/>
          </p:nvGrpSpPr>
          <p:grpSpPr bwMode="auto">
            <a:xfrm>
              <a:off x="3368" y="3496"/>
              <a:ext cx="1968" cy="240"/>
              <a:chOff x="3504" y="720"/>
              <a:chExt cx="1968" cy="240"/>
            </a:xfrm>
          </p:grpSpPr>
          <p:grpSp>
            <p:nvGrpSpPr>
              <p:cNvPr id="15447" name="Group 3006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5484" name="AutoShape 300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85" name="Line 300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86" name="AutoShape 300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448" name="Group 3010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5481" name="AutoShape 301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82" name="Line 301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83" name="AutoShape 301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449" name="Group 3014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5478" name="AutoShape 301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79" name="Line 301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80" name="AutoShape 301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450" name="Group 3018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5475" name="AutoShape 301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76" name="Line 302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77" name="AutoShape 302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451" name="Group 3022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5472" name="AutoShape 302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73" name="Line 302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74" name="AutoShape 302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452" name="Group 3026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5469" name="AutoShape 302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70" name="Line 302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71" name="AutoShape 302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453" name="Group 3030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5466" name="AutoShape 303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67" name="Line 303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68" name="AutoShape 303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454" name="Group 3034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5463" name="AutoShape 303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64" name="Line 303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65" name="AutoShape 303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455" name="Group 3038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5460" name="AutoShape 303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61" name="Line 304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62" name="AutoShape 304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456" name="Group 3042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5457" name="AutoShape 304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58" name="Line 304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59" name="AutoShape 304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5201" name="Group 3046"/>
            <p:cNvGrpSpPr>
              <a:grpSpLocks/>
            </p:cNvGrpSpPr>
            <p:nvPr/>
          </p:nvGrpSpPr>
          <p:grpSpPr bwMode="auto">
            <a:xfrm>
              <a:off x="3304" y="3560"/>
              <a:ext cx="1968" cy="240"/>
              <a:chOff x="3504" y="720"/>
              <a:chExt cx="1968" cy="240"/>
            </a:xfrm>
          </p:grpSpPr>
          <p:grpSp>
            <p:nvGrpSpPr>
              <p:cNvPr id="15407" name="Group 3047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5444" name="AutoShape 304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45" name="Line 304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46" name="AutoShape 305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408" name="Group 3051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5441" name="AutoShape 305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42" name="Line 305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43" name="AutoShape 305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409" name="Group 3055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5438" name="AutoShape 305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39" name="Line 305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40" name="AutoShape 305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410" name="Group 3059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5435" name="AutoShape 306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36" name="Line 306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37" name="AutoShape 306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411" name="Group 3063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5432" name="AutoShape 306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33" name="Line 306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34" name="AutoShape 306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412" name="Group 3067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5429" name="AutoShape 306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30" name="Line 306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31" name="AutoShape 307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413" name="Group 3071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5426" name="AutoShape 307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27" name="Line 307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28" name="AutoShape 307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414" name="Group 3075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5423" name="AutoShape 307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24" name="Line 307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25" name="AutoShape 307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415" name="Group 3079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5420" name="AutoShape 308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21" name="Line 308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22" name="AutoShape 308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416" name="Group 3083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5417" name="AutoShape 308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18" name="Line 308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19" name="AutoShape 308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5202" name="Group 3087"/>
            <p:cNvGrpSpPr>
              <a:grpSpLocks/>
            </p:cNvGrpSpPr>
            <p:nvPr/>
          </p:nvGrpSpPr>
          <p:grpSpPr bwMode="auto">
            <a:xfrm>
              <a:off x="3248" y="3616"/>
              <a:ext cx="1968" cy="240"/>
              <a:chOff x="3504" y="720"/>
              <a:chExt cx="1968" cy="240"/>
            </a:xfrm>
          </p:grpSpPr>
          <p:grpSp>
            <p:nvGrpSpPr>
              <p:cNvPr id="15367" name="Group 3088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5404" name="AutoShape 308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05" name="Line 309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06" name="AutoShape 309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368" name="Group 3092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5401" name="AutoShape 309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02" name="Line 309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03" name="AutoShape 309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369" name="Group 3096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5398" name="AutoShape 309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99" name="Line 309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400" name="AutoShape 309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370" name="Group 3100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5395" name="AutoShape 310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96" name="Line 310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97" name="AutoShape 310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371" name="Group 3104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5392" name="AutoShape 310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93" name="Line 310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94" name="AutoShape 310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372" name="Group 3108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5389" name="AutoShape 310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90" name="Line 311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91" name="AutoShape 311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373" name="Group 3112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5386" name="AutoShape 311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87" name="Line 311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88" name="AutoShape 311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374" name="Group 3116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5383" name="AutoShape 311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84" name="Line 311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85" name="AutoShape 311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375" name="Group 3120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5380" name="AutoShape 312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81" name="Line 312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82" name="AutoShape 312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376" name="Group 3124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5377" name="AutoShape 312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78" name="Line 312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79" name="AutoShape 312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5203" name="Group 3128"/>
            <p:cNvGrpSpPr>
              <a:grpSpLocks/>
            </p:cNvGrpSpPr>
            <p:nvPr/>
          </p:nvGrpSpPr>
          <p:grpSpPr bwMode="auto">
            <a:xfrm>
              <a:off x="3184" y="3680"/>
              <a:ext cx="1968" cy="240"/>
              <a:chOff x="3504" y="720"/>
              <a:chExt cx="1968" cy="240"/>
            </a:xfrm>
          </p:grpSpPr>
          <p:grpSp>
            <p:nvGrpSpPr>
              <p:cNvPr id="15327" name="Group 3129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5364" name="AutoShape 313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65" name="Line 313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66" name="AutoShape 313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328" name="Group 3133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5361" name="AutoShape 313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62" name="Line 313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63" name="AutoShape 313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329" name="Group 3137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5358" name="AutoShape 313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59" name="Line 313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60" name="AutoShape 314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330" name="Group 3141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5355" name="AutoShape 314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56" name="Line 314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57" name="AutoShape 314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331" name="Group 3145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5352" name="AutoShape 314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53" name="Line 314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54" name="AutoShape 314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332" name="Group 3149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5349" name="AutoShape 315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50" name="Line 315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51" name="AutoShape 315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333" name="Group 3153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5346" name="AutoShape 315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47" name="Line 315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48" name="AutoShape 315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334" name="Group 3157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5343" name="AutoShape 315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44" name="Line 315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45" name="AutoShape 316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335" name="Group 3161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5340" name="AutoShape 316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41" name="Line 316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42" name="AutoShape 316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336" name="Group 3165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5337" name="AutoShape 316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38" name="Line 316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39" name="AutoShape 316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5204" name="Group 3169"/>
            <p:cNvGrpSpPr>
              <a:grpSpLocks/>
            </p:cNvGrpSpPr>
            <p:nvPr/>
          </p:nvGrpSpPr>
          <p:grpSpPr bwMode="auto">
            <a:xfrm>
              <a:off x="3120" y="3744"/>
              <a:ext cx="1968" cy="240"/>
              <a:chOff x="3504" y="720"/>
              <a:chExt cx="1968" cy="240"/>
            </a:xfrm>
          </p:grpSpPr>
          <p:grpSp>
            <p:nvGrpSpPr>
              <p:cNvPr id="15287" name="Group 3170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5324" name="AutoShape 317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25" name="Line 317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26" name="AutoShape 317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288" name="Group 3174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5321" name="AutoShape 317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22" name="Line 317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23" name="AutoShape 317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289" name="Group 3178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5318" name="AutoShape 317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19" name="Line 318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20" name="AutoShape 318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290" name="Group 3182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5315" name="AutoShape 318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16" name="Line 318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17" name="AutoShape 318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291" name="Group 3186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5312" name="AutoShape 318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13" name="Line 318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14" name="AutoShape 318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292" name="Group 3190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5309" name="AutoShape 319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10" name="Line 319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11" name="AutoShape 319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293" name="Group 3194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5306" name="AutoShape 319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07" name="Line 319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08" name="AutoShape 319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294" name="Group 3198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5303" name="AutoShape 319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04" name="Line 320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05" name="AutoShape 320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295" name="Group 3202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5300" name="AutoShape 320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01" name="Line 320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302" name="AutoShape 320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296" name="Group 3206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5297" name="AutoShape 320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98" name="Line 320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99" name="AutoShape 320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5205" name="Group 3210"/>
            <p:cNvGrpSpPr>
              <a:grpSpLocks/>
            </p:cNvGrpSpPr>
            <p:nvPr/>
          </p:nvGrpSpPr>
          <p:grpSpPr bwMode="auto">
            <a:xfrm>
              <a:off x="3056" y="3808"/>
              <a:ext cx="1968" cy="240"/>
              <a:chOff x="3504" y="720"/>
              <a:chExt cx="1968" cy="240"/>
            </a:xfrm>
          </p:grpSpPr>
          <p:grpSp>
            <p:nvGrpSpPr>
              <p:cNvPr id="15247" name="Group 3211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5284" name="AutoShape 321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85" name="Line 321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86" name="AutoShape 321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248" name="Group 3215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5281" name="AutoShape 321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82" name="Line 321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83" name="AutoShape 321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249" name="Group 3219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5278" name="AutoShape 322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79" name="Line 322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80" name="AutoShape 322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250" name="Group 3223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5275" name="AutoShape 322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76" name="Line 322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77" name="AutoShape 322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251" name="Group 3227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5272" name="AutoShape 322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73" name="Line 322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74" name="AutoShape 323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252" name="Group 3231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5269" name="AutoShape 323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70" name="Line 323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71" name="AutoShape 323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253" name="Group 3235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5266" name="AutoShape 323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67" name="Line 323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68" name="AutoShape 323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254" name="Group 3239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5263" name="AutoShape 324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64" name="Line 324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65" name="AutoShape 324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255" name="Group 3243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5260" name="AutoShape 324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61" name="Line 324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62" name="AutoShape 324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256" name="Group 3247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5257" name="AutoShape 324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58" name="Line 324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59" name="AutoShape 325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5206" name="Group 3251"/>
            <p:cNvGrpSpPr>
              <a:grpSpLocks/>
            </p:cNvGrpSpPr>
            <p:nvPr/>
          </p:nvGrpSpPr>
          <p:grpSpPr bwMode="auto">
            <a:xfrm>
              <a:off x="2992" y="3872"/>
              <a:ext cx="1968" cy="240"/>
              <a:chOff x="2992" y="3872"/>
              <a:chExt cx="1968" cy="240"/>
            </a:xfrm>
          </p:grpSpPr>
          <p:grpSp>
            <p:nvGrpSpPr>
              <p:cNvPr id="15207" name="Group 3252"/>
              <p:cNvGrpSpPr>
                <a:grpSpLocks/>
              </p:cNvGrpSpPr>
              <p:nvPr/>
            </p:nvGrpSpPr>
            <p:grpSpPr bwMode="auto">
              <a:xfrm>
                <a:off x="2992" y="3872"/>
                <a:ext cx="240" cy="240"/>
                <a:chOff x="1584" y="1104"/>
                <a:chExt cx="2448" cy="2456"/>
              </a:xfrm>
            </p:grpSpPr>
            <p:sp>
              <p:nvSpPr>
                <p:cNvPr id="15244" name="AutoShape 325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45" name="Line 325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46" name="AutoShape 325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208" name="Group 3256"/>
              <p:cNvGrpSpPr>
                <a:grpSpLocks/>
              </p:cNvGrpSpPr>
              <p:nvPr/>
            </p:nvGrpSpPr>
            <p:grpSpPr bwMode="auto">
              <a:xfrm>
                <a:off x="3184" y="3872"/>
                <a:ext cx="240" cy="240"/>
                <a:chOff x="1584" y="1104"/>
                <a:chExt cx="2448" cy="2456"/>
              </a:xfrm>
            </p:grpSpPr>
            <p:sp>
              <p:nvSpPr>
                <p:cNvPr id="15241" name="AutoShape 325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42" name="Line 325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43" name="AutoShape 325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209" name="Group 3260"/>
              <p:cNvGrpSpPr>
                <a:grpSpLocks/>
              </p:cNvGrpSpPr>
              <p:nvPr/>
            </p:nvGrpSpPr>
            <p:grpSpPr bwMode="auto">
              <a:xfrm>
                <a:off x="3376" y="3872"/>
                <a:ext cx="240" cy="240"/>
                <a:chOff x="1584" y="1104"/>
                <a:chExt cx="2448" cy="2456"/>
              </a:xfrm>
            </p:grpSpPr>
            <p:sp>
              <p:nvSpPr>
                <p:cNvPr id="15238" name="AutoShape 326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39" name="Line 326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40" name="AutoShape 326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210" name="Group 3264"/>
              <p:cNvGrpSpPr>
                <a:grpSpLocks/>
              </p:cNvGrpSpPr>
              <p:nvPr/>
            </p:nvGrpSpPr>
            <p:grpSpPr bwMode="auto">
              <a:xfrm>
                <a:off x="3568" y="3872"/>
                <a:ext cx="240" cy="240"/>
                <a:chOff x="1584" y="1104"/>
                <a:chExt cx="2448" cy="2456"/>
              </a:xfrm>
            </p:grpSpPr>
            <p:sp>
              <p:nvSpPr>
                <p:cNvPr id="15235" name="AutoShape 326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36" name="Line 326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37" name="AutoShape 326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28" name="Group 3268"/>
              <p:cNvGrpSpPr>
                <a:grpSpLocks/>
              </p:cNvGrpSpPr>
              <p:nvPr/>
            </p:nvGrpSpPr>
            <p:grpSpPr bwMode="auto">
              <a:xfrm>
                <a:off x="3760" y="3872"/>
                <a:ext cx="240" cy="240"/>
                <a:chOff x="1584" y="1104"/>
                <a:chExt cx="2448" cy="2456"/>
              </a:xfrm>
            </p:grpSpPr>
            <p:sp>
              <p:nvSpPr>
                <p:cNvPr id="15232" name="AutoShape 326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33" name="Line 327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34" name="AutoShape 327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212" name="Group 3272"/>
              <p:cNvGrpSpPr>
                <a:grpSpLocks/>
              </p:cNvGrpSpPr>
              <p:nvPr/>
            </p:nvGrpSpPr>
            <p:grpSpPr bwMode="auto">
              <a:xfrm>
                <a:off x="3952" y="3872"/>
                <a:ext cx="240" cy="240"/>
                <a:chOff x="1584" y="1104"/>
                <a:chExt cx="2448" cy="2456"/>
              </a:xfrm>
            </p:grpSpPr>
            <p:sp>
              <p:nvSpPr>
                <p:cNvPr id="15229" name="AutoShape 327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30" name="Line 327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31" name="AutoShape 327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213" name="Group 3276"/>
              <p:cNvGrpSpPr>
                <a:grpSpLocks/>
              </p:cNvGrpSpPr>
              <p:nvPr/>
            </p:nvGrpSpPr>
            <p:grpSpPr bwMode="auto">
              <a:xfrm>
                <a:off x="4144" y="3872"/>
                <a:ext cx="240" cy="240"/>
                <a:chOff x="1584" y="1104"/>
                <a:chExt cx="2448" cy="2456"/>
              </a:xfrm>
            </p:grpSpPr>
            <p:sp>
              <p:nvSpPr>
                <p:cNvPr id="15226" name="AutoShape 327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27" name="Line 327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28" name="AutoShape 327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214" name="Group 3280"/>
              <p:cNvGrpSpPr>
                <a:grpSpLocks/>
              </p:cNvGrpSpPr>
              <p:nvPr/>
            </p:nvGrpSpPr>
            <p:grpSpPr bwMode="auto">
              <a:xfrm>
                <a:off x="4336" y="3872"/>
                <a:ext cx="240" cy="240"/>
                <a:chOff x="1584" y="1104"/>
                <a:chExt cx="2448" cy="2456"/>
              </a:xfrm>
            </p:grpSpPr>
            <p:sp>
              <p:nvSpPr>
                <p:cNvPr id="15223" name="AutoShape 328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24" name="Line 328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25" name="AutoShape 328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215" name="Group 3284"/>
              <p:cNvGrpSpPr>
                <a:grpSpLocks/>
              </p:cNvGrpSpPr>
              <p:nvPr/>
            </p:nvGrpSpPr>
            <p:grpSpPr bwMode="auto">
              <a:xfrm>
                <a:off x="4528" y="3872"/>
                <a:ext cx="240" cy="240"/>
                <a:chOff x="1584" y="1104"/>
                <a:chExt cx="2448" cy="2456"/>
              </a:xfrm>
            </p:grpSpPr>
            <p:sp>
              <p:nvSpPr>
                <p:cNvPr id="15220" name="AutoShape 328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21" name="Line 328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22" name="AutoShape 328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216" name="Group 3288"/>
              <p:cNvGrpSpPr>
                <a:grpSpLocks/>
              </p:cNvGrpSpPr>
              <p:nvPr/>
            </p:nvGrpSpPr>
            <p:grpSpPr bwMode="auto">
              <a:xfrm>
                <a:off x="4720" y="3872"/>
                <a:ext cx="240" cy="240"/>
                <a:chOff x="1584" y="1104"/>
                <a:chExt cx="2448" cy="2456"/>
              </a:xfrm>
            </p:grpSpPr>
            <p:sp>
              <p:nvSpPr>
                <p:cNvPr id="15217" name="AutoShape 328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18" name="Line 329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219" name="AutoShape 329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5531" name="Group 3292"/>
          <p:cNvGrpSpPr>
            <a:grpSpLocks/>
          </p:cNvGrpSpPr>
          <p:nvPr/>
        </p:nvGrpSpPr>
        <p:grpSpPr bwMode="auto">
          <a:xfrm>
            <a:off x="1371600" y="1600200"/>
            <a:ext cx="4013200" cy="1270000"/>
            <a:chOff x="2992" y="3312"/>
            <a:chExt cx="2528" cy="800"/>
          </a:xfrm>
        </p:grpSpPr>
        <p:grpSp>
          <p:nvGrpSpPr>
            <p:cNvPr id="14787" name="Group 3293"/>
            <p:cNvGrpSpPr>
              <a:grpSpLocks/>
            </p:cNvGrpSpPr>
            <p:nvPr/>
          </p:nvGrpSpPr>
          <p:grpSpPr bwMode="auto">
            <a:xfrm>
              <a:off x="3552" y="3312"/>
              <a:ext cx="1968" cy="240"/>
              <a:chOff x="3504" y="720"/>
              <a:chExt cx="1968" cy="240"/>
            </a:xfrm>
          </p:grpSpPr>
          <p:grpSp>
            <p:nvGrpSpPr>
              <p:cNvPr id="15157" name="Group 3294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5194" name="AutoShape 329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95" name="Line 329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96" name="AutoShape 329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158" name="Group 3298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5191" name="AutoShape 329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92" name="Line 330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93" name="AutoShape 330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159" name="Group 3302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5188" name="AutoShape 330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89" name="Line 330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90" name="AutoShape 330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160" name="Group 3306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5185" name="AutoShape 330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86" name="Line 330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87" name="AutoShape 330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161" name="Group 3310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5182" name="AutoShape 331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83" name="Line 331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84" name="AutoShape 331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162" name="Group 3314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5179" name="AutoShape 331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80" name="Line 331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81" name="AutoShape 331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163" name="Group 3318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5176" name="AutoShape 331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77" name="Line 332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78" name="AutoShape 332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164" name="Group 3322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5173" name="AutoShape 332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74" name="Line 332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75" name="AutoShape 332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165" name="Group 3326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5170" name="AutoShape 332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71" name="Line 332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72" name="AutoShape 332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166" name="Group 3330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5167" name="AutoShape 333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68" name="Line 333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69" name="AutoShape 333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4788" name="Group 3334"/>
            <p:cNvGrpSpPr>
              <a:grpSpLocks/>
            </p:cNvGrpSpPr>
            <p:nvPr/>
          </p:nvGrpSpPr>
          <p:grpSpPr bwMode="auto">
            <a:xfrm>
              <a:off x="3488" y="3376"/>
              <a:ext cx="1968" cy="240"/>
              <a:chOff x="3504" y="720"/>
              <a:chExt cx="1968" cy="240"/>
            </a:xfrm>
          </p:grpSpPr>
          <p:grpSp>
            <p:nvGrpSpPr>
              <p:cNvPr id="15117" name="Group 3335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5154" name="AutoShape 333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55" name="Line 333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56" name="AutoShape 333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118" name="Group 3339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5151" name="AutoShape 334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52" name="Line 334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53" name="AutoShape 334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119" name="Group 3343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5148" name="AutoShape 334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49" name="Line 334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50" name="AutoShape 334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120" name="Group 3347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5145" name="AutoShape 334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46" name="Line 334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47" name="AutoShape 335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121" name="Group 3351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5142" name="AutoShape 335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43" name="Line 335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44" name="AutoShape 335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122" name="Group 3355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5139" name="AutoShape 335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40" name="Line 335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41" name="AutoShape 335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123" name="Group 3359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5136" name="AutoShape 336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37" name="Line 336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38" name="AutoShape 336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124" name="Group 3363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5133" name="AutoShape 336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34" name="Line 336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35" name="AutoShape 336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125" name="Group 3367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5130" name="AutoShape 336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31" name="Line 336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32" name="AutoShape 337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126" name="Group 3371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5127" name="AutoShape 337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28" name="Line 337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29" name="AutoShape 337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4789" name="Group 3375"/>
            <p:cNvGrpSpPr>
              <a:grpSpLocks/>
            </p:cNvGrpSpPr>
            <p:nvPr/>
          </p:nvGrpSpPr>
          <p:grpSpPr bwMode="auto">
            <a:xfrm>
              <a:off x="3424" y="3440"/>
              <a:ext cx="1968" cy="240"/>
              <a:chOff x="3504" y="720"/>
              <a:chExt cx="1968" cy="240"/>
            </a:xfrm>
          </p:grpSpPr>
          <p:grpSp>
            <p:nvGrpSpPr>
              <p:cNvPr id="15077" name="Group 3376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5114" name="AutoShape 337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15" name="Line 337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16" name="AutoShape 337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078" name="Group 3380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5111" name="AutoShape 338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12" name="Line 338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13" name="AutoShape 338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079" name="Group 3384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5108" name="AutoShape 338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09" name="Line 338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10" name="AutoShape 338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080" name="Group 3388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5105" name="AutoShape 338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06" name="Line 339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07" name="AutoShape 339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081" name="Group 3392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5102" name="AutoShape 339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03" name="Line 339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04" name="AutoShape 339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082" name="Group 3396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5099" name="AutoShape 339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00" name="Line 339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101" name="AutoShape 339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083" name="Group 3400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5096" name="AutoShape 340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97" name="Line 340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98" name="AutoShape 340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084" name="Group 3404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5093" name="AutoShape 340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94" name="Line 340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95" name="AutoShape 340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085" name="Group 3408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5090" name="AutoShape 340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91" name="Line 341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92" name="AutoShape 341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086" name="Group 3412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5087" name="AutoShape 341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88" name="Line 341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89" name="AutoShape 341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4790" name="Group 3416"/>
            <p:cNvGrpSpPr>
              <a:grpSpLocks/>
            </p:cNvGrpSpPr>
            <p:nvPr/>
          </p:nvGrpSpPr>
          <p:grpSpPr bwMode="auto">
            <a:xfrm>
              <a:off x="3368" y="3496"/>
              <a:ext cx="1968" cy="240"/>
              <a:chOff x="3504" y="720"/>
              <a:chExt cx="1968" cy="240"/>
            </a:xfrm>
          </p:grpSpPr>
          <p:grpSp>
            <p:nvGrpSpPr>
              <p:cNvPr id="15037" name="Group 3417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5074" name="AutoShape 341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75" name="Line 341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76" name="AutoShape 342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038" name="Group 3421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5071" name="AutoShape 342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72" name="Line 342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73" name="AutoShape 342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039" name="Group 3425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5068" name="AutoShape 342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69" name="Line 342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70" name="AutoShape 342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040" name="Group 3429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5065" name="AutoShape 343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66" name="Line 343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67" name="AutoShape 343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041" name="Group 3433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5062" name="AutoShape 343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63" name="Line 343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64" name="AutoShape 343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042" name="Group 3437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5059" name="AutoShape 343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60" name="Line 343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61" name="AutoShape 344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043" name="Group 3441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5056" name="AutoShape 344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57" name="Line 344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58" name="AutoShape 344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044" name="Group 3445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5053" name="AutoShape 344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54" name="Line 344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55" name="AutoShape 344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045" name="Group 3449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5050" name="AutoShape 345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51" name="Line 345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52" name="AutoShape 345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046" name="Group 3453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5047" name="AutoShape 345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48" name="Line 345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49" name="AutoShape 345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4791" name="Group 3457"/>
            <p:cNvGrpSpPr>
              <a:grpSpLocks/>
            </p:cNvGrpSpPr>
            <p:nvPr/>
          </p:nvGrpSpPr>
          <p:grpSpPr bwMode="auto">
            <a:xfrm>
              <a:off x="3304" y="3560"/>
              <a:ext cx="1968" cy="240"/>
              <a:chOff x="3504" y="720"/>
              <a:chExt cx="1968" cy="240"/>
            </a:xfrm>
          </p:grpSpPr>
          <p:grpSp>
            <p:nvGrpSpPr>
              <p:cNvPr id="14997" name="Group 3458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5034" name="AutoShape 345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35" name="Line 346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36" name="AutoShape 346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998" name="Group 3462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5031" name="AutoShape 346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32" name="Line 346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33" name="AutoShape 346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999" name="Group 3466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5028" name="AutoShape 346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29" name="Line 346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30" name="AutoShape 346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000" name="Group 3470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5025" name="AutoShape 347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26" name="Line 347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27" name="AutoShape 347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001" name="Group 3474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5022" name="AutoShape 347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23" name="Line 347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24" name="AutoShape 347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002" name="Group 3478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5019" name="AutoShape 347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20" name="Line 348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21" name="AutoShape 348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003" name="Group 3482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5016" name="AutoShape 348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17" name="Line 348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18" name="AutoShape 348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004" name="Group 3486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5013" name="AutoShape 348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14" name="Line 348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15" name="AutoShape 348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005" name="Group 3490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5010" name="AutoShape 349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11" name="Line 349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12" name="AutoShape 349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006" name="Group 3494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5007" name="AutoShape 349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08" name="Line 349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009" name="AutoShape 349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4792" name="Group 3498"/>
            <p:cNvGrpSpPr>
              <a:grpSpLocks/>
            </p:cNvGrpSpPr>
            <p:nvPr/>
          </p:nvGrpSpPr>
          <p:grpSpPr bwMode="auto">
            <a:xfrm>
              <a:off x="3248" y="3616"/>
              <a:ext cx="1968" cy="240"/>
              <a:chOff x="3504" y="720"/>
              <a:chExt cx="1968" cy="240"/>
            </a:xfrm>
          </p:grpSpPr>
          <p:grpSp>
            <p:nvGrpSpPr>
              <p:cNvPr id="14957" name="Group 3499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4994" name="AutoShape 350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95" name="Line 350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96" name="AutoShape 350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958" name="Group 3503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4991" name="AutoShape 350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92" name="Line 350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93" name="AutoShape 350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959" name="Group 3507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4988" name="AutoShape 350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89" name="Line 350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90" name="AutoShape 351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960" name="Group 3511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4985" name="AutoShape 351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86" name="Line 351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87" name="AutoShape 351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961" name="Group 3515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4982" name="AutoShape 351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83" name="Line 351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84" name="AutoShape 351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962" name="Group 3519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4979" name="AutoShape 352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80" name="Line 352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81" name="AutoShape 352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963" name="Group 3523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4976" name="AutoShape 352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77" name="Line 352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78" name="AutoShape 352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964" name="Group 3527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4973" name="AutoShape 352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74" name="Line 352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75" name="AutoShape 353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965" name="Group 3531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4970" name="AutoShape 353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71" name="Line 353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72" name="AutoShape 353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966" name="Group 3535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4967" name="AutoShape 353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68" name="Line 353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69" name="AutoShape 353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4793" name="Group 3539"/>
            <p:cNvGrpSpPr>
              <a:grpSpLocks/>
            </p:cNvGrpSpPr>
            <p:nvPr/>
          </p:nvGrpSpPr>
          <p:grpSpPr bwMode="auto">
            <a:xfrm>
              <a:off x="3184" y="3680"/>
              <a:ext cx="1968" cy="240"/>
              <a:chOff x="3504" y="720"/>
              <a:chExt cx="1968" cy="240"/>
            </a:xfrm>
          </p:grpSpPr>
          <p:grpSp>
            <p:nvGrpSpPr>
              <p:cNvPr id="14917" name="Group 3540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4954" name="AutoShape 354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55" name="Line 354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56" name="AutoShape 354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918" name="Group 3544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4951" name="AutoShape 354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52" name="Line 354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53" name="AutoShape 354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919" name="Group 3548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4948" name="AutoShape 354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49" name="Line 355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50" name="AutoShape 355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920" name="Group 3552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4945" name="AutoShape 355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46" name="Line 355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47" name="AutoShape 355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921" name="Group 3556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4942" name="AutoShape 355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43" name="Line 355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44" name="AutoShape 355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922" name="Group 3560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4939" name="AutoShape 356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40" name="Line 356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41" name="AutoShape 356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923" name="Group 3564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4936" name="AutoShape 356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37" name="Line 356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38" name="AutoShape 356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924" name="Group 3568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4933" name="AutoShape 356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34" name="Line 357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35" name="AutoShape 357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925" name="Group 3572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4930" name="AutoShape 357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31" name="Line 357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32" name="AutoShape 357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926" name="Group 3576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4927" name="AutoShape 357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28" name="Line 357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29" name="AutoShape 357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4794" name="Group 3580"/>
            <p:cNvGrpSpPr>
              <a:grpSpLocks/>
            </p:cNvGrpSpPr>
            <p:nvPr/>
          </p:nvGrpSpPr>
          <p:grpSpPr bwMode="auto">
            <a:xfrm>
              <a:off x="3120" y="3744"/>
              <a:ext cx="1968" cy="240"/>
              <a:chOff x="3504" y="720"/>
              <a:chExt cx="1968" cy="240"/>
            </a:xfrm>
          </p:grpSpPr>
          <p:grpSp>
            <p:nvGrpSpPr>
              <p:cNvPr id="14877" name="Group 3581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4914" name="AutoShape 358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15" name="Line 358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16" name="AutoShape 358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878" name="Group 3585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4911" name="AutoShape 358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12" name="Line 358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13" name="AutoShape 358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879" name="Group 3589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4908" name="AutoShape 359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09" name="Line 359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10" name="AutoShape 359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880" name="Group 3593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4905" name="AutoShape 359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06" name="Line 359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07" name="AutoShape 359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881" name="Group 3597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4902" name="AutoShape 359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03" name="Line 359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04" name="AutoShape 360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882" name="Group 3601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4899" name="AutoShape 360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00" name="Line 360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901" name="AutoShape 360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883" name="Group 3605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4896" name="AutoShape 360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97" name="Line 360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98" name="AutoShape 360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884" name="Group 3609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4893" name="AutoShape 361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94" name="Line 361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95" name="AutoShape 361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885" name="Group 3613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4890" name="AutoShape 361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91" name="Line 361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92" name="AutoShape 361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886" name="Group 3617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4887" name="AutoShape 361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88" name="Line 361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89" name="AutoShape 362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4795" name="Group 3621"/>
            <p:cNvGrpSpPr>
              <a:grpSpLocks/>
            </p:cNvGrpSpPr>
            <p:nvPr/>
          </p:nvGrpSpPr>
          <p:grpSpPr bwMode="auto">
            <a:xfrm>
              <a:off x="3056" y="3808"/>
              <a:ext cx="1968" cy="240"/>
              <a:chOff x="3504" y="720"/>
              <a:chExt cx="1968" cy="240"/>
            </a:xfrm>
          </p:grpSpPr>
          <p:grpSp>
            <p:nvGrpSpPr>
              <p:cNvPr id="14837" name="Group 3622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4874" name="AutoShape 362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75" name="Line 362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76" name="AutoShape 362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838" name="Group 3626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4871" name="AutoShape 362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72" name="Line 362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73" name="AutoShape 362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839" name="Group 3630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4868" name="AutoShape 363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69" name="Line 363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70" name="AutoShape 363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840" name="Group 3634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4865" name="AutoShape 363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66" name="Line 363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67" name="AutoShape 363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841" name="Group 3638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4862" name="AutoShape 363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63" name="Line 364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64" name="AutoShape 364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842" name="Group 3642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4859" name="AutoShape 364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60" name="Line 364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61" name="AutoShape 364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843" name="Group 3646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4856" name="AutoShape 364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57" name="Line 364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58" name="AutoShape 364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844" name="Group 3650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4853" name="AutoShape 365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54" name="Line 365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55" name="AutoShape 365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845" name="Group 3654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4850" name="AutoShape 365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51" name="Line 365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52" name="AutoShape 365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846" name="Group 3658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4847" name="AutoShape 365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48" name="Line 366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49" name="AutoShape 366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4796" name="Group 3662"/>
            <p:cNvGrpSpPr>
              <a:grpSpLocks/>
            </p:cNvGrpSpPr>
            <p:nvPr/>
          </p:nvGrpSpPr>
          <p:grpSpPr bwMode="auto">
            <a:xfrm>
              <a:off x="2992" y="3872"/>
              <a:ext cx="1968" cy="240"/>
              <a:chOff x="2992" y="3872"/>
              <a:chExt cx="1968" cy="240"/>
            </a:xfrm>
          </p:grpSpPr>
          <p:grpSp>
            <p:nvGrpSpPr>
              <p:cNvPr id="14797" name="Group 3663"/>
              <p:cNvGrpSpPr>
                <a:grpSpLocks/>
              </p:cNvGrpSpPr>
              <p:nvPr/>
            </p:nvGrpSpPr>
            <p:grpSpPr bwMode="auto">
              <a:xfrm>
                <a:off x="2992" y="3872"/>
                <a:ext cx="240" cy="240"/>
                <a:chOff x="1584" y="1104"/>
                <a:chExt cx="2448" cy="2456"/>
              </a:xfrm>
            </p:grpSpPr>
            <p:sp>
              <p:nvSpPr>
                <p:cNvPr id="14834" name="AutoShape 366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35" name="Line 366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36" name="AutoShape 366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798" name="Group 3667"/>
              <p:cNvGrpSpPr>
                <a:grpSpLocks/>
              </p:cNvGrpSpPr>
              <p:nvPr/>
            </p:nvGrpSpPr>
            <p:grpSpPr bwMode="auto">
              <a:xfrm>
                <a:off x="3184" y="3872"/>
                <a:ext cx="240" cy="240"/>
                <a:chOff x="1584" y="1104"/>
                <a:chExt cx="2448" cy="2456"/>
              </a:xfrm>
            </p:grpSpPr>
            <p:sp>
              <p:nvSpPr>
                <p:cNvPr id="14831" name="AutoShape 366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32" name="Line 366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33" name="AutoShape 367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799" name="Group 3671"/>
              <p:cNvGrpSpPr>
                <a:grpSpLocks/>
              </p:cNvGrpSpPr>
              <p:nvPr/>
            </p:nvGrpSpPr>
            <p:grpSpPr bwMode="auto">
              <a:xfrm>
                <a:off x="3376" y="3872"/>
                <a:ext cx="240" cy="240"/>
                <a:chOff x="1584" y="1104"/>
                <a:chExt cx="2448" cy="2456"/>
              </a:xfrm>
            </p:grpSpPr>
            <p:sp>
              <p:nvSpPr>
                <p:cNvPr id="14828" name="AutoShape 367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29" name="Line 367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30" name="AutoShape 367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800" name="Group 3675"/>
              <p:cNvGrpSpPr>
                <a:grpSpLocks/>
              </p:cNvGrpSpPr>
              <p:nvPr/>
            </p:nvGrpSpPr>
            <p:grpSpPr bwMode="auto">
              <a:xfrm>
                <a:off x="3568" y="3872"/>
                <a:ext cx="240" cy="240"/>
                <a:chOff x="1584" y="1104"/>
                <a:chExt cx="2448" cy="2456"/>
              </a:xfrm>
            </p:grpSpPr>
            <p:sp>
              <p:nvSpPr>
                <p:cNvPr id="14825" name="AutoShape 367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26" name="Line 367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27" name="AutoShape 367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801" name="Group 3679"/>
              <p:cNvGrpSpPr>
                <a:grpSpLocks/>
              </p:cNvGrpSpPr>
              <p:nvPr/>
            </p:nvGrpSpPr>
            <p:grpSpPr bwMode="auto">
              <a:xfrm>
                <a:off x="3760" y="3872"/>
                <a:ext cx="240" cy="240"/>
                <a:chOff x="1584" y="1104"/>
                <a:chExt cx="2448" cy="2456"/>
              </a:xfrm>
            </p:grpSpPr>
            <p:sp>
              <p:nvSpPr>
                <p:cNvPr id="14822" name="AutoShape 368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23" name="Line 368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24" name="AutoShape 368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802" name="Group 3683"/>
              <p:cNvGrpSpPr>
                <a:grpSpLocks/>
              </p:cNvGrpSpPr>
              <p:nvPr/>
            </p:nvGrpSpPr>
            <p:grpSpPr bwMode="auto">
              <a:xfrm>
                <a:off x="3952" y="3872"/>
                <a:ext cx="240" cy="240"/>
                <a:chOff x="1584" y="1104"/>
                <a:chExt cx="2448" cy="2456"/>
              </a:xfrm>
            </p:grpSpPr>
            <p:sp>
              <p:nvSpPr>
                <p:cNvPr id="14819" name="AutoShape 368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20" name="Line 368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21" name="AutoShape 368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803" name="Group 3687"/>
              <p:cNvGrpSpPr>
                <a:grpSpLocks/>
              </p:cNvGrpSpPr>
              <p:nvPr/>
            </p:nvGrpSpPr>
            <p:grpSpPr bwMode="auto">
              <a:xfrm>
                <a:off x="4144" y="3872"/>
                <a:ext cx="240" cy="240"/>
                <a:chOff x="1584" y="1104"/>
                <a:chExt cx="2448" cy="2456"/>
              </a:xfrm>
            </p:grpSpPr>
            <p:sp>
              <p:nvSpPr>
                <p:cNvPr id="14816" name="AutoShape 368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17" name="Line 368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18" name="AutoShape 369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804" name="Group 3691"/>
              <p:cNvGrpSpPr>
                <a:grpSpLocks/>
              </p:cNvGrpSpPr>
              <p:nvPr/>
            </p:nvGrpSpPr>
            <p:grpSpPr bwMode="auto">
              <a:xfrm>
                <a:off x="4336" y="3872"/>
                <a:ext cx="240" cy="240"/>
                <a:chOff x="1584" y="1104"/>
                <a:chExt cx="2448" cy="2456"/>
              </a:xfrm>
            </p:grpSpPr>
            <p:sp>
              <p:nvSpPr>
                <p:cNvPr id="14813" name="AutoShape 369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14" name="Line 369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15" name="AutoShape 369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805" name="Group 3695"/>
              <p:cNvGrpSpPr>
                <a:grpSpLocks/>
              </p:cNvGrpSpPr>
              <p:nvPr/>
            </p:nvGrpSpPr>
            <p:grpSpPr bwMode="auto">
              <a:xfrm>
                <a:off x="4528" y="3872"/>
                <a:ext cx="240" cy="240"/>
                <a:chOff x="1584" y="1104"/>
                <a:chExt cx="2448" cy="2456"/>
              </a:xfrm>
            </p:grpSpPr>
            <p:sp>
              <p:nvSpPr>
                <p:cNvPr id="14810" name="AutoShape 369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11" name="Line 369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12" name="AutoShape 369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806" name="Group 3699"/>
              <p:cNvGrpSpPr>
                <a:grpSpLocks/>
              </p:cNvGrpSpPr>
              <p:nvPr/>
            </p:nvGrpSpPr>
            <p:grpSpPr bwMode="auto">
              <a:xfrm>
                <a:off x="4720" y="3872"/>
                <a:ext cx="240" cy="240"/>
                <a:chOff x="1584" y="1104"/>
                <a:chExt cx="2448" cy="2456"/>
              </a:xfrm>
            </p:grpSpPr>
            <p:sp>
              <p:nvSpPr>
                <p:cNvPr id="14807" name="AutoShape 370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08" name="Line 370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809" name="AutoShape 370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5942" name="Group 3703"/>
          <p:cNvGrpSpPr>
            <a:grpSpLocks/>
          </p:cNvGrpSpPr>
          <p:nvPr/>
        </p:nvGrpSpPr>
        <p:grpSpPr bwMode="auto">
          <a:xfrm>
            <a:off x="1371600" y="1295400"/>
            <a:ext cx="4013200" cy="1270000"/>
            <a:chOff x="2992" y="3312"/>
            <a:chExt cx="2528" cy="800"/>
          </a:xfrm>
        </p:grpSpPr>
        <p:grpSp>
          <p:nvGrpSpPr>
            <p:cNvPr id="14377" name="Group 3704"/>
            <p:cNvGrpSpPr>
              <a:grpSpLocks/>
            </p:cNvGrpSpPr>
            <p:nvPr/>
          </p:nvGrpSpPr>
          <p:grpSpPr bwMode="auto">
            <a:xfrm>
              <a:off x="3552" y="3312"/>
              <a:ext cx="1968" cy="240"/>
              <a:chOff x="3504" y="720"/>
              <a:chExt cx="1968" cy="240"/>
            </a:xfrm>
          </p:grpSpPr>
          <p:grpSp>
            <p:nvGrpSpPr>
              <p:cNvPr id="14747" name="Group 3705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4784" name="AutoShape 370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85" name="Line 370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86" name="AutoShape 370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748" name="Group 3709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4781" name="AutoShape 371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82" name="Line 371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83" name="AutoShape 371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749" name="Group 3713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4778" name="AutoShape 371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79" name="Line 371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80" name="AutoShape 371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750" name="Group 3717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4775" name="AutoShape 371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76" name="Line 371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77" name="AutoShape 372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751" name="Group 3721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4772" name="AutoShape 372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73" name="Line 372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74" name="AutoShape 372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752" name="Group 3725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4769" name="AutoShape 372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70" name="Line 372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71" name="AutoShape 372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29" name="Group 3729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4766" name="AutoShape 373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67" name="Line 373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68" name="AutoShape 373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754" name="Group 3733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4763" name="AutoShape 373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64" name="Line 373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65" name="AutoShape 373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755" name="Group 3737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4760" name="AutoShape 373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61" name="Line 373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62" name="AutoShape 374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756" name="Group 3741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4757" name="AutoShape 374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58" name="Line 374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59" name="AutoShape 374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4378" name="Group 3745"/>
            <p:cNvGrpSpPr>
              <a:grpSpLocks/>
            </p:cNvGrpSpPr>
            <p:nvPr/>
          </p:nvGrpSpPr>
          <p:grpSpPr bwMode="auto">
            <a:xfrm>
              <a:off x="3488" y="3376"/>
              <a:ext cx="1968" cy="240"/>
              <a:chOff x="3504" y="720"/>
              <a:chExt cx="1968" cy="240"/>
            </a:xfrm>
          </p:grpSpPr>
          <p:grpSp>
            <p:nvGrpSpPr>
              <p:cNvPr id="14707" name="Group 3746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4744" name="AutoShape 374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45" name="Line 374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46" name="AutoShape 374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708" name="Group 3750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4741" name="AutoShape 375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42" name="Line 375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43" name="AutoShape 375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709" name="Group 3754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4738" name="AutoShape 375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39" name="Line 375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40" name="AutoShape 375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710" name="Group 3758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4735" name="AutoShape 375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36" name="Line 376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37" name="AutoShape 376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711" name="Group 3762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4732" name="AutoShape 376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33" name="Line 376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34" name="AutoShape 376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712" name="Group 3766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4729" name="AutoShape 376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30" name="Line 376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31" name="AutoShape 376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713" name="Group 3770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4726" name="AutoShape 377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27" name="Line 377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28" name="AutoShape 377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714" name="Group 3774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4723" name="AutoShape 377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24" name="Line 377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25" name="AutoShape 377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715" name="Group 3778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4720" name="AutoShape 377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21" name="Line 378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22" name="AutoShape 378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716" name="Group 3782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4717" name="AutoShape 378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18" name="Line 378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19" name="AutoShape 378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4379" name="Group 3786"/>
            <p:cNvGrpSpPr>
              <a:grpSpLocks/>
            </p:cNvGrpSpPr>
            <p:nvPr/>
          </p:nvGrpSpPr>
          <p:grpSpPr bwMode="auto">
            <a:xfrm>
              <a:off x="3424" y="3440"/>
              <a:ext cx="1968" cy="240"/>
              <a:chOff x="3504" y="720"/>
              <a:chExt cx="1968" cy="240"/>
            </a:xfrm>
          </p:grpSpPr>
          <p:grpSp>
            <p:nvGrpSpPr>
              <p:cNvPr id="14667" name="Group 3787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4704" name="AutoShape 378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05" name="Line 378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06" name="AutoShape 379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668" name="Group 3791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4701" name="AutoShape 379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02" name="Line 379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03" name="AutoShape 379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669" name="Group 3795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4698" name="AutoShape 379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99" name="Line 379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700" name="AutoShape 379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670" name="Group 3799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4695" name="AutoShape 380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96" name="Line 380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97" name="AutoShape 380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671" name="Group 3803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4692" name="AutoShape 380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93" name="Line 380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94" name="AutoShape 380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672" name="Group 3807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4689" name="AutoShape 380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90" name="Line 380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91" name="AutoShape 381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673" name="Group 3811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4686" name="AutoShape 381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87" name="Line 381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88" name="AutoShape 381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674" name="Group 3815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4683" name="AutoShape 381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84" name="Line 381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85" name="AutoShape 381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675" name="Group 3819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4680" name="AutoShape 382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81" name="Line 382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82" name="AutoShape 382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676" name="Group 3823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4677" name="AutoShape 382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78" name="Line 382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79" name="AutoShape 382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4380" name="Group 3827"/>
            <p:cNvGrpSpPr>
              <a:grpSpLocks/>
            </p:cNvGrpSpPr>
            <p:nvPr/>
          </p:nvGrpSpPr>
          <p:grpSpPr bwMode="auto">
            <a:xfrm>
              <a:off x="3368" y="3496"/>
              <a:ext cx="1968" cy="240"/>
              <a:chOff x="3504" y="720"/>
              <a:chExt cx="1968" cy="240"/>
            </a:xfrm>
          </p:grpSpPr>
          <p:grpSp>
            <p:nvGrpSpPr>
              <p:cNvPr id="14627" name="Group 3828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4664" name="AutoShape 382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65" name="Line 383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66" name="AutoShape 383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628" name="Group 3832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4661" name="AutoShape 383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62" name="Line 383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63" name="AutoShape 383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629" name="Group 3836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4658" name="AutoShape 383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59" name="Line 383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60" name="AutoShape 383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630" name="Group 3840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4655" name="AutoShape 384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56" name="Line 384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57" name="AutoShape 384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631" name="Group 3844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4652" name="AutoShape 384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53" name="Line 384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54" name="AutoShape 384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632" name="Group 3848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4649" name="AutoShape 384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50" name="Line 385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51" name="AutoShape 385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633" name="Group 3852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4646" name="AutoShape 385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47" name="Line 385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48" name="AutoShape 385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634" name="Group 3856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4643" name="AutoShape 385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44" name="Line 385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45" name="AutoShape 385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635" name="Group 3860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4640" name="AutoShape 386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41" name="Line 386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42" name="AutoShape 386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636" name="Group 3864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4637" name="AutoShape 386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38" name="Line 386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39" name="AutoShape 386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4381" name="Group 3868"/>
            <p:cNvGrpSpPr>
              <a:grpSpLocks/>
            </p:cNvGrpSpPr>
            <p:nvPr/>
          </p:nvGrpSpPr>
          <p:grpSpPr bwMode="auto">
            <a:xfrm>
              <a:off x="3304" y="3560"/>
              <a:ext cx="1968" cy="240"/>
              <a:chOff x="3504" y="720"/>
              <a:chExt cx="1968" cy="240"/>
            </a:xfrm>
          </p:grpSpPr>
          <p:grpSp>
            <p:nvGrpSpPr>
              <p:cNvPr id="14587" name="Group 3869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4624" name="AutoShape 387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25" name="Line 387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26" name="AutoShape 387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588" name="Group 3873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4621" name="AutoShape 387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22" name="Line 387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23" name="AutoShape 387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589" name="Group 3877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4618" name="AutoShape 387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19" name="Line 387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20" name="AutoShape 388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590" name="Group 3881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4615" name="AutoShape 388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16" name="Line 388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17" name="AutoShape 388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591" name="Group 3885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4612" name="AutoShape 388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13" name="Line 388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14" name="AutoShape 388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592" name="Group 3889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4609" name="AutoShape 389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10" name="Line 389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11" name="AutoShape 389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593" name="Group 3893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4606" name="AutoShape 389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07" name="Line 389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08" name="AutoShape 389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594" name="Group 3897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4603" name="AutoShape 389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04" name="Line 389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05" name="AutoShape 390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595" name="Group 3901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4600" name="AutoShape 390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01" name="Line 390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602" name="AutoShape 390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596" name="Group 3905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4597" name="AutoShape 390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98" name="Line 390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99" name="AutoShape 390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4382" name="Group 3909"/>
            <p:cNvGrpSpPr>
              <a:grpSpLocks/>
            </p:cNvGrpSpPr>
            <p:nvPr/>
          </p:nvGrpSpPr>
          <p:grpSpPr bwMode="auto">
            <a:xfrm>
              <a:off x="3248" y="3616"/>
              <a:ext cx="1968" cy="240"/>
              <a:chOff x="3504" y="720"/>
              <a:chExt cx="1968" cy="240"/>
            </a:xfrm>
          </p:grpSpPr>
          <p:grpSp>
            <p:nvGrpSpPr>
              <p:cNvPr id="14547" name="Group 3910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4584" name="AutoShape 391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85" name="Line 391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86" name="AutoShape 391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548" name="Group 3914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4581" name="AutoShape 391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82" name="Line 391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83" name="AutoShape 391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549" name="Group 3918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4578" name="AutoShape 391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79" name="Line 392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80" name="AutoShape 392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550" name="Group 3922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4575" name="AutoShape 392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76" name="Line 392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77" name="AutoShape 392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551" name="Group 3926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4572" name="AutoShape 392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73" name="Line 392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74" name="AutoShape 392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30" name="Group 3930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4569" name="AutoShape 393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70" name="Line 393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71" name="AutoShape 393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553" name="Group 3934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4566" name="AutoShape 393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67" name="Line 393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68" name="AutoShape 393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554" name="Group 3938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4563" name="AutoShape 393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64" name="Line 394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65" name="AutoShape 394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555" name="Group 3942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4560" name="AutoShape 394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61" name="Line 394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62" name="AutoShape 394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556" name="Group 3946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4557" name="AutoShape 394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58" name="Line 394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59" name="AutoShape 394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4383" name="Group 3950"/>
            <p:cNvGrpSpPr>
              <a:grpSpLocks/>
            </p:cNvGrpSpPr>
            <p:nvPr/>
          </p:nvGrpSpPr>
          <p:grpSpPr bwMode="auto">
            <a:xfrm>
              <a:off x="3184" y="3680"/>
              <a:ext cx="1968" cy="240"/>
              <a:chOff x="3504" y="720"/>
              <a:chExt cx="1968" cy="240"/>
            </a:xfrm>
          </p:grpSpPr>
          <p:grpSp>
            <p:nvGrpSpPr>
              <p:cNvPr id="14507" name="Group 3951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4544" name="AutoShape 395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45" name="Line 395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46" name="AutoShape 395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508" name="Group 3955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4541" name="AutoShape 395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42" name="Line 395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43" name="AutoShape 395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509" name="Group 3959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4538" name="AutoShape 396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39" name="Line 396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40" name="AutoShape 396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510" name="Group 3963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4535" name="AutoShape 396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36" name="Line 396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37" name="AutoShape 396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511" name="Group 3967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4532" name="AutoShape 396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33" name="Line 396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34" name="AutoShape 397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512" name="Group 3971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4529" name="AutoShape 397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30" name="Line 397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31" name="AutoShape 397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513" name="Group 3975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4526" name="AutoShape 397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27" name="Line 397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28" name="AutoShape 397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514" name="Group 3979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4523" name="AutoShape 398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24" name="Line 398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25" name="AutoShape 398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515" name="Group 3983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4520" name="AutoShape 398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21" name="Line 398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22" name="AutoShape 398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516" name="Group 3987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4517" name="AutoShape 398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18" name="Line 398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19" name="AutoShape 399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4384" name="Group 3991"/>
            <p:cNvGrpSpPr>
              <a:grpSpLocks/>
            </p:cNvGrpSpPr>
            <p:nvPr/>
          </p:nvGrpSpPr>
          <p:grpSpPr bwMode="auto">
            <a:xfrm>
              <a:off x="3120" y="3744"/>
              <a:ext cx="1968" cy="240"/>
              <a:chOff x="3504" y="720"/>
              <a:chExt cx="1968" cy="240"/>
            </a:xfrm>
          </p:grpSpPr>
          <p:grpSp>
            <p:nvGrpSpPr>
              <p:cNvPr id="14467" name="Group 3992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4504" name="AutoShape 399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05" name="Line 399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06" name="AutoShape 399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468" name="Group 3996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4501" name="AutoShape 399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02" name="Line 399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03" name="AutoShape 399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469" name="Group 4000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4498" name="AutoShape 400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99" name="Line 400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500" name="AutoShape 400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470" name="Group 4004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4495" name="AutoShape 400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96" name="Line 400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97" name="AutoShape 400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471" name="Group 4008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4492" name="AutoShape 400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93" name="Line 401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94" name="AutoShape 401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472" name="Group 4012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4489" name="AutoShape 401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90" name="Line 401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91" name="AutoShape 401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473" name="Group 4016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4486" name="AutoShape 401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87" name="Line 401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88" name="AutoShape 401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474" name="Group 4020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4483" name="AutoShape 402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84" name="Line 402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85" name="AutoShape 402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475" name="Group 4024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4480" name="AutoShape 402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81" name="Line 402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82" name="AutoShape 402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476" name="Group 4028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4477" name="AutoShape 402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78" name="Line 403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79" name="AutoShape 403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4385" name="Group 4032"/>
            <p:cNvGrpSpPr>
              <a:grpSpLocks/>
            </p:cNvGrpSpPr>
            <p:nvPr/>
          </p:nvGrpSpPr>
          <p:grpSpPr bwMode="auto">
            <a:xfrm>
              <a:off x="3056" y="3808"/>
              <a:ext cx="1968" cy="240"/>
              <a:chOff x="3504" y="720"/>
              <a:chExt cx="1968" cy="240"/>
            </a:xfrm>
          </p:grpSpPr>
          <p:grpSp>
            <p:nvGrpSpPr>
              <p:cNvPr id="14427" name="Group 4033"/>
              <p:cNvGrpSpPr>
                <a:grpSpLocks/>
              </p:cNvGrpSpPr>
              <p:nvPr/>
            </p:nvGrpSpPr>
            <p:grpSpPr bwMode="auto">
              <a:xfrm>
                <a:off x="3504" y="720"/>
                <a:ext cx="240" cy="240"/>
                <a:chOff x="1584" y="1104"/>
                <a:chExt cx="2448" cy="2456"/>
              </a:xfrm>
            </p:grpSpPr>
            <p:sp>
              <p:nvSpPr>
                <p:cNvPr id="14464" name="AutoShape 403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65" name="Line 403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66" name="AutoShape 403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428" name="Group 4037"/>
              <p:cNvGrpSpPr>
                <a:grpSpLocks/>
              </p:cNvGrpSpPr>
              <p:nvPr/>
            </p:nvGrpSpPr>
            <p:grpSpPr bwMode="auto">
              <a:xfrm>
                <a:off x="3696" y="720"/>
                <a:ext cx="240" cy="240"/>
                <a:chOff x="1584" y="1104"/>
                <a:chExt cx="2448" cy="2456"/>
              </a:xfrm>
            </p:grpSpPr>
            <p:sp>
              <p:nvSpPr>
                <p:cNvPr id="14461" name="AutoShape 403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62" name="Line 403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63" name="AutoShape 404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429" name="Group 4041"/>
              <p:cNvGrpSpPr>
                <a:grpSpLocks/>
              </p:cNvGrpSpPr>
              <p:nvPr/>
            </p:nvGrpSpPr>
            <p:grpSpPr bwMode="auto">
              <a:xfrm>
                <a:off x="3888" y="720"/>
                <a:ext cx="240" cy="240"/>
                <a:chOff x="1584" y="1104"/>
                <a:chExt cx="2448" cy="2456"/>
              </a:xfrm>
            </p:grpSpPr>
            <p:sp>
              <p:nvSpPr>
                <p:cNvPr id="14458" name="AutoShape 404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59" name="Line 404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60" name="AutoShape 404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430" name="Group 4045"/>
              <p:cNvGrpSpPr>
                <a:grpSpLocks/>
              </p:cNvGrpSpPr>
              <p:nvPr/>
            </p:nvGrpSpPr>
            <p:grpSpPr bwMode="auto">
              <a:xfrm>
                <a:off x="4080" y="720"/>
                <a:ext cx="240" cy="240"/>
                <a:chOff x="1584" y="1104"/>
                <a:chExt cx="2448" cy="2456"/>
              </a:xfrm>
            </p:grpSpPr>
            <p:sp>
              <p:nvSpPr>
                <p:cNvPr id="14455" name="AutoShape 404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56" name="Line 404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57" name="AutoShape 404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431" name="Group 4049"/>
              <p:cNvGrpSpPr>
                <a:grpSpLocks/>
              </p:cNvGrpSpPr>
              <p:nvPr/>
            </p:nvGrpSpPr>
            <p:grpSpPr bwMode="auto">
              <a:xfrm>
                <a:off x="4272" y="720"/>
                <a:ext cx="240" cy="240"/>
                <a:chOff x="1584" y="1104"/>
                <a:chExt cx="2448" cy="2456"/>
              </a:xfrm>
            </p:grpSpPr>
            <p:sp>
              <p:nvSpPr>
                <p:cNvPr id="14452" name="AutoShape 405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53" name="Line 405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54" name="AutoShape 405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432" name="Group 4053"/>
              <p:cNvGrpSpPr>
                <a:grpSpLocks/>
              </p:cNvGrpSpPr>
              <p:nvPr/>
            </p:nvGrpSpPr>
            <p:grpSpPr bwMode="auto">
              <a:xfrm>
                <a:off x="4464" y="720"/>
                <a:ext cx="240" cy="240"/>
                <a:chOff x="1584" y="1104"/>
                <a:chExt cx="2448" cy="2456"/>
              </a:xfrm>
            </p:grpSpPr>
            <p:sp>
              <p:nvSpPr>
                <p:cNvPr id="14449" name="AutoShape 4054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50" name="Line 4055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51" name="AutoShape 4056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433" name="Group 4057"/>
              <p:cNvGrpSpPr>
                <a:grpSpLocks/>
              </p:cNvGrpSpPr>
              <p:nvPr/>
            </p:nvGrpSpPr>
            <p:grpSpPr bwMode="auto">
              <a:xfrm>
                <a:off x="4656" y="720"/>
                <a:ext cx="240" cy="240"/>
                <a:chOff x="1584" y="1104"/>
                <a:chExt cx="2448" cy="2456"/>
              </a:xfrm>
            </p:grpSpPr>
            <p:sp>
              <p:nvSpPr>
                <p:cNvPr id="14446" name="AutoShape 4058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47" name="Line 4059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48" name="AutoShape 4060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434" name="Group 4061"/>
              <p:cNvGrpSpPr>
                <a:grpSpLocks/>
              </p:cNvGrpSpPr>
              <p:nvPr/>
            </p:nvGrpSpPr>
            <p:grpSpPr bwMode="auto">
              <a:xfrm>
                <a:off x="4848" y="720"/>
                <a:ext cx="240" cy="240"/>
                <a:chOff x="1584" y="1104"/>
                <a:chExt cx="2448" cy="2456"/>
              </a:xfrm>
            </p:grpSpPr>
            <p:sp>
              <p:nvSpPr>
                <p:cNvPr id="14443" name="AutoShape 4062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44" name="Line 4063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45" name="AutoShape 4064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435" name="Group 4065"/>
              <p:cNvGrpSpPr>
                <a:grpSpLocks/>
              </p:cNvGrpSpPr>
              <p:nvPr/>
            </p:nvGrpSpPr>
            <p:grpSpPr bwMode="auto">
              <a:xfrm>
                <a:off x="5040" y="720"/>
                <a:ext cx="240" cy="240"/>
                <a:chOff x="1584" y="1104"/>
                <a:chExt cx="2448" cy="2456"/>
              </a:xfrm>
            </p:grpSpPr>
            <p:sp>
              <p:nvSpPr>
                <p:cNvPr id="14440" name="AutoShape 4066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41" name="Line 4067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42" name="AutoShape 4068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436" name="Group 4069"/>
              <p:cNvGrpSpPr>
                <a:grpSpLocks/>
              </p:cNvGrpSpPr>
              <p:nvPr/>
            </p:nvGrpSpPr>
            <p:grpSpPr bwMode="auto">
              <a:xfrm>
                <a:off x="5232" y="720"/>
                <a:ext cx="240" cy="240"/>
                <a:chOff x="1584" y="1104"/>
                <a:chExt cx="2448" cy="2456"/>
              </a:xfrm>
            </p:grpSpPr>
            <p:sp>
              <p:nvSpPr>
                <p:cNvPr id="14437" name="AutoShape 4070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38" name="Line 4071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39" name="AutoShape 4072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4386" name="Group 4073"/>
            <p:cNvGrpSpPr>
              <a:grpSpLocks/>
            </p:cNvGrpSpPr>
            <p:nvPr/>
          </p:nvGrpSpPr>
          <p:grpSpPr bwMode="auto">
            <a:xfrm>
              <a:off x="2992" y="3872"/>
              <a:ext cx="1968" cy="240"/>
              <a:chOff x="2992" y="3872"/>
              <a:chExt cx="1968" cy="240"/>
            </a:xfrm>
          </p:grpSpPr>
          <p:grpSp>
            <p:nvGrpSpPr>
              <p:cNvPr id="14387" name="Group 4074"/>
              <p:cNvGrpSpPr>
                <a:grpSpLocks/>
              </p:cNvGrpSpPr>
              <p:nvPr/>
            </p:nvGrpSpPr>
            <p:grpSpPr bwMode="auto">
              <a:xfrm>
                <a:off x="2992" y="3872"/>
                <a:ext cx="240" cy="240"/>
                <a:chOff x="1584" y="1104"/>
                <a:chExt cx="2448" cy="2456"/>
              </a:xfrm>
            </p:grpSpPr>
            <p:sp>
              <p:nvSpPr>
                <p:cNvPr id="14424" name="AutoShape 407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25" name="Line 407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26" name="AutoShape 407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388" name="Group 4078"/>
              <p:cNvGrpSpPr>
                <a:grpSpLocks/>
              </p:cNvGrpSpPr>
              <p:nvPr/>
            </p:nvGrpSpPr>
            <p:grpSpPr bwMode="auto">
              <a:xfrm>
                <a:off x="3184" y="3872"/>
                <a:ext cx="240" cy="240"/>
                <a:chOff x="1584" y="1104"/>
                <a:chExt cx="2448" cy="2456"/>
              </a:xfrm>
            </p:grpSpPr>
            <p:sp>
              <p:nvSpPr>
                <p:cNvPr id="14421" name="AutoShape 407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22" name="Line 408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23" name="AutoShape 408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389" name="Group 4082"/>
              <p:cNvGrpSpPr>
                <a:grpSpLocks/>
              </p:cNvGrpSpPr>
              <p:nvPr/>
            </p:nvGrpSpPr>
            <p:grpSpPr bwMode="auto">
              <a:xfrm>
                <a:off x="3376" y="3872"/>
                <a:ext cx="240" cy="240"/>
                <a:chOff x="1584" y="1104"/>
                <a:chExt cx="2448" cy="2456"/>
              </a:xfrm>
            </p:grpSpPr>
            <p:sp>
              <p:nvSpPr>
                <p:cNvPr id="14418" name="AutoShape 408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19" name="Line 408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20" name="AutoShape 408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390" name="Group 4086"/>
              <p:cNvGrpSpPr>
                <a:grpSpLocks/>
              </p:cNvGrpSpPr>
              <p:nvPr/>
            </p:nvGrpSpPr>
            <p:grpSpPr bwMode="auto">
              <a:xfrm>
                <a:off x="3568" y="3872"/>
                <a:ext cx="240" cy="240"/>
                <a:chOff x="1584" y="1104"/>
                <a:chExt cx="2448" cy="2456"/>
              </a:xfrm>
            </p:grpSpPr>
            <p:sp>
              <p:nvSpPr>
                <p:cNvPr id="14415" name="AutoShape 408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16" name="Line 408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17" name="AutoShape 408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391" name="Group 4090"/>
              <p:cNvGrpSpPr>
                <a:grpSpLocks/>
              </p:cNvGrpSpPr>
              <p:nvPr/>
            </p:nvGrpSpPr>
            <p:grpSpPr bwMode="auto">
              <a:xfrm>
                <a:off x="3760" y="3872"/>
                <a:ext cx="240" cy="240"/>
                <a:chOff x="1584" y="1104"/>
                <a:chExt cx="2448" cy="2456"/>
              </a:xfrm>
            </p:grpSpPr>
            <p:sp>
              <p:nvSpPr>
                <p:cNvPr id="14412" name="AutoShape 409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13" name="Line 409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14" name="AutoShape 409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392" name="Group 4094"/>
              <p:cNvGrpSpPr>
                <a:grpSpLocks/>
              </p:cNvGrpSpPr>
              <p:nvPr/>
            </p:nvGrpSpPr>
            <p:grpSpPr bwMode="auto">
              <a:xfrm>
                <a:off x="3952" y="3872"/>
                <a:ext cx="240" cy="240"/>
                <a:chOff x="1584" y="1104"/>
                <a:chExt cx="2448" cy="2456"/>
              </a:xfrm>
            </p:grpSpPr>
            <p:sp>
              <p:nvSpPr>
                <p:cNvPr id="14409" name="AutoShape 4095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10" name="Line 4096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11" name="AutoShape 4097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393" name="Group 4098"/>
              <p:cNvGrpSpPr>
                <a:grpSpLocks/>
              </p:cNvGrpSpPr>
              <p:nvPr/>
            </p:nvGrpSpPr>
            <p:grpSpPr bwMode="auto">
              <a:xfrm>
                <a:off x="4144" y="3872"/>
                <a:ext cx="240" cy="240"/>
                <a:chOff x="1584" y="1104"/>
                <a:chExt cx="2448" cy="2456"/>
              </a:xfrm>
            </p:grpSpPr>
            <p:sp>
              <p:nvSpPr>
                <p:cNvPr id="14406" name="AutoShape 4099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07" name="Line 4100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08" name="AutoShape 4101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394" name="Group 4102"/>
              <p:cNvGrpSpPr>
                <a:grpSpLocks/>
              </p:cNvGrpSpPr>
              <p:nvPr/>
            </p:nvGrpSpPr>
            <p:grpSpPr bwMode="auto">
              <a:xfrm>
                <a:off x="4336" y="3872"/>
                <a:ext cx="240" cy="240"/>
                <a:chOff x="1584" y="1104"/>
                <a:chExt cx="2448" cy="2456"/>
              </a:xfrm>
            </p:grpSpPr>
            <p:sp>
              <p:nvSpPr>
                <p:cNvPr id="14403" name="AutoShape 4103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04" name="Line 4104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05" name="AutoShape 4105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395" name="Group 4106"/>
              <p:cNvGrpSpPr>
                <a:grpSpLocks/>
              </p:cNvGrpSpPr>
              <p:nvPr/>
            </p:nvGrpSpPr>
            <p:grpSpPr bwMode="auto">
              <a:xfrm>
                <a:off x="4528" y="3872"/>
                <a:ext cx="240" cy="240"/>
                <a:chOff x="1584" y="1104"/>
                <a:chExt cx="2448" cy="2456"/>
              </a:xfrm>
            </p:grpSpPr>
            <p:sp>
              <p:nvSpPr>
                <p:cNvPr id="14400" name="AutoShape 4107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01" name="Line 4108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402" name="AutoShape 4109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4396" name="Group 4110"/>
              <p:cNvGrpSpPr>
                <a:grpSpLocks/>
              </p:cNvGrpSpPr>
              <p:nvPr/>
            </p:nvGrpSpPr>
            <p:grpSpPr bwMode="auto">
              <a:xfrm>
                <a:off x="4720" y="3872"/>
                <a:ext cx="240" cy="240"/>
                <a:chOff x="1584" y="1104"/>
                <a:chExt cx="2448" cy="2456"/>
              </a:xfrm>
            </p:grpSpPr>
            <p:sp>
              <p:nvSpPr>
                <p:cNvPr id="14397" name="AutoShape 4111"/>
                <p:cNvSpPr>
                  <a:spLocks noChangeArrowheads="1"/>
                </p:cNvSpPr>
                <p:nvPr/>
              </p:nvSpPr>
              <p:spPr bwMode="auto">
                <a:xfrm>
                  <a:off x="1584" y="1104"/>
                  <a:ext cx="2448" cy="2448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398" name="Line 4112"/>
                <p:cNvSpPr>
                  <a:spLocks noChangeShapeType="1"/>
                </p:cNvSpPr>
                <p:nvPr/>
              </p:nvSpPr>
              <p:spPr bwMode="auto">
                <a:xfrm>
                  <a:off x="2200" y="1104"/>
                  <a:ext cx="8" cy="185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399" name="AutoShape 4113"/>
                <p:cNvSpPr>
                  <a:spLocks noChangeArrowheads="1"/>
                </p:cNvSpPr>
                <p:nvPr/>
              </p:nvSpPr>
              <p:spPr bwMode="auto">
                <a:xfrm>
                  <a:off x="1584" y="2936"/>
                  <a:ext cx="2448" cy="624"/>
                </a:xfrm>
                <a:prstGeom prst="parallelogram">
                  <a:avLst>
                    <a:gd name="adj" fmla="val 100002"/>
                  </a:avLst>
                </a:prstGeom>
                <a:noFill/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200" smtClean="0">
                    <a:solidFill>
                      <a:prstClr val="black"/>
                    </a:solidFill>
                    <a:latin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4367" name="Group 4114"/>
          <p:cNvGrpSpPr>
            <a:grpSpLocks/>
          </p:cNvGrpSpPr>
          <p:nvPr/>
        </p:nvGrpSpPr>
        <p:grpSpPr bwMode="auto">
          <a:xfrm>
            <a:off x="1371600" y="1295400"/>
            <a:ext cx="4013200" cy="4000500"/>
            <a:chOff x="1584" y="1104"/>
            <a:chExt cx="2448" cy="2456"/>
          </a:xfrm>
        </p:grpSpPr>
        <p:sp>
          <p:nvSpPr>
            <p:cNvPr id="14374" name="AutoShape 4115"/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14375" name="Line 4116"/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14376" name="AutoShape 4117"/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</p:grpSp>
      <p:sp>
        <p:nvSpPr>
          <p:cNvPr id="14368" name="Text Box 4118"/>
          <p:cNvSpPr txBox="1">
            <a:spLocks noChangeArrowheads="1"/>
          </p:cNvSpPr>
          <p:nvPr/>
        </p:nvSpPr>
        <p:spPr bwMode="auto">
          <a:xfrm>
            <a:off x="3505200" y="685800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800" b="1" smtClean="0">
                <a:solidFill>
                  <a:srgbClr val="CC0000"/>
                </a:solidFill>
                <a:latin typeface=".VnTime" pitchFamily="34" charset="0"/>
              </a:rPr>
              <a:t>1m</a:t>
            </a:r>
          </a:p>
        </p:txBody>
      </p:sp>
      <p:sp>
        <p:nvSpPr>
          <p:cNvPr id="14369" name="Text Box 4119"/>
          <p:cNvSpPr txBox="1">
            <a:spLocks noChangeArrowheads="1"/>
          </p:cNvSpPr>
          <p:nvPr/>
        </p:nvSpPr>
        <p:spPr bwMode="auto">
          <a:xfrm>
            <a:off x="381000" y="3505200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800" b="1" smtClean="0">
                <a:solidFill>
                  <a:srgbClr val="CC0000"/>
                </a:solidFill>
                <a:latin typeface=".VnTime" pitchFamily="34" charset="0"/>
              </a:rPr>
              <a:t>1m</a:t>
            </a:r>
            <a:endParaRPr lang="en-US" sz="2800" b="1" baseline="30000" smtClean="0">
              <a:solidFill>
                <a:srgbClr val="CC0000"/>
              </a:solidFill>
              <a:latin typeface=".VnTime" pitchFamily="34" charset="0"/>
            </a:endParaRPr>
          </a:p>
        </p:txBody>
      </p:sp>
      <p:sp>
        <p:nvSpPr>
          <p:cNvPr id="14370" name="Text Box 4120"/>
          <p:cNvSpPr txBox="1">
            <a:spLocks noChangeArrowheads="1"/>
          </p:cNvSpPr>
          <p:nvPr/>
        </p:nvSpPr>
        <p:spPr bwMode="auto">
          <a:xfrm>
            <a:off x="1143000" y="1295400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800" b="1" smtClean="0">
                <a:solidFill>
                  <a:srgbClr val="CC0000"/>
                </a:solidFill>
                <a:latin typeface=".VnTime" pitchFamily="34" charset="0"/>
              </a:rPr>
              <a:t>1m</a:t>
            </a:r>
          </a:p>
        </p:txBody>
      </p:sp>
      <p:sp>
        <p:nvSpPr>
          <p:cNvPr id="14371" name="Text Box 4121"/>
          <p:cNvSpPr txBox="1">
            <a:spLocks noChangeArrowheads="1"/>
          </p:cNvSpPr>
          <p:nvPr/>
        </p:nvSpPr>
        <p:spPr bwMode="auto">
          <a:xfrm>
            <a:off x="457200" y="5881688"/>
            <a:ext cx="2362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800" b="1" smtClean="0">
                <a:solidFill>
                  <a:srgbClr val="CC0000"/>
                </a:solidFill>
                <a:latin typeface=".VnTime" pitchFamily="34" charset="0"/>
              </a:rPr>
              <a:t>1dm</a:t>
            </a:r>
            <a:r>
              <a:rPr lang="en-US" sz="2800" b="1" baseline="30000" smtClean="0">
                <a:solidFill>
                  <a:srgbClr val="CC0000"/>
                </a:solidFill>
                <a:latin typeface=".VnTime" pitchFamily="34" charset="0"/>
              </a:rPr>
              <a:t>3</a:t>
            </a:r>
          </a:p>
        </p:txBody>
      </p:sp>
      <p:sp>
        <p:nvSpPr>
          <p:cNvPr id="14372" name="Text Box 4122"/>
          <p:cNvSpPr txBox="1">
            <a:spLocks noChangeArrowheads="1"/>
          </p:cNvSpPr>
          <p:nvPr/>
        </p:nvSpPr>
        <p:spPr bwMode="auto">
          <a:xfrm>
            <a:off x="2514600" y="3048000"/>
            <a:ext cx="2362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4000" b="1" smtClean="0">
                <a:solidFill>
                  <a:srgbClr val="0000FF"/>
                </a:solidFill>
                <a:latin typeface=".VnTime" pitchFamily="34" charset="0"/>
              </a:rPr>
              <a:t>1 m</a:t>
            </a:r>
            <a:r>
              <a:rPr lang="en-US" sz="4000" b="1" baseline="30000" smtClean="0">
                <a:solidFill>
                  <a:srgbClr val="0000FF"/>
                </a:solidFill>
                <a:latin typeface=".VnTime" pitchFamily="34" charset="0"/>
              </a:rPr>
              <a:t>3</a:t>
            </a:r>
          </a:p>
        </p:txBody>
      </p:sp>
      <p:sp>
        <p:nvSpPr>
          <p:cNvPr id="120859" name="Line 4123"/>
          <p:cNvSpPr>
            <a:spLocks noChangeShapeType="1"/>
          </p:cNvSpPr>
          <p:nvPr/>
        </p:nvSpPr>
        <p:spPr bwMode="auto">
          <a:xfrm flipH="1">
            <a:off x="1143000" y="5105400"/>
            <a:ext cx="381000" cy="6858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200" smtClean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4336" name="Rectangle 14335"/>
          <p:cNvSpPr/>
          <p:nvPr/>
        </p:nvSpPr>
        <p:spPr>
          <a:xfrm>
            <a:off x="5538418" y="1219200"/>
            <a:ext cx="276738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1m</a:t>
            </a:r>
            <a:r>
              <a:rPr lang="en-US" sz="24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? dm</a:t>
            </a:r>
            <a:r>
              <a:rPr lang="en-US" sz="24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538418" y="1788586"/>
            <a:ext cx="28568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1m</a:t>
            </a:r>
            <a:r>
              <a:rPr lang="en-US" sz="24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1 000dm</a:t>
            </a:r>
            <a:r>
              <a:rPr lang="en-US" sz="24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776757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 L 3.33333E-6 -0.27222 C 3.33333E-6 -0.39468 0.04357 -0.54444 0.07916 -0.54444 L 0.15833 -0.54444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17" y="-2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583 -0.56111 L 0.12916 -0.07223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2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20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67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7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6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6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67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6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67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67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67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6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67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67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6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6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6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6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6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6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167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167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6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6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6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6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8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6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6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8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6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6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9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6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6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9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0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0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16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6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7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17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176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176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2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14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14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14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14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18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18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4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15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15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4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15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15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15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15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143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143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59" grpId="0" animBg="1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205689" y="2779693"/>
            <a:ext cx="237597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</a:rPr>
              <a:t>1m</a:t>
            </a:r>
            <a:r>
              <a:rPr lang="en-US" altLang="en-US" baseline="30000" dirty="0">
                <a:latin typeface="Times New Roman" panose="02020603050405020304" pitchFamily="18" charset="0"/>
              </a:rPr>
              <a:t>3 </a:t>
            </a:r>
            <a:r>
              <a:rPr lang="en-US" altLang="en-US" dirty="0">
                <a:latin typeface="Times New Roman" panose="02020603050405020304" pitchFamily="18" charset="0"/>
              </a:rPr>
              <a:t> =?...cm</a:t>
            </a:r>
            <a:r>
              <a:rPr lang="en-US" altLang="en-US" baseline="30000" dirty="0">
                <a:latin typeface="Times New Roman" panose="02020603050405020304" pitchFamily="18" charset="0"/>
              </a:rPr>
              <a:t>3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2133600" y="4572000"/>
            <a:ext cx="6802438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Times New Roman" panose="02020603050405020304" pitchFamily="18" charset="0"/>
              </a:rPr>
              <a:t>1m</a:t>
            </a:r>
            <a:r>
              <a:rPr lang="en-US" altLang="en-US" sz="3600" baseline="30000" dirty="0">
                <a:latin typeface="Times New Roman" panose="02020603050405020304" pitchFamily="18" charset="0"/>
              </a:rPr>
              <a:t>3</a:t>
            </a:r>
            <a:r>
              <a:rPr lang="en-US" altLang="en-US" sz="3600" dirty="0">
                <a:latin typeface="Times New Roman" panose="02020603050405020304" pitchFamily="18" charset="0"/>
              </a:rPr>
              <a:t> =(1000x1000)= 1 000 000 cm</a:t>
            </a:r>
            <a:r>
              <a:rPr lang="en-US" altLang="en-US" sz="3600" baseline="30000" dirty="0">
                <a:latin typeface="Times New Roman" panose="02020603050405020304" pitchFamily="18" charset="0"/>
              </a:rPr>
              <a:t>3</a:t>
            </a:r>
            <a:endParaRPr lang="en-US" altLang="en-US" sz="3600" dirty="0">
              <a:latin typeface="Times New Roman" panose="02020603050405020304" pitchFamily="18" charset="0"/>
            </a:endParaRPr>
          </a:p>
        </p:txBody>
      </p:sp>
      <p:sp>
        <p:nvSpPr>
          <p:cNvPr id="7" name="Text Box 20"/>
          <p:cNvSpPr txBox="1">
            <a:spLocks noChangeArrowheads="1"/>
          </p:cNvSpPr>
          <p:nvPr/>
        </p:nvSpPr>
        <p:spPr bwMode="auto">
          <a:xfrm>
            <a:off x="2133599" y="3364468"/>
            <a:ext cx="27654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i="1" dirty="0">
                <a:latin typeface="Times New Roman" panose="02020603050405020304" pitchFamily="18" charset="0"/>
              </a:rPr>
              <a:t>1m</a:t>
            </a:r>
            <a:r>
              <a:rPr lang="en-US" altLang="en-US" i="1" baseline="30000" dirty="0">
                <a:latin typeface="Times New Roman" panose="02020603050405020304" pitchFamily="18" charset="0"/>
              </a:rPr>
              <a:t>3</a:t>
            </a:r>
            <a:r>
              <a:rPr lang="en-US" altLang="en-US" i="1" dirty="0">
                <a:latin typeface="Times New Roman" panose="02020603050405020304" pitchFamily="18" charset="0"/>
              </a:rPr>
              <a:t> =1 000dm</a:t>
            </a:r>
            <a:r>
              <a:rPr lang="en-US" altLang="en-US" i="1" baseline="30000" dirty="0">
                <a:latin typeface="Times New Roman" panose="02020603050405020304" pitchFamily="18" charset="0"/>
              </a:rPr>
              <a:t>3</a:t>
            </a:r>
            <a:endParaRPr lang="en-US" altLang="en-US" i="1" dirty="0">
              <a:latin typeface="Times New Roman" panose="02020603050405020304" pitchFamily="18" charset="0"/>
            </a:endParaRPr>
          </a:p>
        </p:txBody>
      </p:sp>
      <p:sp>
        <p:nvSpPr>
          <p:cNvPr id="8" name="Text Box 21"/>
          <p:cNvSpPr txBox="1">
            <a:spLocks noChangeArrowheads="1"/>
          </p:cNvSpPr>
          <p:nvPr/>
        </p:nvSpPr>
        <p:spPr bwMode="auto">
          <a:xfrm>
            <a:off x="2133600" y="3886200"/>
            <a:ext cx="3255963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i="1" dirty="0">
                <a:latin typeface="Times New Roman" panose="02020603050405020304" pitchFamily="18" charset="0"/>
              </a:rPr>
              <a:t>1 dm</a:t>
            </a:r>
            <a:r>
              <a:rPr lang="en-US" altLang="en-US" i="1" baseline="30000" dirty="0">
                <a:latin typeface="Times New Roman" panose="02020603050405020304" pitchFamily="18" charset="0"/>
              </a:rPr>
              <a:t>3</a:t>
            </a:r>
            <a:r>
              <a:rPr lang="en-US" altLang="en-US" i="1" dirty="0">
                <a:latin typeface="Times New Roman" panose="02020603050405020304" pitchFamily="18" charset="0"/>
              </a:rPr>
              <a:t> = 1 000cm</a:t>
            </a:r>
            <a:r>
              <a:rPr lang="en-US" altLang="en-US" i="1" baseline="30000" dirty="0">
                <a:latin typeface="Times New Roman" panose="02020603050405020304" pitchFamily="18" charset="0"/>
              </a:rPr>
              <a:t>3</a:t>
            </a:r>
            <a:endParaRPr lang="en-US" altLang="en-US" i="1" dirty="0">
              <a:latin typeface="Times New Roman" panose="02020603050405020304" pitchFamily="18" charset="0"/>
            </a:endParaRPr>
          </a:p>
        </p:txBody>
      </p:sp>
      <p:sp>
        <p:nvSpPr>
          <p:cNvPr id="9" name="Text Box 22"/>
          <p:cNvSpPr txBox="1">
            <a:spLocks noChangeArrowheads="1"/>
          </p:cNvSpPr>
          <p:nvPr/>
        </p:nvSpPr>
        <p:spPr bwMode="auto">
          <a:xfrm>
            <a:off x="1645920" y="3476843"/>
            <a:ext cx="55976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i="1" dirty="0" err="1" smtClean="0">
                <a:latin typeface="Times New Roman" panose="02020603050405020304" pitchFamily="18" charset="0"/>
              </a:rPr>
              <a:t>Vì</a:t>
            </a:r>
            <a:r>
              <a:rPr lang="en-US" altLang="en-US" sz="2400" i="1" dirty="0" smtClean="0">
                <a:latin typeface="Times New Roman" panose="02020603050405020304" pitchFamily="18" charset="0"/>
              </a:rPr>
              <a:t>:</a:t>
            </a:r>
            <a:endParaRPr lang="en-US" altLang="en-US" sz="2400" i="1" dirty="0">
              <a:latin typeface="Times New Roman" panose="02020603050405020304" pitchFamily="18" charset="0"/>
            </a:endParaRPr>
          </a:p>
        </p:txBody>
      </p:sp>
      <p:sp>
        <p:nvSpPr>
          <p:cNvPr id="10" name="Text Box 23"/>
          <p:cNvSpPr txBox="1">
            <a:spLocks noChangeArrowheads="1"/>
          </p:cNvSpPr>
          <p:nvPr/>
        </p:nvSpPr>
        <p:spPr bwMode="auto">
          <a:xfrm>
            <a:off x="1445276" y="4666456"/>
            <a:ext cx="760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i="1" dirty="0" err="1">
                <a:latin typeface="Times New Roman" panose="02020603050405020304" pitchFamily="18" charset="0"/>
              </a:rPr>
              <a:t>nên</a:t>
            </a:r>
            <a:r>
              <a:rPr lang="en-US" altLang="en-US" sz="2400" i="1" dirty="0">
                <a:latin typeface="Times New Roman" panose="02020603050405020304" pitchFamily="18" charset="0"/>
              </a:rPr>
              <a:t>: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741363"/>
            <a:ext cx="2286000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152660" y="216286"/>
            <a:ext cx="6858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u="sng" dirty="0" err="1" smtClean="0">
                <a:latin typeface="Times New Roman" panose="02020603050405020304" pitchFamily="18" charset="0"/>
              </a:rPr>
              <a:t>Toán</a:t>
            </a:r>
            <a:endParaRPr lang="en-US" altLang="en-US" sz="2800" u="sng" dirty="0">
              <a:latin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29105" y="5334000"/>
            <a:ext cx="533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Vậy</a:t>
            </a:r>
            <a:r>
              <a:rPr lang="en-US" sz="2800" dirty="0" smtClean="0">
                <a:solidFill>
                  <a:srgbClr val="FF0000"/>
                </a:solidFill>
              </a:rPr>
              <a:t> : 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1m</a:t>
            </a:r>
            <a:r>
              <a:rPr lang="en-US" altLang="en-US" sz="2800" baseline="30000" dirty="0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= 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1 000 000 cm</a:t>
            </a:r>
            <a:r>
              <a:rPr lang="en-US" altLang="en-US" sz="2800" baseline="30000" dirty="0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  <a:endParaRPr lang="en-US" alt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/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1963796"/>
            <a:ext cx="48768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itchFamily="18" charset="0"/>
              </a:rPr>
              <a:t>m</a:t>
            </a:r>
            <a:r>
              <a:rPr lang="en-US" altLang="en-US" sz="2800" baseline="30000" dirty="0" smtClean="0">
                <a:latin typeface="Times New Roman" panose="02020603050405020304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itchFamily="18" charset="0"/>
              </a:rPr>
              <a:t>cm</a:t>
            </a:r>
            <a:r>
              <a:rPr lang="en-US" altLang="en-US" sz="2800" i="1" baseline="30000" dirty="0">
                <a:latin typeface="Times New Roman" panose="02020603050405020304" pitchFamily="18" charset="0"/>
                <a:cs typeface="Times New Roman" pitchFamily="18" charset="0"/>
              </a:rPr>
              <a:t>3</a:t>
            </a:r>
            <a:endParaRPr lang="en-US" altLang="en-US" sz="2800" i="1" dirty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410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328449" y="2764686"/>
            <a:ext cx="237597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1m</a:t>
            </a:r>
            <a:r>
              <a:rPr kumimoji="0" lang="en-US" altLang="en-US" sz="3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 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=?...cm</a:t>
            </a:r>
            <a:r>
              <a:rPr kumimoji="0" lang="en-US" altLang="en-US" sz="3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152660" y="3971927"/>
            <a:ext cx="766748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1m</a:t>
            </a:r>
            <a:r>
              <a:rPr kumimoji="0" lang="en-US" altLang="en-US" sz="3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=(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100 x 100</a:t>
            </a:r>
            <a:r>
              <a:rPr kumimoji="0" lang="en-US" alt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x 100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)= 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1 000 000 cm</a:t>
            </a:r>
            <a:r>
              <a:rPr kumimoji="0" lang="en-US" altLang="en-US" sz="3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</a:t>
            </a: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Text Box 20"/>
          <p:cNvSpPr txBox="1">
            <a:spLocks noChangeArrowheads="1"/>
          </p:cNvSpPr>
          <p:nvPr/>
        </p:nvSpPr>
        <p:spPr bwMode="auto">
          <a:xfrm>
            <a:off x="1293813" y="3360789"/>
            <a:ext cx="226376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1m </a:t>
            </a:r>
            <a:r>
              <a:rPr kumimoji="0" lang="en-US" alt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=</a:t>
            </a:r>
            <a:r>
              <a:rPr kumimoji="0" lang="en-US" alt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100 cm</a:t>
            </a:r>
            <a:endParaRPr kumimoji="0" lang="en-US" altLang="en-US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" name="Text Box 22"/>
          <p:cNvSpPr txBox="1">
            <a:spLocks noChangeArrowheads="1"/>
          </p:cNvSpPr>
          <p:nvPr/>
        </p:nvSpPr>
        <p:spPr bwMode="auto">
          <a:xfrm>
            <a:off x="592891" y="3471680"/>
            <a:ext cx="55976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Vì</a:t>
            </a:r>
            <a:r>
              <a:rPr kumimoji="0" lang="en-US" alt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</a:t>
            </a:r>
            <a:endParaRPr kumimoji="0" lang="en-US" alt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" name="Text Box 23"/>
          <p:cNvSpPr txBox="1">
            <a:spLocks noChangeArrowheads="1"/>
          </p:cNvSpPr>
          <p:nvPr/>
        </p:nvSpPr>
        <p:spPr bwMode="auto">
          <a:xfrm>
            <a:off x="533400" y="4016715"/>
            <a:ext cx="760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nên</a:t>
            </a: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741363"/>
            <a:ext cx="2286000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152660" y="216286"/>
            <a:ext cx="6858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sng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Toán</a:t>
            </a:r>
            <a:endParaRPr kumimoji="0" lang="en-US" altLang="en-US" sz="2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00200" y="4872063"/>
            <a:ext cx="533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Vậy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: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1m</a:t>
            </a:r>
            <a:r>
              <a:rPr kumimoji="0" lang="en-US" altLang="en-US" sz="28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=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1 000 000 cm</a:t>
            </a:r>
            <a:r>
              <a:rPr kumimoji="0" lang="en-US" altLang="en-US" sz="28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1963796"/>
            <a:ext cx="48768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Mối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hệ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giữa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m</a:t>
            </a:r>
            <a:r>
              <a:rPr kumimoji="0" lang="en-US" altLang="en-US" sz="2800" b="0" i="0" u="none" strike="noStrike" kern="1200" cap="none" spc="0" normalizeH="0" baseline="30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3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en-US" alt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cm</a:t>
            </a:r>
            <a:r>
              <a:rPr kumimoji="0" lang="en-US" altLang="en-US" sz="2800" b="0" i="1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itchFamily="18" charset="0"/>
              </a:rPr>
              <a:t>3</a:t>
            </a:r>
            <a:endParaRPr kumimoji="0" lang="en-US" alt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9012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609600" y="1371600"/>
            <a:ext cx="30749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Hoàn thành bảng sau:</a:t>
            </a:r>
          </a:p>
        </p:txBody>
      </p: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990600" y="1890713"/>
            <a:ext cx="7239000" cy="2762250"/>
            <a:chOff x="624" y="1332"/>
            <a:chExt cx="4560" cy="1740"/>
          </a:xfrm>
        </p:grpSpPr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624" y="1344"/>
              <a:ext cx="4560" cy="1728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99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vi-VN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8" name="Line 11"/>
            <p:cNvSpPr>
              <a:spLocks noChangeShapeType="1"/>
            </p:cNvSpPr>
            <p:nvPr/>
          </p:nvSpPr>
          <p:spPr bwMode="auto">
            <a:xfrm>
              <a:off x="624" y="1656"/>
              <a:ext cx="4560" cy="0"/>
            </a:xfrm>
            <a:prstGeom prst="line">
              <a:avLst/>
            </a:prstGeom>
            <a:noFill/>
            <a:ln w="9525">
              <a:solidFill>
                <a:srgbClr val="99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12"/>
            <p:cNvSpPr>
              <a:spLocks noChangeShapeType="1"/>
            </p:cNvSpPr>
            <p:nvPr/>
          </p:nvSpPr>
          <p:spPr bwMode="auto">
            <a:xfrm>
              <a:off x="2064" y="1344"/>
              <a:ext cx="0" cy="1728"/>
            </a:xfrm>
            <a:prstGeom prst="line">
              <a:avLst/>
            </a:prstGeom>
            <a:noFill/>
            <a:ln w="9525">
              <a:solidFill>
                <a:srgbClr val="99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>
              <a:off x="3696" y="1332"/>
              <a:ext cx="0" cy="1728"/>
            </a:xfrm>
            <a:prstGeom prst="line">
              <a:avLst/>
            </a:prstGeom>
            <a:noFill/>
            <a:ln w="9525">
              <a:solidFill>
                <a:srgbClr val="99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Box 14"/>
            <p:cNvSpPr txBox="1">
              <a:spLocks noChangeArrowheads="1"/>
            </p:cNvSpPr>
            <p:nvPr/>
          </p:nvSpPr>
          <p:spPr bwMode="auto">
            <a:xfrm>
              <a:off x="1152" y="1344"/>
              <a:ext cx="3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dirty="0">
                  <a:latin typeface="Times New Roman" panose="02020603050405020304" pitchFamily="18" charset="0"/>
                </a:rPr>
                <a:t>m</a:t>
              </a:r>
              <a:r>
                <a:rPr lang="en-US" altLang="en-US" sz="2800" baseline="30000" dirty="0">
                  <a:latin typeface="Times New Roman" panose="02020603050405020304" pitchFamily="18" charset="0"/>
                </a:rPr>
                <a:t>3</a:t>
              </a:r>
              <a:endParaRPr lang="en-US" altLang="en-US" sz="2800" dirty="0">
                <a:latin typeface="Times New Roman" panose="02020603050405020304" pitchFamily="18" charset="0"/>
              </a:endParaRPr>
            </a:p>
          </p:txBody>
        </p:sp>
        <p:sp>
          <p:nvSpPr>
            <p:cNvPr id="12" name="Text Box 15"/>
            <p:cNvSpPr txBox="1">
              <a:spLocks noChangeArrowheads="1"/>
            </p:cNvSpPr>
            <p:nvPr/>
          </p:nvSpPr>
          <p:spPr bwMode="auto">
            <a:xfrm>
              <a:off x="2640" y="1344"/>
              <a:ext cx="481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dirty="0">
                  <a:latin typeface="Times New Roman" panose="02020603050405020304" pitchFamily="18" charset="0"/>
                </a:rPr>
                <a:t>dm</a:t>
              </a:r>
              <a:r>
                <a:rPr lang="en-US" altLang="en-US" sz="2800" baseline="30000" dirty="0">
                  <a:latin typeface="Times New Roman" panose="02020603050405020304" pitchFamily="18" charset="0"/>
                </a:rPr>
                <a:t>3</a:t>
              </a:r>
              <a:endParaRPr lang="en-US" altLang="en-US" sz="2800" dirty="0">
                <a:latin typeface="Times New Roman" panose="02020603050405020304" pitchFamily="18" charset="0"/>
              </a:endParaRPr>
            </a:p>
          </p:txBody>
        </p:sp>
        <p:sp>
          <p:nvSpPr>
            <p:cNvPr id="13" name="Text Box 16"/>
            <p:cNvSpPr txBox="1">
              <a:spLocks noChangeArrowheads="1"/>
            </p:cNvSpPr>
            <p:nvPr/>
          </p:nvSpPr>
          <p:spPr bwMode="auto">
            <a:xfrm>
              <a:off x="4224" y="1344"/>
              <a:ext cx="4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dirty="0">
                  <a:latin typeface="Times New Roman" panose="02020603050405020304" pitchFamily="18" charset="0"/>
                </a:rPr>
                <a:t>cm</a:t>
              </a:r>
              <a:r>
                <a:rPr lang="en-US" altLang="en-US" sz="2800" baseline="30000" dirty="0">
                  <a:latin typeface="Times New Roman" panose="02020603050405020304" pitchFamily="18" charset="0"/>
                </a:rPr>
                <a:t>3</a:t>
              </a:r>
              <a:endParaRPr lang="en-US" altLang="en-US" sz="2800" dirty="0">
                <a:latin typeface="Times New Roman" panose="02020603050405020304" pitchFamily="18" charset="0"/>
              </a:endParaRPr>
            </a:p>
          </p:txBody>
        </p:sp>
      </p:grp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1422400" y="2590800"/>
            <a:ext cx="692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1m</a:t>
            </a:r>
            <a:r>
              <a:rPr lang="en-US" altLang="en-US" sz="2400" baseline="30000">
                <a:latin typeface="Times New Roman" panose="02020603050405020304" pitchFamily="18" charset="0"/>
              </a:rPr>
              <a:t>3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1250950" y="3333750"/>
            <a:ext cx="1797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</a:rPr>
              <a:t>= ...........dm</a:t>
            </a:r>
            <a:r>
              <a:rPr lang="en-US" altLang="en-US" sz="2400" baseline="30000" dirty="0">
                <a:latin typeface="Times New Roman" panose="02020603050405020304" pitchFamily="18" charset="0"/>
              </a:rPr>
              <a:t>3</a:t>
            </a:r>
            <a:endParaRPr lang="en-US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16" name="Text Box 20"/>
          <p:cNvSpPr txBox="1">
            <a:spLocks noChangeArrowheads="1"/>
          </p:cNvSpPr>
          <p:nvPr/>
        </p:nvSpPr>
        <p:spPr bwMode="auto">
          <a:xfrm>
            <a:off x="3600450" y="2644775"/>
            <a:ext cx="862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1dm</a:t>
            </a:r>
            <a:r>
              <a:rPr lang="en-US" altLang="en-US" sz="2400" baseline="30000">
                <a:latin typeface="Times New Roman" panose="02020603050405020304" pitchFamily="18" charset="0"/>
              </a:rPr>
              <a:t>3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7" name="Text Box 21"/>
          <p:cNvSpPr txBox="1">
            <a:spLocks noChangeArrowheads="1"/>
          </p:cNvSpPr>
          <p:nvPr/>
        </p:nvSpPr>
        <p:spPr bwMode="auto">
          <a:xfrm>
            <a:off x="3724275" y="3387725"/>
            <a:ext cx="1762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00FF"/>
                </a:solidFill>
                <a:latin typeface="Times New Roman" panose="02020603050405020304" pitchFamily="18" charset="0"/>
              </a:rPr>
              <a:t>= ...........cm</a:t>
            </a:r>
            <a:r>
              <a:rPr lang="en-US" altLang="en-US" sz="2400" baseline="30000">
                <a:solidFill>
                  <a:srgbClr val="0000FF"/>
                </a:solidFill>
                <a:latin typeface="Times New Roman" panose="02020603050405020304" pitchFamily="18" charset="0"/>
              </a:rPr>
              <a:t>3</a:t>
            </a:r>
            <a:endParaRPr lang="en-US" altLang="en-US" sz="2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Text Box 31"/>
          <p:cNvSpPr txBox="1">
            <a:spLocks noChangeArrowheads="1"/>
          </p:cNvSpPr>
          <p:nvPr/>
        </p:nvSpPr>
        <p:spPr bwMode="auto">
          <a:xfrm>
            <a:off x="3724275" y="3921125"/>
            <a:ext cx="18557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00FF"/>
                </a:solidFill>
                <a:latin typeface="Times New Roman" panose="02020603050405020304" pitchFamily="18" charset="0"/>
              </a:rPr>
              <a:t>= ..............m</a:t>
            </a:r>
            <a:r>
              <a:rPr lang="en-US" altLang="en-US" sz="2400" baseline="30000">
                <a:solidFill>
                  <a:srgbClr val="0000FF"/>
                </a:solidFill>
                <a:latin typeface="Times New Roman" panose="02020603050405020304" pitchFamily="18" charset="0"/>
              </a:rPr>
              <a:t>3</a:t>
            </a:r>
            <a:endParaRPr lang="en-US" altLang="en-US" sz="2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" name="Text Box 32"/>
          <p:cNvSpPr txBox="1">
            <a:spLocks noChangeArrowheads="1"/>
          </p:cNvSpPr>
          <p:nvPr/>
        </p:nvSpPr>
        <p:spPr bwMode="auto">
          <a:xfrm>
            <a:off x="6080125" y="2568575"/>
            <a:ext cx="827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1cm</a:t>
            </a:r>
            <a:r>
              <a:rPr lang="en-US" altLang="en-US" sz="2400" baseline="30000">
                <a:latin typeface="Times New Roman" panose="02020603050405020304" pitchFamily="18" charset="0"/>
              </a:rPr>
              <a:t>3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0" name="Text Box 33"/>
          <p:cNvSpPr txBox="1">
            <a:spLocks noChangeArrowheads="1"/>
          </p:cNvSpPr>
          <p:nvPr/>
        </p:nvSpPr>
        <p:spPr bwMode="auto">
          <a:xfrm>
            <a:off x="6115685" y="3517106"/>
            <a:ext cx="1797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= ...........dm</a:t>
            </a:r>
            <a:r>
              <a:rPr lang="en-US" altLang="en-US" sz="2400" baseline="30000" dirty="0">
                <a:solidFill>
                  <a:srgbClr val="0000FF"/>
                </a:solidFill>
                <a:latin typeface="Times New Roman" panose="02020603050405020304" pitchFamily="18" charset="0"/>
              </a:rPr>
              <a:t>3</a:t>
            </a:r>
            <a:endParaRPr lang="en-US" altLang="en-US" sz="2400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" name="Text Box 34"/>
          <p:cNvSpPr txBox="1">
            <a:spLocks noChangeArrowheads="1"/>
          </p:cNvSpPr>
          <p:nvPr/>
        </p:nvSpPr>
        <p:spPr bwMode="auto">
          <a:xfrm>
            <a:off x="708025" y="4762500"/>
            <a:ext cx="138852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latin typeface="Times New Roman" panose="02020603050405020304" pitchFamily="18" charset="0"/>
              </a:rPr>
              <a:t>Nhận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xét</a:t>
            </a:r>
            <a:r>
              <a:rPr lang="en-US" altLang="en-US" sz="2400" dirty="0"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22" name="Text Box 35"/>
          <p:cNvSpPr txBox="1">
            <a:spLocks noChangeArrowheads="1"/>
          </p:cNvSpPr>
          <p:nvPr/>
        </p:nvSpPr>
        <p:spPr bwMode="auto">
          <a:xfrm>
            <a:off x="876300" y="5178425"/>
            <a:ext cx="8080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- Mỗi đơn vị đo thể tích gấp............lần đơn vị bé hơn tiếp liền</a:t>
            </a:r>
          </a:p>
        </p:txBody>
      </p:sp>
      <p:sp>
        <p:nvSpPr>
          <p:cNvPr id="23" name="Text Box 36"/>
          <p:cNvSpPr txBox="1">
            <a:spLocks noChangeArrowheads="1"/>
          </p:cNvSpPr>
          <p:nvPr/>
        </p:nvSpPr>
        <p:spPr bwMode="auto">
          <a:xfrm>
            <a:off x="895350" y="5730875"/>
            <a:ext cx="81137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</a:rPr>
              <a:t>- </a:t>
            </a:r>
            <a:r>
              <a:rPr lang="en-US" altLang="en-US" sz="2400" dirty="0" err="1">
                <a:latin typeface="Times New Roman" panose="02020603050405020304" pitchFamily="18" charset="0"/>
              </a:rPr>
              <a:t>Mỗi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đơn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vị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đo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thể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tích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bằng</a:t>
            </a:r>
            <a:r>
              <a:rPr lang="en-US" altLang="en-US" sz="2400" dirty="0">
                <a:latin typeface="Times New Roman" panose="02020603050405020304" pitchFamily="18" charset="0"/>
              </a:rPr>
              <a:t>.............. </a:t>
            </a:r>
            <a:r>
              <a:rPr lang="en-US" altLang="en-US" sz="2400" dirty="0" err="1">
                <a:latin typeface="Times New Roman" panose="02020603050405020304" pitchFamily="18" charset="0"/>
              </a:rPr>
              <a:t>đơn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vị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lớn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hơn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tiếp</a:t>
            </a:r>
            <a:r>
              <a:rPr lang="en-US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</a:rPr>
              <a:t>liền</a:t>
            </a:r>
            <a:endParaRPr lang="en-US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24" name="Text Box 38"/>
          <p:cNvSpPr txBox="1">
            <a:spLocks noChangeArrowheads="1"/>
          </p:cNvSpPr>
          <p:nvPr/>
        </p:nvSpPr>
        <p:spPr bwMode="auto">
          <a:xfrm>
            <a:off x="1552575" y="3257550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CC00FF"/>
                </a:solidFill>
                <a:latin typeface="Times New Roman" panose="02020603050405020304" pitchFamily="18" charset="0"/>
              </a:rPr>
              <a:t>1000</a:t>
            </a:r>
          </a:p>
        </p:txBody>
      </p:sp>
      <p:sp>
        <p:nvSpPr>
          <p:cNvPr id="25" name="Text Box 39"/>
          <p:cNvSpPr txBox="1">
            <a:spLocks noChangeArrowheads="1"/>
          </p:cNvSpPr>
          <p:nvPr/>
        </p:nvSpPr>
        <p:spPr bwMode="auto">
          <a:xfrm>
            <a:off x="4000500" y="3314700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CC00FF"/>
                </a:solidFill>
                <a:latin typeface="Times New Roman" panose="02020603050405020304" pitchFamily="18" charset="0"/>
              </a:rPr>
              <a:t>1000</a:t>
            </a:r>
          </a:p>
        </p:txBody>
      </p:sp>
      <p:sp>
        <p:nvSpPr>
          <p:cNvPr id="26" name="Text Box 4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6432550" y="3238500"/>
            <a:ext cx="1133644" cy="90178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grpSp>
        <p:nvGrpSpPr>
          <p:cNvPr id="27" name="Group 43"/>
          <p:cNvGrpSpPr>
            <a:grpSpLocks/>
          </p:cNvGrpSpPr>
          <p:nvPr/>
        </p:nvGrpSpPr>
        <p:grpSpPr bwMode="auto">
          <a:xfrm>
            <a:off x="4038600" y="3878263"/>
            <a:ext cx="895350" cy="774700"/>
            <a:chOff x="2544" y="2443"/>
            <a:chExt cx="564" cy="488"/>
          </a:xfrm>
        </p:grpSpPr>
        <p:sp>
          <p:nvSpPr>
            <p:cNvPr id="28" name="Text Box 40"/>
            <p:cNvSpPr txBox="1">
              <a:spLocks noChangeArrowheads="1"/>
            </p:cNvSpPr>
            <p:nvPr/>
          </p:nvSpPr>
          <p:spPr bwMode="auto">
            <a:xfrm>
              <a:off x="2544" y="2443"/>
              <a:ext cx="564" cy="4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800" dirty="0">
                  <a:solidFill>
                    <a:srgbClr val="CC00FF"/>
                  </a:solidFill>
                  <a:latin typeface="Times New Roman" panose="02020603050405020304" pitchFamily="18" charset="0"/>
                </a:rPr>
                <a:t>1</a:t>
              </a:r>
            </a:p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800" dirty="0">
                  <a:solidFill>
                    <a:srgbClr val="CC00FF"/>
                  </a:solidFill>
                  <a:latin typeface="Times New Roman" panose="02020603050405020304" pitchFamily="18" charset="0"/>
                </a:rPr>
                <a:t>1000</a:t>
              </a:r>
            </a:p>
          </p:txBody>
        </p:sp>
        <p:sp>
          <p:nvSpPr>
            <p:cNvPr id="29" name="Line 42"/>
            <p:cNvSpPr>
              <a:spLocks noChangeShapeType="1"/>
            </p:cNvSpPr>
            <p:nvPr/>
          </p:nvSpPr>
          <p:spPr bwMode="auto">
            <a:xfrm>
              <a:off x="2580" y="2664"/>
              <a:ext cx="504" cy="0"/>
            </a:xfrm>
            <a:prstGeom prst="line">
              <a:avLst/>
            </a:prstGeom>
            <a:noFill/>
            <a:ln w="28575">
              <a:solidFill>
                <a:srgbClr val="CC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" name="Group 44"/>
          <p:cNvGrpSpPr>
            <a:grpSpLocks/>
          </p:cNvGrpSpPr>
          <p:nvPr/>
        </p:nvGrpSpPr>
        <p:grpSpPr bwMode="auto">
          <a:xfrm>
            <a:off x="4724400" y="5695950"/>
            <a:ext cx="895350" cy="774700"/>
            <a:chOff x="2544" y="2443"/>
            <a:chExt cx="564" cy="488"/>
          </a:xfrm>
        </p:grpSpPr>
        <p:sp>
          <p:nvSpPr>
            <p:cNvPr id="31" name="Text Box 45"/>
            <p:cNvSpPr txBox="1">
              <a:spLocks noChangeArrowheads="1"/>
            </p:cNvSpPr>
            <p:nvPr/>
          </p:nvSpPr>
          <p:spPr bwMode="auto">
            <a:xfrm>
              <a:off x="2544" y="2443"/>
              <a:ext cx="564" cy="4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800" dirty="0">
                  <a:solidFill>
                    <a:srgbClr val="CC00FF"/>
                  </a:solidFill>
                  <a:latin typeface="Times New Roman" panose="02020603050405020304" pitchFamily="18" charset="0"/>
                </a:rPr>
                <a:t>1</a:t>
              </a:r>
            </a:p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800" dirty="0">
                  <a:solidFill>
                    <a:srgbClr val="CC00FF"/>
                  </a:solidFill>
                  <a:latin typeface="Times New Roman" panose="02020603050405020304" pitchFamily="18" charset="0"/>
                </a:rPr>
                <a:t>1000</a:t>
              </a:r>
            </a:p>
          </p:txBody>
        </p:sp>
        <p:sp>
          <p:nvSpPr>
            <p:cNvPr id="32" name="Line 46"/>
            <p:cNvSpPr>
              <a:spLocks noChangeShapeType="1"/>
            </p:cNvSpPr>
            <p:nvPr/>
          </p:nvSpPr>
          <p:spPr bwMode="auto">
            <a:xfrm>
              <a:off x="2580" y="2664"/>
              <a:ext cx="504" cy="0"/>
            </a:xfrm>
            <a:prstGeom prst="line">
              <a:avLst/>
            </a:prstGeom>
            <a:noFill/>
            <a:ln w="28575">
              <a:solidFill>
                <a:srgbClr val="CC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" name="Text Box 47"/>
          <p:cNvSpPr txBox="1">
            <a:spLocks noChangeArrowheads="1"/>
          </p:cNvSpPr>
          <p:nvPr/>
        </p:nvSpPr>
        <p:spPr bwMode="auto">
          <a:xfrm>
            <a:off x="4343400" y="5129213"/>
            <a:ext cx="895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rgbClr val="CC00FF"/>
                </a:solidFill>
                <a:latin typeface="Times New Roman" panose="02020603050405020304" pitchFamily="18" charset="0"/>
              </a:rPr>
              <a:t>1000</a:t>
            </a:r>
          </a:p>
        </p:txBody>
      </p: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1176337" y="121116"/>
            <a:ext cx="6858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u="sng" dirty="0" err="1" smtClean="0">
                <a:latin typeface="Times New Roman" panose="02020603050405020304" pitchFamily="18" charset="0"/>
              </a:rPr>
              <a:t>Toán</a:t>
            </a:r>
            <a:endParaRPr lang="en-US" altLang="en-US" sz="2800" u="sng" dirty="0">
              <a:latin typeface="Times New Roman" panose="02020603050405020304" pitchFamily="18" charset="0"/>
            </a:endParaRPr>
          </a:p>
        </p:txBody>
      </p:sp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741363"/>
            <a:ext cx="2286000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4487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3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4" name="Google Shape;2264;p56"/>
          <p:cNvSpPr/>
          <p:nvPr/>
        </p:nvSpPr>
        <p:spPr>
          <a:xfrm>
            <a:off x="1219851" y="2889301"/>
            <a:ext cx="7016530" cy="2519405"/>
          </a:xfrm>
          <a:custGeom>
            <a:avLst/>
            <a:gdLst/>
            <a:ahLst/>
            <a:cxnLst/>
            <a:rect l="l" t="t" r="r" b="b"/>
            <a:pathLst>
              <a:path w="35450" h="5768" extrusionOk="0">
                <a:moveTo>
                  <a:pt x="1" y="1"/>
                </a:moveTo>
                <a:cubicBezTo>
                  <a:pt x="1" y="1"/>
                  <a:pt x="83" y="1069"/>
                  <a:pt x="840" y="1565"/>
                </a:cubicBezTo>
                <a:cubicBezTo>
                  <a:pt x="1594" y="2064"/>
                  <a:pt x="996" y="2775"/>
                  <a:pt x="1082" y="3347"/>
                </a:cubicBezTo>
                <a:cubicBezTo>
                  <a:pt x="1165" y="3916"/>
                  <a:pt x="1651" y="4558"/>
                  <a:pt x="1988" y="4911"/>
                </a:cubicBezTo>
                <a:cubicBezTo>
                  <a:pt x="2322" y="5268"/>
                  <a:pt x="2659" y="5768"/>
                  <a:pt x="2659" y="5768"/>
                </a:cubicBezTo>
                <a:lnTo>
                  <a:pt x="34559" y="5768"/>
                </a:lnTo>
                <a:cubicBezTo>
                  <a:pt x="34559" y="5768"/>
                  <a:pt x="35132" y="5371"/>
                  <a:pt x="35257" y="4395"/>
                </a:cubicBezTo>
                <a:cubicBezTo>
                  <a:pt x="35449" y="2884"/>
                  <a:pt x="34930" y="3016"/>
                  <a:pt x="34999" y="2279"/>
                </a:cubicBezTo>
                <a:cubicBezTo>
                  <a:pt x="35098" y="1151"/>
                  <a:pt x="34880" y="712"/>
                  <a:pt x="35049" y="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265" name="Google Shape;2265;p56"/>
          <p:cNvSpPr/>
          <p:nvPr/>
        </p:nvSpPr>
        <p:spPr>
          <a:xfrm>
            <a:off x="1505526" y="3103526"/>
            <a:ext cx="6445165" cy="2090943"/>
          </a:xfrm>
          <a:custGeom>
            <a:avLst/>
            <a:gdLst/>
            <a:ahLst/>
            <a:cxnLst/>
            <a:rect l="l" t="t" r="r" b="b"/>
            <a:pathLst>
              <a:path w="35450" h="5768" extrusionOk="0">
                <a:moveTo>
                  <a:pt x="1" y="1"/>
                </a:moveTo>
                <a:cubicBezTo>
                  <a:pt x="1" y="1"/>
                  <a:pt x="83" y="1069"/>
                  <a:pt x="840" y="1565"/>
                </a:cubicBezTo>
                <a:cubicBezTo>
                  <a:pt x="1594" y="2064"/>
                  <a:pt x="996" y="2775"/>
                  <a:pt x="1082" y="3347"/>
                </a:cubicBezTo>
                <a:cubicBezTo>
                  <a:pt x="1165" y="3916"/>
                  <a:pt x="1651" y="4558"/>
                  <a:pt x="1988" y="4911"/>
                </a:cubicBezTo>
                <a:cubicBezTo>
                  <a:pt x="2322" y="5268"/>
                  <a:pt x="2659" y="5768"/>
                  <a:pt x="2659" y="5768"/>
                </a:cubicBezTo>
                <a:lnTo>
                  <a:pt x="34559" y="5768"/>
                </a:lnTo>
                <a:cubicBezTo>
                  <a:pt x="34559" y="5768"/>
                  <a:pt x="35132" y="5371"/>
                  <a:pt x="35257" y="4395"/>
                </a:cubicBezTo>
                <a:cubicBezTo>
                  <a:pt x="35449" y="2884"/>
                  <a:pt x="34930" y="3016"/>
                  <a:pt x="34999" y="2279"/>
                </a:cubicBezTo>
                <a:cubicBezTo>
                  <a:pt x="35098" y="1151"/>
                  <a:pt x="34880" y="712"/>
                  <a:pt x="3504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266" name="Google Shape;2266;p56"/>
          <p:cNvGrpSpPr/>
          <p:nvPr/>
        </p:nvGrpSpPr>
        <p:grpSpPr>
          <a:xfrm rot="889286">
            <a:off x="6615570" y="2856650"/>
            <a:ext cx="1912774" cy="1010181"/>
            <a:chOff x="5862862" y="867279"/>
            <a:chExt cx="1912829" cy="1010210"/>
          </a:xfrm>
        </p:grpSpPr>
        <p:sp>
          <p:nvSpPr>
            <p:cNvPr id="2267" name="Google Shape;2267;p56"/>
            <p:cNvSpPr/>
            <p:nvPr/>
          </p:nvSpPr>
          <p:spPr>
            <a:xfrm rot="1233980">
              <a:off x="7702903" y="1677825"/>
              <a:ext cx="968" cy="7906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8" name="Google Shape;2268;p56"/>
            <p:cNvSpPr/>
            <p:nvPr/>
          </p:nvSpPr>
          <p:spPr>
            <a:xfrm rot="1233980">
              <a:off x="5865970" y="1190581"/>
              <a:ext cx="1906613" cy="363607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42863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9" name="Google Shape;2269;p56"/>
            <p:cNvSpPr/>
            <p:nvPr/>
          </p:nvSpPr>
          <p:spPr>
            <a:xfrm rot="1233980">
              <a:off x="7060840" y="1317101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2" y="2842"/>
                    <a:pt x="70" y="2877"/>
                    <a:pt x="67" y="2877"/>
                  </a:cubicBezTo>
                  <a:cubicBezTo>
                    <a:pt x="64" y="2877"/>
                    <a:pt x="60" y="2849"/>
                    <a:pt x="57" y="2821"/>
                  </a:cubicBezTo>
                  <a:lnTo>
                    <a:pt x="70" y="2732"/>
                  </a:lnTo>
                  <a:close/>
                  <a:moveTo>
                    <a:pt x="2382" y="3356"/>
                  </a:moveTo>
                  <a:cubicBezTo>
                    <a:pt x="2379" y="3382"/>
                    <a:pt x="2374" y="3429"/>
                    <a:pt x="2368" y="3485"/>
                  </a:cubicBezTo>
                  <a:lnTo>
                    <a:pt x="2368" y="3476"/>
                  </a:lnTo>
                  <a:cubicBezTo>
                    <a:pt x="2375" y="3416"/>
                    <a:pt x="2380" y="3378"/>
                    <a:pt x="2382" y="3356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9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21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32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6" y="2510"/>
                    <a:pt x="2217" y="2580"/>
                  </a:cubicBezTo>
                  <a:cubicBezTo>
                    <a:pt x="2246" y="2199"/>
                    <a:pt x="2279" y="1819"/>
                    <a:pt x="2325" y="1436"/>
                  </a:cubicBezTo>
                  <a:cubicBezTo>
                    <a:pt x="2332" y="1280"/>
                    <a:pt x="2332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lnTo>
                    <a:pt x="2309" y="5698"/>
                  </a:ln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51" y="6336"/>
                  </a:moveTo>
                  <a:cubicBezTo>
                    <a:pt x="2448" y="6350"/>
                    <a:pt x="2448" y="6362"/>
                    <a:pt x="2444" y="6376"/>
                  </a:cubicBezTo>
                  <a:cubicBezTo>
                    <a:pt x="2448" y="6359"/>
                    <a:pt x="2448" y="6346"/>
                    <a:pt x="2451" y="6336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22" y="886"/>
                  </a:lnTo>
                  <a:lnTo>
                    <a:pt x="222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9" y="1371"/>
                    <a:pt x="173" y="1181"/>
                  </a:cubicBezTo>
                  <a:lnTo>
                    <a:pt x="173" y="1181"/>
                  </a:lnTo>
                  <a:cubicBezTo>
                    <a:pt x="153" y="1270"/>
                    <a:pt x="163" y="1405"/>
                    <a:pt x="169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9" y="1986"/>
                  </a:cubicBezTo>
                  <a:cubicBezTo>
                    <a:pt x="119" y="1986"/>
                    <a:pt x="130" y="1664"/>
                    <a:pt x="124" y="1664"/>
                  </a:cubicBezTo>
                  <a:lnTo>
                    <a:pt x="124" y="1664"/>
                  </a:lnTo>
                  <a:cubicBezTo>
                    <a:pt x="123" y="1664"/>
                    <a:pt x="122" y="1673"/>
                    <a:pt x="120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7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4" y="3856"/>
                    <a:pt x="54" y="4071"/>
                  </a:cubicBezTo>
                  <a:cubicBezTo>
                    <a:pt x="54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40" y="6161"/>
                    <a:pt x="169" y="6323"/>
                    <a:pt x="199" y="6495"/>
                  </a:cubicBezTo>
                  <a:lnTo>
                    <a:pt x="2306" y="6495"/>
                  </a:lnTo>
                  <a:cubicBezTo>
                    <a:pt x="2296" y="6409"/>
                    <a:pt x="2283" y="6323"/>
                    <a:pt x="2272" y="6240"/>
                  </a:cubicBezTo>
                  <a:cubicBezTo>
                    <a:pt x="2252" y="6062"/>
                    <a:pt x="2240" y="5883"/>
                    <a:pt x="2226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20" y="4738"/>
                    <a:pt x="2245" y="5003"/>
                    <a:pt x="2257" y="5003"/>
                  </a:cubicBezTo>
                  <a:cubicBezTo>
                    <a:pt x="2260" y="5003"/>
                    <a:pt x="2262" y="4981"/>
                    <a:pt x="2263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5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27" y="5816"/>
                    <a:pt x="2326" y="5962"/>
                    <a:pt x="2329" y="6111"/>
                  </a:cubicBezTo>
                  <a:lnTo>
                    <a:pt x="2329" y="6111"/>
                  </a:lnTo>
                  <a:lnTo>
                    <a:pt x="2332" y="6104"/>
                  </a:lnTo>
                  <a:lnTo>
                    <a:pt x="2332" y="6104"/>
                  </a:lnTo>
                  <a:cubicBezTo>
                    <a:pt x="2332" y="6108"/>
                    <a:pt x="2332" y="6108"/>
                    <a:pt x="2329" y="6111"/>
                  </a:cubicBezTo>
                  <a:lnTo>
                    <a:pt x="2329" y="6111"/>
                  </a:lnTo>
                  <a:cubicBezTo>
                    <a:pt x="2329" y="6111"/>
                    <a:pt x="2329" y="6111"/>
                    <a:pt x="2329" y="6111"/>
                  </a:cubicBezTo>
                  <a:lnTo>
                    <a:pt x="2329" y="6111"/>
                  </a:lnTo>
                  <a:lnTo>
                    <a:pt x="2329" y="6112"/>
                  </a:lnTo>
                  <a:cubicBezTo>
                    <a:pt x="2329" y="6112"/>
                    <a:pt x="2329" y="6112"/>
                    <a:pt x="2329" y="6111"/>
                  </a:cubicBezTo>
                  <a:lnTo>
                    <a:pt x="2329" y="6111"/>
                  </a:lnTo>
                  <a:cubicBezTo>
                    <a:pt x="2331" y="6249"/>
                    <a:pt x="2338" y="6390"/>
                    <a:pt x="2362" y="6495"/>
                  </a:cubicBezTo>
                  <a:lnTo>
                    <a:pt x="2388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5" y="6383"/>
                    <a:pt x="2473" y="6300"/>
                    <a:pt x="2462" y="6300"/>
                  </a:cubicBezTo>
                  <a:cubicBezTo>
                    <a:pt x="2458" y="6300"/>
                    <a:pt x="2454" y="6311"/>
                    <a:pt x="2451" y="6336"/>
                  </a:cubicBezTo>
                  <a:cubicBezTo>
                    <a:pt x="2464" y="6211"/>
                    <a:pt x="2461" y="6098"/>
                    <a:pt x="2458" y="5976"/>
                  </a:cubicBezTo>
                  <a:cubicBezTo>
                    <a:pt x="2451" y="5843"/>
                    <a:pt x="2441" y="5701"/>
                    <a:pt x="2464" y="5512"/>
                  </a:cubicBezTo>
                  <a:lnTo>
                    <a:pt x="2464" y="5512"/>
                  </a:lnTo>
                  <a:cubicBezTo>
                    <a:pt x="2457" y="5518"/>
                    <a:pt x="2451" y="5545"/>
                    <a:pt x="2446" y="5545"/>
                  </a:cubicBezTo>
                  <a:cubicBezTo>
                    <a:pt x="2439" y="5545"/>
                    <a:pt x="2434" y="5502"/>
                    <a:pt x="2428" y="5318"/>
                  </a:cubicBezTo>
                  <a:cubicBezTo>
                    <a:pt x="2425" y="5304"/>
                    <a:pt x="2415" y="5268"/>
                    <a:pt x="2411" y="5248"/>
                  </a:cubicBezTo>
                  <a:lnTo>
                    <a:pt x="2411" y="5245"/>
                  </a:lnTo>
                  <a:cubicBezTo>
                    <a:pt x="2410" y="5237"/>
                    <a:pt x="2408" y="5233"/>
                    <a:pt x="2407" y="5233"/>
                  </a:cubicBezTo>
                  <a:lnTo>
                    <a:pt x="2407" y="5233"/>
                  </a:lnTo>
                  <a:cubicBezTo>
                    <a:pt x="2406" y="5233"/>
                    <a:pt x="2406" y="5239"/>
                    <a:pt x="2408" y="5251"/>
                  </a:cubicBezTo>
                  <a:cubicBezTo>
                    <a:pt x="2405" y="5327"/>
                    <a:pt x="2402" y="5390"/>
                    <a:pt x="2391" y="5417"/>
                  </a:cubicBezTo>
                  <a:cubicBezTo>
                    <a:pt x="2348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5" y="4020"/>
                  </a:cubicBezTo>
                  <a:cubicBezTo>
                    <a:pt x="2373" y="4020"/>
                    <a:pt x="2381" y="4069"/>
                    <a:pt x="2388" y="4213"/>
                  </a:cubicBezTo>
                  <a:lnTo>
                    <a:pt x="2388" y="3803"/>
                  </a:lnTo>
                  <a:cubicBezTo>
                    <a:pt x="2402" y="3562"/>
                    <a:pt x="2438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cubicBezTo>
                    <a:pt x="2431" y="2702"/>
                    <a:pt x="2431" y="2663"/>
                    <a:pt x="2435" y="2603"/>
                  </a:cubicBezTo>
                  <a:cubicBezTo>
                    <a:pt x="2431" y="2540"/>
                    <a:pt x="2438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lnTo>
                    <a:pt x="2521" y="1317"/>
                  </a:lnTo>
                  <a:cubicBezTo>
                    <a:pt x="2517" y="1234"/>
                    <a:pt x="2517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0" name="Google Shape;2270;p56"/>
            <p:cNvSpPr/>
            <p:nvPr/>
          </p:nvSpPr>
          <p:spPr>
            <a:xfrm rot="1233980">
              <a:off x="7283457" y="1404371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1697"/>
                  </a:lnTo>
                  <a:cubicBezTo>
                    <a:pt x="283" y="1866"/>
                    <a:pt x="283" y="2034"/>
                    <a:pt x="286" y="2203"/>
                  </a:cubicBezTo>
                  <a:lnTo>
                    <a:pt x="223" y="2213"/>
                  </a:lnTo>
                  <a:lnTo>
                    <a:pt x="286" y="2272"/>
                  </a:lnTo>
                  <a:cubicBezTo>
                    <a:pt x="286" y="2441"/>
                    <a:pt x="292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7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9" y="2051"/>
                    <a:pt x="252" y="1832"/>
                    <a:pt x="266" y="1747"/>
                  </a:cubicBezTo>
                  <a:cubicBezTo>
                    <a:pt x="272" y="1720"/>
                    <a:pt x="279" y="1703"/>
                    <a:pt x="286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6" y="5440"/>
                  </a:cubicBezTo>
                  <a:cubicBezTo>
                    <a:pt x="623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90" y="5787"/>
                    <a:pt x="556" y="5668"/>
                  </a:cubicBezTo>
                  <a:cubicBezTo>
                    <a:pt x="536" y="5599"/>
                    <a:pt x="517" y="5529"/>
                    <a:pt x="501" y="5457"/>
                  </a:cubicBezTo>
                  <a:cubicBezTo>
                    <a:pt x="481" y="5384"/>
                    <a:pt x="461" y="5311"/>
                    <a:pt x="441" y="5235"/>
                  </a:cubicBezTo>
                  <a:lnTo>
                    <a:pt x="451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21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3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5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5" y="5314"/>
                    <a:pt x="2792" y="5258"/>
                  </a:cubicBezTo>
                  <a:cubicBezTo>
                    <a:pt x="2778" y="5202"/>
                    <a:pt x="2766" y="5146"/>
                    <a:pt x="2749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2" y="2725"/>
                    <a:pt x="2346" y="2798"/>
                    <a:pt x="2336" y="2798"/>
                  </a:cubicBezTo>
                  <a:cubicBezTo>
                    <a:pt x="2320" y="2798"/>
                    <a:pt x="2294" y="2611"/>
                    <a:pt x="2276" y="2611"/>
                  </a:cubicBezTo>
                  <a:cubicBezTo>
                    <a:pt x="2271" y="2611"/>
                    <a:pt x="2266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3" y="2353"/>
                  </a:cubicBezTo>
                  <a:cubicBezTo>
                    <a:pt x="2341" y="2353"/>
                    <a:pt x="2340" y="2151"/>
                    <a:pt x="2349" y="1938"/>
                  </a:cubicBezTo>
                  <a:cubicBezTo>
                    <a:pt x="2355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395" y="1128"/>
                    <a:pt x="2412" y="810"/>
                    <a:pt x="2432" y="497"/>
                  </a:cubicBezTo>
                  <a:cubicBezTo>
                    <a:pt x="2247" y="228"/>
                    <a:pt x="2111" y="1"/>
                    <a:pt x="2111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9" y="225"/>
                  </a:cubicBezTo>
                  <a:cubicBezTo>
                    <a:pt x="318" y="152"/>
                    <a:pt x="315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1" name="Google Shape;2271;p56"/>
            <p:cNvSpPr/>
            <p:nvPr/>
          </p:nvSpPr>
          <p:spPr>
            <a:xfrm rot="1233980">
              <a:off x="6616301" y="1150288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4" y="3334"/>
                  </a:moveTo>
                  <a:cubicBezTo>
                    <a:pt x="2385" y="3334"/>
                    <a:pt x="2377" y="3397"/>
                    <a:pt x="2368" y="3485"/>
                  </a:cubicBezTo>
                  <a:cubicBezTo>
                    <a:pt x="2368" y="3479"/>
                    <a:pt x="2368" y="3479"/>
                    <a:pt x="2365" y="3476"/>
                  </a:cubicBezTo>
                  <a:cubicBezTo>
                    <a:pt x="2378" y="3374"/>
                    <a:pt x="2384" y="3334"/>
                    <a:pt x="2384" y="3334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29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332" y="6104"/>
                  </a:moveTo>
                  <a:lnTo>
                    <a:pt x="2332" y="6104"/>
                  </a:lnTo>
                  <a:cubicBezTo>
                    <a:pt x="2332" y="6106"/>
                    <a:pt x="2331" y="6107"/>
                    <a:pt x="2330" y="6107"/>
                  </a:cubicBezTo>
                  <a:lnTo>
                    <a:pt x="2330" y="6107"/>
                  </a:lnTo>
                  <a:lnTo>
                    <a:pt x="2332" y="6104"/>
                  </a:lnTo>
                  <a:close/>
                  <a:moveTo>
                    <a:pt x="2448" y="6339"/>
                  </a:moveTo>
                  <a:cubicBezTo>
                    <a:pt x="2448" y="6353"/>
                    <a:pt x="2448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53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8" y="1986"/>
                  </a:cubicBezTo>
                  <a:cubicBezTo>
                    <a:pt x="119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72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41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4" y="5545"/>
                  </a:cubicBezTo>
                  <a:cubicBezTo>
                    <a:pt x="2438" y="5545"/>
                    <a:pt x="2434" y="5502"/>
                    <a:pt x="2428" y="5318"/>
                  </a:cubicBezTo>
                  <a:cubicBezTo>
                    <a:pt x="2421" y="5304"/>
                    <a:pt x="2415" y="5268"/>
                    <a:pt x="2411" y="5248"/>
                  </a:cubicBezTo>
                  <a:lnTo>
                    <a:pt x="2411" y="5225"/>
                  </a:lnTo>
                  <a:cubicBezTo>
                    <a:pt x="2408" y="5231"/>
                    <a:pt x="2408" y="5235"/>
                    <a:pt x="2408" y="5245"/>
                  </a:cubicBez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4" y="4020"/>
                  </a:cubicBezTo>
                  <a:cubicBezTo>
                    <a:pt x="2372" y="4020"/>
                    <a:pt x="2379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21" y="1399"/>
                    <a:pt x="2521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2" name="Google Shape;2272;p56"/>
            <p:cNvSpPr/>
            <p:nvPr/>
          </p:nvSpPr>
          <p:spPr>
            <a:xfrm rot="1233980">
              <a:off x="6838918" y="123755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3" y="1697"/>
                  </a:moveTo>
                  <a:lnTo>
                    <a:pt x="283" y="2203"/>
                  </a:lnTo>
                  <a:lnTo>
                    <a:pt x="219" y="2213"/>
                  </a:lnTo>
                  <a:lnTo>
                    <a:pt x="283" y="2272"/>
                  </a:lnTo>
                  <a:cubicBezTo>
                    <a:pt x="286" y="2441"/>
                    <a:pt x="289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3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6" y="2051"/>
                    <a:pt x="249" y="1832"/>
                    <a:pt x="266" y="1747"/>
                  </a:cubicBezTo>
                  <a:cubicBezTo>
                    <a:pt x="272" y="1720"/>
                    <a:pt x="279" y="1703"/>
                    <a:pt x="283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3" y="5440"/>
                  </a:cubicBezTo>
                  <a:cubicBezTo>
                    <a:pt x="620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86" y="5787"/>
                    <a:pt x="553" y="5668"/>
                  </a:cubicBezTo>
                  <a:cubicBezTo>
                    <a:pt x="533" y="5599"/>
                    <a:pt x="517" y="5529"/>
                    <a:pt x="501" y="5457"/>
                  </a:cubicBezTo>
                  <a:cubicBezTo>
                    <a:pt x="481" y="5384"/>
                    <a:pt x="457" y="5311"/>
                    <a:pt x="441" y="5235"/>
                  </a:cubicBezTo>
                  <a:lnTo>
                    <a:pt x="448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17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4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2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5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2" y="5314"/>
                    <a:pt x="2792" y="5258"/>
                  </a:cubicBezTo>
                  <a:cubicBezTo>
                    <a:pt x="2778" y="5202"/>
                    <a:pt x="2763" y="5146"/>
                    <a:pt x="2749" y="5089"/>
                  </a:cubicBezTo>
                  <a:cubicBezTo>
                    <a:pt x="2723" y="4974"/>
                    <a:pt x="2696" y="4854"/>
                    <a:pt x="2670" y="4735"/>
                  </a:cubicBezTo>
                  <a:cubicBezTo>
                    <a:pt x="2613" y="4497"/>
                    <a:pt x="2594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1" y="2725"/>
                    <a:pt x="2345" y="2798"/>
                    <a:pt x="2334" y="2798"/>
                  </a:cubicBezTo>
                  <a:cubicBezTo>
                    <a:pt x="2318" y="2798"/>
                    <a:pt x="2292" y="2611"/>
                    <a:pt x="2275" y="2611"/>
                  </a:cubicBezTo>
                  <a:cubicBezTo>
                    <a:pt x="2270" y="2611"/>
                    <a:pt x="2265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2" y="2353"/>
                  </a:cubicBezTo>
                  <a:cubicBezTo>
                    <a:pt x="2341" y="2353"/>
                    <a:pt x="2337" y="2151"/>
                    <a:pt x="2349" y="1938"/>
                  </a:cubicBezTo>
                  <a:cubicBezTo>
                    <a:pt x="2355" y="1698"/>
                    <a:pt x="2359" y="1449"/>
                    <a:pt x="2384" y="1449"/>
                  </a:cubicBezTo>
                  <a:cubicBezTo>
                    <a:pt x="2385" y="1449"/>
                    <a:pt x="2385" y="1449"/>
                    <a:pt x="2386" y="1449"/>
                  </a:cubicBezTo>
                  <a:cubicBezTo>
                    <a:pt x="2402" y="959"/>
                    <a:pt x="2432" y="480"/>
                    <a:pt x="2465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5" y="225"/>
                  </a:cubicBezTo>
                  <a:cubicBezTo>
                    <a:pt x="318" y="152"/>
                    <a:pt x="312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3" name="Google Shape;2273;p56"/>
            <p:cNvSpPr/>
            <p:nvPr/>
          </p:nvSpPr>
          <p:spPr>
            <a:xfrm rot="1233980">
              <a:off x="6171762" y="983475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2" y="3334"/>
                  </a:moveTo>
                  <a:lnTo>
                    <a:pt x="2382" y="3334"/>
                  </a:lnTo>
                  <a:cubicBezTo>
                    <a:pt x="2382" y="3334"/>
                    <a:pt x="2376" y="3397"/>
                    <a:pt x="2368" y="3485"/>
                  </a:cubicBezTo>
                  <a:cubicBezTo>
                    <a:pt x="2365" y="3479"/>
                    <a:pt x="2365" y="3479"/>
                    <a:pt x="2365" y="3476"/>
                  </a:cubicBezTo>
                  <a:cubicBezTo>
                    <a:pt x="2377" y="3374"/>
                    <a:pt x="2381" y="3334"/>
                    <a:pt x="2382" y="3334"/>
                  </a:cubicBezTo>
                  <a:close/>
                  <a:moveTo>
                    <a:pt x="2329" y="599"/>
                  </a:moveTo>
                  <a:cubicBezTo>
                    <a:pt x="2339" y="642"/>
                    <a:pt x="2352" y="695"/>
                    <a:pt x="2359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5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1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1" y="1810"/>
                    <a:pt x="2384" y="1861"/>
                    <a:pt x="2371" y="1861"/>
                  </a:cubicBezTo>
                  <a:cubicBezTo>
                    <a:pt x="2363" y="1861"/>
                    <a:pt x="2357" y="1840"/>
                    <a:pt x="2354" y="1840"/>
                  </a:cubicBezTo>
                  <a:cubicBezTo>
                    <a:pt x="2352" y="1840"/>
                    <a:pt x="2352" y="1845"/>
                    <a:pt x="2352" y="1859"/>
                  </a:cubicBezTo>
                  <a:cubicBezTo>
                    <a:pt x="2299" y="2335"/>
                    <a:pt x="2309" y="2540"/>
                    <a:pt x="2329" y="2722"/>
                  </a:cubicBezTo>
                  <a:cubicBezTo>
                    <a:pt x="2345" y="2904"/>
                    <a:pt x="2359" y="3069"/>
                    <a:pt x="2316" y="3462"/>
                  </a:cubicBezTo>
                  <a:cubicBezTo>
                    <a:pt x="2296" y="3575"/>
                    <a:pt x="2278" y="3609"/>
                    <a:pt x="2262" y="3609"/>
                  </a:cubicBezTo>
                  <a:cubicBezTo>
                    <a:pt x="2239" y="3609"/>
                    <a:pt x="2219" y="3534"/>
                    <a:pt x="2201" y="3534"/>
                  </a:cubicBezTo>
                  <a:cubicBezTo>
                    <a:pt x="2197" y="3534"/>
                    <a:pt x="2193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29" y="973"/>
                  </a:cubicBezTo>
                  <a:lnTo>
                    <a:pt x="2329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48" y="6339"/>
                  </a:moveTo>
                  <a:cubicBezTo>
                    <a:pt x="2448" y="6353"/>
                    <a:pt x="2444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cubicBezTo>
                    <a:pt x="166" y="10"/>
                    <a:pt x="166" y="21"/>
                    <a:pt x="166" y="27"/>
                  </a:cubicBez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3" y="1350"/>
                  </a:lnTo>
                  <a:cubicBezTo>
                    <a:pt x="207" y="1402"/>
                    <a:pt x="198" y="1439"/>
                    <a:pt x="189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49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3" y="1747"/>
                  </a:cubicBezTo>
                  <a:cubicBezTo>
                    <a:pt x="159" y="1924"/>
                    <a:pt x="145" y="1986"/>
                    <a:pt x="137" y="1986"/>
                  </a:cubicBezTo>
                  <a:cubicBezTo>
                    <a:pt x="118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67" y="2794"/>
                    <a:pt x="50" y="2669"/>
                    <a:pt x="44" y="2768"/>
                  </a:cubicBezTo>
                  <a:cubicBezTo>
                    <a:pt x="41" y="2768"/>
                    <a:pt x="37" y="2778"/>
                    <a:pt x="37" y="2801"/>
                  </a:cubicBezTo>
                  <a:cubicBezTo>
                    <a:pt x="37" y="2824"/>
                    <a:pt x="34" y="2861"/>
                    <a:pt x="34" y="2924"/>
                  </a:cubicBezTo>
                  <a:lnTo>
                    <a:pt x="1" y="3508"/>
                  </a:lnTo>
                  <a:lnTo>
                    <a:pt x="57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8" y="3665"/>
                    <a:pt x="76" y="3639"/>
                    <a:pt x="90" y="3578"/>
                  </a:cubicBezTo>
                  <a:lnTo>
                    <a:pt x="90" y="3578"/>
                  </a:lnTo>
                  <a:cubicBezTo>
                    <a:pt x="67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4" y="4567"/>
                    <a:pt x="44" y="4699"/>
                    <a:pt x="50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69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3" y="5245"/>
                    <a:pt x="2183" y="5013"/>
                  </a:cubicBezTo>
                  <a:lnTo>
                    <a:pt x="2183" y="5013"/>
                  </a:lnTo>
                  <a:cubicBezTo>
                    <a:pt x="2188" y="5033"/>
                    <a:pt x="2193" y="5043"/>
                    <a:pt x="2196" y="5043"/>
                  </a:cubicBezTo>
                  <a:cubicBezTo>
                    <a:pt x="2199" y="5043"/>
                    <a:pt x="2202" y="5035"/>
                    <a:pt x="2203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79" y="5083"/>
                    <a:pt x="2306" y="5248"/>
                    <a:pt x="2325" y="5430"/>
                  </a:cubicBezTo>
                  <a:cubicBezTo>
                    <a:pt x="2336" y="5520"/>
                    <a:pt x="2342" y="5616"/>
                    <a:pt x="2348" y="5715"/>
                  </a:cubicBezTo>
                  <a:cubicBezTo>
                    <a:pt x="2359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38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3" y="5545"/>
                  </a:cubicBezTo>
                  <a:cubicBezTo>
                    <a:pt x="2437" y="5545"/>
                    <a:pt x="2432" y="5502"/>
                    <a:pt x="2428" y="5318"/>
                  </a:cubicBezTo>
                  <a:cubicBezTo>
                    <a:pt x="2421" y="5304"/>
                    <a:pt x="2415" y="5268"/>
                    <a:pt x="2408" y="5248"/>
                  </a:cubicBezTo>
                  <a:lnTo>
                    <a:pt x="2408" y="5245"/>
                  </a:ln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2" y="4488"/>
                  </a:cubicBezTo>
                  <a:cubicBezTo>
                    <a:pt x="2307" y="4488"/>
                    <a:pt x="2313" y="4559"/>
                    <a:pt x="2322" y="4559"/>
                  </a:cubicBezTo>
                  <a:cubicBezTo>
                    <a:pt x="2325" y="4559"/>
                    <a:pt x="2328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6" y="4020"/>
                    <a:pt x="2363" y="4020"/>
                  </a:cubicBezTo>
                  <a:cubicBezTo>
                    <a:pt x="2370" y="4020"/>
                    <a:pt x="2378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1" y="2652"/>
                    <a:pt x="2423" y="2652"/>
                  </a:cubicBezTo>
                  <a:lnTo>
                    <a:pt x="2423" y="2652"/>
                  </a:lnTo>
                  <a:cubicBezTo>
                    <a:pt x="2424" y="2652"/>
                    <a:pt x="2426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17" y="1399"/>
                    <a:pt x="2517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4" name="Google Shape;2274;p56"/>
            <p:cNvSpPr/>
            <p:nvPr/>
          </p:nvSpPr>
          <p:spPr>
            <a:xfrm rot="1233980">
              <a:off x="6394228" y="107068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2203"/>
                  </a:lnTo>
                  <a:lnTo>
                    <a:pt x="222" y="2213"/>
                  </a:lnTo>
                  <a:lnTo>
                    <a:pt x="286" y="2272"/>
                  </a:lnTo>
                  <a:cubicBezTo>
                    <a:pt x="289" y="2441"/>
                    <a:pt x="292" y="2606"/>
                    <a:pt x="298" y="2771"/>
                  </a:cubicBezTo>
                  <a:cubicBezTo>
                    <a:pt x="296" y="2771"/>
                    <a:pt x="294" y="2771"/>
                    <a:pt x="292" y="2771"/>
                  </a:cubicBezTo>
                  <a:cubicBezTo>
                    <a:pt x="248" y="2771"/>
                    <a:pt x="208" y="2742"/>
                    <a:pt x="186" y="2682"/>
                  </a:cubicBezTo>
                  <a:cubicBezTo>
                    <a:pt x="190" y="2655"/>
                    <a:pt x="199" y="2464"/>
                    <a:pt x="209" y="2259"/>
                  </a:cubicBezTo>
                  <a:cubicBezTo>
                    <a:pt x="229" y="2051"/>
                    <a:pt x="252" y="1832"/>
                    <a:pt x="269" y="1747"/>
                  </a:cubicBezTo>
                  <a:cubicBezTo>
                    <a:pt x="275" y="1720"/>
                    <a:pt x="278" y="1703"/>
                    <a:pt x="286" y="1697"/>
                  </a:cubicBezTo>
                  <a:close/>
                  <a:moveTo>
                    <a:pt x="341" y="4663"/>
                  </a:moveTo>
                  <a:lnTo>
                    <a:pt x="341" y="4663"/>
                  </a:lnTo>
                  <a:cubicBezTo>
                    <a:pt x="391" y="4778"/>
                    <a:pt x="470" y="4987"/>
                    <a:pt x="556" y="5219"/>
                  </a:cubicBezTo>
                  <a:cubicBezTo>
                    <a:pt x="570" y="5291"/>
                    <a:pt x="583" y="5364"/>
                    <a:pt x="596" y="5440"/>
                  </a:cubicBezTo>
                  <a:cubicBezTo>
                    <a:pt x="623" y="5625"/>
                    <a:pt x="646" y="5807"/>
                    <a:pt x="662" y="5992"/>
                  </a:cubicBezTo>
                  <a:lnTo>
                    <a:pt x="662" y="5992"/>
                  </a:lnTo>
                  <a:cubicBezTo>
                    <a:pt x="630" y="5893"/>
                    <a:pt x="588" y="5783"/>
                    <a:pt x="556" y="5668"/>
                  </a:cubicBezTo>
                  <a:cubicBezTo>
                    <a:pt x="536" y="5599"/>
                    <a:pt x="516" y="5529"/>
                    <a:pt x="500" y="5457"/>
                  </a:cubicBezTo>
                  <a:cubicBezTo>
                    <a:pt x="480" y="5384"/>
                    <a:pt x="460" y="5311"/>
                    <a:pt x="444" y="5235"/>
                  </a:cubicBezTo>
                  <a:lnTo>
                    <a:pt x="451" y="5120"/>
                  </a:lnTo>
                  <a:lnTo>
                    <a:pt x="341" y="4663"/>
                  </a:lnTo>
                  <a:close/>
                  <a:moveTo>
                    <a:pt x="97" y="1"/>
                  </a:moveTo>
                  <a:cubicBezTo>
                    <a:pt x="97" y="50"/>
                    <a:pt x="97" y="90"/>
                    <a:pt x="103" y="113"/>
                  </a:cubicBezTo>
                  <a:cubicBezTo>
                    <a:pt x="1" y="417"/>
                    <a:pt x="28" y="1475"/>
                    <a:pt x="20" y="1971"/>
                  </a:cubicBezTo>
                  <a:lnTo>
                    <a:pt x="63" y="1988"/>
                  </a:lnTo>
                  <a:cubicBezTo>
                    <a:pt x="54" y="2328"/>
                    <a:pt x="87" y="2655"/>
                    <a:pt x="113" y="3076"/>
                  </a:cubicBezTo>
                  <a:lnTo>
                    <a:pt x="150" y="3049"/>
                  </a:lnTo>
                  <a:cubicBezTo>
                    <a:pt x="176" y="3231"/>
                    <a:pt x="186" y="3466"/>
                    <a:pt x="196" y="3727"/>
                  </a:cubicBezTo>
                  <a:cubicBezTo>
                    <a:pt x="206" y="3989"/>
                    <a:pt x="232" y="4273"/>
                    <a:pt x="266" y="4560"/>
                  </a:cubicBezTo>
                  <a:cubicBezTo>
                    <a:pt x="249" y="4524"/>
                    <a:pt x="236" y="4375"/>
                    <a:pt x="232" y="4273"/>
                  </a:cubicBezTo>
                  <a:lnTo>
                    <a:pt x="232" y="4273"/>
                  </a:lnTo>
                  <a:cubicBezTo>
                    <a:pt x="222" y="4620"/>
                    <a:pt x="305" y="4981"/>
                    <a:pt x="385" y="5331"/>
                  </a:cubicBezTo>
                  <a:cubicBezTo>
                    <a:pt x="457" y="5685"/>
                    <a:pt x="516" y="6025"/>
                    <a:pt x="497" y="6336"/>
                  </a:cubicBezTo>
                  <a:cubicBezTo>
                    <a:pt x="507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81" y="5718"/>
                    <a:pt x="2795" y="5341"/>
                  </a:cubicBezTo>
                  <a:lnTo>
                    <a:pt x="2795" y="5341"/>
                  </a:lnTo>
                  <a:cubicBezTo>
                    <a:pt x="2801" y="5347"/>
                    <a:pt x="2812" y="5364"/>
                    <a:pt x="2825" y="5427"/>
                  </a:cubicBezTo>
                  <a:cubicBezTo>
                    <a:pt x="2815" y="5370"/>
                    <a:pt x="2805" y="5314"/>
                    <a:pt x="2795" y="5258"/>
                  </a:cubicBezTo>
                  <a:cubicBezTo>
                    <a:pt x="2781" y="5202"/>
                    <a:pt x="2766" y="5146"/>
                    <a:pt x="2752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70" y="4035"/>
                  </a:cubicBezTo>
                  <a:cubicBezTo>
                    <a:pt x="2557" y="3925"/>
                    <a:pt x="2543" y="3816"/>
                    <a:pt x="2531" y="3717"/>
                  </a:cubicBezTo>
                  <a:cubicBezTo>
                    <a:pt x="2520" y="3615"/>
                    <a:pt x="2514" y="3522"/>
                    <a:pt x="2504" y="3436"/>
                  </a:cubicBezTo>
                  <a:cubicBezTo>
                    <a:pt x="2484" y="3267"/>
                    <a:pt x="2455" y="3132"/>
                    <a:pt x="2412" y="3056"/>
                  </a:cubicBezTo>
                  <a:cubicBezTo>
                    <a:pt x="2412" y="3056"/>
                    <a:pt x="2389" y="2913"/>
                    <a:pt x="2378" y="2771"/>
                  </a:cubicBezTo>
                  <a:cubicBezTo>
                    <a:pt x="2365" y="2629"/>
                    <a:pt x="2352" y="2487"/>
                    <a:pt x="2352" y="2487"/>
                  </a:cubicBezTo>
                  <a:lnTo>
                    <a:pt x="2352" y="2487"/>
                  </a:lnTo>
                  <a:cubicBezTo>
                    <a:pt x="2354" y="2725"/>
                    <a:pt x="2348" y="2798"/>
                    <a:pt x="2337" y="2798"/>
                  </a:cubicBezTo>
                  <a:cubicBezTo>
                    <a:pt x="2321" y="2798"/>
                    <a:pt x="2295" y="2611"/>
                    <a:pt x="2278" y="2611"/>
                  </a:cubicBezTo>
                  <a:cubicBezTo>
                    <a:pt x="2273" y="2611"/>
                    <a:pt x="2268" y="2630"/>
                    <a:pt x="2266" y="2679"/>
                  </a:cubicBezTo>
                  <a:cubicBezTo>
                    <a:pt x="2254" y="2466"/>
                    <a:pt x="2274" y="2158"/>
                    <a:pt x="2292" y="2158"/>
                  </a:cubicBezTo>
                  <a:cubicBezTo>
                    <a:pt x="2299" y="2158"/>
                    <a:pt x="2305" y="2196"/>
                    <a:pt x="2309" y="2289"/>
                  </a:cubicBezTo>
                  <a:lnTo>
                    <a:pt x="2302" y="2342"/>
                  </a:lnTo>
                  <a:cubicBezTo>
                    <a:pt x="2307" y="2350"/>
                    <a:pt x="2312" y="2353"/>
                    <a:pt x="2315" y="2353"/>
                  </a:cubicBezTo>
                  <a:cubicBezTo>
                    <a:pt x="2344" y="2353"/>
                    <a:pt x="2340" y="2151"/>
                    <a:pt x="2352" y="1938"/>
                  </a:cubicBezTo>
                  <a:cubicBezTo>
                    <a:pt x="2358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401" y="959"/>
                    <a:pt x="2435" y="480"/>
                    <a:pt x="2468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8" y="225"/>
                  </a:cubicBezTo>
                  <a:cubicBezTo>
                    <a:pt x="321" y="152"/>
                    <a:pt x="315" y="76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275" name="Google Shape;2275;p56"/>
          <p:cNvGrpSpPr/>
          <p:nvPr/>
        </p:nvGrpSpPr>
        <p:grpSpPr>
          <a:xfrm>
            <a:off x="1292108" y="4255177"/>
            <a:ext cx="1762332" cy="1404699"/>
            <a:chOff x="1292108" y="3397926"/>
            <a:chExt cx="1762332" cy="1404699"/>
          </a:xfrm>
        </p:grpSpPr>
        <p:sp>
          <p:nvSpPr>
            <p:cNvPr id="2276" name="Google Shape;2276;p56"/>
            <p:cNvSpPr/>
            <p:nvPr/>
          </p:nvSpPr>
          <p:spPr>
            <a:xfrm rot="-8665993">
              <a:off x="1220007" y="3918479"/>
              <a:ext cx="1906534" cy="363592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42863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277" name="Google Shape;2277;p56"/>
            <p:cNvGrpSpPr/>
            <p:nvPr/>
          </p:nvGrpSpPr>
          <p:grpSpPr>
            <a:xfrm rot="-7563">
              <a:off x="1959985" y="3986887"/>
              <a:ext cx="853625" cy="661631"/>
              <a:chOff x="1959411" y="3975074"/>
              <a:chExt cx="853623" cy="661629"/>
            </a:xfrm>
          </p:grpSpPr>
          <p:grpSp>
            <p:nvGrpSpPr>
              <p:cNvPr id="2278" name="Google Shape;2278;p56"/>
              <p:cNvGrpSpPr/>
              <p:nvPr/>
            </p:nvGrpSpPr>
            <p:grpSpPr>
              <a:xfrm rot="7493799">
                <a:off x="2664833" y="4448105"/>
                <a:ext cx="87059" cy="194512"/>
                <a:chOff x="3197462" y="129838"/>
                <a:chExt cx="465478" cy="1040001"/>
              </a:xfrm>
            </p:grpSpPr>
            <p:sp>
              <p:nvSpPr>
                <p:cNvPr id="2279" name="Google Shape;2279;p56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0" name="Google Shape;2280;p56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1" name="Google Shape;2281;p56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2" name="Google Shape;2282;p56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3" name="Google Shape;2283;p56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4" name="Google Shape;2284;p56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85" name="Google Shape;2285;p56"/>
              <p:cNvGrpSpPr/>
              <p:nvPr/>
            </p:nvGrpSpPr>
            <p:grpSpPr>
              <a:xfrm rot="7493799">
                <a:off x="2342693" y="4223260"/>
                <a:ext cx="87059" cy="194512"/>
                <a:chOff x="3197462" y="129838"/>
                <a:chExt cx="465478" cy="1040001"/>
              </a:xfrm>
            </p:grpSpPr>
            <p:sp>
              <p:nvSpPr>
                <p:cNvPr id="2286" name="Google Shape;2286;p56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7" name="Google Shape;2287;p56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8" name="Google Shape;2288;p56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9" name="Google Shape;2289;p56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0" name="Google Shape;2290;p56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1" name="Google Shape;2291;p56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92" name="Google Shape;2292;p56"/>
              <p:cNvGrpSpPr/>
              <p:nvPr/>
            </p:nvGrpSpPr>
            <p:grpSpPr>
              <a:xfrm rot="7493799">
                <a:off x="2020553" y="3998415"/>
                <a:ext cx="87059" cy="194512"/>
                <a:chOff x="3197462" y="129838"/>
                <a:chExt cx="465478" cy="1040001"/>
              </a:xfrm>
            </p:grpSpPr>
            <p:sp>
              <p:nvSpPr>
                <p:cNvPr id="2293" name="Google Shape;2293;p56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4" name="Google Shape;2294;p56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5" name="Google Shape;2295;p56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6" name="Google Shape;2296;p56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7" name="Google Shape;2297;p56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8" name="Google Shape;2298;p56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99" name="Google Shape;2299;p56"/>
              <p:cNvGrpSpPr/>
              <p:nvPr/>
            </p:nvGrpSpPr>
            <p:grpSpPr>
              <a:xfrm rot="7493799">
                <a:off x="2577693" y="4194005"/>
                <a:ext cx="87059" cy="194512"/>
                <a:chOff x="3197462" y="129838"/>
                <a:chExt cx="465478" cy="1040001"/>
              </a:xfrm>
            </p:grpSpPr>
            <p:sp>
              <p:nvSpPr>
                <p:cNvPr id="2300" name="Google Shape;2300;p56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1" name="Google Shape;2301;p56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2" name="Google Shape;2302;p56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3" name="Google Shape;2303;p56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4" name="Google Shape;2304;p56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5" name="Google Shape;2305;p56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06" name="Google Shape;2306;p56"/>
              <p:cNvGrpSpPr/>
              <p:nvPr/>
            </p:nvGrpSpPr>
            <p:grpSpPr>
              <a:xfrm rot="7493799">
                <a:off x="2255553" y="3969160"/>
                <a:ext cx="87059" cy="194512"/>
                <a:chOff x="3197462" y="129838"/>
                <a:chExt cx="465478" cy="1040001"/>
              </a:xfrm>
            </p:grpSpPr>
            <p:sp>
              <p:nvSpPr>
                <p:cNvPr id="2307" name="Google Shape;2307;p56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8" name="Google Shape;2308;p56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9" name="Google Shape;2309;p56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0" name="Google Shape;2310;p56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1" name="Google Shape;2311;p56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2" name="Google Shape;2312;p56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313" name="Google Shape;2313;p56"/>
            <p:cNvGrpSpPr/>
            <p:nvPr/>
          </p:nvGrpSpPr>
          <p:grpSpPr>
            <a:xfrm rot="7487173">
              <a:off x="1699197" y="3786819"/>
              <a:ext cx="87055" cy="194505"/>
              <a:chOff x="3197462" y="129838"/>
              <a:chExt cx="465478" cy="1040001"/>
            </a:xfrm>
          </p:grpSpPr>
          <p:sp>
            <p:nvSpPr>
              <p:cNvPr id="2314" name="Google Shape;2314;p56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15" name="Google Shape;2315;p56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16" name="Google Shape;2316;p56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17" name="Google Shape;2317;p56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18" name="Google Shape;2318;p56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19" name="Google Shape;2319;p56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20" name="Google Shape;2320;p56"/>
            <p:cNvGrpSpPr/>
            <p:nvPr/>
          </p:nvGrpSpPr>
          <p:grpSpPr>
            <a:xfrm rot="7487173">
              <a:off x="1934133" y="3757053"/>
              <a:ext cx="87055" cy="194505"/>
              <a:chOff x="3197462" y="129838"/>
              <a:chExt cx="465478" cy="1040001"/>
            </a:xfrm>
          </p:grpSpPr>
          <p:sp>
            <p:nvSpPr>
              <p:cNvPr id="2321" name="Google Shape;2321;p56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2" name="Google Shape;2322;p56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3" name="Google Shape;2323;p56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4" name="Google Shape;2324;p56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5" name="Google Shape;2325;p56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6" name="Google Shape;2326;p56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27" name="Google Shape;2327;p56"/>
            <p:cNvGrpSpPr/>
            <p:nvPr/>
          </p:nvGrpSpPr>
          <p:grpSpPr>
            <a:xfrm rot="7487173">
              <a:off x="1611504" y="3532909"/>
              <a:ext cx="87055" cy="194505"/>
              <a:chOff x="3197462" y="129838"/>
              <a:chExt cx="465478" cy="1040001"/>
            </a:xfrm>
          </p:grpSpPr>
          <p:sp>
            <p:nvSpPr>
              <p:cNvPr id="2328" name="Google Shape;2328;p56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9" name="Google Shape;2329;p56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0" name="Google Shape;2330;p56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1" name="Google Shape;2331;p56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2" name="Google Shape;2332;p56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3" name="Google Shape;2333;p56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336" name="Google Shape;2336;p56"/>
          <p:cNvGrpSpPr/>
          <p:nvPr/>
        </p:nvGrpSpPr>
        <p:grpSpPr>
          <a:xfrm rot="516988">
            <a:off x="4204030" y="2036809"/>
            <a:ext cx="983736" cy="1346969"/>
            <a:chOff x="4836718" y="719374"/>
            <a:chExt cx="1180952" cy="1617007"/>
          </a:xfrm>
        </p:grpSpPr>
        <p:sp>
          <p:nvSpPr>
            <p:cNvPr id="2337" name="Google Shape;2337;p56"/>
            <p:cNvSpPr/>
            <p:nvPr/>
          </p:nvSpPr>
          <p:spPr>
            <a:xfrm>
              <a:off x="4836718" y="719374"/>
              <a:ext cx="1180952" cy="1617007"/>
            </a:xfrm>
            <a:custGeom>
              <a:avLst/>
              <a:gdLst/>
              <a:ahLst/>
              <a:cxnLst/>
              <a:rect l="l" t="t" r="r" b="b"/>
              <a:pathLst>
                <a:path w="16014" h="21927" extrusionOk="0">
                  <a:moveTo>
                    <a:pt x="8367" y="0"/>
                  </a:moveTo>
                  <a:cubicBezTo>
                    <a:pt x="8320" y="0"/>
                    <a:pt x="8272" y="0"/>
                    <a:pt x="8225" y="1"/>
                  </a:cubicBezTo>
                  <a:lnTo>
                    <a:pt x="8208" y="1"/>
                  </a:lnTo>
                  <a:cubicBezTo>
                    <a:pt x="8185" y="1"/>
                    <a:pt x="8158" y="4"/>
                    <a:pt x="8135" y="4"/>
                  </a:cubicBezTo>
                  <a:lnTo>
                    <a:pt x="8069" y="4"/>
                  </a:lnTo>
                  <a:lnTo>
                    <a:pt x="8032" y="7"/>
                  </a:lnTo>
                  <a:cubicBezTo>
                    <a:pt x="7264" y="27"/>
                    <a:pt x="6507" y="110"/>
                    <a:pt x="5777" y="257"/>
                  </a:cubicBezTo>
                  <a:cubicBezTo>
                    <a:pt x="5245" y="359"/>
                    <a:pt x="4737" y="496"/>
                    <a:pt x="4272" y="658"/>
                  </a:cubicBezTo>
                  <a:cubicBezTo>
                    <a:pt x="3428" y="947"/>
                    <a:pt x="2691" y="1326"/>
                    <a:pt x="2083" y="1781"/>
                  </a:cubicBezTo>
                  <a:cubicBezTo>
                    <a:pt x="1365" y="2319"/>
                    <a:pt x="827" y="2964"/>
                    <a:pt x="482" y="3697"/>
                  </a:cubicBezTo>
                  <a:cubicBezTo>
                    <a:pt x="157" y="4379"/>
                    <a:pt x="0" y="5129"/>
                    <a:pt x="17" y="5937"/>
                  </a:cubicBezTo>
                  <a:cubicBezTo>
                    <a:pt x="17" y="5973"/>
                    <a:pt x="20" y="6009"/>
                    <a:pt x="20" y="6049"/>
                  </a:cubicBezTo>
                  <a:lnTo>
                    <a:pt x="20" y="6062"/>
                  </a:lnTo>
                  <a:cubicBezTo>
                    <a:pt x="24" y="6093"/>
                    <a:pt x="24" y="6122"/>
                    <a:pt x="27" y="6153"/>
                  </a:cubicBezTo>
                  <a:lnTo>
                    <a:pt x="27" y="6176"/>
                  </a:lnTo>
                  <a:lnTo>
                    <a:pt x="27" y="6182"/>
                  </a:lnTo>
                  <a:cubicBezTo>
                    <a:pt x="30" y="6205"/>
                    <a:pt x="30" y="6232"/>
                    <a:pt x="34" y="6255"/>
                  </a:cubicBezTo>
                  <a:cubicBezTo>
                    <a:pt x="34" y="6268"/>
                    <a:pt x="34" y="6279"/>
                    <a:pt x="37" y="6292"/>
                  </a:cubicBezTo>
                  <a:lnTo>
                    <a:pt x="37" y="6298"/>
                  </a:lnTo>
                  <a:cubicBezTo>
                    <a:pt x="37" y="6318"/>
                    <a:pt x="40" y="6338"/>
                    <a:pt x="40" y="6355"/>
                  </a:cubicBezTo>
                  <a:cubicBezTo>
                    <a:pt x="43" y="6372"/>
                    <a:pt x="43" y="6388"/>
                    <a:pt x="47" y="6404"/>
                  </a:cubicBezTo>
                  <a:cubicBezTo>
                    <a:pt x="47" y="6421"/>
                    <a:pt x="50" y="6438"/>
                    <a:pt x="54" y="6455"/>
                  </a:cubicBezTo>
                  <a:cubicBezTo>
                    <a:pt x="54" y="6471"/>
                    <a:pt x="57" y="6487"/>
                    <a:pt x="57" y="6504"/>
                  </a:cubicBezTo>
                  <a:cubicBezTo>
                    <a:pt x="60" y="6524"/>
                    <a:pt x="63" y="6541"/>
                    <a:pt x="67" y="6561"/>
                  </a:cubicBezTo>
                  <a:lnTo>
                    <a:pt x="67" y="6567"/>
                  </a:lnTo>
                  <a:cubicBezTo>
                    <a:pt x="67" y="6577"/>
                    <a:pt x="70" y="6587"/>
                    <a:pt x="70" y="6597"/>
                  </a:cubicBezTo>
                  <a:cubicBezTo>
                    <a:pt x="77" y="6637"/>
                    <a:pt x="80" y="6674"/>
                    <a:pt x="87" y="6707"/>
                  </a:cubicBezTo>
                  <a:lnTo>
                    <a:pt x="87" y="6711"/>
                  </a:lnTo>
                  <a:cubicBezTo>
                    <a:pt x="296" y="7926"/>
                    <a:pt x="937" y="8514"/>
                    <a:pt x="1439" y="8793"/>
                  </a:cubicBezTo>
                  <a:cubicBezTo>
                    <a:pt x="1874" y="9035"/>
                    <a:pt x="2375" y="9158"/>
                    <a:pt x="2964" y="9158"/>
                  </a:cubicBezTo>
                  <a:cubicBezTo>
                    <a:pt x="3033" y="9158"/>
                    <a:pt x="3106" y="9155"/>
                    <a:pt x="3179" y="9152"/>
                  </a:cubicBezTo>
                  <a:lnTo>
                    <a:pt x="3179" y="9152"/>
                  </a:lnTo>
                  <a:cubicBezTo>
                    <a:pt x="3010" y="9474"/>
                    <a:pt x="2884" y="9843"/>
                    <a:pt x="2804" y="10258"/>
                  </a:cubicBezTo>
                  <a:cubicBezTo>
                    <a:pt x="2784" y="10378"/>
                    <a:pt x="2764" y="10493"/>
                    <a:pt x="2754" y="10606"/>
                  </a:cubicBezTo>
                  <a:cubicBezTo>
                    <a:pt x="2585" y="12038"/>
                    <a:pt x="3149" y="12895"/>
                    <a:pt x="3654" y="13363"/>
                  </a:cubicBezTo>
                  <a:cubicBezTo>
                    <a:pt x="3887" y="13579"/>
                    <a:pt x="4159" y="13762"/>
                    <a:pt x="4465" y="13908"/>
                  </a:cubicBezTo>
                  <a:cubicBezTo>
                    <a:pt x="4013" y="13912"/>
                    <a:pt x="3581" y="13985"/>
                    <a:pt x="3189" y="14120"/>
                  </a:cubicBezTo>
                  <a:cubicBezTo>
                    <a:pt x="2700" y="14293"/>
                    <a:pt x="2262" y="14569"/>
                    <a:pt x="1891" y="14938"/>
                  </a:cubicBezTo>
                  <a:cubicBezTo>
                    <a:pt x="1525" y="15300"/>
                    <a:pt x="1223" y="15755"/>
                    <a:pt x="987" y="16290"/>
                  </a:cubicBezTo>
                  <a:lnTo>
                    <a:pt x="983" y="16293"/>
                  </a:lnTo>
                  <a:cubicBezTo>
                    <a:pt x="974" y="16320"/>
                    <a:pt x="963" y="16343"/>
                    <a:pt x="954" y="16369"/>
                  </a:cubicBezTo>
                  <a:cubicBezTo>
                    <a:pt x="943" y="16389"/>
                    <a:pt x="937" y="16409"/>
                    <a:pt x="927" y="16432"/>
                  </a:cubicBezTo>
                  <a:lnTo>
                    <a:pt x="920" y="16446"/>
                  </a:lnTo>
                  <a:cubicBezTo>
                    <a:pt x="914" y="16466"/>
                    <a:pt x="904" y="16489"/>
                    <a:pt x="897" y="16512"/>
                  </a:cubicBezTo>
                  <a:lnTo>
                    <a:pt x="894" y="16522"/>
                  </a:lnTo>
                  <a:cubicBezTo>
                    <a:pt x="884" y="16545"/>
                    <a:pt x="877" y="16569"/>
                    <a:pt x="871" y="16588"/>
                  </a:cubicBezTo>
                  <a:lnTo>
                    <a:pt x="864" y="16608"/>
                  </a:lnTo>
                  <a:cubicBezTo>
                    <a:pt x="857" y="16628"/>
                    <a:pt x="851" y="16645"/>
                    <a:pt x="844" y="16665"/>
                  </a:cubicBezTo>
                  <a:cubicBezTo>
                    <a:pt x="545" y="17602"/>
                    <a:pt x="664" y="18535"/>
                    <a:pt x="1193" y="19359"/>
                  </a:cubicBezTo>
                  <a:cubicBezTo>
                    <a:pt x="1631" y="20039"/>
                    <a:pt x="2352" y="20634"/>
                    <a:pt x="3278" y="21083"/>
                  </a:cubicBezTo>
                  <a:cubicBezTo>
                    <a:pt x="4089" y="21474"/>
                    <a:pt x="5029" y="21741"/>
                    <a:pt x="6006" y="21860"/>
                  </a:cubicBezTo>
                  <a:lnTo>
                    <a:pt x="6009" y="21860"/>
                  </a:lnTo>
                  <a:cubicBezTo>
                    <a:pt x="6033" y="21863"/>
                    <a:pt x="6053" y="21867"/>
                    <a:pt x="6076" y="21870"/>
                  </a:cubicBezTo>
                  <a:lnTo>
                    <a:pt x="6079" y="21870"/>
                  </a:lnTo>
                  <a:cubicBezTo>
                    <a:pt x="6099" y="21870"/>
                    <a:pt x="6122" y="21873"/>
                    <a:pt x="6142" y="21877"/>
                  </a:cubicBezTo>
                  <a:lnTo>
                    <a:pt x="6152" y="21877"/>
                  </a:lnTo>
                  <a:cubicBezTo>
                    <a:pt x="6168" y="21880"/>
                    <a:pt x="6188" y="21880"/>
                    <a:pt x="6205" y="21883"/>
                  </a:cubicBezTo>
                  <a:lnTo>
                    <a:pt x="6222" y="21883"/>
                  </a:lnTo>
                  <a:cubicBezTo>
                    <a:pt x="6238" y="21887"/>
                    <a:pt x="6258" y="21887"/>
                    <a:pt x="6275" y="21890"/>
                  </a:cubicBezTo>
                  <a:lnTo>
                    <a:pt x="6292" y="21890"/>
                  </a:lnTo>
                  <a:cubicBezTo>
                    <a:pt x="6308" y="21893"/>
                    <a:pt x="6328" y="21893"/>
                    <a:pt x="6344" y="21897"/>
                  </a:cubicBezTo>
                  <a:lnTo>
                    <a:pt x="6364" y="21897"/>
                  </a:lnTo>
                  <a:cubicBezTo>
                    <a:pt x="6381" y="21900"/>
                    <a:pt x="6398" y="21900"/>
                    <a:pt x="6415" y="21900"/>
                  </a:cubicBezTo>
                  <a:lnTo>
                    <a:pt x="6444" y="21903"/>
                  </a:lnTo>
                  <a:cubicBezTo>
                    <a:pt x="6458" y="21903"/>
                    <a:pt x="6471" y="21906"/>
                    <a:pt x="6481" y="21906"/>
                  </a:cubicBezTo>
                  <a:cubicBezTo>
                    <a:pt x="6504" y="21906"/>
                    <a:pt x="6527" y="21910"/>
                    <a:pt x="6551" y="21910"/>
                  </a:cubicBezTo>
                  <a:cubicBezTo>
                    <a:pt x="6737" y="21923"/>
                    <a:pt x="6930" y="21926"/>
                    <a:pt x="7122" y="21926"/>
                  </a:cubicBezTo>
                  <a:cubicBezTo>
                    <a:pt x="7786" y="21926"/>
                    <a:pt x="8494" y="21860"/>
                    <a:pt x="9191" y="21734"/>
                  </a:cubicBezTo>
                  <a:cubicBezTo>
                    <a:pt x="10234" y="21541"/>
                    <a:pt x="11201" y="21226"/>
                    <a:pt x="12064" y="20790"/>
                  </a:cubicBezTo>
                  <a:cubicBezTo>
                    <a:pt x="13094" y="20272"/>
                    <a:pt x="13934" y="19605"/>
                    <a:pt x="14563" y="18804"/>
                  </a:cubicBezTo>
                  <a:cubicBezTo>
                    <a:pt x="15300" y="17867"/>
                    <a:pt x="15731" y="16768"/>
                    <a:pt x="15848" y="15539"/>
                  </a:cubicBezTo>
                  <a:cubicBezTo>
                    <a:pt x="16013" y="13792"/>
                    <a:pt x="15754" y="12287"/>
                    <a:pt x="15074" y="11071"/>
                  </a:cubicBezTo>
                  <a:cubicBezTo>
                    <a:pt x="14642" y="10301"/>
                    <a:pt x="14111" y="9773"/>
                    <a:pt x="13698" y="9424"/>
                  </a:cubicBezTo>
                  <a:cubicBezTo>
                    <a:pt x="13738" y="9381"/>
                    <a:pt x="13778" y="9331"/>
                    <a:pt x="13818" y="9282"/>
                  </a:cubicBezTo>
                  <a:lnTo>
                    <a:pt x="13821" y="9274"/>
                  </a:lnTo>
                  <a:cubicBezTo>
                    <a:pt x="13851" y="9238"/>
                    <a:pt x="13878" y="9202"/>
                    <a:pt x="13908" y="9162"/>
                  </a:cubicBezTo>
                  <a:lnTo>
                    <a:pt x="13918" y="9148"/>
                  </a:lnTo>
                  <a:cubicBezTo>
                    <a:pt x="13928" y="9135"/>
                    <a:pt x="13934" y="9125"/>
                    <a:pt x="13941" y="9115"/>
                  </a:cubicBezTo>
                  <a:cubicBezTo>
                    <a:pt x="13948" y="9105"/>
                    <a:pt x="13954" y="9098"/>
                    <a:pt x="13961" y="9092"/>
                  </a:cubicBezTo>
                  <a:lnTo>
                    <a:pt x="13961" y="9089"/>
                  </a:lnTo>
                  <a:cubicBezTo>
                    <a:pt x="13971" y="9075"/>
                    <a:pt x="13981" y="9058"/>
                    <a:pt x="13991" y="9046"/>
                  </a:cubicBezTo>
                  <a:cubicBezTo>
                    <a:pt x="14001" y="9035"/>
                    <a:pt x="14008" y="9022"/>
                    <a:pt x="14014" y="9012"/>
                  </a:cubicBezTo>
                  <a:cubicBezTo>
                    <a:pt x="14020" y="9002"/>
                    <a:pt x="14028" y="8995"/>
                    <a:pt x="14034" y="8986"/>
                  </a:cubicBezTo>
                  <a:cubicBezTo>
                    <a:pt x="14040" y="8972"/>
                    <a:pt x="14051" y="8959"/>
                    <a:pt x="14060" y="8943"/>
                  </a:cubicBezTo>
                  <a:lnTo>
                    <a:pt x="14074" y="8926"/>
                  </a:lnTo>
                  <a:cubicBezTo>
                    <a:pt x="14084" y="8906"/>
                    <a:pt x="14097" y="8886"/>
                    <a:pt x="14111" y="8866"/>
                  </a:cubicBezTo>
                  <a:lnTo>
                    <a:pt x="14124" y="8849"/>
                  </a:lnTo>
                  <a:cubicBezTo>
                    <a:pt x="14134" y="8833"/>
                    <a:pt x="14147" y="8813"/>
                    <a:pt x="14157" y="8793"/>
                  </a:cubicBezTo>
                  <a:lnTo>
                    <a:pt x="14164" y="8783"/>
                  </a:lnTo>
                  <a:cubicBezTo>
                    <a:pt x="14177" y="8759"/>
                    <a:pt x="14193" y="8736"/>
                    <a:pt x="14207" y="8713"/>
                  </a:cubicBezTo>
                  <a:lnTo>
                    <a:pt x="14210" y="8707"/>
                  </a:lnTo>
                  <a:cubicBezTo>
                    <a:pt x="14224" y="8684"/>
                    <a:pt x="14236" y="8660"/>
                    <a:pt x="14250" y="8637"/>
                  </a:cubicBezTo>
                  <a:lnTo>
                    <a:pt x="14256" y="8630"/>
                  </a:lnTo>
                  <a:cubicBezTo>
                    <a:pt x="14287" y="8577"/>
                    <a:pt x="14313" y="8524"/>
                    <a:pt x="14343" y="8471"/>
                  </a:cubicBezTo>
                  <a:lnTo>
                    <a:pt x="14346" y="8468"/>
                  </a:lnTo>
                  <a:cubicBezTo>
                    <a:pt x="14572" y="8039"/>
                    <a:pt x="14758" y="7554"/>
                    <a:pt x="14897" y="7022"/>
                  </a:cubicBezTo>
                  <a:lnTo>
                    <a:pt x="14901" y="7016"/>
                  </a:lnTo>
                  <a:lnTo>
                    <a:pt x="14931" y="6896"/>
                  </a:lnTo>
                  <a:lnTo>
                    <a:pt x="14931" y="6893"/>
                  </a:lnTo>
                  <a:cubicBezTo>
                    <a:pt x="14941" y="6856"/>
                    <a:pt x="14951" y="6817"/>
                    <a:pt x="14957" y="6780"/>
                  </a:cubicBezTo>
                  <a:lnTo>
                    <a:pt x="14964" y="6757"/>
                  </a:lnTo>
                  <a:cubicBezTo>
                    <a:pt x="14974" y="6717"/>
                    <a:pt x="14981" y="6677"/>
                    <a:pt x="14991" y="6637"/>
                  </a:cubicBezTo>
                  <a:cubicBezTo>
                    <a:pt x="15144" y="5940"/>
                    <a:pt x="15136" y="5225"/>
                    <a:pt x="14971" y="4522"/>
                  </a:cubicBezTo>
                  <a:cubicBezTo>
                    <a:pt x="14814" y="3850"/>
                    <a:pt x="14523" y="3213"/>
                    <a:pt x="14104" y="2625"/>
                  </a:cubicBezTo>
                  <a:cubicBezTo>
                    <a:pt x="13091" y="1210"/>
                    <a:pt x="11460" y="277"/>
                    <a:pt x="9630" y="64"/>
                  </a:cubicBezTo>
                  <a:cubicBezTo>
                    <a:pt x="9536" y="50"/>
                    <a:pt x="9453" y="44"/>
                    <a:pt x="9374" y="37"/>
                  </a:cubicBezTo>
                  <a:cubicBezTo>
                    <a:pt x="9053" y="11"/>
                    <a:pt x="8713" y="0"/>
                    <a:pt x="83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8" name="Google Shape;2338;p56"/>
            <p:cNvSpPr/>
            <p:nvPr/>
          </p:nvSpPr>
          <p:spPr>
            <a:xfrm>
              <a:off x="5884639" y="1361174"/>
              <a:ext cx="74" cy="295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0" y="1"/>
                  </a:move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9" name="Google Shape;2339;p56"/>
            <p:cNvSpPr/>
            <p:nvPr/>
          </p:nvSpPr>
          <p:spPr>
            <a:xfrm>
              <a:off x="4911939" y="788694"/>
              <a:ext cx="1049908" cy="1467231"/>
            </a:xfrm>
            <a:custGeom>
              <a:avLst/>
              <a:gdLst/>
              <a:ahLst/>
              <a:cxnLst/>
              <a:rect l="l" t="t" r="r" b="b"/>
              <a:pathLst>
                <a:path w="14237" h="19896" extrusionOk="0">
                  <a:moveTo>
                    <a:pt x="7383" y="0"/>
                  </a:moveTo>
                  <a:cubicBezTo>
                    <a:pt x="7084" y="0"/>
                    <a:pt x="6774" y="11"/>
                    <a:pt x="6457" y="34"/>
                  </a:cubicBezTo>
                  <a:cubicBezTo>
                    <a:pt x="5965" y="71"/>
                    <a:pt x="5458" y="137"/>
                    <a:pt x="4953" y="237"/>
                  </a:cubicBezTo>
                  <a:cubicBezTo>
                    <a:pt x="4487" y="330"/>
                    <a:pt x="4026" y="449"/>
                    <a:pt x="3581" y="602"/>
                  </a:cubicBezTo>
                  <a:cubicBezTo>
                    <a:pt x="2183" y="1083"/>
                    <a:pt x="960" y="1888"/>
                    <a:pt x="379" y="3116"/>
                  </a:cubicBezTo>
                  <a:cubicBezTo>
                    <a:pt x="133" y="3634"/>
                    <a:pt x="0" y="4226"/>
                    <a:pt x="14" y="4900"/>
                  </a:cubicBezTo>
                  <a:cubicBezTo>
                    <a:pt x="17" y="5129"/>
                    <a:pt x="37" y="5335"/>
                    <a:pt x="70" y="5521"/>
                  </a:cubicBezTo>
                  <a:cubicBezTo>
                    <a:pt x="277" y="6735"/>
                    <a:pt x="1029" y="7125"/>
                    <a:pt x="1948" y="7125"/>
                  </a:cubicBezTo>
                  <a:cubicBezTo>
                    <a:pt x="3418" y="7125"/>
                    <a:pt x="5316" y="6127"/>
                    <a:pt x="6095" y="5906"/>
                  </a:cubicBezTo>
                  <a:cubicBezTo>
                    <a:pt x="6287" y="5852"/>
                    <a:pt x="6453" y="5829"/>
                    <a:pt x="6596" y="5829"/>
                  </a:cubicBezTo>
                  <a:cubicBezTo>
                    <a:pt x="7171" y="5829"/>
                    <a:pt x="7391" y="6197"/>
                    <a:pt x="7474" y="6444"/>
                  </a:cubicBezTo>
                  <a:cubicBezTo>
                    <a:pt x="7517" y="6571"/>
                    <a:pt x="7524" y="6663"/>
                    <a:pt x="7524" y="6663"/>
                  </a:cubicBezTo>
                  <a:cubicBezTo>
                    <a:pt x="7417" y="6976"/>
                    <a:pt x="7245" y="7186"/>
                    <a:pt x="7026" y="7321"/>
                  </a:cubicBezTo>
                  <a:cubicBezTo>
                    <a:pt x="5836" y="8066"/>
                    <a:pt x="3279" y="6777"/>
                    <a:pt x="2784" y="9434"/>
                  </a:cubicBezTo>
                  <a:cubicBezTo>
                    <a:pt x="2764" y="9527"/>
                    <a:pt x="2750" y="9617"/>
                    <a:pt x="2744" y="9703"/>
                  </a:cubicBezTo>
                  <a:cubicBezTo>
                    <a:pt x="2701" y="10048"/>
                    <a:pt x="2714" y="10350"/>
                    <a:pt x="2770" y="10613"/>
                  </a:cubicBezTo>
                  <a:cubicBezTo>
                    <a:pt x="3071" y="12025"/>
                    <a:pt x="4604" y="12319"/>
                    <a:pt x="5619" y="12319"/>
                  </a:cubicBezTo>
                  <a:cubicBezTo>
                    <a:pt x="5983" y="12319"/>
                    <a:pt x="6280" y="12282"/>
                    <a:pt x="6431" y="12244"/>
                  </a:cubicBezTo>
                  <a:cubicBezTo>
                    <a:pt x="6597" y="12202"/>
                    <a:pt x="6804" y="12176"/>
                    <a:pt x="7017" y="12176"/>
                  </a:cubicBezTo>
                  <a:cubicBezTo>
                    <a:pt x="7636" y="12176"/>
                    <a:pt x="8301" y="12398"/>
                    <a:pt x="8138" y="13108"/>
                  </a:cubicBezTo>
                  <a:cubicBezTo>
                    <a:pt x="8131" y="13141"/>
                    <a:pt x="8122" y="13174"/>
                    <a:pt x="8111" y="13208"/>
                  </a:cubicBezTo>
                  <a:cubicBezTo>
                    <a:pt x="8095" y="13254"/>
                    <a:pt x="8078" y="13297"/>
                    <a:pt x="8058" y="13340"/>
                  </a:cubicBezTo>
                  <a:cubicBezTo>
                    <a:pt x="7735" y="14015"/>
                    <a:pt x="6738" y="14277"/>
                    <a:pt x="5894" y="14277"/>
                  </a:cubicBezTo>
                  <a:cubicBezTo>
                    <a:pt x="5575" y="14277"/>
                    <a:pt x="5279" y="14240"/>
                    <a:pt x="5049" y="14174"/>
                  </a:cubicBezTo>
                  <a:cubicBezTo>
                    <a:pt x="4692" y="14071"/>
                    <a:pt x="4115" y="13907"/>
                    <a:pt x="3485" y="13907"/>
                  </a:cubicBezTo>
                  <a:cubicBezTo>
                    <a:pt x="2848" y="13907"/>
                    <a:pt x="2157" y="14075"/>
                    <a:pt x="1585" y="14642"/>
                  </a:cubicBezTo>
                  <a:cubicBezTo>
                    <a:pt x="1326" y="14902"/>
                    <a:pt x="1090" y="15240"/>
                    <a:pt x="894" y="15685"/>
                  </a:cubicBezTo>
                  <a:cubicBezTo>
                    <a:pt x="817" y="15861"/>
                    <a:pt x="761" y="16034"/>
                    <a:pt x="728" y="16203"/>
                  </a:cubicBezTo>
                  <a:cubicBezTo>
                    <a:pt x="285" y="18309"/>
                    <a:pt x="3029" y="19724"/>
                    <a:pt x="5594" y="19881"/>
                  </a:cubicBezTo>
                  <a:cubicBezTo>
                    <a:pt x="5754" y="19890"/>
                    <a:pt x="5922" y="19895"/>
                    <a:pt x="6096" y="19895"/>
                  </a:cubicBezTo>
                  <a:cubicBezTo>
                    <a:pt x="8931" y="19895"/>
                    <a:pt x="13423" y="18576"/>
                    <a:pt x="13818" y="14426"/>
                  </a:cubicBezTo>
                  <a:cubicBezTo>
                    <a:pt x="14236" y="10019"/>
                    <a:pt x="11550" y="9012"/>
                    <a:pt x="11343" y="8593"/>
                  </a:cubicBezTo>
                  <a:cubicBezTo>
                    <a:pt x="11280" y="8467"/>
                    <a:pt x="11357" y="8354"/>
                    <a:pt x="11506" y="8188"/>
                  </a:cubicBezTo>
                  <a:cubicBezTo>
                    <a:pt x="11855" y="7810"/>
                    <a:pt x="12599" y="7155"/>
                    <a:pt x="12977" y="5405"/>
                  </a:cubicBezTo>
                  <a:cubicBezTo>
                    <a:pt x="13512" y="2944"/>
                    <a:pt x="11479" y="402"/>
                    <a:pt x="8487" y="57"/>
                  </a:cubicBezTo>
                  <a:cubicBezTo>
                    <a:pt x="8417" y="47"/>
                    <a:pt x="8347" y="40"/>
                    <a:pt x="8277" y="34"/>
                  </a:cubicBezTo>
                  <a:cubicBezTo>
                    <a:pt x="7996" y="12"/>
                    <a:pt x="7696" y="0"/>
                    <a:pt x="73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0" name="Google Shape;2340;p56"/>
            <p:cNvSpPr/>
            <p:nvPr/>
          </p:nvSpPr>
          <p:spPr>
            <a:xfrm>
              <a:off x="4917101" y="1171576"/>
              <a:ext cx="548515" cy="142623"/>
            </a:xfrm>
            <a:custGeom>
              <a:avLst/>
              <a:gdLst/>
              <a:ahLst/>
              <a:cxnLst/>
              <a:rect l="l" t="t" r="r" b="b"/>
              <a:pathLst>
                <a:path w="7438" h="1934" extrusionOk="0">
                  <a:moveTo>
                    <a:pt x="5863" y="1"/>
                  </a:moveTo>
                  <a:cubicBezTo>
                    <a:pt x="5198" y="1"/>
                    <a:pt x="4377" y="256"/>
                    <a:pt x="3116" y="651"/>
                  </a:cubicBezTo>
                  <a:cubicBezTo>
                    <a:pt x="2524" y="838"/>
                    <a:pt x="1946" y="964"/>
                    <a:pt x="1438" y="964"/>
                  </a:cubicBezTo>
                  <a:cubicBezTo>
                    <a:pt x="837" y="964"/>
                    <a:pt x="332" y="791"/>
                    <a:pt x="0" y="329"/>
                  </a:cubicBezTo>
                  <a:lnTo>
                    <a:pt x="0" y="329"/>
                  </a:lnTo>
                  <a:cubicBezTo>
                    <a:pt x="206" y="1545"/>
                    <a:pt x="960" y="1934"/>
                    <a:pt x="1877" y="1934"/>
                  </a:cubicBezTo>
                  <a:cubicBezTo>
                    <a:pt x="3348" y="1934"/>
                    <a:pt x="5248" y="933"/>
                    <a:pt x="6025" y="714"/>
                  </a:cubicBezTo>
                  <a:cubicBezTo>
                    <a:pt x="6218" y="661"/>
                    <a:pt x="6384" y="638"/>
                    <a:pt x="6527" y="638"/>
                  </a:cubicBezTo>
                  <a:cubicBezTo>
                    <a:pt x="7101" y="638"/>
                    <a:pt x="7321" y="1007"/>
                    <a:pt x="7404" y="1252"/>
                  </a:cubicBezTo>
                  <a:cubicBezTo>
                    <a:pt x="7427" y="1196"/>
                    <a:pt x="7437" y="1137"/>
                    <a:pt x="7437" y="1070"/>
                  </a:cubicBezTo>
                  <a:cubicBezTo>
                    <a:pt x="7437" y="754"/>
                    <a:pt x="7168" y="363"/>
                    <a:pt x="6633" y="143"/>
                  </a:cubicBezTo>
                  <a:cubicBezTo>
                    <a:pt x="6390" y="44"/>
                    <a:pt x="6138" y="1"/>
                    <a:pt x="5863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1" name="Google Shape;2341;p56"/>
            <p:cNvSpPr/>
            <p:nvPr/>
          </p:nvSpPr>
          <p:spPr>
            <a:xfrm>
              <a:off x="5116213" y="1571347"/>
              <a:ext cx="420641" cy="183994"/>
            </a:xfrm>
            <a:custGeom>
              <a:avLst/>
              <a:gdLst/>
              <a:ahLst/>
              <a:cxnLst/>
              <a:rect l="l" t="t" r="r" b="b"/>
              <a:pathLst>
                <a:path w="5704" h="2495" extrusionOk="0">
                  <a:moveTo>
                    <a:pt x="0" y="0"/>
                  </a:moveTo>
                  <a:lnTo>
                    <a:pt x="0" y="0"/>
                  </a:lnTo>
                  <a:cubicBezTo>
                    <a:pt x="302" y="1411"/>
                    <a:pt x="1837" y="1707"/>
                    <a:pt x="2850" y="1707"/>
                  </a:cubicBezTo>
                  <a:cubicBezTo>
                    <a:pt x="3215" y="1707"/>
                    <a:pt x="3511" y="1667"/>
                    <a:pt x="3661" y="1631"/>
                  </a:cubicBezTo>
                  <a:cubicBezTo>
                    <a:pt x="3827" y="1588"/>
                    <a:pt x="4036" y="1561"/>
                    <a:pt x="4248" y="1561"/>
                  </a:cubicBezTo>
                  <a:cubicBezTo>
                    <a:pt x="4803" y="1565"/>
                    <a:pt x="5392" y="1741"/>
                    <a:pt x="5395" y="2285"/>
                  </a:cubicBezTo>
                  <a:cubicBezTo>
                    <a:pt x="5395" y="2352"/>
                    <a:pt x="5384" y="2422"/>
                    <a:pt x="5368" y="2495"/>
                  </a:cubicBezTo>
                  <a:cubicBezTo>
                    <a:pt x="5611" y="2372"/>
                    <a:pt x="5703" y="2219"/>
                    <a:pt x="5703" y="2060"/>
                  </a:cubicBezTo>
                  <a:cubicBezTo>
                    <a:pt x="5703" y="1741"/>
                    <a:pt x="5335" y="1402"/>
                    <a:pt x="5096" y="1239"/>
                  </a:cubicBezTo>
                  <a:cubicBezTo>
                    <a:pt x="4700" y="970"/>
                    <a:pt x="4103" y="924"/>
                    <a:pt x="2402" y="728"/>
                  </a:cubicBezTo>
                  <a:cubicBezTo>
                    <a:pt x="1631" y="641"/>
                    <a:pt x="684" y="399"/>
                    <a:pt x="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2" name="Google Shape;2342;p56"/>
            <p:cNvSpPr/>
            <p:nvPr/>
          </p:nvSpPr>
          <p:spPr>
            <a:xfrm>
              <a:off x="5388112" y="788694"/>
              <a:ext cx="487307" cy="603898"/>
            </a:xfrm>
            <a:custGeom>
              <a:avLst/>
              <a:gdLst/>
              <a:ahLst/>
              <a:cxnLst/>
              <a:rect l="l" t="t" r="r" b="b"/>
              <a:pathLst>
                <a:path w="6608" h="8189" extrusionOk="0">
                  <a:moveTo>
                    <a:pt x="930" y="1"/>
                  </a:moveTo>
                  <a:cubicBezTo>
                    <a:pt x="632" y="1"/>
                    <a:pt x="319" y="11"/>
                    <a:pt x="0" y="34"/>
                  </a:cubicBezTo>
                  <a:cubicBezTo>
                    <a:pt x="266" y="429"/>
                    <a:pt x="2030" y="57"/>
                    <a:pt x="2947" y="465"/>
                  </a:cubicBezTo>
                  <a:cubicBezTo>
                    <a:pt x="3863" y="877"/>
                    <a:pt x="5205" y="1515"/>
                    <a:pt x="5683" y="3598"/>
                  </a:cubicBezTo>
                  <a:cubicBezTo>
                    <a:pt x="5770" y="3963"/>
                    <a:pt x="5803" y="4339"/>
                    <a:pt x="5803" y="4718"/>
                  </a:cubicBezTo>
                  <a:cubicBezTo>
                    <a:pt x="5806" y="6109"/>
                    <a:pt x="5325" y="7491"/>
                    <a:pt x="5049" y="8188"/>
                  </a:cubicBezTo>
                  <a:cubicBezTo>
                    <a:pt x="5398" y="7810"/>
                    <a:pt x="6142" y="7155"/>
                    <a:pt x="6520" y="5405"/>
                  </a:cubicBezTo>
                  <a:cubicBezTo>
                    <a:pt x="6580" y="5139"/>
                    <a:pt x="6607" y="4877"/>
                    <a:pt x="6607" y="4611"/>
                  </a:cubicBezTo>
                  <a:cubicBezTo>
                    <a:pt x="6607" y="2422"/>
                    <a:pt x="4700" y="362"/>
                    <a:pt x="2030" y="57"/>
                  </a:cubicBezTo>
                  <a:cubicBezTo>
                    <a:pt x="1960" y="47"/>
                    <a:pt x="1890" y="40"/>
                    <a:pt x="1820" y="34"/>
                  </a:cubicBezTo>
                  <a:cubicBezTo>
                    <a:pt x="1541" y="11"/>
                    <a:pt x="1242" y="1"/>
                    <a:pt x="93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56"/>
            <p:cNvSpPr/>
            <p:nvPr/>
          </p:nvSpPr>
          <p:spPr>
            <a:xfrm>
              <a:off x="4962085" y="1422382"/>
              <a:ext cx="972107" cy="833392"/>
            </a:xfrm>
            <a:custGeom>
              <a:avLst/>
              <a:gdLst/>
              <a:ahLst/>
              <a:cxnLst/>
              <a:rect l="l" t="t" r="r" b="b"/>
              <a:pathLst>
                <a:path w="13182" h="11301" extrusionOk="0">
                  <a:moveTo>
                    <a:pt x="10663" y="0"/>
                  </a:moveTo>
                  <a:cubicBezTo>
                    <a:pt x="10650" y="28"/>
                    <a:pt x="10646" y="51"/>
                    <a:pt x="10646" y="77"/>
                  </a:cubicBezTo>
                  <a:cubicBezTo>
                    <a:pt x="10646" y="476"/>
                    <a:pt x="11759" y="997"/>
                    <a:pt x="12155" y="1655"/>
                  </a:cubicBezTo>
                  <a:cubicBezTo>
                    <a:pt x="12576" y="2352"/>
                    <a:pt x="12690" y="3236"/>
                    <a:pt x="12812" y="4063"/>
                  </a:cubicBezTo>
                  <a:cubicBezTo>
                    <a:pt x="12829" y="4176"/>
                    <a:pt x="12835" y="4312"/>
                    <a:pt x="12835" y="4468"/>
                  </a:cubicBezTo>
                  <a:cubicBezTo>
                    <a:pt x="12835" y="5452"/>
                    <a:pt x="12457" y="7182"/>
                    <a:pt x="11135" y="8301"/>
                  </a:cubicBezTo>
                  <a:cubicBezTo>
                    <a:pt x="9979" y="9278"/>
                    <a:pt x="7571" y="9965"/>
                    <a:pt x="5265" y="9965"/>
                  </a:cubicBezTo>
                  <a:cubicBezTo>
                    <a:pt x="4508" y="9965"/>
                    <a:pt x="3764" y="9893"/>
                    <a:pt x="3080" y="9729"/>
                  </a:cubicBezTo>
                  <a:cubicBezTo>
                    <a:pt x="1589" y="9378"/>
                    <a:pt x="569" y="8504"/>
                    <a:pt x="48" y="7610"/>
                  </a:cubicBezTo>
                  <a:cubicBezTo>
                    <a:pt x="18" y="7763"/>
                    <a:pt x="1" y="7909"/>
                    <a:pt x="1" y="8055"/>
                  </a:cubicBezTo>
                  <a:cubicBezTo>
                    <a:pt x="1" y="9916"/>
                    <a:pt x="2535" y="11141"/>
                    <a:pt x="4914" y="11288"/>
                  </a:cubicBezTo>
                  <a:cubicBezTo>
                    <a:pt x="5073" y="11297"/>
                    <a:pt x="5242" y="11300"/>
                    <a:pt x="5418" y="11300"/>
                  </a:cubicBezTo>
                  <a:cubicBezTo>
                    <a:pt x="8252" y="11300"/>
                    <a:pt x="12743" y="9982"/>
                    <a:pt x="13138" y="5833"/>
                  </a:cubicBezTo>
                  <a:cubicBezTo>
                    <a:pt x="13168" y="5515"/>
                    <a:pt x="13181" y="5216"/>
                    <a:pt x="13181" y="4930"/>
                  </a:cubicBezTo>
                  <a:cubicBezTo>
                    <a:pt x="13181" y="1283"/>
                    <a:pt x="10856" y="389"/>
                    <a:pt x="10663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p56"/>
            <p:cNvSpPr/>
            <p:nvPr/>
          </p:nvSpPr>
          <p:spPr>
            <a:xfrm>
              <a:off x="4987085" y="988542"/>
              <a:ext cx="174481" cy="131119"/>
            </a:xfrm>
            <a:custGeom>
              <a:avLst/>
              <a:gdLst/>
              <a:ahLst/>
              <a:cxnLst/>
              <a:rect l="l" t="t" r="r" b="b"/>
              <a:pathLst>
                <a:path w="2366" h="1778" extrusionOk="0">
                  <a:moveTo>
                    <a:pt x="1867" y="0"/>
                  </a:moveTo>
                  <a:cubicBezTo>
                    <a:pt x="1844" y="0"/>
                    <a:pt x="1820" y="5"/>
                    <a:pt x="1797" y="15"/>
                  </a:cubicBezTo>
                  <a:cubicBezTo>
                    <a:pt x="1711" y="54"/>
                    <a:pt x="1675" y="154"/>
                    <a:pt x="1711" y="237"/>
                  </a:cubicBezTo>
                  <a:cubicBezTo>
                    <a:pt x="1788" y="410"/>
                    <a:pt x="1944" y="918"/>
                    <a:pt x="1762" y="1200"/>
                  </a:cubicBezTo>
                  <a:cubicBezTo>
                    <a:pt x="1658" y="1359"/>
                    <a:pt x="1449" y="1439"/>
                    <a:pt x="1144" y="1439"/>
                  </a:cubicBezTo>
                  <a:cubicBezTo>
                    <a:pt x="888" y="1439"/>
                    <a:pt x="715" y="1370"/>
                    <a:pt x="609" y="1230"/>
                  </a:cubicBezTo>
                  <a:cubicBezTo>
                    <a:pt x="413" y="971"/>
                    <a:pt x="489" y="499"/>
                    <a:pt x="536" y="340"/>
                  </a:cubicBezTo>
                  <a:cubicBezTo>
                    <a:pt x="562" y="251"/>
                    <a:pt x="512" y="157"/>
                    <a:pt x="422" y="131"/>
                  </a:cubicBezTo>
                  <a:cubicBezTo>
                    <a:pt x="406" y="126"/>
                    <a:pt x="390" y="124"/>
                    <a:pt x="375" y="124"/>
                  </a:cubicBezTo>
                  <a:cubicBezTo>
                    <a:pt x="302" y="124"/>
                    <a:pt x="235" y="173"/>
                    <a:pt x="213" y="243"/>
                  </a:cubicBezTo>
                  <a:cubicBezTo>
                    <a:pt x="203" y="274"/>
                    <a:pt x="1" y="984"/>
                    <a:pt x="339" y="1433"/>
                  </a:cubicBezTo>
                  <a:cubicBezTo>
                    <a:pt x="509" y="1662"/>
                    <a:pt x="781" y="1778"/>
                    <a:pt x="1144" y="1778"/>
                  </a:cubicBezTo>
                  <a:cubicBezTo>
                    <a:pt x="1572" y="1778"/>
                    <a:pt x="1874" y="1646"/>
                    <a:pt x="2044" y="1386"/>
                  </a:cubicBezTo>
                  <a:cubicBezTo>
                    <a:pt x="2366" y="891"/>
                    <a:pt x="2033" y="134"/>
                    <a:pt x="2021" y="101"/>
                  </a:cubicBezTo>
                  <a:cubicBezTo>
                    <a:pt x="1994" y="37"/>
                    <a:pt x="1932" y="0"/>
                    <a:pt x="18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5" name="Google Shape;2345;p56"/>
            <p:cNvSpPr/>
            <p:nvPr/>
          </p:nvSpPr>
          <p:spPr>
            <a:xfrm>
              <a:off x="5490249" y="970032"/>
              <a:ext cx="174186" cy="131045"/>
            </a:xfrm>
            <a:custGeom>
              <a:avLst/>
              <a:gdLst/>
              <a:ahLst/>
              <a:cxnLst/>
              <a:rect l="l" t="t" r="r" b="b"/>
              <a:pathLst>
                <a:path w="2362" h="1777" extrusionOk="0">
                  <a:moveTo>
                    <a:pt x="1866" y="0"/>
                  </a:moveTo>
                  <a:cubicBezTo>
                    <a:pt x="1843" y="0"/>
                    <a:pt x="1820" y="5"/>
                    <a:pt x="1798" y="16"/>
                  </a:cubicBezTo>
                  <a:cubicBezTo>
                    <a:pt x="1711" y="53"/>
                    <a:pt x="1671" y="152"/>
                    <a:pt x="1711" y="238"/>
                  </a:cubicBezTo>
                  <a:cubicBezTo>
                    <a:pt x="1787" y="411"/>
                    <a:pt x="1943" y="920"/>
                    <a:pt x="1758" y="1202"/>
                  </a:cubicBezTo>
                  <a:cubicBezTo>
                    <a:pt x="1655" y="1358"/>
                    <a:pt x="1448" y="1438"/>
                    <a:pt x="1140" y="1438"/>
                  </a:cubicBezTo>
                  <a:cubicBezTo>
                    <a:pt x="887" y="1438"/>
                    <a:pt x="711" y="1371"/>
                    <a:pt x="605" y="1229"/>
                  </a:cubicBezTo>
                  <a:cubicBezTo>
                    <a:pt x="412" y="969"/>
                    <a:pt x="489" y="498"/>
                    <a:pt x="535" y="338"/>
                  </a:cubicBezTo>
                  <a:cubicBezTo>
                    <a:pt x="562" y="249"/>
                    <a:pt x="508" y="156"/>
                    <a:pt x="419" y="129"/>
                  </a:cubicBezTo>
                  <a:cubicBezTo>
                    <a:pt x="404" y="125"/>
                    <a:pt x="389" y="124"/>
                    <a:pt x="375" y="124"/>
                  </a:cubicBezTo>
                  <a:cubicBezTo>
                    <a:pt x="300" y="124"/>
                    <a:pt x="231" y="170"/>
                    <a:pt x="210" y="246"/>
                  </a:cubicBezTo>
                  <a:cubicBezTo>
                    <a:pt x="203" y="275"/>
                    <a:pt x="1" y="983"/>
                    <a:pt x="335" y="1431"/>
                  </a:cubicBezTo>
                  <a:cubicBezTo>
                    <a:pt x="508" y="1661"/>
                    <a:pt x="778" y="1777"/>
                    <a:pt x="1140" y="1777"/>
                  </a:cubicBezTo>
                  <a:cubicBezTo>
                    <a:pt x="1571" y="1777"/>
                    <a:pt x="1874" y="1644"/>
                    <a:pt x="2043" y="1385"/>
                  </a:cubicBezTo>
                  <a:cubicBezTo>
                    <a:pt x="2362" y="890"/>
                    <a:pt x="2033" y="132"/>
                    <a:pt x="2017" y="99"/>
                  </a:cubicBezTo>
                  <a:cubicBezTo>
                    <a:pt x="1990" y="38"/>
                    <a:pt x="1929" y="0"/>
                    <a:pt x="18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6" name="Google Shape;2346;p56"/>
            <p:cNvSpPr/>
            <p:nvPr/>
          </p:nvSpPr>
          <p:spPr>
            <a:xfrm>
              <a:off x="5177938" y="1068924"/>
              <a:ext cx="272930" cy="101768"/>
            </a:xfrm>
            <a:custGeom>
              <a:avLst/>
              <a:gdLst/>
              <a:ahLst/>
              <a:cxnLst/>
              <a:rect l="l" t="t" r="r" b="b"/>
              <a:pathLst>
                <a:path w="3701" h="1380" extrusionOk="0">
                  <a:moveTo>
                    <a:pt x="0" y="1"/>
                  </a:moveTo>
                  <a:lnTo>
                    <a:pt x="0" y="1"/>
                  </a:lnTo>
                  <a:cubicBezTo>
                    <a:pt x="146" y="635"/>
                    <a:pt x="598" y="1379"/>
                    <a:pt x="1917" y="1379"/>
                  </a:cubicBezTo>
                  <a:cubicBezTo>
                    <a:pt x="2986" y="1376"/>
                    <a:pt x="3474" y="824"/>
                    <a:pt x="3701" y="266"/>
                  </a:cubicBezTo>
                  <a:lnTo>
                    <a:pt x="3701" y="266"/>
                  </a:lnTo>
                  <a:cubicBezTo>
                    <a:pt x="3539" y="305"/>
                    <a:pt x="3402" y="321"/>
                    <a:pt x="3287" y="321"/>
                  </a:cubicBezTo>
                  <a:cubicBezTo>
                    <a:pt x="2827" y="321"/>
                    <a:pt x="2714" y="70"/>
                    <a:pt x="2714" y="70"/>
                  </a:cubicBezTo>
                  <a:cubicBezTo>
                    <a:pt x="2714" y="70"/>
                    <a:pt x="2601" y="379"/>
                    <a:pt x="1910" y="436"/>
                  </a:cubicBezTo>
                  <a:cubicBezTo>
                    <a:pt x="1870" y="439"/>
                    <a:pt x="1831" y="441"/>
                    <a:pt x="1795" y="441"/>
                  </a:cubicBezTo>
                  <a:cubicBezTo>
                    <a:pt x="1219" y="441"/>
                    <a:pt x="1196" y="70"/>
                    <a:pt x="1196" y="70"/>
                  </a:cubicBezTo>
                  <a:lnTo>
                    <a:pt x="1143" y="57"/>
                  </a:lnTo>
                  <a:cubicBezTo>
                    <a:pt x="1060" y="183"/>
                    <a:pt x="877" y="389"/>
                    <a:pt x="549" y="406"/>
                  </a:cubicBezTo>
                  <a:cubicBezTo>
                    <a:pt x="537" y="406"/>
                    <a:pt x="525" y="407"/>
                    <a:pt x="514" y="407"/>
                  </a:cubicBezTo>
                  <a:cubicBezTo>
                    <a:pt x="152" y="407"/>
                    <a:pt x="33" y="110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7" name="Google Shape;2347;p56"/>
            <p:cNvSpPr/>
            <p:nvPr/>
          </p:nvSpPr>
          <p:spPr>
            <a:xfrm>
              <a:off x="5378009" y="1004028"/>
              <a:ext cx="89748" cy="88641"/>
            </a:xfrm>
            <a:custGeom>
              <a:avLst/>
              <a:gdLst/>
              <a:ahLst/>
              <a:cxnLst/>
              <a:rect l="l" t="t" r="r" b="b"/>
              <a:pathLst>
                <a:path w="1217" h="1202" extrusionOk="0">
                  <a:moveTo>
                    <a:pt x="1" y="1"/>
                  </a:moveTo>
                  <a:lnTo>
                    <a:pt x="1" y="950"/>
                  </a:lnTo>
                  <a:cubicBezTo>
                    <a:pt x="1" y="950"/>
                    <a:pt x="114" y="1201"/>
                    <a:pt x="574" y="1201"/>
                  </a:cubicBezTo>
                  <a:cubicBezTo>
                    <a:pt x="689" y="1201"/>
                    <a:pt x="826" y="1185"/>
                    <a:pt x="988" y="1146"/>
                  </a:cubicBezTo>
                  <a:cubicBezTo>
                    <a:pt x="1217" y="579"/>
                    <a:pt x="1167" y="1"/>
                    <a:pt x="11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8" name="Google Shape;2348;p56"/>
            <p:cNvSpPr/>
            <p:nvPr/>
          </p:nvSpPr>
          <p:spPr>
            <a:xfrm>
              <a:off x="5262155" y="1004028"/>
              <a:ext cx="115927" cy="97417"/>
            </a:xfrm>
            <a:custGeom>
              <a:avLst/>
              <a:gdLst/>
              <a:ahLst/>
              <a:cxnLst/>
              <a:rect l="l" t="t" r="r" b="b"/>
              <a:pathLst>
                <a:path w="1572" h="1321" extrusionOk="0">
                  <a:moveTo>
                    <a:pt x="54" y="1"/>
                  </a:moveTo>
                  <a:lnTo>
                    <a:pt x="54" y="838"/>
                  </a:lnTo>
                  <a:cubicBezTo>
                    <a:pt x="54" y="838"/>
                    <a:pt x="37" y="881"/>
                    <a:pt x="1" y="937"/>
                  </a:cubicBezTo>
                  <a:lnTo>
                    <a:pt x="54" y="950"/>
                  </a:lnTo>
                  <a:cubicBezTo>
                    <a:pt x="54" y="950"/>
                    <a:pt x="77" y="1321"/>
                    <a:pt x="653" y="1321"/>
                  </a:cubicBezTo>
                  <a:cubicBezTo>
                    <a:pt x="689" y="1321"/>
                    <a:pt x="728" y="1319"/>
                    <a:pt x="768" y="1316"/>
                  </a:cubicBezTo>
                  <a:cubicBezTo>
                    <a:pt x="1459" y="1259"/>
                    <a:pt x="1572" y="950"/>
                    <a:pt x="1572" y="950"/>
                  </a:cubicBezTo>
                  <a:lnTo>
                    <a:pt x="1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9" name="Google Shape;2349;p56"/>
            <p:cNvSpPr/>
            <p:nvPr/>
          </p:nvSpPr>
          <p:spPr>
            <a:xfrm>
              <a:off x="5170342" y="1004028"/>
              <a:ext cx="95868" cy="94910"/>
            </a:xfrm>
            <a:custGeom>
              <a:avLst/>
              <a:gdLst/>
              <a:ahLst/>
              <a:cxnLst/>
              <a:rect l="l" t="t" r="r" b="b"/>
              <a:pathLst>
                <a:path w="1300" h="1287" extrusionOk="0">
                  <a:moveTo>
                    <a:pt x="57" y="1"/>
                  </a:moveTo>
                  <a:cubicBezTo>
                    <a:pt x="57" y="1"/>
                    <a:pt x="0" y="386"/>
                    <a:pt x="94" y="838"/>
                  </a:cubicBezTo>
                  <a:cubicBezTo>
                    <a:pt x="94" y="838"/>
                    <a:pt x="97" y="854"/>
                    <a:pt x="103" y="881"/>
                  </a:cubicBezTo>
                  <a:cubicBezTo>
                    <a:pt x="136" y="990"/>
                    <a:pt x="255" y="1287"/>
                    <a:pt x="617" y="1287"/>
                  </a:cubicBezTo>
                  <a:cubicBezTo>
                    <a:pt x="628" y="1287"/>
                    <a:pt x="640" y="1286"/>
                    <a:pt x="652" y="1286"/>
                  </a:cubicBezTo>
                  <a:cubicBezTo>
                    <a:pt x="980" y="1269"/>
                    <a:pt x="1163" y="1063"/>
                    <a:pt x="1246" y="937"/>
                  </a:cubicBezTo>
                  <a:cubicBezTo>
                    <a:pt x="1282" y="881"/>
                    <a:pt x="1299" y="838"/>
                    <a:pt x="1299" y="838"/>
                  </a:cubicBezTo>
                  <a:lnTo>
                    <a:pt x="12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0" name="Google Shape;2350;p56"/>
            <p:cNvSpPr/>
            <p:nvPr/>
          </p:nvSpPr>
          <p:spPr>
            <a:xfrm>
              <a:off x="4956776" y="1138981"/>
              <a:ext cx="106783" cy="86503"/>
            </a:xfrm>
            <a:custGeom>
              <a:avLst/>
              <a:gdLst/>
              <a:ahLst/>
              <a:cxnLst/>
              <a:rect l="l" t="t" r="r" b="b"/>
              <a:pathLst>
                <a:path w="1448" h="1173" extrusionOk="0">
                  <a:moveTo>
                    <a:pt x="724" y="0"/>
                  </a:moveTo>
                  <a:cubicBezTo>
                    <a:pt x="322" y="0"/>
                    <a:pt x="0" y="263"/>
                    <a:pt x="0" y="585"/>
                  </a:cubicBezTo>
                  <a:cubicBezTo>
                    <a:pt x="0" y="911"/>
                    <a:pt x="322" y="1173"/>
                    <a:pt x="724" y="1173"/>
                  </a:cubicBezTo>
                  <a:cubicBezTo>
                    <a:pt x="1126" y="1173"/>
                    <a:pt x="1448" y="911"/>
                    <a:pt x="1448" y="585"/>
                  </a:cubicBezTo>
                  <a:cubicBezTo>
                    <a:pt x="1448" y="263"/>
                    <a:pt x="1126" y="0"/>
                    <a:pt x="724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1" name="Google Shape;2351;p56"/>
            <p:cNvSpPr/>
            <p:nvPr/>
          </p:nvSpPr>
          <p:spPr>
            <a:xfrm>
              <a:off x="5593124" y="1111548"/>
              <a:ext cx="106857" cy="86798"/>
            </a:xfrm>
            <a:custGeom>
              <a:avLst/>
              <a:gdLst/>
              <a:ahLst/>
              <a:cxnLst/>
              <a:rect l="l" t="t" r="r" b="b"/>
              <a:pathLst>
                <a:path w="1449" h="1177" extrusionOk="0">
                  <a:moveTo>
                    <a:pt x="725" y="1"/>
                  </a:moveTo>
                  <a:cubicBezTo>
                    <a:pt x="326" y="1"/>
                    <a:pt x="1" y="263"/>
                    <a:pt x="1" y="588"/>
                  </a:cubicBezTo>
                  <a:cubicBezTo>
                    <a:pt x="1" y="910"/>
                    <a:pt x="326" y="1177"/>
                    <a:pt x="725" y="1177"/>
                  </a:cubicBezTo>
                  <a:cubicBezTo>
                    <a:pt x="1126" y="1177"/>
                    <a:pt x="1448" y="910"/>
                    <a:pt x="1448" y="588"/>
                  </a:cubicBezTo>
                  <a:cubicBezTo>
                    <a:pt x="1448" y="263"/>
                    <a:pt x="1126" y="1"/>
                    <a:pt x="725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52" name="Google Shape;2352;p56"/>
          <p:cNvGrpSpPr/>
          <p:nvPr/>
        </p:nvGrpSpPr>
        <p:grpSpPr>
          <a:xfrm rot="-1332500">
            <a:off x="6942439" y="1207664"/>
            <a:ext cx="668144" cy="660271"/>
            <a:chOff x="1560678" y="386628"/>
            <a:chExt cx="1762332" cy="1726722"/>
          </a:xfrm>
        </p:grpSpPr>
        <p:sp>
          <p:nvSpPr>
            <p:cNvPr id="2353" name="Google Shape;2353;p56"/>
            <p:cNvSpPr/>
            <p:nvPr/>
          </p:nvSpPr>
          <p:spPr>
            <a:xfrm>
              <a:off x="1560678" y="386628"/>
              <a:ext cx="1762332" cy="1726722"/>
            </a:xfrm>
            <a:custGeom>
              <a:avLst/>
              <a:gdLst/>
              <a:ahLst/>
              <a:cxnLst/>
              <a:rect l="l" t="t" r="r" b="b"/>
              <a:pathLst>
                <a:path w="21776" h="21336" extrusionOk="0">
                  <a:moveTo>
                    <a:pt x="11437" y="1"/>
                  </a:moveTo>
                  <a:cubicBezTo>
                    <a:pt x="11306" y="1"/>
                    <a:pt x="11162" y="50"/>
                    <a:pt x="11002" y="142"/>
                  </a:cubicBezTo>
                  <a:cubicBezTo>
                    <a:pt x="8892" y="1365"/>
                    <a:pt x="4481" y="10228"/>
                    <a:pt x="2252" y="14920"/>
                  </a:cubicBezTo>
                  <a:cubicBezTo>
                    <a:pt x="2097" y="15247"/>
                    <a:pt x="1954" y="15551"/>
                    <a:pt x="1823" y="15835"/>
                  </a:cubicBezTo>
                  <a:cubicBezTo>
                    <a:pt x="1591" y="16050"/>
                    <a:pt x="1105" y="17125"/>
                    <a:pt x="774" y="17909"/>
                  </a:cubicBezTo>
                  <a:cubicBezTo>
                    <a:pt x="698" y="18084"/>
                    <a:pt x="632" y="18243"/>
                    <a:pt x="579" y="18375"/>
                  </a:cubicBezTo>
                  <a:cubicBezTo>
                    <a:pt x="288" y="18468"/>
                    <a:pt x="1" y="18954"/>
                    <a:pt x="374" y="19321"/>
                  </a:cubicBezTo>
                  <a:cubicBezTo>
                    <a:pt x="806" y="19744"/>
                    <a:pt x="4644" y="21336"/>
                    <a:pt x="9623" y="21336"/>
                  </a:cubicBezTo>
                  <a:cubicBezTo>
                    <a:pt x="10053" y="21336"/>
                    <a:pt x="10491" y="21324"/>
                    <a:pt x="10936" y="21299"/>
                  </a:cubicBezTo>
                  <a:cubicBezTo>
                    <a:pt x="14629" y="21090"/>
                    <a:pt x="18085" y="19780"/>
                    <a:pt x="20039" y="18855"/>
                  </a:cubicBezTo>
                  <a:cubicBezTo>
                    <a:pt x="21045" y="18379"/>
                    <a:pt x="21653" y="18005"/>
                    <a:pt x="21686" y="17938"/>
                  </a:cubicBezTo>
                  <a:cubicBezTo>
                    <a:pt x="21775" y="17744"/>
                    <a:pt x="21335" y="16977"/>
                    <a:pt x="21335" y="16977"/>
                  </a:cubicBezTo>
                  <a:cubicBezTo>
                    <a:pt x="21330" y="16968"/>
                    <a:pt x="21321" y="16964"/>
                    <a:pt x="21308" y="16964"/>
                  </a:cubicBezTo>
                  <a:cubicBezTo>
                    <a:pt x="21270" y="16964"/>
                    <a:pt x="21201" y="16997"/>
                    <a:pt x="21100" y="17056"/>
                  </a:cubicBezTo>
                  <a:cubicBezTo>
                    <a:pt x="20879" y="16292"/>
                    <a:pt x="20076" y="14566"/>
                    <a:pt x="19781" y="14417"/>
                  </a:cubicBezTo>
                  <a:cubicBezTo>
                    <a:pt x="19771" y="14413"/>
                    <a:pt x="19759" y="14411"/>
                    <a:pt x="19745" y="14411"/>
                  </a:cubicBezTo>
                  <a:cubicBezTo>
                    <a:pt x="19728" y="14411"/>
                    <a:pt x="19708" y="14414"/>
                    <a:pt x="19685" y="14417"/>
                  </a:cubicBezTo>
                  <a:cubicBezTo>
                    <a:pt x="17913" y="10006"/>
                    <a:pt x="13410" y="149"/>
                    <a:pt x="11482" y="3"/>
                  </a:cubicBezTo>
                  <a:cubicBezTo>
                    <a:pt x="11467" y="1"/>
                    <a:pt x="11452" y="1"/>
                    <a:pt x="114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4" name="Google Shape;2354;p56"/>
            <p:cNvSpPr/>
            <p:nvPr/>
          </p:nvSpPr>
          <p:spPr>
            <a:xfrm>
              <a:off x="1807922" y="539830"/>
              <a:ext cx="1281688" cy="1342710"/>
            </a:xfrm>
            <a:custGeom>
              <a:avLst/>
              <a:gdLst/>
              <a:ahLst/>
              <a:cxnLst/>
              <a:rect l="l" t="t" r="r" b="b"/>
              <a:pathLst>
                <a:path w="15837" h="16591" extrusionOk="0">
                  <a:moveTo>
                    <a:pt x="8443" y="0"/>
                  </a:moveTo>
                  <a:cubicBezTo>
                    <a:pt x="8337" y="0"/>
                    <a:pt x="8223" y="40"/>
                    <a:pt x="8096" y="118"/>
                  </a:cubicBezTo>
                  <a:cubicBezTo>
                    <a:pt x="6399" y="1142"/>
                    <a:pt x="2864" y="8573"/>
                    <a:pt x="1079" y="12507"/>
                  </a:cubicBezTo>
                  <a:cubicBezTo>
                    <a:pt x="421" y="13962"/>
                    <a:pt x="1" y="14938"/>
                    <a:pt x="1" y="14938"/>
                  </a:cubicBezTo>
                  <a:cubicBezTo>
                    <a:pt x="1689" y="16155"/>
                    <a:pt x="3718" y="16590"/>
                    <a:pt x="5748" y="16590"/>
                  </a:cubicBezTo>
                  <a:cubicBezTo>
                    <a:pt x="10661" y="16590"/>
                    <a:pt x="15581" y="14042"/>
                    <a:pt x="15688" y="13867"/>
                  </a:cubicBezTo>
                  <a:cubicBezTo>
                    <a:pt x="15837" y="13619"/>
                    <a:pt x="10460" y="160"/>
                    <a:pt x="8479" y="2"/>
                  </a:cubicBezTo>
                  <a:cubicBezTo>
                    <a:pt x="8467" y="1"/>
                    <a:pt x="8455" y="0"/>
                    <a:pt x="84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p56"/>
            <p:cNvSpPr/>
            <p:nvPr/>
          </p:nvSpPr>
          <p:spPr>
            <a:xfrm>
              <a:off x="1867406" y="539669"/>
              <a:ext cx="1162317" cy="1172190"/>
            </a:xfrm>
            <a:custGeom>
              <a:avLst/>
              <a:gdLst/>
              <a:ahLst/>
              <a:cxnLst/>
              <a:rect l="l" t="t" r="r" b="b"/>
              <a:pathLst>
                <a:path w="14362" h="14484" extrusionOk="0">
                  <a:moveTo>
                    <a:pt x="7712" y="0"/>
                  </a:moveTo>
                  <a:cubicBezTo>
                    <a:pt x="7605" y="0"/>
                    <a:pt x="7489" y="43"/>
                    <a:pt x="7361" y="120"/>
                  </a:cubicBezTo>
                  <a:cubicBezTo>
                    <a:pt x="8704" y="2719"/>
                    <a:pt x="13250" y="11580"/>
                    <a:pt x="13015" y="11987"/>
                  </a:cubicBezTo>
                  <a:cubicBezTo>
                    <a:pt x="12831" y="12308"/>
                    <a:pt x="10297" y="13793"/>
                    <a:pt x="6494" y="13793"/>
                  </a:cubicBezTo>
                  <a:cubicBezTo>
                    <a:pt x="4692" y="13793"/>
                    <a:pt x="2606" y="13459"/>
                    <a:pt x="344" y="12509"/>
                  </a:cubicBezTo>
                  <a:cubicBezTo>
                    <a:pt x="222" y="12784"/>
                    <a:pt x="106" y="13039"/>
                    <a:pt x="0" y="13274"/>
                  </a:cubicBezTo>
                  <a:cubicBezTo>
                    <a:pt x="20" y="13257"/>
                    <a:pt x="37" y="13247"/>
                    <a:pt x="49" y="13244"/>
                  </a:cubicBezTo>
                  <a:lnTo>
                    <a:pt x="60" y="13244"/>
                  </a:lnTo>
                  <a:cubicBezTo>
                    <a:pt x="188" y="13244"/>
                    <a:pt x="641" y="13555"/>
                    <a:pt x="1531" y="13865"/>
                  </a:cubicBezTo>
                  <a:cubicBezTo>
                    <a:pt x="2424" y="14176"/>
                    <a:pt x="3753" y="14484"/>
                    <a:pt x="5635" y="14484"/>
                  </a:cubicBezTo>
                  <a:cubicBezTo>
                    <a:pt x="6105" y="14484"/>
                    <a:pt x="6610" y="14467"/>
                    <a:pt x="7152" y="14421"/>
                  </a:cubicBezTo>
                  <a:cubicBezTo>
                    <a:pt x="10281" y="14170"/>
                    <a:pt x="12251" y="13250"/>
                    <a:pt x="13353" y="12648"/>
                  </a:cubicBezTo>
                  <a:cubicBezTo>
                    <a:pt x="13878" y="12364"/>
                    <a:pt x="14203" y="12149"/>
                    <a:pt x="14361" y="12113"/>
                  </a:cubicBezTo>
                  <a:cubicBezTo>
                    <a:pt x="12930" y="8406"/>
                    <a:pt x="9295" y="129"/>
                    <a:pt x="7744" y="4"/>
                  </a:cubicBezTo>
                  <a:cubicBezTo>
                    <a:pt x="7735" y="0"/>
                    <a:pt x="7724" y="0"/>
                    <a:pt x="771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6" name="Google Shape;2356;p56"/>
            <p:cNvSpPr/>
            <p:nvPr/>
          </p:nvSpPr>
          <p:spPr>
            <a:xfrm>
              <a:off x="2350887" y="1044111"/>
              <a:ext cx="196660" cy="219320"/>
            </a:xfrm>
            <a:custGeom>
              <a:avLst/>
              <a:gdLst/>
              <a:ahLst/>
              <a:cxnLst/>
              <a:rect l="l" t="t" r="r" b="b"/>
              <a:pathLst>
                <a:path w="2430" h="2710" extrusionOk="0">
                  <a:moveTo>
                    <a:pt x="1809" y="1"/>
                  </a:moveTo>
                  <a:cubicBezTo>
                    <a:pt x="1808" y="1"/>
                    <a:pt x="1807" y="1"/>
                    <a:pt x="1807" y="1"/>
                  </a:cubicBezTo>
                  <a:cubicBezTo>
                    <a:pt x="1634" y="7"/>
                    <a:pt x="2071" y="2418"/>
                    <a:pt x="1228" y="2454"/>
                  </a:cubicBezTo>
                  <a:cubicBezTo>
                    <a:pt x="1221" y="2454"/>
                    <a:pt x="1214" y="2454"/>
                    <a:pt x="1207" y="2454"/>
                  </a:cubicBezTo>
                  <a:cubicBezTo>
                    <a:pt x="316" y="2454"/>
                    <a:pt x="558" y="191"/>
                    <a:pt x="329" y="136"/>
                  </a:cubicBezTo>
                  <a:cubicBezTo>
                    <a:pt x="326" y="136"/>
                    <a:pt x="324" y="135"/>
                    <a:pt x="321" y="135"/>
                  </a:cubicBezTo>
                  <a:cubicBezTo>
                    <a:pt x="87" y="135"/>
                    <a:pt x="0" y="2709"/>
                    <a:pt x="1213" y="2709"/>
                  </a:cubicBezTo>
                  <a:cubicBezTo>
                    <a:pt x="1225" y="2709"/>
                    <a:pt x="1236" y="2709"/>
                    <a:pt x="1248" y="2708"/>
                  </a:cubicBezTo>
                  <a:cubicBezTo>
                    <a:pt x="2429" y="2662"/>
                    <a:pt x="2116" y="1"/>
                    <a:pt x="18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7" name="Google Shape;2357;p56"/>
            <p:cNvSpPr/>
            <p:nvPr/>
          </p:nvSpPr>
          <p:spPr>
            <a:xfrm>
              <a:off x="2271980" y="966741"/>
              <a:ext cx="58674" cy="57622"/>
            </a:xfrm>
            <a:custGeom>
              <a:avLst/>
              <a:gdLst/>
              <a:ahLst/>
              <a:cxnLst/>
              <a:rect l="l" t="t" r="r" b="b"/>
              <a:pathLst>
                <a:path w="725" h="712" extrusionOk="0">
                  <a:moveTo>
                    <a:pt x="361" y="1"/>
                  </a:moveTo>
                  <a:cubicBezTo>
                    <a:pt x="357" y="1"/>
                    <a:pt x="352" y="1"/>
                    <a:pt x="348" y="1"/>
                  </a:cubicBezTo>
                  <a:cubicBezTo>
                    <a:pt x="153" y="11"/>
                    <a:pt x="1" y="176"/>
                    <a:pt x="7" y="371"/>
                  </a:cubicBezTo>
                  <a:cubicBezTo>
                    <a:pt x="14" y="560"/>
                    <a:pt x="169" y="712"/>
                    <a:pt x="359" y="712"/>
                  </a:cubicBezTo>
                  <a:cubicBezTo>
                    <a:pt x="365" y="712"/>
                    <a:pt x="372" y="712"/>
                    <a:pt x="378" y="711"/>
                  </a:cubicBezTo>
                  <a:cubicBezTo>
                    <a:pt x="573" y="705"/>
                    <a:pt x="725" y="540"/>
                    <a:pt x="718" y="342"/>
                  </a:cubicBezTo>
                  <a:cubicBezTo>
                    <a:pt x="712" y="151"/>
                    <a:pt x="553" y="1"/>
                    <a:pt x="3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8" name="Google Shape;2358;p56"/>
            <p:cNvSpPr/>
            <p:nvPr/>
          </p:nvSpPr>
          <p:spPr>
            <a:xfrm>
              <a:off x="2531282" y="956301"/>
              <a:ext cx="58998" cy="57703"/>
            </a:xfrm>
            <a:custGeom>
              <a:avLst/>
              <a:gdLst/>
              <a:ahLst/>
              <a:cxnLst/>
              <a:rect l="l" t="t" r="r" b="b"/>
              <a:pathLst>
                <a:path w="729" h="713" extrusionOk="0">
                  <a:moveTo>
                    <a:pt x="363" y="0"/>
                  </a:moveTo>
                  <a:cubicBezTo>
                    <a:pt x="359" y="0"/>
                    <a:pt x="355" y="1"/>
                    <a:pt x="351" y="1"/>
                  </a:cubicBezTo>
                  <a:cubicBezTo>
                    <a:pt x="153" y="11"/>
                    <a:pt x="1" y="176"/>
                    <a:pt x="11" y="371"/>
                  </a:cubicBezTo>
                  <a:cubicBezTo>
                    <a:pt x="17" y="564"/>
                    <a:pt x="173" y="712"/>
                    <a:pt x="360" y="712"/>
                  </a:cubicBezTo>
                  <a:cubicBezTo>
                    <a:pt x="366" y="712"/>
                    <a:pt x="372" y="712"/>
                    <a:pt x="378" y="712"/>
                  </a:cubicBezTo>
                  <a:cubicBezTo>
                    <a:pt x="576" y="705"/>
                    <a:pt x="728" y="540"/>
                    <a:pt x="719" y="344"/>
                  </a:cubicBezTo>
                  <a:cubicBezTo>
                    <a:pt x="712" y="150"/>
                    <a:pt x="553" y="0"/>
                    <a:pt x="3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9" name="Google Shape;2359;p56"/>
            <p:cNvSpPr/>
            <p:nvPr/>
          </p:nvSpPr>
          <p:spPr>
            <a:xfrm>
              <a:off x="2561793" y="1057950"/>
              <a:ext cx="121071" cy="118239"/>
            </a:xfrm>
            <a:custGeom>
              <a:avLst/>
              <a:gdLst/>
              <a:ahLst/>
              <a:cxnLst/>
              <a:rect l="l" t="t" r="r" b="b"/>
              <a:pathLst>
                <a:path w="1496" h="1461" extrusionOk="0">
                  <a:moveTo>
                    <a:pt x="748" y="0"/>
                  </a:moveTo>
                  <a:cubicBezTo>
                    <a:pt x="738" y="0"/>
                    <a:pt x="729" y="1"/>
                    <a:pt x="719" y="1"/>
                  </a:cubicBezTo>
                  <a:cubicBezTo>
                    <a:pt x="315" y="18"/>
                    <a:pt x="1" y="355"/>
                    <a:pt x="17" y="759"/>
                  </a:cubicBezTo>
                  <a:cubicBezTo>
                    <a:pt x="34" y="1152"/>
                    <a:pt x="357" y="1460"/>
                    <a:pt x="748" y="1460"/>
                  </a:cubicBezTo>
                  <a:cubicBezTo>
                    <a:pt x="758" y="1460"/>
                    <a:pt x="768" y="1460"/>
                    <a:pt x="778" y="1460"/>
                  </a:cubicBezTo>
                  <a:cubicBezTo>
                    <a:pt x="1182" y="1446"/>
                    <a:pt x="1496" y="1106"/>
                    <a:pt x="1479" y="703"/>
                  </a:cubicBezTo>
                  <a:cubicBezTo>
                    <a:pt x="1463" y="308"/>
                    <a:pt x="1138" y="0"/>
                    <a:pt x="74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0" name="Google Shape;2360;p56"/>
            <p:cNvSpPr/>
            <p:nvPr/>
          </p:nvSpPr>
          <p:spPr>
            <a:xfrm>
              <a:off x="2155277" y="1074055"/>
              <a:ext cx="121152" cy="118401"/>
            </a:xfrm>
            <a:custGeom>
              <a:avLst/>
              <a:gdLst/>
              <a:ahLst/>
              <a:cxnLst/>
              <a:rect l="l" t="t" r="r" b="b"/>
              <a:pathLst>
                <a:path w="1497" h="1463" extrusionOk="0">
                  <a:moveTo>
                    <a:pt x="742" y="0"/>
                  </a:moveTo>
                  <a:cubicBezTo>
                    <a:pt x="734" y="0"/>
                    <a:pt x="726" y="0"/>
                    <a:pt x="718" y="0"/>
                  </a:cubicBezTo>
                  <a:cubicBezTo>
                    <a:pt x="315" y="17"/>
                    <a:pt x="1" y="358"/>
                    <a:pt x="18" y="761"/>
                  </a:cubicBezTo>
                  <a:cubicBezTo>
                    <a:pt x="34" y="1154"/>
                    <a:pt x="358" y="1463"/>
                    <a:pt x="747" y="1463"/>
                  </a:cubicBezTo>
                  <a:cubicBezTo>
                    <a:pt x="757" y="1463"/>
                    <a:pt x="768" y="1463"/>
                    <a:pt x="778" y="1462"/>
                  </a:cubicBezTo>
                  <a:cubicBezTo>
                    <a:pt x="1182" y="1446"/>
                    <a:pt x="1496" y="1105"/>
                    <a:pt x="1479" y="702"/>
                  </a:cubicBezTo>
                  <a:cubicBezTo>
                    <a:pt x="1463" y="306"/>
                    <a:pt x="1136" y="0"/>
                    <a:pt x="74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1" name="Google Shape;2361;p56"/>
            <p:cNvSpPr/>
            <p:nvPr/>
          </p:nvSpPr>
          <p:spPr>
            <a:xfrm>
              <a:off x="1771746" y="1519498"/>
              <a:ext cx="1359624" cy="436860"/>
            </a:xfrm>
            <a:custGeom>
              <a:avLst/>
              <a:gdLst/>
              <a:ahLst/>
              <a:cxnLst/>
              <a:rect l="l" t="t" r="r" b="b"/>
              <a:pathLst>
                <a:path w="16800" h="5398" extrusionOk="0">
                  <a:moveTo>
                    <a:pt x="15582" y="1"/>
                  </a:moveTo>
                  <a:cubicBezTo>
                    <a:pt x="15444" y="1"/>
                    <a:pt x="15111" y="228"/>
                    <a:pt x="14535" y="541"/>
                  </a:cubicBezTo>
                  <a:cubicBezTo>
                    <a:pt x="13433" y="1143"/>
                    <a:pt x="11463" y="2063"/>
                    <a:pt x="8334" y="2314"/>
                  </a:cubicBezTo>
                  <a:cubicBezTo>
                    <a:pt x="7792" y="2357"/>
                    <a:pt x="7286" y="2377"/>
                    <a:pt x="6814" y="2377"/>
                  </a:cubicBezTo>
                  <a:cubicBezTo>
                    <a:pt x="4934" y="2377"/>
                    <a:pt x="3604" y="2068"/>
                    <a:pt x="2713" y="1758"/>
                  </a:cubicBezTo>
                  <a:cubicBezTo>
                    <a:pt x="1822" y="1445"/>
                    <a:pt x="1369" y="1135"/>
                    <a:pt x="1243" y="1135"/>
                  </a:cubicBezTo>
                  <a:cubicBezTo>
                    <a:pt x="1239" y="1135"/>
                    <a:pt x="1235" y="1136"/>
                    <a:pt x="1231" y="1137"/>
                  </a:cubicBezTo>
                  <a:cubicBezTo>
                    <a:pt x="1077" y="1170"/>
                    <a:pt x="633" y="2191"/>
                    <a:pt x="342" y="2913"/>
                  </a:cubicBezTo>
                  <a:cubicBezTo>
                    <a:pt x="180" y="3310"/>
                    <a:pt x="65" y="3613"/>
                    <a:pt x="65" y="3613"/>
                  </a:cubicBezTo>
                  <a:cubicBezTo>
                    <a:pt x="1" y="3828"/>
                    <a:pt x="2485" y="5398"/>
                    <a:pt x="6589" y="5398"/>
                  </a:cubicBezTo>
                  <a:cubicBezTo>
                    <a:pt x="7165" y="5398"/>
                    <a:pt x="7773" y="5367"/>
                    <a:pt x="8410" y="5297"/>
                  </a:cubicBezTo>
                  <a:cubicBezTo>
                    <a:pt x="13592" y="4728"/>
                    <a:pt x="16658" y="2747"/>
                    <a:pt x="16731" y="2502"/>
                  </a:cubicBezTo>
                  <a:cubicBezTo>
                    <a:pt x="16800" y="2258"/>
                    <a:pt x="15907" y="158"/>
                    <a:pt x="15620" y="9"/>
                  </a:cubicBezTo>
                  <a:cubicBezTo>
                    <a:pt x="15609" y="3"/>
                    <a:pt x="15597" y="1"/>
                    <a:pt x="155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2" name="Google Shape;2362;p56"/>
            <p:cNvSpPr/>
            <p:nvPr/>
          </p:nvSpPr>
          <p:spPr>
            <a:xfrm>
              <a:off x="1786799" y="1519417"/>
              <a:ext cx="1335426" cy="397447"/>
            </a:xfrm>
            <a:custGeom>
              <a:avLst/>
              <a:gdLst/>
              <a:ahLst/>
              <a:cxnLst/>
              <a:rect l="l" t="t" r="r" b="b"/>
              <a:pathLst>
                <a:path w="16501" h="4911" extrusionOk="0">
                  <a:moveTo>
                    <a:pt x="15397" y="0"/>
                  </a:moveTo>
                  <a:cubicBezTo>
                    <a:pt x="15387" y="0"/>
                    <a:pt x="15370" y="4"/>
                    <a:pt x="15357" y="7"/>
                  </a:cubicBezTo>
                  <a:cubicBezTo>
                    <a:pt x="15199" y="43"/>
                    <a:pt x="14874" y="258"/>
                    <a:pt x="14349" y="542"/>
                  </a:cubicBezTo>
                  <a:cubicBezTo>
                    <a:pt x="14680" y="1084"/>
                    <a:pt x="15420" y="2351"/>
                    <a:pt x="15265" y="2592"/>
                  </a:cubicBezTo>
                  <a:cubicBezTo>
                    <a:pt x="15132" y="2795"/>
                    <a:pt x="12153" y="4517"/>
                    <a:pt x="7659" y="4517"/>
                  </a:cubicBezTo>
                  <a:cubicBezTo>
                    <a:pt x="5467" y="4517"/>
                    <a:pt x="2914" y="4107"/>
                    <a:pt x="156" y="2914"/>
                  </a:cubicBezTo>
                  <a:cubicBezTo>
                    <a:pt x="97" y="3059"/>
                    <a:pt x="44" y="3191"/>
                    <a:pt x="1" y="3303"/>
                  </a:cubicBezTo>
                  <a:cubicBezTo>
                    <a:pt x="24" y="3294"/>
                    <a:pt x="50" y="3291"/>
                    <a:pt x="73" y="3291"/>
                  </a:cubicBezTo>
                  <a:cubicBezTo>
                    <a:pt x="106" y="3291"/>
                    <a:pt x="140" y="3297"/>
                    <a:pt x="169" y="3317"/>
                  </a:cubicBezTo>
                  <a:cubicBezTo>
                    <a:pt x="401" y="3459"/>
                    <a:pt x="2722" y="4910"/>
                    <a:pt x="7269" y="4910"/>
                  </a:cubicBezTo>
                  <a:cubicBezTo>
                    <a:pt x="7550" y="4910"/>
                    <a:pt x="7838" y="4907"/>
                    <a:pt x="8135" y="4894"/>
                  </a:cubicBezTo>
                  <a:cubicBezTo>
                    <a:pt x="11739" y="4752"/>
                    <a:pt x="14088" y="3684"/>
                    <a:pt x="15397" y="2923"/>
                  </a:cubicBezTo>
                  <a:cubicBezTo>
                    <a:pt x="15936" y="2609"/>
                    <a:pt x="16296" y="2348"/>
                    <a:pt x="16501" y="2226"/>
                  </a:cubicBezTo>
                  <a:cubicBezTo>
                    <a:pt x="16319" y="1580"/>
                    <a:pt x="15672" y="132"/>
                    <a:pt x="15434" y="10"/>
                  </a:cubicBezTo>
                  <a:cubicBezTo>
                    <a:pt x="15423" y="4"/>
                    <a:pt x="15414" y="0"/>
                    <a:pt x="1539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3" name="Google Shape;2363;p56"/>
            <p:cNvSpPr/>
            <p:nvPr/>
          </p:nvSpPr>
          <p:spPr>
            <a:xfrm>
              <a:off x="1746496" y="1693014"/>
              <a:ext cx="1419674" cy="296123"/>
            </a:xfrm>
            <a:custGeom>
              <a:avLst/>
              <a:gdLst/>
              <a:ahLst/>
              <a:cxnLst/>
              <a:rect l="l" t="t" r="r" b="b"/>
              <a:pathLst>
                <a:path w="17542" h="3659" extrusionOk="0">
                  <a:moveTo>
                    <a:pt x="17165" y="1"/>
                  </a:moveTo>
                  <a:cubicBezTo>
                    <a:pt x="17058" y="1"/>
                    <a:pt x="16651" y="339"/>
                    <a:pt x="15895" y="778"/>
                  </a:cubicBezTo>
                  <a:cubicBezTo>
                    <a:pt x="14586" y="1539"/>
                    <a:pt x="12237" y="2607"/>
                    <a:pt x="8633" y="2749"/>
                  </a:cubicBezTo>
                  <a:cubicBezTo>
                    <a:pt x="8335" y="2761"/>
                    <a:pt x="8044" y="2766"/>
                    <a:pt x="7762" y="2766"/>
                  </a:cubicBezTo>
                  <a:cubicBezTo>
                    <a:pt x="3219" y="2766"/>
                    <a:pt x="901" y="1315"/>
                    <a:pt x="667" y="1172"/>
                  </a:cubicBezTo>
                  <a:cubicBezTo>
                    <a:pt x="638" y="1154"/>
                    <a:pt x="606" y="1146"/>
                    <a:pt x="572" y="1146"/>
                  </a:cubicBezTo>
                  <a:cubicBezTo>
                    <a:pt x="322" y="1146"/>
                    <a:pt x="1" y="1608"/>
                    <a:pt x="333" y="1952"/>
                  </a:cubicBezTo>
                  <a:cubicBezTo>
                    <a:pt x="685" y="2309"/>
                    <a:pt x="3789" y="3658"/>
                    <a:pt x="7806" y="3658"/>
                  </a:cubicBezTo>
                  <a:cubicBezTo>
                    <a:pt x="8141" y="3658"/>
                    <a:pt x="8482" y="3649"/>
                    <a:pt x="8829" y="3629"/>
                  </a:cubicBezTo>
                  <a:cubicBezTo>
                    <a:pt x="11801" y="3457"/>
                    <a:pt x="14578" y="2362"/>
                    <a:pt x="16146" y="1589"/>
                  </a:cubicBezTo>
                  <a:cubicBezTo>
                    <a:pt x="16956" y="1192"/>
                    <a:pt x="17443" y="877"/>
                    <a:pt x="17469" y="821"/>
                  </a:cubicBezTo>
                  <a:cubicBezTo>
                    <a:pt x="17542" y="656"/>
                    <a:pt x="17188" y="11"/>
                    <a:pt x="17188" y="11"/>
                  </a:cubicBezTo>
                  <a:cubicBezTo>
                    <a:pt x="17183" y="4"/>
                    <a:pt x="17176" y="1"/>
                    <a:pt x="171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4" name="Google Shape;2364;p56"/>
            <p:cNvSpPr/>
            <p:nvPr/>
          </p:nvSpPr>
          <p:spPr>
            <a:xfrm>
              <a:off x="3032891" y="1693095"/>
              <a:ext cx="128274" cy="128517"/>
            </a:xfrm>
            <a:custGeom>
              <a:avLst/>
              <a:gdLst/>
              <a:ahLst/>
              <a:cxnLst/>
              <a:rect l="l" t="t" r="r" b="b"/>
              <a:pathLst>
                <a:path w="1585" h="1588" extrusionOk="0">
                  <a:moveTo>
                    <a:pt x="1270" y="0"/>
                  </a:moveTo>
                  <a:cubicBezTo>
                    <a:pt x="1240" y="0"/>
                    <a:pt x="1183" y="30"/>
                    <a:pt x="1104" y="80"/>
                  </a:cubicBezTo>
                  <a:cubicBezTo>
                    <a:pt x="899" y="202"/>
                    <a:pt x="539" y="463"/>
                    <a:pt x="0" y="777"/>
                  </a:cubicBezTo>
                  <a:lnTo>
                    <a:pt x="251" y="1588"/>
                  </a:lnTo>
                  <a:cubicBezTo>
                    <a:pt x="1061" y="1191"/>
                    <a:pt x="1548" y="876"/>
                    <a:pt x="1574" y="820"/>
                  </a:cubicBezTo>
                  <a:cubicBezTo>
                    <a:pt x="1580" y="803"/>
                    <a:pt x="1584" y="784"/>
                    <a:pt x="1584" y="761"/>
                  </a:cubicBezTo>
                  <a:cubicBezTo>
                    <a:pt x="1584" y="539"/>
                    <a:pt x="1293" y="10"/>
                    <a:pt x="1293" y="10"/>
                  </a:cubicBezTo>
                  <a:cubicBezTo>
                    <a:pt x="1287" y="3"/>
                    <a:pt x="1279" y="0"/>
                    <a:pt x="127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5" name="Google Shape;2365;p56"/>
            <p:cNvSpPr/>
            <p:nvPr/>
          </p:nvSpPr>
          <p:spPr>
            <a:xfrm>
              <a:off x="2041246" y="1409190"/>
              <a:ext cx="93231" cy="86919"/>
            </a:xfrm>
            <a:custGeom>
              <a:avLst/>
              <a:gdLst/>
              <a:ahLst/>
              <a:cxnLst/>
              <a:rect l="l" t="t" r="r" b="b"/>
              <a:pathLst>
                <a:path w="1152" h="1074" extrusionOk="0">
                  <a:moveTo>
                    <a:pt x="944" y="0"/>
                  </a:moveTo>
                  <a:cubicBezTo>
                    <a:pt x="745" y="0"/>
                    <a:pt x="1" y="869"/>
                    <a:pt x="534" y="1048"/>
                  </a:cubicBezTo>
                  <a:cubicBezTo>
                    <a:pt x="585" y="1065"/>
                    <a:pt x="631" y="1073"/>
                    <a:pt x="673" y="1073"/>
                  </a:cubicBezTo>
                  <a:cubicBezTo>
                    <a:pt x="1152" y="1073"/>
                    <a:pt x="1055" y="34"/>
                    <a:pt x="961" y="3"/>
                  </a:cubicBezTo>
                  <a:cubicBezTo>
                    <a:pt x="956" y="1"/>
                    <a:pt x="950" y="0"/>
                    <a:pt x="9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6" name="Google Shape;2366;p56"/>
            <p:cNvSpPr/>
            <p:nvPr/>
          </p:nvSpPr>
          <p:spPr>
            <a:xfrm>
              <a:off x="2750200" y="1386205"/>
              <a:ext cx="96307" cy="86271"/>
            </a:xfrm>
            <a:custGeom>
              <a:avLst/>
              <a:gdLst/>
              <a:ahLst/>
              <a:cxnLst/>
              <a:rect l="l" t="t" r="r" b="b"/>
              <a:pathLst>
                <a:path w="1190" h="1066" extrusionOk="0">
                  <a:moveTo>
                    <a:pt x="152" y="0"/>
                  </a:moveTo>
                  <a:cubicBezTo>
                    <a:pt x="147" y="0"/>
                    <a:pt x="143" y="1"/>
                    <a:pt x="140" y="3"/>
                  </a:cubicBezTo>
                  <a:cubicBezTo>
                    <a:pt x="0" y="80"/>
                    <a:pt x="90" y="1065"/>
                    <a:pt x="478" y="1065"/>
                  </a:cubicBezTo>
                  <a:cubicBezTo>
                    <a:pt x="522" y="1065"/>
                    <a:pt x="570" y="1053"/>
                    <a:pt x="623" y="1024"/>
                  </a:cubicBezTo>
                  <a:cubicBezTo>
                    <a:pt x="1190" y="714"/>
                    <a:pt x="293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7" name="Google Shape;2367;p56"/>
            <p:cNvSpPr/>
            <p:nvPr/>
          </p:nvSpPr>
          <p:spPr>
            <a:xfrm>
              <a:off x="2405273" y="1481137"/>
              <a:ext cx="100110" cy="91613"/>
            </a:xfrm>
            <a:custGeom>
              <a:avLst/>
              <a:gdLst/>
              <a:ahLst/>
              <a:cxnLst/>
              <a:rect l="l" t="t" r="r" b="b"/>
              <a:pathLst>
                <a:path w="1237" h="1132" extrusionOk="0">
                  <a:moveTo>
                    <a:pt x="580" y="0"/>
                  </a:moveTo>
                  <a:cubicBezTo>
                    <a:pt x="579" y="0"/>
                    <a:pt x="579" y="0"/>
                    <a:pt x="579" y="0"/>
                  </a:cubicBezTo>
                  <a:cubicBezTo>
                    <a:pt x="403" y="10"/>
                    <a:pt x="1" y="1132"/>
                    <a:pt x="548" y="1132"/>
                  </a:cubicBezTo>
                  <a:cubicBezTo>
                    <a:pt x="555" y="1132"/>
                    <a:pt x="562" y="1132"/>
                    <a:pt x="570" y="1131"/>
                  </a:cubicBezTo>
                  <a:cubicBezTo>
                    <a:pt x="1236" y="1095"/>
                    <a:pt x="686" y="0"/>
                    <a:pt x="5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8" name="Google Shape;2368;p56"/>
            <p:cNvSpPr/>
            <p:nvPr/>
          </p:nvSpPr>
          <p:spPr>
            <a:xfrm>
              <a:off x="2263563" y="1315472"/>
              <a:ext cx="98168" cy="90318"/>
            </a:xfrm>
            <a:custGeom>
              <a:avLst/>
              <a:gdLst/>
              <a:ahLst/>
              <a:cxnLst/>
              <a:rect l="l" t="t" r="r" b="b"/>
              <a:pathLst>
                <a:path w="1213" h="1116" extrusionOk="0">
                  <a:moveTo>
                    <a:pt x="771" y="0"/>
                  </a:moveTo>
                  <a:cubicBezTo>
                    <a:pt x="587" y="0"/>
                    <a:pt x="1" y="1042"/>
                    <a:pt x="571" y="1112"/>
                  </a:cubicBezTo>
                  <a:cubicBezTo>
                    <a:pt x="592" y="1114"/>
                    <a:pt x="613" y="1115"/>
                    <a:pt x="633" y="1115"/>
                  </a:cubicBezTo>
                  <a:cubicBezTo>
                    <a:pt x="1213" y="1115"/>
                    <a:pt x="875" y="13"/>
                    <a:pt x="776" y="1"/>
                  </a:cubicBezTo>
                  <a:cubicBezTo>
                    <a:pt x="775" y="0"/>
                    <a:pt x="773" y="0"/>
                    <a:pt x="7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9" name="Google Shape;2369;p56"/>
            <p:cNvSpPr/>
            <p:nvPr/>
          </p:nvSpPr>
          <p:spPr>
            <a:xfrm>
              <a:off x="2558070" y="1273954"/>
              <a:ext cx="94850" cy="90318"/>
            </a:xfrm>
            <a:custGeom>
              <a:avLst/>
              <a:gdLst/>
              <a:ahLst/>
              <a:cxnLst/>
              <a:rect l="l" t="t" r="r" b="b"/>
              <a:pathLst>
                <a:path w="1172" h="1116" extrusionOk="0">
                  <a:moveTo>
                    <a:pt x="284" y="0"/>
                  </a:moveTo>
                  <a:cubicBezTo>
                    <a:pt x="282" y="0"/>
                    <a:pt x="280" y="0"/>
                    <a:pt x="278" y="1"/>
                  </a:cubicBezTo>
                  <a:cubicBezTo>
                    <a:pt x="118" y="51"/>
                    <a:pt x="0" y="1115"/>
                    <a:pt x="438" y="1115"/>
                  </a:cubicBezTo>
                  <a:cubicBezTo>
                    <a:pt x="469" y="1115"/>
                    <a:pt x="503" y="1110"/>
                    <a:pt x="540" y="1098"/>
                  </a:cubicBezTo>
                  <a:cubicBezTo>
                    <a:pt x="1171" y="906"/>
                    <a:pt x="403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0" name="Google Shape;2370;p56"/>
            <p:cNvSpPr/>
            <p:nvPr/>
          </p:nvSpPr>
          <p:spPr>
            <a:xfrm>
              <a:off x="2305971" y="801642"/>
              <a:ext cx="54142" cy="41274"/>
            </a:xfrm>
            <a:custGeom>
              <a:avLst/>
              <a:gdLst/>
              <a:ahLst/>
              <a:cxnLst/>
              <a:rect l="l" t="t" r="r" b="b"/>
              <a:pathLst>
                <a:path w="669" h="510" extrusionOk="0">
                  <a:moveTo>
                    <a:pt x="324" y="1"/>
                  </a:moveTo>
                  <a:cubicBezTo>
                    <a:pt x="1" y="13"/>
                    <a:pt x="17" y="509"/>
                    <a:pt x="335" y="509"/>
                  </a:cubicBezTo>
                  <a:lnTo>
                    <a:pt x="344" y="509"/>
                  </a:lnTo>
                  <a:cubicBezTo>
                    <a:pt x="669" y="497"/>
                    <a:pt x="652" y="1"/>
                    <a:pt x="338" y="1"/>
                  </a:cubicBezTo>
                  <a:close/>
                </a:path>
              </a:pathLst>
            </a:custGeom>
            <a:solidFill>
              <a:srgbClr val="F26B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71" name="Google Shape;2371;p56"/>
          <p:cNvGrpSpPr/>
          <p:nvPr/>
        </p:nvGrpSpPr>
        <p:grpSpPr>
          <a:xfrm rot="-268815">
            <a:off x="2924993" y="1303790"/>
            <a:ext cx="535042" cy="607335"/>
            <a:chOff x="4257150" y="439500"/>
            <a:chExt cx="496378" cy="634217"/>
          </a:xfrm>
        </p:grpSpPr>
        <p:sp>
          <p:nvSpPr>
            <p:cNvPr id="2372" name="Google Shape;2372;p56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3" name="Google Shape;2373;p56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4" name="Google Shape;2374;p56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5" name="Google Shape;2375;p56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6" name="Google Shape;2376;p56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7" name="Google Shape;2377;p56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8" name="Google Shape;2378;p56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79" name="Google Shape;2379;p56"/>
          <p:cNvGrpSpPr/>
          <p:nvPr/>
        </p:nvGrpSpPr>
        <p:grpSpPr>
          <a:xfrm>
            <a:off x="6253343" y="5097659"/>
            <a:ext cx="718876" cy="637209"/>
            <a:chOff x="-222388" y="1680158"/>
            <a:chExt cx="776827" cy="778853"/>
          </a:xfrm>
        </p:grpSpPr>
        <p:sp>
          <p:nvSpPr>
            <p:cNvPr id="2380" name="Google Shape;2380;p56"/>
            <p:cNvSpPr/>
            <p:nvPr/>
          </p:nvSpPr>
          <p:spPr>
            <a:xfrm>
              <a:off x="-222388" y="1680158"/>
              <a:ext cx="776827" cy="778853"/>
            </a:xfrm>
            <a:custGeom>
              <a:avLst/>
              <a:gdLst/>
              <a:ahLst/>
              <a:cxnLst/>
              <a:rect l="l" t="t" r="r" b="b"/>
              <a:pathLst>
                <a:path w="11889" h="11920" extrusionOk="0">
                  <a:moveTo>
                    <a:pt x="6902" y="1516"/>
                  </a:moveTo>
                  <a:lnTo>
                    <a:pt x="6902" y="1516"/>
                  </a:lnTo>
                  <a:cubicBezTo>
                    <a:pt x="6879" y="2193"/>
                    <a:pt x="6697" y="3404"/>
                    <a:pt x="6330" y="4878"/>
                  </a:cubicBezTo>
                  <a:lnTo>
                    <a:pt x="6148" y="5623"/>
                  </a:lnTo>
                  <a:lnTo>
                    <a:pt x="6908" y="5576"/>
                  </a:lnTo>
                  <a:cubicBezTo>
                    <a:pt x="7469" y="5544"/>
                    <a:pt x="7989" y="5530"/>
                    <a:pt x="8456" y="5530"/>
                  </a:cubicBezTo>
                  <a:cubicBezTo>
                    <a:pt x="9251" y="5530"/>
                    <a:pt x="9891" y="5571"/>
                    <a:pt x="10311" y="5635"/>
                  </a:cubicBezTo>
                  <a:cubicBezTo>
                    <a:pt x="10169" y="5689"/>
                    <a:pt x="9987" y="5745"/>
                    <a:pt x="9749" y="5808"/>
                  </a:cubicBezTo>
                  <a:cubicBezTo>
                    <a:pt x="8555" y="6115"/>
                    <a:pt x="6978" y="6267"/>
                    <a:pt x="6912" y="6270"/>
                  </a:cubicBezTo>
                  <a:lnTo>
                    <a:pt x="6618" y="6300"/>
                  </a:lnTo>
                  <a:lnTo>
                    <a:pt x="6472" y="6558"/>
                  </a:lnTo>
                  <a:lnTo>
                    <a:pt x="6353" y="6806"/>
                  </a:lnTo>
                  <a:lnTo>
                    <a:pt x="6423" y="7018"/>
                  </a:lnTo>
                  <a:cubicBezTo>
                    <a:pt x="6879" y="8440"/>
                    <a:pt x="7137" y="9700"/>
                    <a:pt x="7180" y="10397"/>
                  </a:cubicBezTo>
                  <a:cubicBezTo>
                    <a:pt x="6820" y="9822"/>
                    <a:pt x="6297" y="8711"/>
                    <a:pt x="5778" y="7276"/>
                  </a:cubicBezTo>
                  <a:lnTo>
                    <a:pt x="5678" y="7004"/>
                  </a:lnTo>
                  <a:lnTo>
                    <a:pt x="5001" y="6809"/>
                  </a:lnTo>
                  <a:lnTo>
                    <a:pt x="4776" y="6988"/>
                  </a:lnTo>
                  <a:cubicBezTo>
                    <a:pt x="3824" y="7735"/>
                    <a:pt x="2670" y="8535"/>
                    <a:pt x="1936" y="8892"/>
                  </a:cubicBezTo>
                  <a:cubicBezTo>
                    <a:pt x="2342" y="8324"/>
                    <a:pt x="3225" y="7392"/>
                    <a:pt x="4363" y="6429"/>
                  </a:cubicBezTo>
                  <a:lnTo>
                    <a:pt x="4547" y="6273"/>
                  </a:lnTo>
                  <a:lnTo>
                    <a:pt x="4578" y="5712"/>
                  </a:lnTo>
                  <a:lnTo>
                    <a:pt x="4343" y="5533"/>
                  </a:lnTo>
                  <a:cubicBezTo>
                    <a:pt x="3245" y="4693"/>
                    <a:pt x="2246" y="3764"/>
                    <a:pt x="1790" y="3192"/>
                  </a:cubicBezTo>
                  <a:lnTo>
                    <a:pt x="1790" y="3192"/>
                  </a:lnTo>
                  <a:cubicBezTo>
                    <a:pt x="2385" y="3443"/>
                    <a:pt x="3344" y="4002"/>
                    <a:pt x="4316" y="4666"/>
                  </a:cubicBezTo>
                  <a:lnTo>
                    <a:pt x="3943" y="5156"/>
                  </a:lnTo>
                  <a:lnTo>
                    <a:pt x="3943" y="5156"/>
                  </a:lnTo>
                  <a:lnTo>
                    <a:pt x="5543" y="5120"/>
                  </a:lnTo>
                  <a:lnTo>
                    <a:pt x="5632" y="4805"/>
                  </a:lnTo>
                  <a:lnTo>
                    <a:pt x="5924" y="4428"/>
                  </a:lnTo>
                  <a:lnTo>
                    <a:pt x="5778" y="4323"/>
                  </a:lnTo>
                  <a:cubicBezTo>
                    <a:pt x="6168" y="3050"/>
                    <a:pt x="6588" y="2047"/>
                    <a:pt x="6902" y="1516"/>
                  </a:cubicBezTo>
                  <a:close/>
                  <a:moveTo>
                    <a:pt x="7124" y="0"/>
                  </a:moveTo>
                  <a:cubicBezTo>
                    <a:pt x="7051" y="0"/>
                    <a:pt x="6978" y="10"/>
                    <a:pt x="6905" y="28"/>
                  </a:cubicBezTo>
                  <a:cubicBezTo>
                    <a:pt x="6217" y="206"/>
                    <a:pt x="5513" y="1423"/>
                    <a:pt x="4805" y="3642"/>
                  </a:cubicBezTo>
                  <a:cubicBezTo>
                    <a:pt x="4511" y="3443"/>
                    <a:pt x="4138" y="3198"/>
                    <a:pt x="3741" y="2960"/>
                  </a:cubicBezTo>
                  <a:cubicBezTo>
                    <a:pt x="2359" y="2121"/>
                    <a:pt x="1688" y="1919"/>
                    <a:pt x="1286" y="1919"/>
                  </a:cubicBezTo>
                  <a:cubicBezTo>
                    <a:pt x="1182" y="1919"/>
                    <a:pt x="1095" y="1932"/>
                    <a:pt x="1019" y="1952"/>
                  </a:cubicBezTo>
                  <a:cubicBezTo>
                    <a:pt x="771" y="2015"/>
                    <a:pt x="576" y="2177"/>
                    <a:pt x="477" y="2409"/>
                  </a:cubicBezTo>
                  <a:cubicBezTo>
                    <a:pt x="358" y="2690"/>
                    <a:pt x="1" y="3512"/>
                    <a:pt x="3126" y="6009"/>
                  </a:cubicBezTo>
                  <a:cubicBezTo>
                    <a:pt x="120" y="8665"/>
                    <a:pt x="520" y="9472"/>
                    <a:pt x="656" y="9750"/>
                  </a:cubicBezTo>
                  <a:cubicBezTo>
                    <a:pt x="728" y="9900"/>
                    <a:pt x="936" y="10196"/>
                    <a:pt x="1420" y="10196"/>
                  </a:cubicBezTo>
                  <a:cubicBezTo>
                    <a:pt x="1532" y="10196"/>
                    <a:pt x="1659" y="10180"/>
                    <a:pt x="1803" y="10142"/>
                  </a:cubicBezTo>
                  <a:cubicBezTo>
                    <a:pt x="2653" y="9924"/>
                    <a:pt x="4051" y="8949"/>
                    <a:pt x="4947" y="8274"/>
                  </a:cubicBezTo>
                  <a:cubicBezTo>
                    <a:pt x="5126" y="8731"/>
                    <a:pt x="5378" y="9346"/>
                    <a:pt x="5652" y="9928"/>
                  </a:cubicBezTo>
                  <a:cubicBezTo>
                    <a:pt x="6217" y="11121"/>
                    <a:pt x="6737" y="11919"/>
                    <a:pt x="7384" y="11919"/>
                  </a:cubicBezTo>
                  <a:cubicBezTo>
                    <a:pt x="7452" y="11919"/>
                    <a:pt x="7522" y="11911"/>
                    <a:pt x="7593" y="11892"/>
                  </a:cubicBezTo>
                  <a:cubicBezTo>
                    <a:pt x="7670" y="11872"/>
                    <a:pt x="7742" y="11839"/>
                    <a:pt x="7812" y="11799"/>
                  </a:cubicBezTo>
                  <a:cubicBezTo>
                    <a:pt x="8070" y="11638"/>
                    <a:pt x="8836" y="11161"/>
                    <a:pt x="7696" y="7319"/>
                  </a:cubicBezTo>
                  <a:cubicBezTo>
                    <a:pt x="8314" y="7239"/>
                    <a:pt x="9246" y="7100"/>
                    <a:pt x="10031" y="6899"/>
                  </a:cubicBezTo>
                  <a:cubicBezTo>
                    <a:pt x="10873" y="6681"/>
                    <a:pt x="11750" y="6363"/>
                    <a:pt x="11852" y="5666"/>
                  </a:cubicBezTo>
                  <a:cubicBezTo>
                    <a:pt x="11888" y="5427"/>
                    <a:pt x="11816" y="5193"/>
                    <a:pt x="11647" y="5004"/>
                  </a:cubicBezTo>
                  <a:cubicBezTo>
                    <a:pt x="11484" y="4826"/>
                    <a:pt x="11093" y="4397"/>
                    <a:pt x="8573" y="4397"/>
                  </a:cubicBezTo>
                  <a:cubicBezTo>
                    <a:pt x="8278" y="4397"/>
                    <a:pt x="7955" y="4403"/>
                    <a:pt x="7600" y="4416"/>
                  </a:cubicBezTo>
                  <a:cubicBezTo>
                    <a:pt x="7894" y="3126"/>
                    <a:pt x="8288" y="1016"/>
                    <a:pt x="7765" y="325"/>
                  </a:cubicBezTo>
                  <a:cubicBezTo>
                    <a:pt x="7616" y="123"/>
                    <a:pt x="7398" y="11"/>
                    <a:pt x="7154" y="1"/>
                  </a:cubicBezTo>
                  <a:cubicBezTo>
                    <a:pt x="7144" y="0"/>
                    <a:pt x="7134" y="0"/>
                    <a:pt x="71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1" name="Google Shape;2381;p56"/>
            <p:cNvSpPr/>
            <p:nvPr/>
          </p:nvSpPr>
          <p:spPr>
            <a:xfrm>
              <a:off x="-179197" y="1716946"/>
              <a:ext cx="699922" cy="705149"/>
            </a:xfrm>
            <a:custGeom>
              <a:avLst/>
              <a:gdLst/>
              <a:ahLst/>
              <a:cxnLst/>
              <a:rect l="l" t="t" r="r" b="b"/>
              <a:pathLst>
                <a:path w="10712" h="10792" extrusionOk="0">
                  <a:moveTo>
                    <a:pt x="6463" y="0"/>
                  </a:moveTo>
                  <a:cubicBezTo>
                    <a:pt x="5637" y="0"/>
                    <a:pt x="4568" y="3609"/>
                    <a:pt x="4455" y="4004"/>
                  </a:cubicBezTo>
                  <a:lnTo>
                    <a:pt x="4442" y="4004"/>
                  </a:lnTo>
                  <a:lnTo>
                    <a:pt x="4462" y="3981"/>
                  </a:lnTo>
                  <a:cubicBezTo>
                    <a:pt x="4462" y="3981"/>
                    <a:pt x="1594" y="1918"/>
                    <a:pt x="625" y="1918"/>
                  </a:cubicBezTo>
                  <a:cubicBezTo>
                    <a:pt x="482" y="1918"/>
                    <a:pt x="380" y="1963"/>
                    <a:pt x="335" y="2067"/>
                  </a:cubicBezTo>
                  <a:cubicBezTo>
                    <a:pt x="1" y="2841"/>
                    <a:pt x="3083" y="5222"/>
                    <a:pt x="3338" y="5417"/>
                  </a:cubicBezTo>
                  <a:lnTo>
                    <a:pt x="3338" y="5437"/>
                  </a:lnTo>
                  <a:cubicBezTo>
                    <a:pt x="3136" y="5608"/>
                    <a:pt x="124" y="8175"/>
                    <a:pt x="501" y="8935"/>
                  </a:cubicBezTo>
                  <a:cubicBezTo>
                    <a:pt x="547" y="9029"/>
                    <a:pt x="640" y="9071"/>
                    <a:pt x="767" y="9071"/>
                  </a:cubicBezTo>
                  <a:cubicBezTo>
                    <a:pt x="1622" y="9071"/>
                    <a:pt x="4039" y="7199"/>
                    <a:pt x="4462" y="6868"/>
                  </a:cubicBezTo>
                  <a:lnTo>
                    <a:pt x="4588" y="6905"/>
                  </a:lnTo>
                  <a:cubicBezTo>
                    <a:pt x="4785" y="7452"/>
                    <a:pt x="6020" y="10791"/>
                    <a:pt x="6735" y="10791"/>
                  </a:cubicBezTo>
                  <a:cubicBezTo>
                    <a:pt x="6776" y="10791"/>
                    <a:pt x="6816" y="10780"/>
                    <a:pt x="6853" y="10757"/>
                  </a:cubicBezTo>
                  <a:cubicBezTo>
                    <a:pt x="7577" y="10307"/>
                    <a:pt x="6366" y="6498"/>
                    <a:pt x="6297" y="6280"/>
                  </a:cubicBezTo>
                  <a:cubicBezTo>
                    <a:pt x="6301" y="6276"/>
                    <a:pt x="6301" y="6273"/>
                    <a:pt x="6304" y="6270"/>
                  </a:cubicBezTo>
                  <a:cubicBezTo>
                    <a:pt x="6525" y="6250"/>
                    <a:pt x="10507" y="5863"/>
                    <a:pt x="10635" y="5020"/>
                  </a:cubicBezTo>
                  <a:cubicBezTo>
                    <a:pt x="10712" y="4510"/>
                    <a:pt x="9139" y="4406"/>
                    <a:pt x="7829" y="4406"/>
                  </a:cubicBezTo>
                  <a:cubicBezTo>
                    <a:pt x="7100" y="4406"/>
                    <a:pt x="6453" y="4438"/>
                    <a:pt x="6218" y="4451"/>
                  </a:cubicBezTo>
                  <a:cubicBezTo>
                    <a:pt x="6374" y="3822"/>
                    <a:pt x="7276" y="30"/>
                    <a:pt x="6473" y="0"/>
                  </a:cubicBezTo>
                  <a:cubicBezTo>
                    <a:pt x="6469" y="0"/>
                    <a:pt x="6466" y="0"/>
                    <a:pt x="64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2" name="Google Shape;2382;p56"/>
            <p:cNvSpPr/>
            <p:nvPr/>
          </p:nvSpPr>
          <p:spPr>
            <a:xfrm>
              <a:off x="122875" y="2041430"/>
              <a:ext cx="41556" cy="40315"/>
            </a:xfrm>
            <a:custGeom>
              <a:avLst/>
              <a:gdLst/>
              <a:ahLst/>
              <a:cxnLst/>
              <a:rect l="l" t="t" r="r" b="b"/>
              <a:pathLst>
                <a:path w="636" h="617" extrusionOk="0">
                  <a:moveTo>
                    <a:pt x="319" y="0"/>
                  </a:moveTo>
                  <a:cubicBezTo>
                    <a:pt x="159" y="0"/>
                    <a:pt x="20" y="126"/>
                    <a:pt x="11" y="288"/>
                  </a:cubicBezTo>
                  <a:cubicBezTo>
                    <a:pt x="1" y="457"/>
                    <a:pt x="127" y="606"/>
                    <a:pt x="298" y="616"/>
                  </a:cubicBezTo>
                  <a:cubicBezTo>
                    <a:pt x="306" y="617"/>
                    <a:pt x="314" y="617"/>
                    <a:pt x="323" y="617"/>
                  </a:cubicBezTo>
                  <a:cubicBezTo>
                    <a:pt x="481" y="617"/>
                    <a:pt x="613" y="492"/>
                    <a:pt x="626" y="332"/>
                  </a:cubicBezTo>
                  <a:cubicBezTo>
                    <a:pt x="636" y="160"/>
                    <a:pt x="510" y="14"/>
                    <a:pt x="338" y="1"/>
                  </a:cubicBezTo>
                  <a:cubicBezTo>
                    <a:pt x="332" y="0"/>
                    <a:pt x="325" y="0"/>
                    <a:pt x="31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3" name="Google Shape;2383;p56"/>
            <p:cNvSpPr/>
            <p:nvPr/>
          </p:nvSpPr>
          <p:spPr>
            <a:xfrm>
              <a:off x="149273" y="1976611"/>
              <a:ext cx="38093" cy="36656"/>
            </a:xfrm>
            <a:custGeom>
              <a:avLst/>
              <a:gdLst/>
              <a:ahLst/>
              <a:cxnLst/>
              <a:rect l="l" t="t" r="r" b="b"/>
              <a:pathLst>
                <a:path w="583" h="561" extrusionOk="0">
                  <a:moveTo>
                    <a:pt x="292" y="0"/>
                  </a:moveTo>
                  <a:cubicBezTo>
                    <a:pt x="145" y="0"/>
                    <a:pt x="23" y="113"/>
                    <a:pt x="13" y="262"/>
                  </a:cubicBezTo>
                  <a:cubicBezTo>
                    <a:pt x="1" y="414"/>
                    <a:pt x="120" y="550"/>
                    <a:pt x="271" y="560"/>
                  </a:cubicBezTo>
                  <a:cubicBezTo>
                    <a:pt x="278" y="560"/>
                    <a:pt x="284" y="560"/>
                    <a:pt x="290" y="560"/>
                  </a:cubicBezTo>
                  <a:cubicBezTo>
                    <a:pt x="438" y="560"/>
                    <a:pt x="560" y="448"/>
                    <a:pt x="573" y="298"/>
                  </a:cubicBezTo>
                  <a:cubicBezTo>
                    <a:pt x="582" y="143"/>
                    <a:pt x="467" y="10"/>
                    <a:pt x="311" y="1"/>
                  </a:cubicBezTo>
                  <a:cubicBezTo>
                    <a:pt x="305" y="0"/>
                    <a:pt x="298" y="0"/>
                    <a:pt x="29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4" name="Google Shape;2384;p56"/>
            <p:cNvSpPr/>
            <p:nvPr/>
          </p:nvSpPr>
          <p:spPr>
            <a:xfrm>
              <a:off x="171554" y="1923032"/>
              <a:ext cx="34369" cy="33193"/>
            </a:xfrm>
            <a:custGeom>
              <a:avLst/>
              <a:gdLst/>
              <a:ahLst/>
              <a:cxnLst/>
              <a:rect l="l" t="t" r="r" b="b"/>
              <a:pathLst>
                <a:path w="526" h="508" extrusionOk="0">
                  <a:moveTo>
                    <a:pt x="259" y="0"/>
                  </a:moveTo>
                  <a:cubicBezTo>
                    <a:pt x="128" y="0"/>
                    <a:pt x="19" y="103"/>
                    <a:pt x="10" y="235"/>
                  </a:cubicBezTo>
                  <a:cubicBezTo>
                    <a:pt x="0" y="374"/>
                    <a:pt x="106" y="497"/>
                    <a:pt x="245" y="507"/>
                  </a:cubicBezTo>
                  <a:cubicBezTo>
                    <a:pt x="251" y="507"/>
                    <a:pt x="257" y="507"/>
                    <a:pt x="263" y="507"/>
                  </a:cubicBezTo>
                  <a:cubicBezTo>
                    <a:pt x="394" y="507"/>
                    <a:pt x="506" y="404"/>
                    <a:pt x="516" y="272"/>
                  </a:cubicBezTo>
                  <a:cubicBezTo>
                    <a:pt x="525" y="130"/>
                    <a:pt x="420" y="11"/>
                    <a:pt x="278" y="1"/>
                  </a:cubicBezTo>
                  <a:cubicBezTo>
                    <a:pt x="272" y="1"/>
                    <a:pt x="265" y="0"/>
                    <a:pt x="25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5" name="Google Shape;2385;p56"/>
            <p:cNvSpPr/>
            <p:nvPr/>
          </p:nvSpPr>
          <p:spPr>
            <a:xfrm>
              <a:off x="194424" y="2045481"/>
              <a:ext cx="41556" cy="36656"/>
            </a:xfrm>
            <a:custGeom>
              <a:avLst/>
              <a:gdLst/>
              <a:ahLst/>
              <a:cxnLst/>
              <a:rect l="l" t="t" r="r" b="b"/>
              <a:pathLst>
                <a:path w="636" h="561" extrusionOk="0">
                  <a:moveTo>
                    <a:pt x="317" y="1"/>
                  </a:moveTo>
                  <a:cubicBezTo>
                    <a:pt x="284" y="1"/>
                    <a:pt x="251" y="6"/>
                    <a:pt x="219" y="18"/>
                  </a:cubicBezTo>
                  <a:cubicBezTo>
                    <a:pt x="76" y="75"/>
                    <a:pt x="1" y="236"/>
                    <a:pt x="56" y="382"/>
                  </a:cubicBezTo>
                  <a:cubicBezTo>
                    <a:pt x="98" y="492"/>
                    <a:pt x="205" y="561"/>
                    <a:pt x="319" y="561"/>
                  </a:cubicBezTo>
                  <a:cubicBezTo>
                    <a:pt x="352" y="561"/>
                    <a:pt x="385" y="555"/>
                    <a:pt x="418" y="544"/>
                  </a:cubicBezTo>
                  <a:cubicBezTo>
                    <a:pt x="563" y="488"/>
                    <a:pt x="636" y="329"/>
                    <a:pt x="579" y="183"/>
                  </a:cubicBezTo>
                  <a:cubicBezTo>
                    <a:pt x="538" y="70"/>
                    <a:pt x="431" y="1"/>
                    <a:pt x="3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6" name="Google Shape;2386;p56"/>
            <p:cNvSpPr/>
            <p:nvPr/>
          </p:nvSpPr>
          <p:spPr>
            <a:xfrm>
              <a:off x="255125" y="2042737"/>
              <a:ext cx="37636" cy="33323"/>
            </a:xfrm>
            <a:custGeom>
              <a:avLst/>
              <a:gdLst/>
              <a:ahLst/>
              <a:cxnLst/>
              <a:rect l="l" t="t" r="r" b="b"/>
              <a:pathLst>
                <a:path w="576" h="510" extrusionOk="0">
                  <a:moveTo>
                    <a:pt x="289" y="1"/>
                  </a:moveTo>
                  <a:cubicBezTo>
                    <a:pt x="259" y="1"/>
                    <a:pt x="229" y="6"/>
                    <a:pt x="199" y="17"/>
                  </a:cubicBezTo>
                  <a:cubicBezTo>
                    <a:pt x="67" y="67"/>
                    <a:pt x="0" y="216"/>
                    <a:pt x="50" y="344"/>
                  </a:cubicBezTo>
                  <a:cubicBezTo>
                    <a:pt x="89" y="447"/>
                    <a:pt x="185" y="510"/>
                    <a:pt x="288" y="510"/>
                  </a:cubicBezTo>
                  <a:cubicBezTo>
                    <a:pt x="318" y="510"/>
                    <a:pt x="348" y="505"/>
                    <a:pt x="377" y="494"/>
                  </a:cubicBezTo>
                  <a:cubicBezTo>
                    <a:pt x="510" y="444"/>
                    <a:pt x="576" y="298"/>
                    <a:pt x="527" y="166"/>
                  </a:cubicBezTo>
                  <a:cubicBezTo>
                    <a:pt x="488" y="64"/>
                    <a:pt x="392" y="1"/>
                    <a:pt x="2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7" name="Google Shape;2387;p56"/>
            <p:cNvSpPr/>
            <p:nvPr/>
          </p:nvSpPr>
          <p:spPr>
            <a:xfrm>
              <a:off x="58514" y="2010327"/>
              <a:ext cx="41556" cy="36590"/>
            </a:xfrm>
            <a:custGeom>
              <a:avLst/>
              <a:gdLst/>
              <a:ahLst/>
              <a:cxnLst/>
              <a:rect l="l" t="t" r="r" b="b"/>
              <a:pathLst>
                <a:path w="636" h="560" extrusionOk="0">
                  <a:moveTo>
                    <a:pt x="317" y="0"/>
                  </a:moveTo>
                  <a:cubicBezTo>
                    <a:pt x="203" y="0"/>
                    <a:pt x="97" y="69"/>
                    <a:pt x="53" y="182"/>
                  </a:cubicBezTo>
                  <a:cubicBezTo>
                    <a:pt x="1" y="328"/>
                    <a:pt x="77" y="490"/>
                    <a:pt x="222" y="543"/>
                  </a:cubicBezTo>
                  <a:cubicBezTo>
                    <a:pt x="254" y="554"/>
                    <a:pt x="286" y="560"/>
                    <a:pt x="317" y="560"/>
                  </a:cubicBezTo>
                  <a:cubicBezTo>
                    <a:pt x="431" y="560"/>
                    <a:pt x="538" y="488"/>
                    <a:pt x="583" y="374"/>
                  </a:cubicBezTo>
                  <a:cubicBezTo>
                    <a:pt x="636" y="228"/>
                    <a:pt x="560" y="70"/>
                    <a:pt x="414" y="17"/>
                  </a:cubicBezTo>
                  <a:cubicBezTo>
                    <a:pt x="382" y="6"/>
                    <a:pt x="349" y="0"/>
                    <a:pt x="31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8" name="Google Shape;2388;p56"/>
            <p:cNvSpPr/>
            <p:nvPr/>
          </p:nvSpPr>
          <p:spPr>
            <a:xfrm>
              <a:off x="13167" y="1977003"/>
              <a:ext cx="37440" cy="33193"/>
            </a:xfrm>
            <a:custGeom>
              <a:avLst/>
              <a:gdLst/>
              <a:ahLst/>
              <a:cxnLst/>
              <a:rect l="l" t="t" r="r" b="b"/>
              <a:pathLst>
                <a:path w="573" h="508" extrusionOk="0">
                  <a:moveTo>
                    <a:pt x="288" y="0"/>
                  </a:moveTo>
                  <a:cubicBezTo>
                    <a:pt x="184" y="0"/>
                    <a:pt x="86" y="63"/>
                    <a:pt x="50" y="167"/>
                  </a:cubicBezTo>
                  <a:cubicBezTo>
                    <a:pt x="0" y="299"/>
                    <a:pt x="69" y="445"/>
                    <a:pt x="199" y="491"/>
                  </a:cubicBezTo>
                  <a:cubicBezTo>
                    <a:pt x="228" y="502"/>
                    <a:pt x="259" y="507"/>
                    <a:pt x="288" y="507"/>
                  </a:cubicBezTo>
                  <a:cubicBezTo>
                    <a:pt x="391" y="507"/>
                    <a:pt x="488" y="444"/>
                    <a:pt x="526" y="342"/>
                  </a:cubicBezTo>
                  <a:cubicBezTo>
                    <a:pt x="573" y="210"/>
                    <a:pt x="506" y="64"/>
                    <a:pt x="374" y="15"/>
                  </a:cubicBezTo>
                  <a:cubicBezTo>
                    <a:pt x="346" y="5"/>
                    <a:pt x="317" y="0"/>
                    <a:pt x="28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9" name="Google Shape;2389;p56"/>
            <p:cNvSpPr/>
            <p:nvPr/>
          </p:nvSpPr>
          <p:spPr>
            <a:xfrm>
              <a:off x="148619" y="2103046"/>
              <a:ext cx="41360" cy="3659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15" y="0"/>
                  </a:moveTo>
                  <a:cubicBezTo>
                    <a:pt x="255" y="0"/>
                    <a:pt x="194" y="19"/>
                    <a:pt x="142" y="59"/>
                  </a:cubicBezTo>
                  <a:cubicBezTo>
                    <a:pt x="23" y="155"/>
                    <a:pt x="0" y="331"/>
                    <a:pt x="96" y="453"/>
                  </a:cubicBezTo>
                  <a:cubicBezTo>
                    <a:pt x="152" y="523"/>
                    <a:pt x="233" y="560"/>
                    <a:pt x="316" y="560"/>
                  </a:cubicBezTo>
                  <a:cubicBezTo>
                    <a:pt x="377" y="560"/>
                    <a:pt x="438" y="540"/>
                    <a:pt x="490" y="500"/>
                  </a:cubicBezTo>
                  <a:cubicBezTo>
                    <a:pt x="612" y="404"/>
                    <a:pt x="632" y="228"/>
                    <a:pt x="536" y="106"/>
                  </a:cubicBezTo>
                  <a:cubicBezTo>
                    <a:pt x="480" y="37"/>
                    <a:pt x="398" y="0"/>
                    <a:pt x="31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0" name="Google Shape;2390;p56"/>
            <p:cNvSpPr/>
            <p:nvPr/>
          </p:nvSpPr>
          <p:spPr>
            <a:xfrm>
              <a:off x="172600" y="2159436"/>
              <a:ext cx="37440" cy="33193"/>
            </a:xfrm>
            <a:custGeom>
              <a:avLst/>
              <a:gdLst/>
              <a:ahLst/>
              <a:cxnLst/>
              <a:rect l="l" t="t" r="r" b="b"/>
              <a:pathLst>
                <a:path w="573" h="508" extrusionOk="0">
                  <a:moveTo>
                    <a:pt x="287" y="0"/>
                  </a:moveTo>
                  <a:cubicBezTo>
                    <a:pt x="232" y="0"/>
                    <a:pt x="176" y="19"/>
                    <a:pt x="129" y="57"/>
                  </a:cubicBezTo>
                  <a:cubicBezTo>
                    <a:pt x="21" y="142"/>
                    <a:pt x="1" y="301"/>
                    <a:pt x="86" y="411"/>
                  </a:cubicBezTo>
                  <a:cubicBezTo>
                    <a:pt x="136" y="475"/>
                    <a:pt x="209" y="508"/>
                    <a:pt x="284" y="508"/>
                  </a:cubicBezTo>
                  <a:cubicBezTo>
                    <a:pt x="340" y="508"/>
                    <a:pt x="396" y="490"/>
                    <a:pt x="444" y="454"/>
                  </a:cubicBezTo>
                  <a:cubicBezTo>
                    <a:pt x="553" y="367"/>
                    <a:pt x="573" y="208"/>
                    <a:pt x="486" y="96"/>
                  </a:cubicBezTo>
                  <a:cubicBezTo>
                    <a:pt x="435" y="33"/>
                    <a:pt x="361" y="0"/>
                    <a:pt x="28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1" name="Google Shape;2391;p56"/>
            <p:cNvSpPr/>
            <p:nvPr/>
          </p:nvSpPr>
          <p:spPr>
            <a:xfrm>
              <a:off x="72562" y="2088541"/>
              <a:ext cx="41752" cy="36786"/>
            </a:xfrm>
            <a:custGeom>
              <a:avLst/>
              <a:gdLst/>
              <a:ahLst/>
              <a:cxnLst/>
              <a:rect l="l" t="t" r="r" b="b"/>
              <a:pathLst>
                <a:path w="639" h="563" extrusionOk="0">
                  <a:moveTo>
                    <a:pt x="319" y="0"/>
                  </a:moveTo>
                  <a:cubicBezTo>
                    <a:pt x="224" y="0"/>
                    <a:pt x="133" y="50"/>
                    <a:pt x="80" y="139"/>
                  </a:cubicBezTo>
                  <a:cubicBezTo>
                    <a:pt x="1" y="272"/>
                    <a:pt x="44" y="444"/>
                    <a:pt x="175" y="523"/>
                  </a:cubicBezTo>
                  <a:cubicBezTo>
                    <a:pt x="220" y="550"/>
                    <a:pt x="269" y="563"/>
                    <a:pt x="318" y="563"/>
                  </a:cubicBezTo>
                  <a:cubicBezTo>
                    <a:pt x="414" y="563"/>
                    <a:pt x="507" y="514"/>
                    <a:pt x="560" y="424"/>
                  </a:cubicBezTo>
                  <a:cubicBezTo>
                    <a:pt x="639" y="292"/>
                    <a:pt x="596" y="120"/>
                    <a:pt x="464" y="40"/>
                  </a:cubicBezTo>
                  <a:cubicBezTo>
                    <a:pt x="418" y="13"/>
                    <a:pt x="368" y="0"/>
                    <a:pt x="31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2" name="Google Shape;2392;p56"/>
            <p:cNvSpPr/>
            <p:nvPr/>
          </p:nvSpPr>
          <p:spPr>
            <a:xfrm>
              <a:off x="31332" y="2130490"/>
              <a:ext cx="37832" cy="33127"/>
            </a:xfrm>
            <a:custGeom>
              <a:avLst/>
              <a:gdLst/>
              <a:ahLst/>
              <a:cxnLst/>
              <a:rect l="l" t="t" r="r" b="b"/>
              <a:pathLst>
                <a:path w="579" h="507" extrusionOk="0">
                  <a:moveTo>
                    <a:pt x="289" y="0"/>
                  </a:moveTo>
                  <a:cubicBezTo>
                    <a:pt x="202" y="0"/>
                    <a:pt x="117" y="44"/>
                    <a:pt x="69" y="123"/>
                  </a:cubicBezTo>
                  <a:cubicBezTo>
                    <a:pt x="0" y="242"/>
                    <a:pt x="40" y="397"/>
                    <a:pt x="159" y="470"/>
                  </a:cubicBezTo>
                  <a:cubicBezTo>
                    <a:pt x="200" y="494"/>
                    <a:pt x="244" y="506"/>
                    <a:pt x="289" y="506"/>
                  </a:cubicBezTo>
                  <a:cubicBezTo>
                    <a:pt x="374" y="506"/>
                    <a:pt x="458" y="462"/>
                    <a:pt x="506" y="384"/>
                  </a:cubicBezTo>
                  <a:cubicBezTo>
                    <a:pt x="579" y="262"/>
                    <a:pt x="539" y="106"/>
                    <a:pt x="420" y="36"/>
                  </a:cubicBezTo>
                  <a:cubicBezTo>
                    <a:pt x="379" y="12"/>
                    <a:pt x="333" y="0"/>
                    <a:pt x="28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4" name="Google Shape;7797;p73">
            <a:extLst>
              <a:ext uri="{FF2B5EF4-FFF2-40B4-BE49-F238E27FC236}">
                <a16:creationId xmlns:a16="http://schemas.microsoft.com/office/drawing/2014/main" xmlns="" id="{15E5FFA7-7555-4409-B0EB-0DD092189245}"/>
              </a:ext>
            </a:extLst>
          </p:cNvPr>
          <p:cNvGrpSpPr/>
          <p:nvPr/>
        </p:nvGrpSpPr>
        <p:grpSpPr>
          <a:xfrm rot="20886540">
            <a:off x="1237777" y="2645491"/>
            <a:ext cx="615530" cy="653819"/>
            <a:chOff x="1414050" y="238125"/>
            <a:chExt cx="4772325" cy="5219200"/>
          </a:xfrm>
        </p:grpSpPr>
        <p:sp>
          <p:nvSpPr>
            <p:cNvPr id="145" name="Google Shape;7798;p73">
              <a:extLst>
                <a:ext uri="{FF2B5EF4-FFF2-40B4-BE49-F238E27FC236}">
                  <a16:creationId xmlns:a16="http://schemas.microsoft.com/office/drawing/2014/main" xmlns="" id="{74EA5B07-FCAB-4824-BBA1-3D967128FD84}"/>
                </a:ext>
              </a:extLst>
            </p:cNvPr>
            <p:cNvSpPr/>
            <p:nvPr/>
          </p:nvSpPr>
          <p:spPr>
            <a:xfrm>
              <a:off x="2160250" y="728225"/>
              <a:ext cx="3949475" cy="4652425"/>
            </a:xfrm>
            <a:custGeom>
              <a:avLst/>
              <a:gdLst/>
              <a:ahLst/>
              <a:cxnLst/>
              <a:rect l="l" t="t" r="r" b="b"/>
              <a:pathLst>
                <a:path w="157979" h="186097" extrusionOk="0">
                  <a:moveTo>
                    <a:pt x="10569" y="1"/>
                  </a:moveTo>
                  <a:cubicBezTo>
                    <a:pt x="4730" y="1"/>
                    <a:pt x="0" y="4730"/>
                    <a:pt x="0" y="10569"/>
                  </a:cubicBezTo>
                  <a:lnTo>
                    <a:pt x="0" y="175528"/>
                  </a:lnTo>
                  <a:cubicBezTo>
                    <a:pt x="0" y="181367"/>
                    <a:pt x="4730" y="186097"/>
                    <a:pt x="10569" y="186097"/>
                  </a:cubicBezTo>
                  <a:lnTo>
                    <a:pt x="137525" y="186097"/>
                  </a:lnTo>
                  <a:cubicBezTo>
                    <a:pt x="148812" y="186097"/>
                    <a:pt x="157978" y="176931"/>
                    <a:pt x="157978" y="165644"/>
                  </a:cubicBezTo>
                  <a:lnTo>
                    <a:pt x="157978" y="20453"/>
                  </a:lnTo>
                  <a:cubicBezTo>
                    <a:pt x="157978" y="9167"/>
                    <a:pt x="148812" y="1"/>
                    <a:pt x="1375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7799;p73">
              <a:extLst>
                <a:ext uri="{FF2B5EF4-FFF2-40B4-BE49-F238E27FC236}">
                  <a16:creationId xmlns:a16="http://schemas.microsoft.com/office/drawing/2014/main" xmlns="" id="{80F81F8A-91A8-4CFE-A0E0-45E7DBFA822B}"/>
                </a:ext>
              </a:extLst>
            </p:cNvPr>
            <p:cNvSpPr/>
            <p:nvPr/>
          </p:nvSpPr>
          <p:spPr>
            <a:xfrm>
              <a:off x="1763900" y="314775"/>
              <a:ext cx="1078925" cy="4652425"/>
            </a:xfrm>
            <a:custGeom>
              <a:avLst/>
              <a:gdLst/>
              <a:ahLst/>
              <a:cxnLst/>
              <a:rect l="l" t="t" r="r" b="b"/>
              <a:pathLst>
                <a:path w="43157" h="186097" extrusionOk="0">
                  <a:moveTo>
                    <a:pt x="10570" y="0"/>
                  </a:moveTo>
                  <a:cubicBezTo>
                    <a:pt x="4731" y="0"/>
                    <a:pt x="1" y="4730"/>
                    <a:pt x="1" y="10569"/>
                  </a:cubicBezTo>
                  <a:lnTo>
                    <a:pt x="1" y="175528"/>
                  </a:lnTo>
                  <a:cubicBezTo>
                    <a:pt x="1" y="181367"/>
                    <a:pt x="4731" y="186097"/>
                    <a:pt x="10570" y="186097"/>
                  </a:cubicBezTo>
                  <a:lnTo>
                    <a:pt x="26945" y="186097"/>
                  </a:lnTo>
                  <a:lnTo>
                    <a:pt x="43157" y="93065"/>
                  </a:lnTo>
                  <a:lnTo>
                    <a:pt x="26945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7800;p73">
              <a:extLst>
                <a:ext uri="{FF2B5EF4-FFF2-40B4-BE49-F238E27FC236}">
                  <a16:creationId xmlns:a16="http://schemas.microsoft.com/office/drawing/2014/main" xmlns="" id="{F294DFB4-B37D-494F-BB05-29F30EF5F4C2}"/>
                </a:ext>
              </a:extLst>
            </p:cNvPr>
            <p:cNvSpPr/>
            <p:nvPr/>
          </p:nvSpPr>
          <p:spPr>
            <a:xfrm>
              <a:off x="2437500" y="314775"/>
              <a:ext cx="3276700" cy="4652425"/>
            </a:xfrm>
            <a:custGeom>
              <a:avLst/>
              <a:gdLst/>
              <a:ahLst/>
              <a:cxnLst/>
              <a:rect l="l" t="t" r="r" b="b"/>
              <a:pathLst>
                <a:path w="131068" h="186097" extrusionOk="0">
                  <a:moveTo>
                    <a:pt x="1" y="0"/>
                  </a:moveTo>
                  <a:lnTo>
                    <a:pt x="1" y="186097"/>
                  </a:lnTo>
                  <a:lnTo>
                    <a:pt x="110582" y="186097"/>
                  </a:lnTo>
                  <a:cubicBezTo>
                    <a:pt x="121901" y="186097"/>
                    <a:pt x="131067" y="176930"/>
                    <a:pt x="131067" y="165644"/>
                  </a:cubicBezTo>
                  <a:lnTo>
                    <a:pt x="131067" y="20453"/>
                  </a:lnTo>
                  <a:cubicBezTo>
                    <a:pt x="131067" y="9166"/>
                    <a:pt x="121901" y="0"/>
                    <a:pt x="110582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 kern="0">
                <a:solidFill>
                  <a:srgbClr val="9CE8D9">
                    <a:lumMod val="75000"/>
                  </a:srgbClr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7801;p73">
              <a:extLst>
                <a:ext uri="{FF2B5EF4-FFF2-40B4-BE49-F238E27FC236}">
                  <a16:creationId xmlns:a16="http://schemas.microsoft.com/office/drawing/2014/main" xmlns="" id="{BA89842F-CC23-42B6-8E45-DA814BC8829D}"/>
                </a:ext>
              </a:extLst>
            </p:cNvPr>
            <p:cNvSpPr/>
            <p:nvPr/>
          </p:nvSpPr>
          <p:spPr>
            <a:xfrm>
              <a:off x="1490725" y="898675"/>
              <a:ext cx="546400" cy="289525"/>
            </a:xfrm>
            <a:custGeom>
              <a:avLst/>
              <a:gdLst/>
              <a:ahLst/>
              <a:cxnLst/>
              <a:rect l="l" t="t" r="r" b="b"/>
              <a:pathLst>
                <a:path w="21856" h="11581" extrusionOk="0">
                  <a:moveTo>
                    <a:pt x="5774" y="0"/>
                  </a:moveTo>
                  <a:cubicBezTo>
                    <a:pt x="2577" y="0"/>
                    <a:pt x="0" y="2577"/>
                    <a:pt x="0" y="5774"/>
                  </a:cubicBezTo>
                  <a:cubicBezTo>
                    <a:pt x="0" y="8971"/>
                    <a:pt x="2577" y="11580"/>
                    <a:pt x="5774" y="11580"/>
                  </a:cubicBezTo>
                  <a:lnTo>
                    <a:pt x="16082" y="11580"/>
                  </a:lnTo>
                  <a:cubicBezTo>
                    <a:pt x="19278" y="11580"/>
                    <a:pt x="21855" y="8971"/>
                    <a:pt x="21855" y="5774"/>
                  </a:cubicBezTo>
                  <a:cubicBezTo>
                    <a:pt x="21855" y="2577"/>
                    <a:pt x="19278" y="0"/>
                    <a:pt x="16082" y="0"/>
                  </a:cubicBezTo>
                  <a:close/>
                </a:path>
              </a:pathLst>
            </a:custGeom>
            <a:solidFill>
              <a:srgbClr val="1B4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" name="Google Shape;7802;p73">
              <a:extLst>
                <a:ext uri="{FF2B5EF4-FFF2-40B4-BE49-F238E27FC236}">
                  <a16:creationId xmlns:a16="http://schemas.microsoft.com/office/drawing/2014/main" xmlns="" id="{FFD5F75F-CEE1-41C6-A4C9-5625E331E7A7}"/>
                </a:ext>
              </a:extLst>
            </p:cNvPr>
            <p:cNvSpPr/>
            <p:nvPr/>
          </p:nvSpPr>
          <p:spPr>
            <a:xfrm>
              <a:off x="1490725" y="2176550"/>
              <a:ext cx="546400" cy="289525"/>
            </a:xfrm>
            <a:custGeom>
              <a:avLst/>
              <a:gdLst/>
              <a:ahLst/>
              <a:cxnLst/>
              <a:rect l="l" t="t" r="r" b="b"/>
              <a:pathLst>
                <a:path w="21856" h="11581" extrusionOk="0">
                  <a:moveTo>
                    <a:pt x="5774" y="0"/>
                  </a:moveTo>
                  <a:cubicBezTo>
                    <a:pt x="2577" y="0"/>
                    <a:pt x="0" y="2610"/>
                    <a:pt x="0" y="5807"/>
                  </a:cubicBezTo>
                  <a:cubicBezTo>
                    <a:pt x="0" y="9004"/>
                    <a:pt x="2577" y="11580"/>
                    <a:pt x="5774" y="11580"/>
                  </a:cubicBezTo>
                  <a:lnTo>
                    <a:pt x="16082" y="11580"/>
                  </a:lnTo>
                  <a:cubicBezTo>
                    <a:pt x="19278" y="11580"/>
                    <a:pt x="21855" y="9004"/>
                    <a:pt x="21855" y="5807"/>
                  </a:cubicBezTo>
                  <a:cubicBezTo>
                    <a:pt x="21855" y="2610"/>
                    <a:pt x="19278" y="0"/>
                    <a:pt x="16082" y="0"/>
                  </a:cubicBezTo>
                  <a:close/>
                </a:path>
              </a:pathLst>
            </a:custGeom>
            <a:solidFill>
              <a:srgbClr val="1B4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" name="Google Shape;7803;p73">
              <a:extLst>
                <a:ext uri="{FF2B5EF4-FFF2-40B4-BE49-F238E27FC236}">
                  <a16:creationId xmlns:a16="http://schemas.microsoft.com/office/drawing/2014/main" xmlns="" id="{A2898E24-F3D0-4E99-91C1-67E907809115}"/>
                </a:ext>
              </a:extLst>
            </p:cNvPr>
            <p:cNvSpPr/>
            <p:nvPr/>
          </p:nvSpPr>
          <p:spPr>
            <a:xfrm>
              <a:off x="1490725" y="1538025"/>
              <a:ext cx="546400" cy="289525"/>
            </a:xfrm>
            <a:custGeom>
              <a:avLst/>
              <a:gdLst/>
              <a:ahLst/>
              <a:cxnLst/>
              <a:rect l="l" t="t" r="r" b="b"/>
              <a:pathLst>
                <a:path w="21856" h="11581" extrusionOk="0">
                  <a:moveTo>
                    <a:pt x="5774" y="0"/>
                  </a:moveTo>
                  <a:cubicBezTo>
                    <a:pt x="2577" y="0"/>
                    <a:pt x="0" y="2577"/>
                    <a:pt x="0" y="5774"/>
                  </a:cubicBezTo>
                  <a:cubicBezTo>
                    <a:pt x="0" y="8971"/>
                    <a:pt x="2577" y="11580"/>
                    <a:pt x="5774" y="11580"/>
                  </a:cubicBezTo>
                  <a:lnTo>
                    <a:pt x="16082" y="11580"/>
                  </a:lnTo>
                  <a:cubicBezTo>
                    <a:pt x="19278" y="11580"/>
                    <a:pt x="21855" y="8971"/>
                    <a:pt x="21855" y="5774"/>
                  </a:cubicBezTo>
                  <a:cubicBezTo>
                    <a:pt x="21855" y="2577"/>
                    <a:pt x="19278" y="0"/>
                    <a:pt x="16082" y="0"/>
                  </a:cubicBezTo>
                  <a:close/>
                </a:path>
              </a:pathLst>
            </a:custGeom>
            <a:solidFill>
              <a:srgbClr val="1B4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7804;p73">
              <a:extLst>
                <a:ext uri="{FF2B5EF4-FFF2-40B4-BE49-F238E27FC236}">
                  <a16:creationId xmlns:a16="http://schemas.microsoft.com/office/drawing/2014/main" xmlns="" id="{922D44CB-324D-4D0B-A6DE-A3A8003CE0C7}"/>
                </a:ext>
              </a:extLst>
            </p:cNvPr>
            <p:cNvSpPr/>
            <p:nvPr/>
          </p:nvSpPr>
          <p:spPr>
            <a:xfrm>
              <a:off x="1490725" y="2815900"/>
              <a:ext cx="546400" cy="289525"/>
            </a:xfrm>
            <a:custGeom>
              <a:avLst/>
              <a:gdLst/>
              <a:ahLst/>
              <a:cxnLst/>
              <a:rect l="l" t="t" r="r" b="b"/>
              <a:pathLst>
                <a:path w="21856" h="11581" extrusionOk="0">
                  <a:moveTo>
                    <a:pt x="5774" y="0"/>
                  </a:moveTo>
                  <a:cubicBezTo>
                    <a:pt x="2577" y="0"/>
                    <a:pt x="0" y="2577"/>
                    <a:pt x="0" y="5774"/>
                  </a:cubicBezTo>
                  <a:cubicBezTo>
                    <a:pt x="0" y="8971"/>
                    <a:pt x="2577" y="11580"/>
                    <a:pt x="5774" y="11580"/>
                  </a:cubicBezTo>
                  <a:lnTo>
                    <a:pt x="16082" y="11580"/>
                  </a:lnTo>
                  <a:cubicBezTo>
                    <a:pt x="19278" y="11580"/>
                    <a:pt x="21855" y="8971"/>
                    <a:pt x="21855" y="5774"/>
                  </a:cubicBezTo>
                  <a:cubicBezTo>
                    <a:pt x="21855" y="2577"/>
                    <a:pt x="19278" y="0"/>
                    <a:pt x="16082" y="0"/>
                  </a:cubicBezTo>
                  <a:close/>
                </a:path>
              </a:pathLst>
            </a:custGeom>
            <a:solidFill>
              <a:srgbClr val="1B4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" name="Google Shape;7805;p73">
              <a:extLst>
                <a:ext uri="{FF2B5EF4-FFF2-40B4-BE49-F238E27FC236}">
                  <a16:creationId xmlns:a16="http://schemas.microsoft.com/office/drawing/2014/main" xmlns="" id="{3C00EE88-D5A1-4BB1-B4E6-18ACD0B9F6F8}"/>
                </a:ext>
              </a:extLst>
            </p:cNvPr>
            <p:cNvSpPr/>
            <p:nvPr/>
          </p:nvSpPr>
          <p:spPr>
            <a:xfrm>
              <a:off x="1490725" y="3455250"/>
              <a:ext cx="546400" cy="289525"/>
            </a:xfrm>
            <a:custGeom>
              <a:avLst/>
              <a:gdLst/>
              <a:ahLst/>
              <a:cxnLst/>
              <a:rect l="l" t="t" r="r" b="b"/>
              <a:pathLst>
                <a:path w="21856" h="11581" extrusionOk="0">
                  <a:moveTo>
                    <a:pt x="5774" y="0"/>
                  </a:moveTo>
                  <a:cubicBezTo>
                    <a:pt x="2577" y="0"/>
                    <a:pt x="0" y="2577"/>
                    <a:pt x="0" y="5774"/>
                  </a:cubicBezTo>
                  <a:cubicBezTo>
                    <a:pt x="0" y="8971"/>
                    <a:pt x="2577" y="11580"/>
                    <a:pt x="5774" y="11580"/>
                  </a:cubicBezTo>
                  <a:lnTo>
                    <a:pt x="16082" y="11580"/>
                  </a:lnTo>
                  <a:cubicBezTo>
                    <a:pt x="19278" y="11580"/>
                    <a:pt x="21855" y="8971"/>
                    <a:pt x="21855" y="5774"/>
                  </a:cubicBezTo>
                  <a:cubicBezTo>
                    <a:pt x="21855" y="2577"/>
                    <a:pt x="19278" y="0"/>
                    <a:pt x="16082" y="0"/>
                  </a:cubicBezTo>
                  <a:close/>
                </a:path>
              </a:pathLst>
            </a:custGeom>
            <a:solidFill>
              <a:srgbClr val="1B4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" name="Google Shape;7806;p73">
              <a:extLst>
                <a:ext uri="{FF2B5EF4-FFF2-40B4-BE49-F238E27FC236}">
                  <a16:creationId xmlns:a16="http://schemas.microsoft.com/office/drawing/2014/main" xmlns="" id="{14F240B0-5909-4439-8BB8-A60EA7CD2B42}"/>
                </a:ext>
              </a:extLst>
            </p:cNvPr>
            <p:cNvSpPr/>
            <p:nvPr/>
          </p:nvSpPr>
          <p:spPr>
            <a:xfrm>
              <a:off x="1490725" y="4093775"/>
              <a:ext cx="546400" cy="289525"/>
            </a:xfrm>
            <a:custGeom>
              <a:avLst/>
              <a:gdLst/>
              <a:ahLst/>
              <a:cxnLst/>
              <a:rect l="l" t="t" r="r" b="b"/>
              <a:pathLst>
                <a:path w="21856" h="11581" extrusionOk="0">
                  <a:moveTo>
                    <a:pt x="5774" y="1"/>
                  </a:moveTo>
                  <a:cubicBezTo>
                    <a:pt x="2577" y="1"/>
                    <a:pt x="0" y="2610"/>
                    <a:pt x="0" y="5807"/>
                  </a:cubicBezTo>
                  <a:cubicBezTo>
                    <a:pt x="0" y="9004"/>
                    <a:pt x="2577" y="11581"/>
                    <a:pt x="5774" y="11581"/>
                  </a:cubicBezTo>
                  <a:lnTo>
                    <a:pt x="16082" y="11581"/>
                  </a:lnTo>
                  <a:cubicBezTo>
                    <a:pt x="19278" y="11581"/>
                    <a:pt x="21855" y="9004"/>
                    <a:pt x="21855" y="5807"/>
                  </a:cubicBezTo>
                  <a:cubicBezTo>
                    <a:pt x="21855" y="2610"/>
                    <a:pt x="19278" y="1"/>
                    <a:pt x="16082" y="1"/>
                  </a:cubicBezTo>
                  <a:close/>
                </a:path>
              </a:pathLst>
            </a:custGeom>
            <a:solidFill>
              <a:srgbClr val="1B4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7807;p73">
              <a:extLst>
                <a:ext uri="{FF2B5EF4-FFF2-40B4-BE49-F238E27FC236}">
                  <a16:creationId xmlns:a16="http://schemas.microsoft.com/office/drawing/2014/main" xmlns="" id="{B55A0D50-EE67-4379-9119-5051532E9740}"/>
                </a:ext>
              </a:extLst>
            </p:cNvPr>
            <p:cNvSpPr/>
            <p:nvPr/>
          </p:nvSpPr>
          <p:spPr>
            <a:xfrm>
              <a:off x="2976550" y="1116400"/>
              <a:ext cx="2197800" cy="1060175"/>
            </a:xfrm>
            <a:custGeom>
              <a:avLst/>
              <a:gdLst/>
              <a:ahLst/>
              <a:cxnLst/>
              <a:rect l="l" t="t" r="r" b="b"/>
              <a:pathLst>
                <a:path w="87912" h="42407" extrusionOk="0">
                  <a:moveTo>
                    <a:pt x="7046" y="1"/>
                  </a:moveTo>
                  <a:cubicBezTo>
                    <a:pt x="3165" y="1"/>
                    <a:pt x="1" y="3165"/>
                    <a:pt x="1" y="7046"/>
                  </a:cubicBezTo>
                  <a:lnTo>
                    <a:pt x="1" y="35361"/>
                  </a:lnTo>
                  <a:cubicBezTo>
                    <a:pt x="1" y="39242"/>
                    <a:pt x="3165" y="42406"/>
                    <a:pt x="7046" y="42406"/>
                  </a:cubicBezTo>
                  <a:lnTo>
                    <a:pt x="80865" y="42406"/>
                  </a:lnTo>
                  <a:cubicBezTo>
                    <a:pt x="84747" y="42406"/>
                    <a:pt x="87911" y="39242"/>
                    <a:pt x="87911" y="35361"/>
                  </a:cubicBezTo>
                  <a:lnTo>
                    <a:pt x="87911" y="7046"/>
                  </a:lnTo>
                  <a:cubicBezTo>
                    <a:pt x="87911" y="3165"/>
                    <a:pt x="84747" y="1"/>
                    <a:pt x="808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7808;p73">
              <a:extLst>
                <a:ext uri="{FF2B5EF4-FFF2-40B4-BE49-F238E27FC236}">
                  <a16:creationId xmlns:a16="http://schemas.microsoft.com/office/drawing/2014/main" xmlns="" id="{2837E8F1-658F-4C71-910A-B5303118AF58}"/>
                </a:ext>
              </a:extLst>
            </p:cNvPr>
            <p:cNvSpPr/>
            <p:nvPr/>
          </p:nvSpPr>
          <p:spPr>
            <a:xfrm>
              <a:off x="2900700" y="1039750"/>
              <a:ext cx="2350300" cy="1213475"/>
            </a:xfrm>
            <a:custGeom>
              <a:avLst/>
              <a:gdLst/>
              <a:ahLst/>
              <a:cxnLst/>
              <a:rect l="l" t="t" r="r" b="b"/>
              <a:pathLst>
                <a:path w="94012" h="48539" extrusionOk="0">
                  <a:moveTo>
                    <a:pt x="83899" y="6133"/>
                  </a:moveTo>
                  <a:cubicBezTo>
                    <a:pt x="86085" y="6133"/>
                    <a:pt x="87879" y="7894"/>
                    <a:pt x="87879" y="10112"/>
                  </a:cubicBezTo>
                  <a:lnTo>
                    <a:pt x="87879" y="38427"/>
                  </a:lnTo>
                  <a:cubicBezTo>
                    <a:pt x="87879" y="40645"/>
                    <a:pt x="86085" y="42406"/>
                    <a:pt x="83899" y="42406"/>
                  </a:cubicBezTo>
                  <a:lnTo>
                    <a:pt x="10080" y="42406"/>
                  </a:lnTo>
                  <a:cubicBezTo>
                    <a:pt x="7895" y="42406"/>
                    <a:pt x="6101" y="40645"/>
                    <a:pt x="6101" y="38427"/>
                  </a:cubicBezTo>
                  <a:lnTo>
                    <a:pt x="6101" y="10112"/>
                  </a:lnTo>
                  <a:cubicBezTo>
                    <a:pt x="6101" y="7894"/>
                    <a:pt x="7895" y="6133"/>
                    <a:pt x="10080" y="6133"/>
                  </a:cubicBezTo>
                  <a:close/>
                  <a:moveTo>
                    <a:pt x="10080" y="0"/>
                  </a:moveTo>
                  <a:cubicBezTo>
                    <a:pt x="4535" y="0"/>
                    <a:pt x="1" y="4534"/>
                    <a:pt x="1" y="10112"/>
                  </a:cubicBezTo>
                  <a:lnTo>
                    <a:pt x="1" y="38427"/>
                  </a:lnTo>
                  <a:cubicBezTo>
                    <a:pt x="1" y="44005"/>
                    <a:pt x="4535" y="48539"/>
                    <a:pt x="10080" y="48539"/>
                  </a:cubicBezTo>
                  <a:lnTo>
                    <a:pt x="83899" y="48539"/>
                  </a:lnTo>
                  <a:cubicBezTo>
                    <a:pt x="89477" y="48539"/>
                    <a:pt x="94011" y="44005"/>
                    <a:pt x="94011" y="38427"/>
                  </a:cubicBezTo>
                  <a:lnTo>
                    <a:pt x="94011" y="10112"/>
                  </a:lnTo>
                  <a:cubicBezTo>
                    <a:pt x="94011" y="4534"/>
                    <a:pt x="89477" y="0"/>
                    <a:pt x="838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" name="Google Shape;7809;p73">
              <a:extLst>
                <a:ext uri="{FF2B5EF4-FFF2-40B4-BE49-F238E27FC236}">
                  <a16:creationId xmlns:a16="http://schemas.microsoft.com/office/drawing/2014/main" xmlns="" id="{9FEB610B-CBC5-4321-B9A8-7CB983F9F638}"/>
                </a:ext>
              </a:extLst>
            </p:cNvPr>
            <p:cNvSpPr/>
            <p:nvPr/>
          </p:nvSpPr>
          <p:spPr>
            <a:xfrm>
              <a:off x="3350875" y="1393675"/>
              <a:ext cx="1449975" cy="153325"/>
            </a:xfrm>
            <a:custGeom>
              <a:avLst/>
              <a:gdLst/>
              <a:ahLst/>
              <a:cxnLst/>
              <a:rect l="l" t="t" r="r" b="b"/>
              <a:pathLst>
                <a:path w="57999" h="6133" extrusionOk="0">
                  <a:moveTo>
                    <a:pt x="3066" y="0"/>
                  </a:moveTo>
                  <a:cubicBezTo>
                    <a:pt x="1370" y="0"/>
                    <a:pt x="0" y="1370"/>
                    <a:pt x="0" y="3067"/>
                  </a:cubicBezTo>
                  <a:cubicBezTo>
                    <a:pt x="0" y="4763"/>
                    <a:pt x="1370" y="6133"/>
                    <a:pt x="3066" y="6133"/>
                  </a:cubicBezTo>
                  <a:lnTo>
                    <a:pt x="54932" y="6133"/>
                  </a:lnTo>
                  <a:cubicBezTo>
                    <a:pt x="56628" y="6133"/>
                    <a:pt x="57998" y="4763"/>
                    <a:pt x="57998" y="3067"/>
                  </a:cubicBezTo>
                  <a:cubicBezTo>
                    <a:pt x="57998" y="1370"/>
                    <a:pt x="56628" y="0"/>
                    <a:pt x="5493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7810;p73">
              <a:extLst>
                <a:ext uri="{FF2B5EF4-FFF2-40B4-BE49-F238E27FC236}">
                  <a16:creationId xmlns:a16="http://schemas.microsoft.com/office/drawing/2014/main" xmlns="" id="{A97259E1-21EB-4E96-B453-26BE977F1F7B}"/>
                </a:ext>
              </a:extLst>
            </p:cNvPr>
            <p:cNvSpPr/>
            <p:nvPr/>
          </p:nvSpPr>
          <p:spPr>
            <a:xfrm>
              <a:off x="3621600" y="1691325"/>
              <a:ext cx="908500" cy="152525"/>
            </a:xfrm>
            <a:custGeom>
              <a:avLst/>
              <a:gdLst/>
              <a:ahLst/>
              <a:cxnLst/>
              <a:rect l="l" t="t" r="r" b="b"/>
              <a:pathLst>
                <a:path w="36340" h="6101" extrusionOk="0">
                  <a:moveTo>
                    <a:pt x="3034" y="1"/>
                  </a:moveTo>
                  <a:cubicBezTo>
                    <a:pt x="1371" y="1"/>
                    <a:pt x="1" y="1371"/>
                    <a:pt x="1" y="3034"/>
                  </a:cubicBezTo>
                  <a:cubicBezTo>
                    <a:pt x="1" y="4730"/>
                    <a:pt x="1371" y="6101"/>
                    <a:pt x="3034" y="6101"/>
                  </a:cubicBezTo>
                  <a:lnTo>
                    <a:pt x="33273" y="6101"/>
                  </a:lnTo>
                  <a:cubicBezTo>
                    <a:pt x="34969" y="6101"/>
                    <a:pt x="36339" y="4730"/>
                    <a:pt x="36339" y="3034"/>
                  </a:cubicBezTo>
                  <a:cubicBezTo>
                    <a:pt x="36339" y="1371"/>
                    <a:pt x="34969" y="1"/>
                    <a:pt x="332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" name="Google Shape;7811;p73">
              <a:extLst>
                <a:ext uri="{FF2B5EF4-FFF2-40B4-BE49-F238E27FC236}">
                  <a16:creationId xmlns:a16="http://schemas.microsoft.com/office/drawing/2014/main" xmlns="" id="{4092EA1E-A0E6-4068-ABF2-D32D5B01C268}"/>
                </a:ext>
              </a:extLst>
            </p:cNvPr>
            <p:cNvSpPr/>
            <p:nvPr/>
          </p:nvSpPr>
          <p:spPr>
            <a:xfrm>
              <a:off x="3190200" y="3212225"/>
              <a:ext cx="152525" cy="310725"/>
            </a:xfrm>
            <a:custGeom>
              <a:avLst/>
              <a:gdLst/>
              <a:ahLst/>
              <a:cxnLst/>
              <a:rect l="l" t="t" r="r" b="b"/>
              <a:pathLst>
                <a:path w="6101" h="12429" extrusionOk="0">
                  <a:moveTo>
                    <a:pt x="3067" y="1"/>
                  </a:moveTo>
                  <a:cubicBezTo>
                    <a:pt x="1371" y="1"/>
                    <a:pt x="1" y="1371"/>
                    <a:pt x="1" y="3067"/>
                  </a:cubicBezTo>
                  <a:lnTo>
                    <a:pt x="1" y="9363"/>
                  </a:lnTo>
                  <a:cubicBezTo>
                    <a:pt x="1" y="11059"/>
                    <a:pt x="1371" y="12429"/>
                    <a:pt x="3067" y="12429"/>
                  </a:cubicBezTo>
                  <a:cubicBezTo>
                    <a:pt x="4731" y="12429"/>
                    <a:pt x="6101" y="11059"/>
                    <a:pt x="6101" y="9363"/>
                  </a:cubicBezTo>
                  <a:lnTo>
                    <a:pt x="6101" y="3067"/>
                  </a:lnTo>
                  <a:cubicBezTo>
                    <a:pt x="6101" y="1371"/>
                    <a:pt x="4731" y="1"/>
                    <a:pt x="30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" name="Google Shape;7812;p73">
              <a:extLst>
                <a:ext uri="{FF2B5EF4-FFF2-40B4-BE49-F238E27FC236}">
                  <a16:creationId xmlns:a16="http://schemas.microsoft.com/office/drawing/2014/main" xmlns="" id="{2C5AD33D-2B0D-4ADA-8347-95B3A2AFE8FE}"/>
                </a:ext>
              </a:extLst>
            </p:cNvPr>
            <p:cNvSpPr/>
            <p:nvPr/>
          </p:nvSpPr>
          <p:spPr>
            <a:xfrm>
              <a:off x="4935375" y="3212225"/>
              <a:ext cx="153325" cy="310725"/>
            </a:xfrm>
            <a:custGeom>
              <a:avLst/>
              <a:gdLst/>
              <a:ahLst/>
              <a:cxnLst/>
              <a:rect l="l" t="t" r="r" b="b"/>
              <a:pathLst>
                <a:path w="6133" h="12429" extrusionOk="0">
                  <a:moveTo>
                    <a:pt x="3067" y="1"/>
                  </a:moveTo>
                  <a:cubicBezTo>
                    <a:pt x="1370" y="1"/>
                    <a:pt x="0" y="1371"/>
                    <a:pt x="0" y="3067"/>
                  </a:cubicBezTo>
                  <a:lnTo>
                    <a:pt x="0" y="9363"/>
                  </a:lnTo>
                  <a:cubicBezTo>
                    <a:pt x="0" y="11059"/>
                    <a:pt x="1370" y="12429"/>
                    <a:pt x="3067" y="12429"/>
                  </a:cubicBezTo>
                  <a:cubicBezTo>
                    <a:pt x="4763" y="12429"/>
                    <a:pt x="6133" y="11059"/>
                    <a:pt x="6133" y="9363"/>
                  </a:cubicBezTo>
                  <a:lnTo>
                    <a:pt x="6133" y="3067"/>
                  </a:lnTo>
                  <a:cubicBezTo>
                    <a:pt x="6133" y="1371"/>
                    <a:pt x="4763" y="1"/>
                    <a:pt x="30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" name="Google Shape;7813;p73">
              <a:extLst>
                <a:ext uri="{FF2B5EF4-FFF2-40B4-BE49-F238E27FC236}">
                  <a16:creationId xmlns:a16="http://schemas.microsoft.com/office/drawing/2014/main" xmlns="" id="{E7543468-7E14-4438-B84C-24F447D253A4}"/>
                </a:ext>
              </a:extLst>
            </p:cNvPr>
            <p:cNvSpPr/>
            <p:nvPr/>
          </p:nvSpPr>
          <p:spPr>
            <a:xfrm>
              <a:off x="3838525" y="3358950"/>
              <a:ext cx="601050" cy="248825"/>
            </a:xfrm>
            <a:custGeom>
              <a:avLst/>
              <a:gdLst/>
              <a:ahLst/>
              <a:cxnLst/>
              <a:rect l="l" t="t" r="r" b="b"/>
              <a:pathLst>
                <a:path w="24042" h="9953" extrusionOk="0">
                  <a:moveTo>
                    <a:pt x="3409" y="0"/>
                  </a:moveTo>
                  <a:cubicBezTo>
                    <a:pt x="2698" y="0"/>
                    <a:pt x="1983" y="248"/>
                    <a:pt x="1403" y="753"/>
                  </a:cubicBezTo>
                  <a:cubicBezTo>
                    <a:pt x="131" y="1863"/>
                    <a:pt x="1" y="3820"/>
                    <a:pt x="1110" y="5092"/>
                  </a:cubicBezTo>
                  <a:cubicBezTo>
                    <a:pt x="3817" y="8158"/>
                    <a:pt x="7797" y="9952"/>
                    <a:pt x="12037" y="9952"/>
                  </a:cubicBezTo>
                  <a:cubicBezTo>
                    <a:pt x="16278" y="9952"/>
                    <a:pt x="20258" y="8158"/>
                    <a:pt x="22932" y="5092"/>
                  </a:cubicBezTo>
                  <a:cubicBezTo>
                    <a:pt x="24042" y="3820"/>
                    <a:pt x="23944" y="1863"/>
                    <a:pt x="22672" y="753"/>
                  </a:cubicBezTo>
                  <a:cubicBezTo>
                    <a:pt x="22092" y="248"/>
                    <a:pt x="21370" y="0"/>
                    <a:pt x="20651" y="0"/>
                  </a:cubicBezTo>
                  <a:cubicBezTo>
                    <a:pt x="19792" y="0"/>
                    <a:pt x="18937" y="354"/>
                    <a:pt x="18333" y="1047"/>
                  </a:cubicBezTo>
                  <a:cubicBezTo>
                    <a:pt x="16800" y="2809"/>
                    <a:pt x="14517" y="3820"/>
                    <a:pt x="12037" y="3820"/>
                  </a:cubicBezTo>
                  <a:cubicBezTo>
                    <a:pt x="9558" y="3820"/>
                    <a:pt x="7242" y="2809"/>
                    <a:pt x="5709" y="1047"/>
                  </a:cubicBezTo>
                  <a:cubicBezTo>
                    <a:pt x="5105" y="354"/>
                    <a:pt x="4260" y="0"/>
                    <a:pt x="34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" name="Google Shape;7814;p73">
              <a:extLst>
                <a:ext uri="{FF2B5EF4-FFF2-40B4-BE49-F238E27FC236}">
                  <a16:creationId xmlns:a16="http://schemas.microsoft.com/office/drawing/2014/main" xmlns="" id="{B7B3F67C-7E39-4EE7-85CD-B9743442884C}"/>
                </a:ext>
              </a:extLst>
            </p:cNvPr>
            <p:cNvSpPr/>
            <p:nvPr/>
          </p:nvSpPr>
          <p:spPr>
            <a:xfrm>
              <a:off x="1414050" y="238125"/>
              <a:ext cx="4772325" cy="5219200"/>
            </a:xfrm>
            <a:custGeom>
              <a:avLst/>
              <a:gdLst/>
              <a:ahLst/>
              <a:cxnLst/>
              <a:rect l="l" t="t" r="r" b="b"/>
              <a:pathLst>
                <a:path w="190893" h="208768" extrusionOk="0">
                  <a:moveTo>
                    <a:pt x="19149" y="29488"/>
                  </a:moveTo>
                  <a:cubicBezTo>
                    <a:pt x="20649" y="29488"/>
                    <a:pt x="21889" y="30695"/>
                    <a:pt x="21889" y="32196"/>
                  </a:cubicBezTo>
                  <a:cubicBezTo>
                    <a:pt x="21889" y="33729"/>
                    <a:pt x="20649" y="34936"/>
                    <a:pt x="19149" y="34936"/>
                  </a:cubicBezTo>
                  <a:lnTo>
                    <a:pt x="8841" y="34936"/>
                  </a:lnTo>
                  <a:cubicBezTo>
                    <a:pt x="7340" y="34936"/>
                    <a:pt x="6101" y="33729"/>
                    <a:pt x="6101" y="32196"/>
                  </a:cubicBezTo>
                  <a:cubicBezTo>
                    <a:pt x="6101" y="30695"/>
                    <a:pt x="7340" y="29488"/>
                    <a:pt x="8841" y="29488"/>
                  </a:cubicBezTo>
                  <a:close/>
                  <a:moveTo>
                    <a:pt x="19149" y="55030"/>
                  </a:moveTo>
                  <a:cubicBezTo>
                    <a:pt x="20649" y="55030"/>
                    <a:pt x="21889" y="56269"/>
                    <a:pt x="21889" y="57770"/>
                  </a:cubicBezTo>
                  <a:cubicBezTo>
                    <a:pt x="21889" y="59270"/>
                    <a:pt x="20649" y="60510"/>
                    <a:pt x="19149" y="60510"/>
                  </a:cubicBezTo>
                  <a:lnTo>
                    <a:pt x="8841" y="60510"/>
                  </a:lnTo>
                  <a:cubicBezTo>
                    <a:pt x="7340" y="60510"/>
                    <a:pt x="6101" y="59270"/>
                    <a:pt x="6101" y="57770"/>
                  </a:cubicBezTo>
                  <a:cubicBezTo>
                    <a:pt x="6101" y="56269"/>
                    <a:pt x="7340" y="55030"/>
                    <a:pt x="8841" y="55030"/>
                  </a:cubicBezTo>
                  <a:close/>
                  <a:moveTo>
                    <a:pt x="19149" y="80604"/>
                  </a:moveTo>
                  <a:cubicBezTo>
                    <a:pt x="20649" y="80604"/>
                    <a:pt x="21889" y="81811"/>
                    <a:pt x="21889" y="83344"/>
                  </a:cubicBezTo>
                  <a:cubicBezTo>
                    <a:pt x="21889" y="84844"/>
                    <a:pt x="20649" y="86051"/>
                    <a:pt x="19149" y="86051"/>
                  </a:cubicBezTo>
                  <a:lnTo>
                    <a:pt x="8841" y="86051"/>
                  </a:lnTo>
                  <a:cubicBezTo>
                    <a:pt x="7340" y="86051"/>
                    <a:pt x="6101" y="84844"/>
                    <a:pt x="6101" y="83344"/>
                  </a:cubicBezTo>
                  <a:cubicBezTo>
                    <a:pt x="6101" y="81843"/>
                    <a:pt x="7340" y="80604"/>
                    <a:pt x="8841" y="80604"/>
                  </a:cubicBezTo>
                  <a:close/>
                  <a:moveTo>
                    <a:pt x="19149" y="106178"/>
                  </a:moveTo>
                  <a:cubicBezTo>
                    <a:pt x="20649" y="106178"/>
                    <a:pt x="21889" y="107385"/>
                    <a:pt x="21889" y="108885"/>
                  </a:cubicBezTo>
                  <a:cubicBezTo>
                    <a:pt x="21889" y="110418"/>
                    <a:pt x="20649" y="111625"/>
                    <a:pt x="19149" y="111625"/>
                  </a:cubicBezTo>
                  <a:lnTo>
                    <a:pt x="8841" y="111625"/>
                  </a:lnTo>
                  <a:cubicBezTo>
                    <a:pt x="7340" y="111625"/>
                    <a:pt x="6101" y="110418"/>
                    <a:pt x="6101" y="108885"/>
                  </a:cubicBezTo>
                  <a:cubicBezTo>
                    <a:pt x="6101" y="107385"/>
                    <a:pt x="7340" y="106178"/>
                    <a:pt x="8841" y="106178"/>
                  </a:cubicBezTo>
                  <a:close/>
                  <a:moveTo>
                    <a:pt x="19149" y="131719"/>
                  </a:moveTo>
                  <a:cubicBezTo>
                    <a:pt x="20649" y="131719"/>
                    <a:pt x="21889" y="132959"/>
                    <a:pt x="21889" y="134459"/>
                  </a:cubicBezTo>
                  <a:cubicBezTo>
                    <a:pt x="21889" y="135960"/>
                    <a:pt x="20649" y="137199"/>
                    <a:pt x="19149" y="137199"/>
                  </a:cubicBezTo>
                  <a:lnTo>
                    <a:pt x="8841" y="137199"/>
                  </a:lnTo>
                  <a:cubicBezTo>
                    <a:pt x="7340" y="137199"/>
                    <a:pt x="6101" y="135960"/>
                    <a:pt x="6101" y="134459"/>
                  </a:cubicBezTo>
                  <a:cubicBezTo>
                    <a:pt x="6101" y="132959"/>
                    <a:pt x="7340" y="131719"/>
                    <a:pt x="8841" y="131719"/>
                  </a:cubicBezTo>
                  <a:close/>
                  <a:moveTo>
                    <a:pt x="19149" y="157293"/>
                  </a:moveTo>
                  <a:cubicBezTo>
                    <a:pt x="20649" y="157293"/>
                    <a:pt x="21889" y="158533"/>
                    <a:pt x="21889" y="160033"/>
                  </a:cubicBezTo>
                  <a:cubicBezTo>
                    <a:pt x="21889" y="161534"/>
                    <a:pt x="20649" y="162741"/>
                    <a:pt x="19149" y="162741"/>
                  </a:cubicBezTo>
                  <a:lnTo>
                    <a:pt x="8841" y="162741"/>
                  </a:lnTo>
                  <a:cubicBezTo>
                    <a:pt x="7340" y="162741"/>
                    <a:pt x="6101" y="161534"/>
                    <a:pt x="6101" y="160033"/>
                  </a:cubicBezTo>
                  <a:cubicBezTo>
                    <a:pt x="6101" y="158533"/>
                    <a:pt x="7340" y="157293"/>
                    <a:pt x="8841" y="157293"/>
                  </a:cubicBezTo>
                  <a:close/>
                  <a:moveTo>
                    <a:pt x="37873" y="6133"/>
                  </a:moveTo>
                  <a:lnTo>
                    <a:pt x="37873" y="186129"/>
                  </a:lnTo>
                  <a:lnTo>
                    <a:pt x="24564" y="186129"/>
                  </a:lnTo>
                  <a:cubicBezTo>
                    <a:pt x="20421" y="186129"/>
                    <a:pt x="17061" y="182736"/>
                    <a:pt x="17061" y="178594"/>
                  </a:cubicBezTo>
                  <a:lnTo>
                    <a:pt x="17061" y="168873"/>
                  </a:lnTo>
                  <a:lnTo>
                    <a:pt x="19149" y="168873"/>
                  </a:lnTo>
                  <a:cubicBezTo>
                    <a:pt x="23911" y="168873"/>
                    <a:pt x="27989" y="164796"/>
                    <a:pt x="27989" y="160033"/>
                  </a:cubicBezTo>
                  <a:cubicBezTo>
                    <a:pt x="27989" y="155140"/>
                    <a:pt x="24042" y="151160"/>
                    <a:pt x="19149" y="151160"/>
                  </a:cubicBezTo>
                  <a:lnTo>
                    <a:pt x="17061" y="151160"/>
                  </a:lnTo>
                  <a:lnTo>
                    <a:pt x="17061" y="143299"/>
                  </a:lnTo>
                  <a:lnTo>
                    <a:pt x="19149" y="143299"/>
                  </a:lnTo>
                  <a:cubicBezTo>
                    <a:pt x="24042" y="143299"/>
                    <a:pt x="27989" y="139352"/>
                    <a:pt x="27989" y="134459"/>
                  </a:cubicBezTo>
                  <a:cubicBezTo>
                    <a:pt x="27989" y="129566"/>
                    <a:pt x="24042" y="125619"/>
                    <a:pt x="19149" y="125619"/>
                  </a:cubicBezTo>
                  <a:lnTo>
                    <a:pt x="17061" y="125619"/>
                  </a:lnTo>
                  <a:lnTo>
                    <a:pt x="17061" y="117758"/>
                  </a:lnTo>
                  <a:lnTo>
                    <a:pt x="19149" y="117758"/>
                  </a:lnTo>
                  <a:cubicBezTo>
                    <a:pt x="24042" y="117758"/>
                    <a:pt x="27989" y="113778"/>
                    <a:pt x="27989" y="108885"/>
                  </a:cubicBezTo>
                  <a:cubicBezTo>
                    <a:pt x="27989" y="104025"/>
                    <a:pt x="24042" y="100045"/>
                    <a:pt x="19149" y="100045"/>
                  </a:cubicBezTo>
                  <a:lnTo>
                    <a:pt x="17061" y="100045"/>
                  </a:lnTo>
                  <a:lnTo>
                    <a:pt x="17061" y="92184"/>
                  </a:lnTo>
                  <a:lnTo>
                    <a:pt x="19149" y="92184"/>
                  </a:lnTo>
                  <a:cubicBezTo>
                    <a:pt x="24042" y="92184"/>
                    <a:pt x="27989" y="88204"/>
                    <a:pt x="27989" y="83344"/>
                  </a:cubicBezTo>
                  <a:cubicBezTo>
                    <a:pt x="27989" y="78451"/>
                    <a:pt x="24042" y="74471"/>
                    <a:pt x="19149" y="74471"/>
                  </a:cubicBezTo>
                  <a:lnTo>
                    <a:pt x="17061" y="74471"/>
                  </a:lnTo>
                  <a:lnTo>
                    <a:pt x="17061" y="66610"/>
                  </a:lnTo>
                  <a:lnTo>
                    <a:pt x="19149" y="66610"/>
                  </a:lnTo>
                  <a:cubicBezTo>
                    <a:pt x="24107" y="66610"/>
                    <a:pt x="28250" y="62239"/>
                    <a:pt x="27989" y="57313"/>
                  </a:cubicBezTo>
                  <a:cubicBezTo>
                    <a:pt x="27760" y="52648"/>
                    <a:pt x="23879" y="48930"/>
                    <a:pt x="19149" y="48930"/>
                  </a:cubicBezTo>
                  <a:lnTo>
                    <a:pt x="17061" y="48930"/>
                  </a:lnTo>
                  <a:lnTo>
                    <a:pt x="17061" y="41068"/>
                  </a:lnTo>
                  <a:lnTo>
                    <a:pt x="19149" y="41068"/>
                  </a:lnTo>
                  <a:cubicBezTo>
                    <a:pt x="23944" y="41068"/>
                    <a:pt x="27989" y="36991"/>
                    <a:pt x="27989" y="32196"/>
                  </a:cubicBezTo>
                  <a:cubicBezTo>
                    <a:pt x="27989" y="27335"/>
                    <a:pt x="24042" y="23356"/>
                    <a:pt x="19149" y="23356"/>
                  </a:cubicBezTo>
                  <a:lnTo>
                    <a:pt x="17061" y="23356"/>
                  </a:lnTo>
                  <a:lnTo>
                    <a:pt x="17061" y="13635"/>
                  </a:lnTo>
                  <a:cubicBezTo>
                    <a:pt x="17061" y="9492"/>
                    <a:pt x="20421" y="6133"/>
                    <a:pt x="24564" y="6133"/>
                  </a:cubicBezTo>
                  <a:close/>
                  <a:moveTo>
                    <a:pt x="24564" y="0"/>
                  </a:moveTo>
                  <a:cubicBezTo>
                    <a:pt x="17061" y="0"/>
                    <a:pt x="10929" y="6133"/>
                    <a:pt x="10929" y="13635"/>
                  </a:cubicBezTo>
                  <a:lnTo>
                    <a:pt x="10929" y="23356"/>
                  </a:lnTo>
                  <a:lnTo>
                    <a:pt x="8841" y="23356"/>
                  </a:lnTo>
                  <a:cubicBezTo>
                    <a:pt x="3980" y="23356"/>
                    <a:pt x="1" y="27335"/>
                    <a:pt x="1" y="32196"/>
                  </a:cubicBezTo>
                  <a:cubicBezTo>
                    <a:pt x="1" y="37089"/>
                    <a:pt x="3980" y="41068"/>
                    <a:pt x="8841" y="41068"/>
                  </a:cubicBezTo>
                  <a:lnTo>
                    <a:pt x="10929" y="41068"/>
                  </a:lnTo>
                  <a:lnTo>
                    <a:pt x="10929" y="48930"/>
                  </a:lnTo>
                  <a:lnTo>
                    <a:pt x="8841" y="48930"/>
                  </a:lnTo>
                  <a:cubicBezTo>
                    <a:pt x="3980" y="48930"/>
                    <a:pt x="1" y="52877"/>
                    <a:pt x="1" y="57770"/>
                  </a:cubicBezTo>
                  <a:cubicBezTo>
                    <a:pt x="1" y="62663"/>
                    <a:pt x="3980" y="66610"/>
                    <a:pt x="8841" y="66610"/>
                  </a:cubicBezTo>
                  <a:lnTo>
                    <a:pt x="10929" y="66610"/>
                  </a:lnTo>
                  <a:lnTo>
                    <a:pt x="10929" y="74471"/>
                  </a:lnTo>
                  <a:lnTo>
                    <a:pt x="8841" y="74471"/>
                  </a:lnTo>
                  <a:cubicBezTo>
                    <a:pt x="3980" y="74471"/>
                    <a:pt x="1" y="78451"/>
                    <a:pt x="1" y="83344"/>
                  </a:cubicBezTo>
                  <a:cubicBezTo>
                    <a:pt x="1" y="88204"/>
                    <a:pt x="3980" y="92184"/>
                    <a:pt x="8841" y="92184"/>
                  </a:cubicBezTo>
                  <a:lnTo>
                    <a:pt x="10929" y="92184"/>
                  </a:lnTo>
                  <a:lnTo>
                    <a:pt x="10929" y="100045"/>
                  </a:lnTo>
                  <a:lnTo>
                    <a:pt x="8841" y="100045"/>
                  </a:lnTo>
                  <a:cubicBezTo>
                    <a:pt x="3980" y="100045"/>
                    <a:pt x="1" y="104025"/>
                    <a:pt x="1" y="108885"/>
                  </a:cubicBezTo>
                  <a:cubicBezTo>
                    <a:pt x="1" y="113778"/>
                    <a:pt x="3980" y="117758"/>
                    <a:pt x="8841" y="117758"/>
                  </a:cubicBezTo>
                  <a:lnTo>
                    <a:pt x="10929" y="117758"/>
                  </a:lnTo>
                  <a:lnTo>
                    <a:pt x="10929" y="125619"/>
                  </a:lnTo>
                  <a:lnTo>
                    <a:pt x="8841" y="125619"/>
                  </a:lnTo>
                  <a:cubicBezTo>
                    <a:pt x="3980" y="125619"/>
                    <a:pt x="1" y="129599"/>
                    <a:pt x="1" y="134459"/>
                  </a:cubicBezTo>
                  <a:cubicBezTo>
                    <a:pt x="1" y="139352"/>
                    <a:pt x="3980" y="143299"/>
                    <a:pt x="8841" y="143299"/>
                  </a:cubicBezTo>
                  <a:lnTo>
                    <a:pt x="10929" y="143299"/>
                  </a:lnTo>
                  <a:lnTo>
                    <a:pt x="10929" y="151193"/>
                  </a:lnTo>
                  <a:lnTo>
                    <a:pt x="8841" y="151193"/>
                  </a:lnTo>
                  <a:cubicBezTo>
                    <a:pt x="3980" y="151193"/>
                    <a:pt x="1" y="155140"/>
                    <a:pt x="1" y="160033"/>
                  </a:cubicBezTo>
                  <a:cubicBezTo>
                    <a:pt x="1" y="164893"/>
                    <a:pt x="3980" y="168873"/>
                    <a:pt x="8841" y="168873"/>
                  </a:cubicBezTo>
                  <a:lnTo>
                    <a:pt x="10929" y="168873"/>
                  </a:lnTo>
                  <a:lnTo>
                    <a:pt x="10929" y="178594"/>
                  </a:lnTo>
                  <a:cubicBezTo>
                    <a:pt x="10929" y="186129"/>
                    <a:pt x="17061" y="192229"/>
                    <a:pt x="24564" y="192229"/>
                  </a:cubicBezTo>
                  <a:lnTo>
                    <a:pt x="26782" y="192229"/>
                  </a:lnTo>
                  <a:lnTo>
                    <a:pt x="26782" y="195132"/>
                  </a:lnTo>
                  <a:cubicBezTo>
                    <a:pt x="26782" y="202667"/>
                    <a:pt x="32882" y="208767"/>
                    <a:pt x="40417" y="208767"/>
                  </a:cubicBezTo>
                  <a:lnTo>
                    <a:pt x="139386" y="208767"/>
                  </a:lnTo>
                  <a:cubicBezTo>
                    <a:pt x="141082" y="208767"/>
                    <a:pt x="142452" y="207397"/>
                    <a:pt x="142452" y="205701"/>
                  </a:cubicBezTo>
                  <a:cubicBezTo>
                    <a:pt x="142452" y="204037"/>
                    <a:pt x="141082" y="202667"/>
                    <a:pt x="139386" y="202667"/>
                  </a:cubicBezTo>
                  <a:lnTo>
                    <a:pt x="40417" y="202667"/>
                  </a:lnTo>
                  <a:cubicBezTo>
                    <a:pt x="36274" y="202667"/>
                    <a:pt x="32882" y="199275"/>
                    <a:pt x="32882" y="195132"/>
                  </a:cubicBezTo>
                  <a:lnTo>
                    <a:pt x="32882" y="192229"/>
                  </a:lnTo>
                  <a:lnTo>
                    <a:pt x="151520" y="192229"/>
                  </a:lnTo>
                  <a:cubicBezTo>
                    <a:pt x="164503" y="192229"/>
                    <a:pt x="175039" y="181693"/>
                    <a:pt x="175039" y="168710"/>
                  </a:cubicBezTo>
                  <a:lnTo>
                    <a:pt x="175039" y="24432"/>
                  </a:lnTo>
                  <a:cubicBezTo>
                    <a:pt x="180878" y="27335"/>
                    <a:pt x="184792" y="33370"/>
                    <a:pt x="184792" y="40057"/>
                  </a:cubicBezTo>
                  <a:lnTo>
                    <a:pt x="184792" y="185248"/>
                  </a:lnTo>
                  <a:cubicBezTo>
                    <a:pt x="184792" y="194838"/>
                    <a:pt x="176964" y="202667"/>
                    <a:pt x="167373" y="202667"/>
                  </a:cubicBezTo>
                  <a:lnTo>
                    <a:pt x="151618" y="202667"/>
                  </a:lnTo>
                  <a:cubicBezTo>
                    <a:pt x="149922" y="202667"/>
                    <a:pt x="148552" y="204005"/>
                    <a:pt x="148552" y="205701"/>
                  </a:cubicBezTo>
                  <a:cubicBezTo>
                    <a:pt x="148552" y="207397"/>
                    <a:pt x="149922" y="208767"/>
                    <a:pt x="151618" y="208767"/>
                  </a:cubicBezTo>
                  <a:lnTo>
                    <a:pt x="167373" y="208767"/>
                  </a:lnTo>
                  <a:cubicBezTo>
                    <a:pt x="180323" y="208767"/>
                    <a:pt x="190892" y="198198"/>
                    <a:pt x="190892" y="185248"/>
                  </a:cubicBezTo>
                  <a:lnTo>
                    <a:pt x="190892" y="40057"/>
                  </a:lnTo>
                  <a:cubicBezTo>
                    <a:pt x="190892" y="29749"/>
                    <a:pt x="184009" y="20583"/>
                    <a:pt x="174289" y="17582"/>
                  </a:cubicBezTo>
                  <a:cubicBezTo>
                    <a:pt x="171647" y="7470"/>
                    <a:pt x="162448" y="0"/>
                    <a:pt x="151520" y="0"/>
                  </a:cubicBezTo>
                  <a:lnTo>
                    <a:pt x="76331" y="0"/>
                  </a:lnTo>
                  <a:cubicBezTo>
                    <a:pt x="74635" y="0"/>
                    <a:pt x="73265" y="1370"/>
                    <a:pt x="73265" y="3066"/>
                  </a:cubicBezTo>
                  <a:cubicBezTo>
                    <a:pt x="73265" y="4763"/>
                    <a:pt x="74635" y="6133"/>
                    <a:pt x="76331" y="6133"/>
                  </a:cubicBezTo>
                  <a:lnTo>
                    <a:pt x="151520" y="6133"/>
                  </a:lnTo>
                  <a:cubicBezTo>
                    <a:pt x="160915" y="6133"/>
                    <a:pt x="168939" y="14124"/>
                    <a:pt x="168939" y="23519"/>
                  </a:cubicBezTo>
                  <a:lnTo>
                    <a:pt x="168939" y="168710"/>
                  </a:lnTo>
                  <a:cubicBezTo>
                    <a:pt x="168939" y="178300"/>
                    <a:pt x="161143" y="186129"/>
                    <a:pt x="151520" y="186129"/>
                  </a:cubicBezTo>
                  <a:lnTo>
                    <a:pt x="43972" y="186129"/>
                  </a:lnTo>
                  <a:lnTo>
                    <a:pt x="43972" y="6133"/>
                  </a:lnTo>
                  <a:lnTo>
                    <a:pt x="64099" y="6133"/>
                  </a:lnTo>
                  <a:cubicBezTo>
                    <a:pt x="65762" y="6133"/>
                    <a:pt x="67133" y="4763"/>
                    <a:pt x="67133" y="3066"/>
                  </a:cubicBezTo>
                  <a:cubicBezTo>
                    <a:pt x="67133" y="1370"/>
                    <a:pt x="65762" y="0"/>
                    <a:pt x="640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2" name="Google Shape;586;p27">
            <a:extLst>
              <a:ext uri="{FF2B5EF4-FFF2-40B4-BE49-F238E27FC236}">
                <a16:creationId xmlns:a16="http://schemas.microsoft.com/office/drawing/2014/main" xmlns="" id="{C5A9B742-B49A-40A9-BD63-5C1F44709B66}"/>
              </a:ext>
            </a:extLst>
          </p:cNvPr>
          <p:cNvSpPr txBox="1">
            <a:spLocks/>
          </p:cNvSpPr>
          <p:nvPr/>
        </p:nvSpPr>
        <p:spPr>
          <a:xfrm rot="-182">
            <a:off x="1950947" y="3750230"/>
            <a:ext cx="5659800" cy="8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685800">
              <a:buClr>
                <a:srgbClr val="434343"/>
              </a:buClr>
            </a:pPr>
            <a:r>
              <a:rPr lang="en-US" sz="6600" kern="0">
                <a:ln w="31750">
                  <a:solidFill>
                    <a:srgbClr val="FFFBEF">
                      <a:lumMod val="50000"/>
                    </a:srgbClr>
                  </a:solidFill>
                </a:ln>
                <a:solidFill>
                  <a:srgbClr val="FFFBEF"/>
                </a:solidFill>
                <a:latin typeface="#9Slide07 Stormtrooper" panose="020B0500000000000000" pitchFamily="34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8359731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4" grpId="0" animBg="1"/>
      <p:bldP spid="2265" grpId="0" animBg="1"/>
      <p:bldP spid="16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2286000" y="1371600"/>
            <a:ext cx="3581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Mười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lăm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mét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khối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2286000" y="2158425"/>
            <a:ext cx="5257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vi-VN" sz="3200" b="1" dirty="0" smtClean="0">
                <a:latin typeface="Times New Roman" pitchFamily="18" charset="0"/>
                <a:cs typeface="Times New Roman" pitchFamily="18" charset="0"/>
              </a:rPr>
              <a:t>inh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mét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khối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2286000" y="2971800"/>
            <a:ext cx="6477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mươi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lăm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mét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khối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2235689" y="3810000"/>
            <a:ext cx="690831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chín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mười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mét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khối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381000" y="304800"/>
            <a:ext cx="11817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latinLnBrk="1"/>
            <a:r>
              <a:rPr kumimoji="1"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 1 :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457200" y="838200"/>
            <a:ext cx="289694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latinLnBrk="1"/>
            <a:r>
              <a:rPr kumimoji="1" lang="vi-VN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a) Đọc các số sau:</a:t>
            </a: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718927" y="1371600"/>
            <a:ext cx="15167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latinLnBrk="1"/>
            <a:r>
              <a:rPr kumimoji="1" lang="vi-VN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15 m</a:t>
            </a:r>
            <a:r>
              <a:rPr kumimoji="1" lang="vi-VN" sz="3200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1" lang="vi-VN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513743" y="2158425"/>
            <a:ext cx="172194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latinLnBrk="1"/>
            <a:r>
              <a:rPr kumimoji="1" lang="vi-VN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205 m</a:t>
            </a:r>
            <a:r>
              <a:rPr kumimoji="1" lang="vi-VN" sz="3200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1" lang="vi-VN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228600" y="3733800"/>
            <a:ext cx="200708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latinLnBrk="1"/>
            <a:r>
              <a:rPr kumimoji="1" lang="vi-VN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0,911 m</a:t>
            </a:r>
            <a:r>
              <a:rPr kumimoji="1" lang="vi-VN" sz="3200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1" lang="vi-VN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04112" y="2853559"/>
            <a:ext cx="1631577" cy="880241"/>
            <a:chOff x="753800" y="3581401"/>
            <a:chExt cx="1631577" cy="880241"/>
          </a:xfrm>
        </p:grpSpPr>
        <p:grpSp>
          <p:nvGrpSpPr>
            <p:cNvPr id="16" name="Group 15"/>
            <p:cNvGrpSpPr/>
            <p:nvPr/>
          </p:nvGrpSpPr>
          <p:grpSpPr>
            <a:xfrm>
              <a:off x="753800" y="3581401"/>
              <a:ext cx="818046" cy="880241"/>
              <a:chOff x="5755925" y="5438336"/>
              <a:chExt cx="711547" cy="810828"/>
            </a:xfrm>
            <a:noFill/>
          </p:grpSpPr>
          <p:sp>
            <p:nvSpPr>
              <p:cNvPr id="17" name="Text Box 40"/>
              <p:cNvSpPr txBox="1">
                <a:spLocks noChangeArrowheads="1"/>
              </p:cNvSpPr>
              <p:nvPr/>
            </p:nvSpPr>
            <p:spPr bwMode="auto">
              <a:xfrm>
                <a:off x="5763064" y="5438336"/>
                <a:ext cx="704408" cy="810828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vi-VN" sz="32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25</a:t>
                </a:r>
                <a:endPara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>
                  <a:lnSpc>
                    <a:spcPct val="80000"/>
                  </a:lnSpc>
                </a:pPr>
                <a:r>
                  <a:rPr lang="en-US" sz="32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100</a:t>
                </a:r>
                <a:endPara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Line 42"/>
              <p:cNvSpPr>
                <a:spLocks noChangeShapeType="1"/>
              </p:cNvSpPr>
              <p:nvPr/>
            </p:nvSpPr>
            <p:spPr bwMode="auto">
              <a:xfrm>
                <a:off x="5755925" y="5815208"/>
                <a:ext cx="636286" cy="0"/>
              </a:xfrm>
              <a:prstGeom prst="line">
                <a:avLst/>
              </a:prstGeom>
              <a:grp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3200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9" name="Text Box 2"/>
            <p:cNvSpPr txBox="1">
              <a:spLocks noChangeArrowheads="1"/>
            </p:cNvSpPr>
            <p:nvPr/>
          </p:nvSpPr>
          <p:spPr bwMode="auto">
            <a:xfrm>
              <a:off x="1278984" y="3621256"/>
              <a:ext cx="1106393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latinLnBrk="1"/>
              <a:r>
                <a:rPr kumimoji="1" lang="vi-VN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 m</a:t>
              </a:r>
              <a:r>
                <a:rPr kumimoji="1" lang="vi-VN" sz="3200" b="1" baseline="30000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kumimoji="1" lang="vi-VN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: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381000" y="838200"/>
            <a:ext cx="11817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latinLnBrk="1"/>
            <a:r>
              <a:rPr kumimoji="1" lang="vi-VN" sz="2800" b="1" dirty="0" smtClean="0">
                <a:solidFill>
                  <a:srgbClr val="002060"/>
                </a:solidFill>
                <a:latin typeface="+mj-lt"/>
              </a:rPr>
              <a:t>Bài 1 :</a:t>
            </a: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457200" y="1371600"/>
            <a:ext cx="403610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latinLnBrk="1"/>
            <a:r>
              <a:rPr kumimoji="1" lang="vi-VN" sz="2800" b="1" dirty="0" smtClean="0">
                <a:solidFill>
                  <a:srgbClr val="002060"/>
                </a:solidFill>
                <a:latin typeface="+mj-lt"/>
              </a:rPr>
              <a:t>b) Viết các số đo thể tích: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381000" y="2133600"/>
            <a:ext cx="50273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latinLnBrk="1"/>
            <a:r>
              <a:rPr kumimoji="1" lang="vi-VN" sz="2800" b="1" dirty="0" smtClean="0">
                <a:solidFill>
                  <a:srgbClr val="002060"/>
                </a:solidFill>
                <a:latin typeface="+mj-lt"/>
              </a:rPr>
              <a:t>- Bảy nghìn hai trăm mét khối :</a:t>
            </a: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381000" y="2743200"/>
            <a:ext cx="35092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latinLnBrk="1"/>
            <a:r>
              <a:rPr kumimoji="1" lang="vi-VN" sz="2800" b="1" dirty="0" smtClean="0">
                <a:solidFill>
                  <a:srgbClr val="002060"/>
                </a:solidFill>
                <a:latin typeface="+mj-lt"/>
              </a:rPr>
              <a:t>- Bốn trăm mét khối :</a:t>
            </a: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381000" y="3429000"/>
            <a:ext cx="42402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latinLnBrk="1"/>
            <a:r>
              <a:rPr kumimoji="1" lang="vi-VN" sz="2800" b="1" dirty="0" smtClean="0">
                <a:solidFill>
                  <a:srgbClr val="002060"/>
                </a:solidFill>
                <a:latin typeface="+mj-lt"/>
              </a:rPr>
              <a:t>- Một phần tám mét khối :</a:t>
            </a: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381000" y="4191000"/>
            <a:ext cx="57502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latinLnBrk="1"/>
            <a:r>
              <a:rPr kumimoji="1" lang="vi-VN" sz="2800" b="1" dirty="0" smtClean="0">
                <a:solidFill>
                  <a:srgbClr val="002060"/>
                </a:solidFill>
                <a:latin typeface="+mj-lt"/>
              </a:rPr>
              <a:t>- Không phẩy không năm mét khối :</a:t>
            </a: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5421920" y="2133600"/>
            <a:ext cx="156164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latinLnBrk="1"/>
            <a:r>
              <a:rPr kumimoji="1" lang="vi-VN" sz="2800" b="1" dirty="0" smtClean="0">
                <a:solidFill>
                  <a:srgbClr val="C00000"/>
                </a:solidFill>
                <a:latin typeface="+mj-lt"/>
              </a:rPr>
              <a:t>7 200 m</a:t>
            </a:r>
            <a:r>
              <a:rPr kumimoji="1" lang="vi-VN" sz="2800" b="1" baseline="30000" dirty="0" smtClean="0">
                <a:solidFill>
                  <a:srgbClr val="C00000"/>
                </a:solidFill>
                <a:latin typeface="+mj-lt"/>
              </a:rPr>
              <a:t>3</a:t>
            </a: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3858064" y="2723272"/>
            <a:ext cx="12330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latinLnBrk="1"/>
            <a:r>
              <a:rPr kumimoji="1" lang="vi-VN" sz="2800" b="1" dirty="0" smtClean="0">
                <a:solidFill>
                  <a:srgbClr val="C00000"/>
                </a:solidFill>
                <a:latin typeface="+mj-lt"/>
              </a:rPr>
              <a:t>400 m</a:t>
            </a:r>
            <a:r>
              <a:rPr kumimoji="1" lang="vi-VN" sz="2800" b="1" baseline="30000" dirty="0" smtClean="0">
                <a:solidFill>
                  <a:srgbClr val="C00000"/>
                </a:solidFill>
                <a:latin typeface="+mj-lt"/>
              </a:rPr>
              <a:t>3</a:t>
            </a: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6062004" y="4187112"/>
            <a:ext cx="13227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latinLnBrk="1"/>
            <a:r>
              <a:rPr kumimoji="1" lang="vi-VN" sz="2800" b="1" dirty="0" smtClean="0">
                <a:solidFill>
                  <a:srgbClr val="C00000"/>
                </a:solidFill>
                <a:latin typeface="+mj-lt"/>
              </a:rPr>
              <a:t>0,05 m</a:t>
            </a:r>
            <a:r>
              <a:rPr kumimoji="1" lang="vi-VN" sz="2800" b="1" baseline="30000" dirty="0" smtClean="0">
                <a:solidFill>
                  <a:srgbClr val="C00000"/>
                </a:solidFill>
                <a:latin typeface="+mj-lt"/>
              </a:rPr>
              <a:t>3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4601628" y="3352800"/>
            <a:ext cx="991472" cy="781752"/>
            <a:chOff x="4337581" y="5903744"/>
            <a:chExt cx="991472" cy="781752"/>
          </a:xfrm>
        </p:grpSpPr>
        <p:grpSp>
          <p:nvGrpSpPr>
            <p:cNvPr id="19" name="Group 18"/>
            <p:cNvGrpSpPr/>
            <p:nvPr/>
          </p:nvGrpSpPr>
          <p:grpSpPr>
            <a:xfrm>
              <a:off x="4337581" y="5903744"/>
              <a:ext cx="385654" cy="781752"/>
              <a:chOff x="5763064" y="5438336"/>
              <a:chExt cx="335445" cy="720106"/>
            </a:xfrm>
            <a:noFill/>
          </p:grpSpPr>
          <p:sp>
            <p:nvSpPr>
              <p:cNvPr id="20" name="Text Box 40"/>
              <p:cNvSpPr txBox="1">
                <a:spLocks noChangeArrowheads="1"/>
              </p:cNvSpPr>
              <p:nvPr/>
            </p:nvSpPr>
            <p:spPr bwMode="auto">
              <a:xfrm>
                <a:off x="5763064" y="5438336"/>
                <a:ext cx="334915" cy="720106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2800" b="1" dirty="0">
                    <a:solidFill>
                      <a:srgbClr val="C00000"/>
                    </a:solidFill>
                  </a:rPr>
                  <a:t>1</a:t>
                </a:r>
              </a:p>
              <a:p>
                <a:pPr algn="ctr">
                  <a:lnSpc>
                    <a:spcPct val="80000"/>
                  </a:lnSpc>
                </a:pPr>
                <a:r>
                  <a:rPr lang="vi-VN" sz="2800" b="1" dirty="0" smtClean="0">
                    <a:solidFill>
                      <a:srgbClr val="C00000"/>
                    </a:solidFill>
                  </a:rPr>
                  <a:t>8</a:t>
                </a:r>
                <a:endParaRPr lang="en-US" sz="2800" b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21" name="Line 42"/>
              <p:cNvSpPr>
                <a:spLocks noChangeShapeType="1"/>
              </p:cNvSpPr>
              <p:nvPr/>
            </p:nvSpPr>
            <p:spPr bwMode="auto">
              <a:xfrm>
                <a:off x="5780368" y="5750415"/>
                <a:ext cx="318141" cy="0"/>
              </a:xfrm>
              <a:prstGeom prst="line">
                <a:avLst/>
              </a:prstGeom>
              <a:grp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800">
                  <a:ln>
                    <a:solidFill>
                      <a:srgbClr val="FF0000"/>
                    </a:solidFill>
                  </a:ln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22" name="Text Box 2"/>
            <p:cNvSpPr txBox="1">
              <a:spLocks noChangeArrowheads="1"/>
            </p:cNvSpPr>
            <p:nvPr/>
          </p:nvSpPr>
          <p:spPr bwMode="auto">
            <a:xfrm>
              <a:off x="4724400" y="5949460"/>
              <a:ext cx="604653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latinLnBrk="1"/>
              <a:r>
                <a:rPr kumimoji="1" lang="vi-VN" sz="2800" b="1" dirty="0" smtClean="0">
                  <a:solidFill>
                    <a:srgbClr val="C00000"/>
                  </a:solidFill>
                  <a:latin typeface="+mj-lt"/>
                </a:rPr>
                <a:t>m</a:t>
              </a:r>
              <a:r>
                <a:rPr kumimoji="1" lang="vi-VN" sz="2800" b="1" baseline="30000" dirty="0" smtClean="0">
                  <a:solidFill>
                    <a:srgbClr val="C00000"/>
                  </a:solidFill>
                  <a:latin typeface="+mj-lt"/>
                </a:rPr>
                <a:t>3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81000" y="838200"/>
            <a:ext cx="11817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latinLnBrk="1"/>
            <a:r>
              <a:rPr kumimoji="1" lang="vi-VN" sz="2800" b="1" dirty="0" smtClean="0">
                <a:solidFill>
                  <a:srgbClr val="002060"/>
                </a:solidFill>
                <a:latin typeface="+mj-lt"/>
              </a:rPr>
              <a:t>Bài 2 :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69198" y="1371600"/>
            <a:ext cx="896174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latinLnBrk="1"/>
            <a:r>
              <a:rPr kumimoji="1" lang="vi-VN" sz="2400" b="1" dirty="0" smtClean="0">
                <a:solidFill>
                  <a:srgbClr val="002060"/>
                </a:solidFill>
                <a:latin typeface="+mj-lt"/>
              </a:rPr>
              <a:t>b) Viết các số đo sau dưới dạng số đo có đơn vị là </a:t>
            </a:r>
            <a:r>
              <a:rPr kumimoji="1" lang="vi-VN" sz="2400" b="1" dirty="0" smtClean="0">
                <a:solidFill>
                  <a:srgbClr val="FF0000"/>
                </a:solidFill>
                <a:latin typeface="+mj-lt"/>
              </a:rPr>
              <a:t>xăng-ti-mét </a:t>
            </a:r>
            <a:r>
              <a:rPr kumimoji="1" lang="vi-VN" sz="2400" b="1" dirty="0" smtClean="0">
                <a:solidFill>
                  <a:srgbClr val="002060"/>
                </a:solidFill>
                <a:latin typeface="+mj-lt"/>
              </a:rPr>
              <a:t>khối:</a:t>
            </a:r>
          </a:p>
          <a:p>
            <a:pPr algn="ctr" latinLnBrk="1"/>
            <a:r>
              <a:rPr kumimoji="1" lang="vi-VN" sz="2400" b="1" dirty="0" smtClean="0">
                <a:solidFill>
                  <a:srgbClr val="002060"/>
                </a:solidFill>
                <a:latin typeface="+mj-lt"/>
              </a:rPr>
              <a:t>1 dm</a:t>
            </a:r>
            <a:r>
              <a:rPr kumimoji="1" lang="vi-VN" sz="2400" b="1" baseline="30000" dirty="0" smtClean="0">
                <a:solidFill>
                  <a:srgbClr val="002060"/>
                </a:solidFill>
                <a:latin typeface="+mj-lt"/>
              </a:rPr>
              <a:t>3  </a:t>
            </a:r>
            <a:r>
              <a:rPr kumimoji="1" lang="vi-VN" sz="2400" b="1" baseline="-25000" dirty="0" smtClean="0">
                <a:solidFill>
                  <a:srgbClr val="002060"/>
                </a:solidFill>
                <a:latin typeface="+mj-lt"/>
              </a:rPr>
              <a:t>  ;   </a:t>
            </a:r>
            <a:r>
              <a:rPr kumimoji="1" lang="vi-VN" sz="2400" b="1" dirty="0" smtClean="0">
                <a:solidFill>
                  <a:srgbClr val="002060"/>
                </a:solidFill>
                <a:latin typeface="+mj-lt"/>
              </a:rPr>
              <a:t>  1,969 dm</a:t>
            </a:r>
            <a:r>
              <a:rPr kumimoji="1" lang="vi-VN" sz="2400" b="1" baseline="30000" dirty="0" smtClean="0">
                <a:solidFill>
                  <a:srgbClr val="002060"/>
                </a:solidFill>
                <a:latin typeface="+mj-lt"/>
              </a:rPr>
              <a:t>3</a:t>
            </a:r>
            <a:r>
              <a:rPr kumimoji="1" lang="vi-VN" sz="2400" b="1" dirty="0" smtClean="0">
                <a:solidFill>
                  <a:srgbClr val="002060"/>
                </a:solidFill>
                <a:latin typeface="+mj-lt"/>
              </a:rPr>
              <a:t>   ;           m</a:t>
            </a:r>
            <a:r>
              <a:rPr kumimoji="1" lang="vi-VN" sz="2400" b="1" baseline="30000" dirty="0" smtClean="0">
                <a:solidFill>
                  <a:srgbClr val="002060"/>
                </a:solidFill>
                <a:latin typeface="+mj-lt"/>
              </a:rPr>
              <a:t>3 </a:t>
            </a:r>
            <a:r>
              <a:rPr kumimoji="1" lang="vi-VN" sz="2400" b="1" dirty="0" smtClean="0">
                <a:solidFill>
                  <a:srgbClr val="002060"/>
                </a:solidFill>
                <a:latin typeface="+mj-lt"/>
              </a:rPr>
              <a:t>     ;    19,54 m</a:t>
            </a:r>
            <a:r>
              <a:rPr kumimoji="1" lang="vi-VN" sz="2400" b="1" baseline="30000" dirty="0" smtClean="0">
                <a:solidFill>
                  <a:srgbClr val="002060"/>
                </a:solidFill>
                <a:latin typeface="+mj-lt"/>
              </a:rPr>
              <a:t>3   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892049" y="1718604"/>
            <a:ext cx="365760" cy="683264"/>
            <a:chOff x="5768149" y="5438337"/>
            <a:chExt cx="318142" cy="629384"/>
          </a:xfrm>
          <a:noFill/>
        </p:grpSpPr>
        <p:sp>
          <p:nvSpPr>
            <p:cNvPr id="5" name="Text Box 40"/>
            <p:cNvSpPr txBox="1">
              <a:spLocks noChangeArrowheads="1"/>
            </p:cNvSpPr>
            <p:nvPr/>
          </p:nvSpPr>
          <p:spPr bwMode="auto">
            <a:xfrm>
              <a:off x="5770737" y="5438337"/>
              <a:ext cx="294478" cy="629384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vi-VN" sz="2400" b="1" dirty="0" smtClean="0">
                  <a:solidFill>
                    <a:srgbClr val="002060"/>
                  </a:solidFill>
                  <a:latin typeface="+mj-lt"/>
                </a:rPr>
                <a:t>1</a:t>
              </a:r>
              <a:endParaRPr lang="en-US" sz="2400" b="1" dirty="0">
                <a:solidFill>
                  <a:srgbClr val="002060"/>
                </a:solidFill>
                <a:latin typeface="+mj-lt"/>
              </a:endParaRPr>
            </a:p>
            <a:p>
              <a:pPr algn="ctr">
                <a:lnSpc>
                  <a:spcPct val="80000"/>
                </a:lnSpc>
              </a:pPr>
              <a:r>
                <a:rPr lang="vi-VN" sz="2400" b="1" dirty="0" smtClean="0">
                  <a:solidFill>
                    <a:srgbClr val="002060"/>
                  </a:solidFill>
                  <a:latin typeface="+mj-lt"/>
                </a:rPr>
                <a:t>4</a:t>
              </a:r>
              <a:endParaRPr lang="en-US" sz="2400" b="1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6" name="Line 42"/>
            <p:cNvSpPr>
              <a:spLocks noChangeShapeType="1"/>
            </p:cNvSpPr>
            <p:nvPr/>
          </p:nvSpPr>
          <p:spPr bwMode="auto">
            <a:xfrm>
              <a:off x="5768149" y="5711539"/>
              <a:ext cx="318142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endParaRPr>
            </a:p>
          </p:txBody>
        </p:sp>
      </p:grp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679932" y="2463225"/>
            <a:ext cx="42466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latinLnBrk="1"/>
            <a:r>
              <a:rPr kumimoji="1" lang="vi-VN" sz="3200" b="1" dirty="0" smtClean="0">
                <a:solidFill>
                  <a:srgbClr val="002060"/>
                </a:solidFill>
                <a:latin typeface="+mj-lt"/>
              </a:rPr>
              <a:t> 1 dm</a:t>
            </a:r>
            <a:r>
              <a:rPr kumimoji="1" lang="vi-VN" sz="3200" b="1" baseline="30000" dirty="0" smtClean="0">
                <a:solidFill>
                  <a:srgbClr val="002060"/>
                </a:solidFill>
                <a:latin typeface="+mj-lt"/>
              </a:rPr>
              <a:t>3</a:t>
            </a:r>
            <a:r>
              <a:rPr kumimoji="1" lang="vi-VN" sz="3200" b="1" dirty="0" smtClean="0">
                <a:solidFill>
                  <a:srgbClr val="002060"/>
                </a:solidFill>
                <a:latin typeface="+mj-lt"/>
              </a:rPr>
              <a:t>  =  ............... cm</a:t>
            </a:r>
            <a:r>
              <a:rPr kumimoji="1" lang="vi-VN" sz="3200" b="1" baseline="30000" dirty="0" smtClean="0">
                <a:solidFill>
                  <a:srgbClr val="002060"/>
                </a:solidFill>
                <a:latin typeface="+mj-lt"/>
              </a:rPr>
              <a:t>3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-76200" y="3301425"/>
            <a:ext cx="50674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latinLnBrk="1"/>
            <a:r>
              <a:rPr kumimoji="1" lang="vi-VN" sz="3200" b="1" dirty="0" smtClean="0">
                <a:solidFill>
                  <a:srgbClr val="002060"/>
                </a:solidFill>
                <a:latin typeface="+mj-lt"/>
              </a:rPr>
              <a:t> 1,969 dm</a:t>
            </a:r>
            <a:r>
              <a:rPr kumimoji="1" lang="vi-VN" sz="3200" b="1" baseline="30000" dirty="0" smtClean="0">
                <a:solidFill>
                  <a:srgbClr val="002060"/>
                </a:solidFill>
                <a:latin typeface="+mj-lt"/>
              </a:rPr>
              <a:t>3</a:t>
            </a:r>
            <a:r>
              <a:rPr kumimoji="1" lang="vi-VN" sz="3200" b="1" dirty="0" smtClean="0">
                <a:solidFill>
                  <a:srgbClr val="002060"/>
                </a:solidFill>
                <a:latin typeface="+mj-lt"/>
              </a:rPr>
              <a:t>  =  ................ cm</a:t>
            </a:r>
            <a:r>
              <a:rPr kumimoji="1" lang="vi-VN" sz="3200" b="1" baseline="30000" dirty="0" smtClean="0">
                <a:solidFill>
                  <a:srgbClr val="002060"/>
                </a:solidFill>
                <a:latin typeface="+mj-lt"/>
              </a:rPr>
              <a:t>3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967614" y="4139625"/>
            <a:ext cx="398538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latinLnBrk="1"/>
            <a:r>
              <a:rPr kumimoji="1" lang="vi-VN" sz="3200" b="1" dirty="0" smtClean="0">
                <a:solidFill>
                  <a:srgbClr val="002060"/>
                </a:solidFill>
                <a:latin typeface="+mj-lt"/>
              </a:rPr>
              <a:t>  m</a:t>
            </a:r>
            <a:r>
              <a:rPr kumimoji="1" lang="vi-VN" sz="3200" b="1" baseline="30000" dirty="0" smtClean="0">
                <a:solidFill>
                  <a:srgbClr val="002060"/>
                </a:solidFill>
                <a:latin typeface="+mj-lt"/>
              </a:rPr>
              <a:t>3</a:t>
            </a:r>
            <a:r>
              <a:rPr kumimoji="1" lang="vi-VN" sz="3200" b="1" dirty="0" smtClean="0">
                <a:solidFill>
                  <a:srgbClr val="002060"/>
                </a:solidFill>
                <a:latin typeface="+mj-lt"/>
              </a:rPr>
              <a:t>  =  ................ cm</a:t>
            </a:r>
            <a:r>
              <a:rPr kumimoji="1" lang="vi-VN" sz="3200" b="1" baseline="30000" dirty="0" smtClean="0">
                <a:solidFill>
                  <a:srgbClr val="002060"/>
                </a:solidFill>
                <a:latin typeface="+mj-lt"/>
              </a:rPr>
              <a:t>3 </a:t>
            </a: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86820" y="4977825"/>
            <a:ext cx="51475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latinLnBrk="1"/>
            <a:r>
              <a:rPr kumimoji="1" lang="vi-VN" sz="3200" b="1" dirty="0" smtClean="0">
                <a:solidFill>
                  <a:srgbClr val="002060"/>
                </a:solidFill>
                <a:latin typeface="+mj-lt"/>
              </a:rPr>
              <a:t> 19,54 m</a:t>
            </a:r>
            <a:r>
              <a:rPr kumimoji="1" lang="vi-VN" sz="3200" b="1" baseline="30000" dirty="0" smtClean="0">
                <a:solidFill>
                  <a:srgbClr val="002060"/>
                </a:solidFill>
                <a:latin typeface="+mj-lt"/>
              </a:rPr>
              <a:t>3</a:t>
            </a:r>
            <a:r>
              <a:rPr kumimoji="1" lang="vi-VN" sz="3200" b="1" dirty="0" smtClean="0">
                <a:solidFill>
                  <a:srgbClr val="002060"/>
                </a:solidFill>
                <a:latin typeface="+mj-lt"/>
              </a:rPr>
              <a:t>  =  ................... cm</a:t>
            </a:r>
            <a:r>
              <a:rPr kumimoji="1" lang="vi-VN" sz="3200" b="1" baseline="30000" dirty="0" smtClean="0">
                <a:solidFill>
                  <a:srgbClr val="002060"/>
                </a:solidFill>
                <a:latin typeface="+mj-lt"/>
              </a:rPr>
              <a:t>3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810054" y="4191000"/>
            <a:ext cx="365760" cy="683264"/>
            <a:chOff x="5768149" y="5438337"/>
            <a:chExt cx="318142" cy="629384"/>
          </a:xfrm>
          <a:noFill/>
        </p:grpSpPr>
        <p:sp>
          <p:nvSpPr>
            <p:cNvPr id="12" name="Text Box 40"/>
            <p:cNvSpPr txBox="1">
              <a:spLocks noChangeArrowheads="1"/>
            </p:cNvSpPr>
            <p:nvPr/>
          </p:nvSpPr>
          <p:spPr bwMode="auto">
            <a:xfrm>
              <a:off x="5770737" y="5438337"/>
              <a:ext cx="294478" cy="629384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vi-VN" sz="2400" b="1" dirty="0" smtClean="0">
                  <a:solidFill>
                    <a:srgbClr val="002060"/>
                  </a:solidFill>
                  <a:latin typeface="+mj-lt"/>
                </a:rPr>
                <a:t>1</a:t>
              </a:r>
              <a:endParaRPr lang="en-US" sz="2400" b="1" dirty="0">
                <a:solidFill>
                  <a:srgbClr val="002060"/>
                </a:solidFill>
                <a:latin typeface="+mj-lt"/>
              </a:endParaRPr>
            </a:p>
            <a:p>
              <a:pPr algn="ctr">
                <a:lnSpc>
                  <a:spcPct val="80000"/>
                </a:lnSpc>
              </a:pPr>
              <a:r>
                <a:rPr lang="vi-VN" sz="2400" b="1" dirty="0" smtClean="0">
                  <a:solidFill>
                    <a:srgbClr val="002060"/>
                  </a:solidFill>
                  <a:latin typeface="+mj-lt"/>
                </a:rPr>
                <a:t>4</a:t>
              </a:r>
              <a:endParaRPr lang="en-US" sz="2400" b="1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13" name="Line 42"/>
            <p:cNvSpPr>
              <a:spLocks noChangeShapeType="1"/>
            </p:cNvSpPr>
            <p:nvPr/>
          </p:nvSpPr>
          <p:spPr bwMode="auto">
            <a:xfrm>
              <a:off x="5768149" y="5711539"/>
              <a:ext cx="318142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2133600" y="4977825"/>
            <a:ext cx="22860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 smtClean="0">
                <a:solidFill>
                  <a:srgbClr val="C00000"/>
                </a:solidFill>
                <a:latin typeface="+mj-lt"/>
              </a:rPr>
              <a:t>19 540 000</a:t>
            </a:r>
            <a:endParaRPr lang="en-US" sz="32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362200" y="2438400"/>
            <a:ext cx="17526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 smtClean="0">
                <a:solidFill>
                  <a:srgbClr val="C00000"/>
                </a:solidFill>
                <a:latin typeface="+mj-lt"/>
              </a:rPr>
              <a:t>1 000</a:t>
            </a:r>
            <a:endParaRPr lang="en-US" sz="32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438400" y="3290668"/>
            <a:ext cx="17526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 smtClean="0">
                <a:solidFill>
                  <a:srgbClr val="C00000"/>
                </a:solidFill>
                <a:latin typeface="+mj-lt"/>
              </a:rPr>
              <a:t>1 969</a:t>
            </a:r>
            <a:endParaRPr lang="en-US" sz="32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62200" y="4215825"/>
            <a:ext cx="17526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 smtClean="0">
                <a:solidFill>
                  <a:srgbClr val="C00000"/>
                </a:solidFill>
                <a:latin typeface="+mj-lt"/>
              </a:rPr>
              <a:t>250 000</a:t>
            </a:r>
            <a:endParaRPr lang="en-US" sz="32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85309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27"/>
          <p:cNvSpPr/>
          <p:nvPr/>
        </p:nvSpPr>
        <p:spPr>
          <a:xfrm>
            <a:off x="1709414" y="3103526"/>
            <a:ext cx="6445165" cy="2090943"/>
          </a:xfrm>
          <a:custGeom>
            <a:avLst/>
            <a:gdLst/>
            <a:ahLst/>
            <a:cxnLst/>
            <a:rect l="l" t="t" r="r" b="b"/>
            <a:pathLst>
              <a:path w="35450" h="5768" extrusionOk="0">
                <a:moveTo>
                  <a:pt x="1" y="1"/>
                </a:moveTo>
                <a:cubicBezTo>
                  <a:pt x="1" y="1"/>
                  <a:pt x="83" y="1069"/>
                  <a:pt x="840" y="1565"/>
                </a:cubicBezTo>
                <a:cubicBezTo>
                  <a:pt x="1594" y="2064"/>
                  <a:pt x="996" y="2775"/>
                  <a:pt x="1082" y="3347"/>
                </a:cubicBezTo>
                <a:cubicBezTo>
                  <a:pt x="1165" y="3916"/>
                  <a:pt x="1651" y="4558"/>
                  <a:pt x="1988" y="4911"/>
                </a:cubicBezTo>
                <a:cubicBezTo>
                  <a:pt x="2322" y="5268"/>
                  <a:pt x="2659" y="5768"/>
                  <a:pt x="2659" y="5768"/>
                </a:cubicBezTo>
                <a:lnTo>
                  <a:pt x="34559" y="5768"/>
                </a:lnTo>
                <a:cubicBezTo>
                  <a:pt x="34559" y="5768"/>
                  <a:pt x="35132" y="5371"/>
                  <a:pt x="35257" y="4395"/>
                </a:cubicBezTo>
                <a:cubicBezTo>
                  <a:pt x="35449" y="2884"/>
                  <a:pt x="34930" y="3016"/>
                  <a:pt x="34999" y="2279"/>
                </a:cubicBezTo>
                <a:cubicBezTo>
                  <a:pt x="35098" y="1151"/>
                  <a:pt x="34880" y="712"/>
                  <a:pt x="3504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86" name="Google Shape;586;p27"/>
          <p:cNvSpPr txBox="1">
            <a:spLocks noGrp="1"/>
          </p:cNvSpPr>
          <p:nvPr>
            <p:ph type="ctrTitle"/>
          </p:nvPr>
        </p:nvSpPr>
        <p:spPr>
          <a:xfrm rot="-182">
            <a:off x="2101551" y="3699113"/>
            <a:ext cx="5659800" cy="89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sz="6600">
                <a:ln w="31750">
                  <a:solidFill>
                    <a:schemeClr val="accent1"/>
                  </a:solidFill>
                </a:ln>
                <a:solidFill>
                  <a:schemeClr val="lt1"/>
                </a:solidFill>
                <a:latin typeface="#9Slide07 Stormtrooper" panose="020B0500000000000000" pitchFamily="34" charset="0"/>
              </a:rPr>
              <a:t>khởi động</a:t>
            </a:r>
            <a:endParaRPr sz="6600">
              <a:ln w="31750">
                <a:solidFill>
                  <a:schemeClr val="accent1"/>
                </a:solidFill>
              </a:ln>
              <a:solidFill>
                <a:schemeClr val="lt1"/>
              </a:solidFill>
              <a:latin typeface="#9Slide07 Stormtrooper" panose="020B0500000000000000" pitchFamily="34" charset="0"/>
            </a:endParaRPr>
          </a:p>
        </p:txBody>
      </p:sp>
      <p:grpSp>
        <p:nvGrpSpPr>
          <p:cNvPr id="588" name="Google Shape;588;p27"/>
          <p:cNvGrpSpPr/>
          <p:nvPr/>
        </p:nvGrpSpPr>
        <p:grpSpPr>
          <a:xfrm>
            <a:off x="4526334" y="1580183"/>
            <a:ext cx="799122" cy="1382853"/>
            <a:chOff x="1689271" y="684050"/>
            <a:chExt cx="959791" cy="1660885"/>
          </a:xfrm>
        </p:grpSpPr>
        <p:sp>
          <p:nvSpPr>
            <p:cNvPr id="589" name="Google Shape;589;p27"/>
            <p:cNvSpPr/>
            <p:nvPr/>
          </p:nvSpPr>
          <p:spPr>
            <a:xfrm>
              <a:off x="1689271" y="684050"/>
              <a:ext cx="959791" cy="1660885"/>
            </a:xfrm>
            <a:custGeom>
              <a:avLst/>
              <a:gdLst/>
              <a:ahLst/>
              <a:cxnLst/>
              <a:rect l="l" t="t" r="r" b="b"/>
              <a:pathLst>
                <a:path w="13015" h="22522" extrusionOk="0">
                  <a:moveTo>
                    <a:pt x="9045" y="1"/>
                  </a:moveTo>
                  <a:cubicBezTo>
                    <a:pt x="8899" y="1"/>
                    <a:pt x="8749" y="8"/>
                    <a:pt x="8601" y="25"/>
                  </a:cubicBezTo>
                  <a:cubicBezTo>
                    <a:pt x="8587" y="25"/>
                    <a:pt x="8578" y="25"/>
                    <a:pt x="8567" y="28"/>
                  </a:cubicBezTo>
                  <a:lnTo>
                    <a:pt x="8558" y="28"/>
                  </a:lnTo>
                  <a:cubicBezTo>
                    <a:pt x="8541" y="31"/>
                    <a:pt x="8528" y="31"/>
                    <a:pt x="8511" y="35"/>
                  </a:cubicBezTo>
                  <a:cubicBezTo>
                    <a:pt x="8359" y="55"/>
                    <a:pt x="8202" y="81"/>
                    <a:pt x="8049" y="118"/>
                  </a:cubicBezTo>
                  <a:cubicBezTo>
                    <a:pt x="8020" y="124"/>
                    <a:pt x="7990" y="135"/>
                    <a:pt x="7957" y="141"/>
                  </a:cubicBezTo>
                  <a:cubicBezTo>
                    <a:pt x="7634" y="224"/>
                    <a:pt x="7306" y="343"/>
                    <a:pt x="6973" y="503"/>
                  </a:cubicBezTo>
                  <a:lnTo>
                    <a:pt x="6794" y="503"/>
                  </a:lnTo>
                  <a:lnTo>
                    <a:pt x="6602" y="693"/>
                  </a:lnTo>
                  <a:cubicBezTo>
                    <a:pt x="6478" y="759"/>
                    <a:pt x="6352" y="832"/>
                    <a:pt x="6229" y="912"/>
                  </a:cubicBezTo>
                  <a:lnTo>
                    <a:pt x="6213" y="912"/>
                  </a:lnTo>
                  <a:lnTo>
                    <a:pt x="5950" y="1091"/>
                  </a:lnTo>
                  <a:cubicBezTo>
                    <a:pt x="5788" y="1204"/>
                    <a:pt x="5618" y="1326"/>
                    <a:pt x="5452" y="1456"/>
                  </a:cubicBezTo>
                  <a:lnTo>
                    <a:pt x="5054" y="1762"/>
                  </a:lnTo>
                  <a:lnTo>
                    <a:pt x="5054" y="1781"/>
                  </a:lnTo>
                  <a:cubicBezTo>
                    <a:pt x="4000" y="2685"/>
                    <a:pt x="2931" y="3931"/>
                    <a:pt x="1934" y="5416"/>
                  </a:cubicBezTo>
                  <a:cubicBezTo>
                    <a:pt x="1177" y="6538"/>
                    <a:pt x="738" y="7299"/>
                    <a:pt x="459" y="7953"/>
                  </a:cubicBezTo>
                  <a:cubicBezTo>
                    <a:pt x="94" y="8813"/>
                    <a:pt x="1" y="9537"/>
                    <a:pt x="164" y="10232"/>
                  </a:cubicBezTo>
                  <a:cubicBezTo>
                    <a:pt x="251" y="10594"/>
                    <a:pt x="410" y="10946"/>
                    <a:pt x="639" y="11278"/>
                  </a:cubicBezTo>
                  <a:cubicBezTo>
                    <a:pt x="703" y="11371"/>
                    <a:pt x="772" y="11464"/>
                    <a:pt x="865" y="11577"/>
                  </a:cubicBezTo>
                  <a:lnTo>
                    <a:pt x="1170" y="11946"/>
                  </a:lnTo>
                  <a:lnTo>
                    <a:pt x="1204" y="11946"/>
                  </a:lnTo>
                  <a:lnTo>
                    <a:pt x="1247" y="11989"/>
                  </a:lnTo>
                  <a:cubicBezTo>
                    <a:pt x="1270" y="12013"/>
                    <a:pt x="1293" y="12032"/>
                    <a:pt x="1316" y="12056"/>
                  </a:cubicBezTo>
                  <a:lnTo>
                    <a:pt x="1327" y="12062"/>
                  </a:lnTo>
                  <a:cubicBezTo>
                    <a:pt x="1772" y="12474"/>
                    <a:pt x="2263" y="12726"/>
                    <a:pt x="2788" y="12810"/>
                  </a:cubicBezTo>
                  <a:cubicBezTo>
                    <a:pt x="2917" y="12831"/>
                    <a:pt x="3047" y="12841"/>
                    <a:pt x="3177" y="12841"/>
                  </a:cubicBezTo>
                  <a:cubicBezTo>
                    <a:pt x="3520" y="12841"/>
                    <a:pt x="3863" y="12769"/>
                    <a:pt x="4203" y="12626"/>
                  </a:cubicBezTo>
                  <a:lnTo>
                    <a:pt x="4210" y="12626"/>
                  </a:lnTo>
                  <a:cubicBezTo>
                    <a:pt x="4233" y="12617"/>
                    <a:pt x="4260" y="12603"/>
                    <a:pt x="4283" y="12594"/>
                  </a:cubicBezTo>
                  <a:lnTo>
                    <a:pt x="4290" y="12591"/>
                  </a:lnTo>
                  <a:cubicBezTo>
                    <a:pt x="4316" y="12580"/>
                    <a:pt x="4339" y="12567"/>
                    <a:pt x="4362" y="12557"/>
                  </a:cubicBezTo>
                  <a:lnTo>
                    <a:pt x="4366" y="12554"/>
                  </a:lnTo>
                  <a:cubicBezTo>
                    <a:pt x="4393" y="12543"/>
                    <a:pt x="4416" y="12531"/>
                    <a:pt x="4439" y="12517"/>
                  </a:cubicBezTo>
                  <a:lnTo>
                    <a:pt x="4442" y="12514"/>
                  </a:lnTo>
                  <a:cubicBezTo>
                    <a:pt x="4465" y="12504"/>
                    <a:pt x="4489" y="12491"/>
                    <a:pt x="4512" y="12477"/>
                  </a:cubicBezTo>
                  <a:lnTo>
                    <a:pt x="4515" y="12477"/>
                  </a:lnTo>
                  <a:cubicBezTo>
                    <a:pt x="4539" y="12464"/>
                    <a:pt x="4562" y="12451"/>
                    <a:pt x="4585" y="12437"/>
                  </a:cubicBezTo>
                  <a:lnTo>
                    <a:pt x="4589" y="12434"/>
                  </a:lnTo>
                  <a:cubicBezTo>
                    <a:pt x="4672" y="12384"/>
                    <a:pt x="4758" y="12331"/>
                    <a:pt x="4841" y="12272"/>
                  </a:cubicBezTo>
                  <a:lnTo>
                    <a:pt x="4864" y="12255"/>
                  </a:lnTo>
                  <a:cubicBezTo>
                    <a:pt x="4881" y="12241"/>
                    <a:pt x="4897" y="12228"/>
                    <a:pt x="4914" y="12218"/>
                  </a:cubicBezTo>
                  <a:lnTo>
                    <a:pt x="4920" y="12212"/>
                  </a:lnTo>
                  <a:cubicBezTo>
                    <a:pt x="4940" y="12198"/>
                    <a:pt x="4960" y="12182"/>
                    <a:pt x="4977" y="12168"/>
                  </a:cubicBezTo>
                  <a:lnTo>
                    <a:pt x="4980" y="12165"/>
                  </a:lnTo>
                  <a:cubicBezTo>
                    <a:pt x="5000" y="12152"/>
                    <a:pt x="5020" y="12135"/>
                    <a:pt x="5040" y="12119"/>
                  </a:cubicBezTo>
                  <a:cubicBezTo>
                    <a:pt x="5060" y="12102"/>
                    <a:pt x="5077" y="12088"/>
                    <a:pt x="5093" y="12076"/>
                  </a:cubicBezTo>
                  <a:lnTo>
                    <a:pt x="5103" y="12065"/>
                  </a:lnTo>
                  <a:cubicBezTo>
                    <a:pt x="5455" y="11766"/>
                    <a:pt x="5781" y="11388"/>
                    <a:pt x="6010" y="11006"/>
                  </a:cubicBezTo>
                  <a:lnTo>
                    <a:pt x="6010" y="11006"/>
                  </a:lnTo>
                  <a:cubicBezTo>
                    <a:pt x="6010" y="11016"/>
                    <a:pt x="6007" y="11026"/>
                    <a:pt x="6007" y="11036"/>
                  </a:cubicBezTo>
                  <a:cubicBezTo>
                    <a:pt x="5817" y="12351"/>
                    <a:pt x="5588" y="14454"/>
                    <a:pt x="5506" y="16403"/>
                  </a:cubicBezTo>
                  <a:cubicBezTo>
                    <a:pt x="5366" y="19662"/>
                    <a:pt x="5714" y="20638"/>
                    <a:pt x="6033" y="21124"/>
                  </a:cubicBezTo>
                  <a:cubicBezTo>
                    <a:pt x="6226" y="21419"/>
                    <a:pt x="6472" y="21678"/>
                    <a:pt x="6757" y="21890"/>
                  </a:cubicBezTo>
                  <a:lnTo>
                    <a:pt x="6757" y="21973"/>
                  </a:lnTo>
                  <a:lnTo>
                    <a:pt x="7365" y="22243"/>
                  </a:lnTo>
                  <a:cubicBezTo>
                    <a:pt x="7594" y="22342"/>
                    <a:pt x="7837" y="22416"/>
                    <a:pt x="8083" y="22462"/>
                  </a:cubicBezTo>
                  <a:cubicBezTo>
                    <a:pt x="8296" y="22502"/>
                    <a:pt x="8511" y="22522"/>
                    <a:pt x="8730" y="22522"/>
                  </a:cubicBezTo>
                  <a:cubicBezTo>
                    <a:pt x="8874" y="22522"/>
                    <a:pt x="9016" y="22515"/>
                    <a:pt x="9159" y="22499"/>
                  </a:cubicBezTo>
                  <a:lnTo>
                    <a:pt x="9165" y="22499"/>
                  </a:lnTo>
                  <a:lnTo>
                    <a:pt x="9236" y="22488"/>
                  </a:lnTo>
                  <a:cubicBezTo>
                    <a:pt x="10102" y="22369"/>
                    <a:pt x="10913" y="21953"/>
                    <a:pt x="11580" y="21286"/>
                  </a:cubicBezTo>
                  <a:cubicBezTo>
                    <a:pt x="12069" y="20798"/>
                    <a:pt x="12388" y="19925"/>
                    <a:pt x="12607" y="18453"/>
                  </a:cubicBezTo>
                  <a:cubicBezTo>
                    <a:pt x="12763" y="17420"/>
                    <a:pt x="12872" y="16078"/>
                    <a:pt x="12926" y="14460"/>
                  </a:cubicBezTo>
                  <a:cubicBezTo>
                    <a:pt x="13015" y="11866"/>
                    <a:pt x="12955" y="9079"/>
                    <a:pt x="12892" y="7196"/>
                  </a:cubicBezTo>
                  <a:cubicBezTo>
                    <a:pt x="12793" y="4415"/>
                    <a:pt x="12434" y="1433"/>
                    <a:pt x="10534" y="370"/>
                  </a:cubicBezTo>
                  <a:cubicBezTo>
                    <a:pt x="10169" y="164"/>
                    <a:pt x="9757" y="41"/>
                    <a:pt x="9308" y="8"/>
                  </a:cubicBezTo>
                  <a:cubicBezTo>
                    <a:pt x="9248" y="5"/>
                    <a:pt x="9188" y="1"/>
                    <a:pt x="9129" y="1"/>
                  </a:cubicBezTo>
                  <a:cubicBezTo>
                    <a:pt x="9101" y="1"/>
                    <a:pt x="9073" y="1"/>
                    <a:pt x="90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27"/>
            <p:cNvSpPr/>
            <p:nvPr/>
          </p:nvSpPr>
          <p:spPr>
            <a:xfrm>
              <a:off x="1757411" y="753296"/>
              <a:ext cx="832434" cy="1511256"/>
            </a:xfrm>
            <a:custGeom>
              <a:avLst/>
              <a:gdLst/>
              <a:ahLst/>
              <a:cxnLst/>
              <a:rect l="l" t="t" r="r" b="b"/>
              <a:pathLst>
                <a:path w="11288" h="20493" extrusionOk="0">
                  <a:moveTo>
                    <a:pt x="8165" y="0"/>
                  </a:moveTo>
                  <a:cubicBezTo>
                    <a:pt x="8131" y="0"/>
                    <a:pt x="8096" y="1"/>
                    <a:pt x="8062" y="2"/>
                  </a:cubicBezTo>
                  <a:cubicBezTo>
                    <a:pt x="7806" y="5"/>
                    <a:pt x="7547" y="42"/>
                    <a:pt x="7285" y="108"/>
                  </a:cubicBezTo>
                  <a:cubicBezTo>
                    <a:pt x="6960" y="195"/>
                    <a:pt x="6627" y="324"/>
                    <a:pt x="6299" y="497"/>
                  </a:cubicBezTo>
                  <a:cubicBezTo>
                    <a:pt x="6291" y="501"/>
                    <a:pt x="6288" y="501"/>
                    <a:pt x="6285" y="501"/>
                  </a:cubicBezTo>
                  <a:lnTo>
                    <a:pt x="6285" y="504"/>
                  </a:lnTo>
                  <a:cubicBezTo>
                    <a:pt x="6119" y="591"/>
                    <a:pt x="5953" y="683"/>
                    <a:pt x="5790" y="790"/>
                  </a:cubicBezTo>
                  <a:lnTo>
                    <a:pt x="5611" y="909"/>
                  </a:lnTo>
                  <a:lnTo>
                    <a:pt x="5604" y="909"/>
                  </a:lnTo>
                  <a:cubicBezTo>
                    <a:pt x="5451" y="1015"/>
                    <a:pt x="5299" y="1129"/>
                    <a:pt x="5146" y="1244"/>
                  </a:cubicBezTo>
                  <a:lnTo>
                    <a:pt x="5146" y="1248"/>
                  </a:lnTo>
                  <a:cubicBezTo>
                    <a:pt x="3973" y="2161"/>
                    <a:pt x="2837" y="3496"/>
                    <a:pt x="1851" y="4965"/>
                  </a:cubicBezTo>
                  <a:cubicBezTo>
                    <a:pt x="562" y="6888"/>
                    <a:pt x="1" y="8020"/>
                    <a:pt x="230" y="8984"/>
                  </a:cubicBezTo>
                  <a:cubicBezTo>
                    <a:pt x="286" y="9226"/>
                    <a:pt x="392" y="9459"/>
                    <a:pt x="556" y="9691"/>
                  </a:cubicBezTo>
                  <a:cubicBezTo>
                    <a:pt x="605" y="9765"/>
                    <a:pt x="662" y="9841"/>
                    <a:pt x="725" y="9914"/>
                  </a:cubicBezTo>
                  <a:cubicBezTo>
                    <a:pt x="815" y="10027"/>
                    <a:pt x="918" y="10137"/>
                    <a:pt x="1034" y="10249"/>
                  </a:cubicBezTo>
                  <a:cubicBezTo>
                    <a:pt x="1107" y="10319"/>
                    <a:pt x="1180" y="10382"/>
                    <a:pt x="1253" y="10439"/>
                  </a:cubicBezTo>
                  <a:cubicBezTo>
                    <a:pt x="1595" y="10704"/>
                    <a:pt x="1933" y="10811"/>
                    <a:pt x="2255" y="10811"/>
                  </a:cubicBezTo>
                  <a:cubicBezTo>
                    <a:pt x="3174" y="10811"/>
                    <a:pt x="3954" y="9936"/>
                    <a:pt x="4259" y="9392"/>
                  </a:cubicBezTo>
                  <a:cubicBezTo>
                    <a:pt x="4671" y="8662"/>
                    <a:pt x="5212" y="8097"/>
                    <a:pt x="5674" y="8057"/>
                  </a:cubicBezTo>
                  <a:cubicBezTo>
                    <a:pt x="5698" y="8054"/>
                    <a:pt x="5724" y="8054"/>
                    <a:pt x="5747" y="8054"/>
                  </a:cubicBezTo>
                  <a:cubicBezTo>
                    <a:pt x="5747" y="8054"/>
                    <a:pt x="5750" y="8053"/>
                    <a:pt x="5755" y="8053"/>
                  </a:cubicBezTo>
                  <a:cubicBezTo>
                    <a:pt x="5777" y="8053"/>
                    <a:pt x="5847" y="8060"/>
                    <a:pt x="5923" y="8130"/>
                  </a:cubicBezTo>
                  <a:cubicBezTo>
                    <a:pt x="6092" y="8287"/>
                    <a:pt x="6291" y="8758"/>
                    <a:pt x="6089" y="10166"/>
                  </a:cubicBezTo>
                  <a:cubicBezTo>
                    <a:pt x="5704" y="12847"/>
                    <a:pt x="5203" y="18397"/>
                    <a:pt x="5960" y="19553"/>
                  </a:cubicBezTo>
                  <a:cubicBezTo>
                    <a:pt x="6176" y="19886"/>
                    <a:pt x="6484" y="20138"/>
                    <a:pt x="6849" y="20294"/>
                  </a:cubicBezTo>
                  <a:lnTo>
                    <a:pt x="6849" y="20297"/>
                  </a:lnTo>
                  <a:cubicBezTo>
                    <a:pt x="7006" y="20367"/>
                    <a:pt x="7172" y="20417"/>
                    <a:pt x="7348" y="20450"/>
                  </a:cubicBezTo>
                  <a:cubicBezTo>
                    <a:pt x="7496" y="20478"/>
                    <a:pt x="7650" y="20493"/>
                    <a:pt x="7806" y="20493"/>
                  </a:cubicBezTo>
                  <a:cubicBezTo>
                    <a:pt x="7927" y="20493"/>
                    <a:pt x="8049" y="20484"/>
                    <a:pt x="8172" y="20467"/>
                  </a:cubicBezTo>
                  <a:lnTo>
                    <a:pt x="8175" y="20467"/>
                  </a:lnTo>
                  <a:cubicBezTo>
                    <a:pt x="8776" y="20384"/>
                    <a:pt x="9400" y="20091"/>
                    <a:pt x="9939" y="19553"/>
                  </a:cubicBezTo>
                  <a:cubicBezTo>
                    <a:pt x="11287" y="18208"/>
                    <a:pt x="11048" y="8961"/>
                    <a:pt x="10952" y="6217"/>
                  </a:cubicBezTo>
                  <a:cubicBezTo>
                    <a:pt x="10869" y="3855"/>
                    <a:pt x="10583" y="1059"/>
                    <a:pt x="9112" y="241"/>
                  </a:cubicBezTo>
                  <a:cubicBezTo>
                    <a:pt x="8876" y="105"/>
                    <a:pt x="8610" y="29"/>
                    <a:pt x="8312" y="5"/>
                  </a:cubicBezTo>
                  <a:cubicBezTo>
                    <a:pt x="8263" y="2"/>
                    <a:pt x="8214" y="0"/>
                    <a:pt x="81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27"/>
            <p:cNvSpPr/>
            <p:nvPr/>
          </p:nvSpPr>
          <p:spPr>
            <a:xfrm>
              <a:off x="1849814" y="1336691"/>
              <a:ext cx="326027" cy="213860"/>
            </a:xfrm>
            <a:custGeom>
              <a:avLst/>
              <a:gdLst/>
              <a:ahLst/>
              <a:cxnLst/>
              <a:rect l="l" t="t" r="r" b="b"/>
              <a:pathLst>
                <a:path w="4421" h="2900" extrusionOk="0">
                  <a:moveTo>
                    <a:pt x="3899" y="0"/>
                  </a:moveTo>
                  <a:cubicBezTo>
                    <a:pt x="3600" y="0"/>
                    <a:pt x="3262" y="86"/>
                    <a:pt x="2983" y="196"/>
                  </a:cubicBezTo>
                  <a:cubicBezTo>
                    <a:pt x="2248" y="492"/>
                    <a:pt x="2205" y="897"/>
                    <a:pt x="1176" y="1930"/>
                  </a:cubicBezTo>
                  <a:cubicBezTo>
                    <a:pt x="764" y="2338"/>
                    <a:pt x="372" y="2521"/>
                    <a:pt x="0" y="2528"/>
                  </a:cubicBezTo>
                  <a:cubicBezTo>
                    <a:pt x="342" y="2793"/>
                    <a:pt x="681" y="2899"/>
                    <a:pt x="1003" y="2899"/>
                  </a:cubicBezTo>
                  <a:cubicBezTo>
                    <a:pt x="1923" y="2899"/>
                    <a:pt x="2700" y="2027"/>
                    <a:pt x="3006" y="1481"/>
                  </a:cubicBezTo>
                  <a:cubicBezTo>
                    <a:pt x="3418" y="751"/>
                    <a:pt x="3959" y="186"/>
                    <a:pt x="4421" y="146"/>
                  </a:cubicBezTo>
                  <a:cubicBezTo>
                    <a:pt x="4292" y="40"/>
                    <a:pt x="4109" y="0"/>
                    <a:pt x="389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27"/>
            <p:cNvSpPr/>
            <p:nvPr/>
          </p:nvSpPr>
          <p:spPr>
            <a:xfrm>
              <a:off x="2351946" y="753223"/>
              <a:ext cx="219023" cy="1509413"/>
            </a:xfrm>
            <a:custGeom>
              <a:avLst/>
              <a:gdLst/>
              <a:ahLst/>
              <a:cxnLst/>
              <a:rect l="l" t="t" r="r" b="b"/>
              <a:pathLst>
                <a:path w="2970" h="20468" extrusionOk="0">
                  <a:moveTo>
                    <a:pt x="83" y="0"/>
                  </a:moveTo>
                  <a:cubicBezTo>
                    <a:pt x="57" y="0"/>
                    <a:pt x="30" y="3"/>
                    <a:pt x="0" y="3"/>
                  </a:cubicBezTo>
                  <a:lnTo>
                    <a:pt x="27" y="30"/>
                  </a:lnTo>
                  <a:cubicBezTo>
                    <a:pt x="27" y="30"/>
                    <a:pt x="1303" y="408"/>
                    <a:pt x="1531" y="1435"/>
                  </a:cubicBezTo>
                  <a:cubicBezTo>
                    <a:pt x="1714" y="2255"/>
                    <a:pt x="2514" y="6397"/>
                    <a:pt x="2514" y="10307"/>
                  </a:cubicBezTo>
                  <a:cubicBezTo>
                    <a:pt x="2514" y="11280"/>
                    <a:pt x="2465" y="12240"/>
                    <a:pt x="2345" y="13130"/>
                  </a:cubicBezTo>
                  <a:cubicBezTo>
                    <a:pt x="1870" y="16598"/>
                    <a:pt x="944" y="19192"/>
                    <a:pt x="113" y="20468"/>
                  </a:cubicBezTo>
                  <a:cubicBezTo>
                    <a:pt x="714" y="20385"/>
                    <a:pt x="1338" y="20092"/>
                    <a:pt x="1877" y="19554"/>
                  </a:cubicBezTo>
                  <a:cubicBezTo>
                    <a:pt x="2777" y="18657"/>
                    <a:pt x="2970" y="14243"/>
                    <a:pt x="2970" y="10589"/>
                  </a:cubicBezTo>
                  <a:cubicBezTo>
                    <a:pt x="2970" y="8766"/>
                    <a:pt x="2923" y="7132"/>
                    <a:pt x="2890" y="6218"/>
                  </a:cubicBezTo>
                  <a:cubicBezTo>
                    <a:pt x="2807" y="3856"/>
                    <a:pt x="2521" y="1060"/>
                    <a:pt x="1050" y="242"/>
                  </a:cubicBezTo>
                  <a:cubicBezTo>
                    <a:pt x="814" y="106"/>
                    <a:pt x="548" y="30"/>
                    <a:pt x="250" y="6"/>
                  </a:cubicBezTo>
                  <a:cubicBezTo>
                    <a:pt x="193" y="3"/>
                    <a:pt x="140" y="0"/>
                    <a:pt x="83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27"/>
            <p:cNvSpPr/>
            <p:nvPr/>
          </p:nvSpPr>
          <p:spPr>
            <a:xfrm>
              <a:off x="2251505" y="1221575"/>
              <a:ext cx="70869" cy="88789"/>
            </a:xfrm>
            <a:custGeom>
              <a:avLst/>
              <a:gdLst/>
              <a:ahLst/>
              <a:cxnLst/>
              <a:rect l="l" t="t" r="r" b="b"/>
              <a:pathLst>
                <a:path w="961" h="1204" extrusionOk="0">
                  <a:moveTo>
                    <a:pt x="801" y="0"/>
                  </a:moveTo>
                  <a:cubicBezTo>
                    <a:pt x="558" y="46"/>
                    <a:pt x="276" y="73"/>
                    <a:pt x="17" y="93"/>
                  </a:cubicBezTo>
                  <a:lnTo>
                    <a:pt x="17" y="96"/>
                  </a:lnTo>
                  <a:lnTo>
                    <a:pt x="0" y="1202"/>
                  </a:lnTo>
                  <a:cubicBezTo>
                    <a:pt x="19" y="1203"/>
                    <a:pt x="37" y="1204"/>
                    <a:pt x="55" y="1204"/>
                  </a:cubicBezTo>
                  <a:cubicBezTo>
                    <a:pt x="960" y="1204"/>
                    <a:pt x="801" y="0"/>
                    <a:pt x="8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27"/>
            <p:cNvSpPr/>
            <p:nvPr/>
          </p:nvSpPr>
          <p:spPr>
            <a:xfrm>
              <a:off x="2180488" y="1228360"/>
              <a:ext cx="72344" cy="81931"/>
            </a:xfrm>
            <a:custGeom>
              <a:avLst/>
              <a:gdLst/>
              <a:ahLst/>
              <a:cxnLst/>
              <a:rect l="l" t="t" r="r" b="b"/>
              <a:pathLst>
                <a:path w="981" h="1111" extrusionOk="0">
                  <a:moveTo>
                    <a:pt x="980" y="1"/>
                  </a:moveTo>
                  <a:cubicBezTo>
                    <a:pt x="558" y="28"/>
                    <a:pt x="206" y="28"/>
                    <a:pt x="206" y="28"/>
                  </a:cubicBezTo>
                  <a:cubicBezTo>
                    <a:pt x="206" y="28"/>
                    <a:pt x="0" y="1060"/>
                    <a:pt x="963" y="1110"/>
                  </a:cubicBezTo>
                  <a:lnTo>
                    <a:pt x="980" y="4"/>
                  </a:lnTo>
                  <a:lnTo>
                    <a:pt x="9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27"/>
            <p:cNvSpPr/>
            <p:nvPr/>
          </p:nvSpPr>
          <p:spPr>
            <a:xfrm>
              <a:off x="1969060" y="1068408"/>
              <a:ext cx="144393" cy="144393"/>
            </a:xfrm>
            <a:custGeom>
              <a:avLst/>
              <a:gdLst/>
              <a:ahLst/>
              <a:cxnLst/>
              <a:rect l="l" t="t" r="r" b="b"/>
              <a:pathLst>
                <a:path w="1958" h="1958" extrusionOk="0">
                  <a:moveTo>
                    <a:pt x="981" y="1"/>
                  </a:moveTo>
                  <a:cubicBezTo>
                    <a:pt x="439" y="1"/>
                    <a:pt x="1" y="439"/>
                    <a:pt x="1" y="977"/>
                  </a:cubicBezTo>
                  <a:cubicBezTo>
                    <a:pt x="1" y="1519"/>
                    <a:pt x="439" y="1958"/>
                    <a:pt x="981" y="1958"/>
                  </a:cubicBezTo>
                  <a:cubicBezTo>
                    <a:pt x="1519" y="1958"/>
                    <a:pt x="1957" y="1519"/>
                    <a:pt x="1957" y="977"/>
                  </a:cubicBezTo>
                  <a:cubicBezTo>
                    <a:pt x="1957" y="439"/>
                    <a:pt x="1519" y="1"/>
                    <a:pt x="9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27"/>
            <p:cNvSpPr/>
            <p:nvPr/>
          </p:nvSpPr>
          <p:spPr>
            <a:xfrm>
              <a:off x="2035210" y="1077773"/>
              <a:ext cx="62757" cy="62757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0"/>
                  </a:moveTo>
                  <a:cubicBezTo>
                    <a:pt x="190" y="0"/>
                    <a:pt x="1" y="189"/>
                    <a:pt x="1" y="425"/>
                  </a:cubicBezTo>
                  <a:cubicBezTo>
                    <a:pt x="1" y="661"/>
                    <a:pt x="190" y="850"/>
                    <a:pt x="425" y="850"/>
                  </a:cubicBezTo>
                  <a:cubicBezTo>
                    <a:pt x="661" y="850"/>
                    <a:pt x="850" y="661"/>
                    <a:pt x="850" y="425"/>
                  </a:cubicBezTo>
                  <a:cubicBezTo>
                    <a:pt x="850" y="189"/>
                    <a:pt x="661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27"/>
            <p:cNvSpPr/>
            <p:nvPr/>
          </p:nvSpPr>
          <p:spPr>
            <a:xfrm>
              <a:off x="1982040" y="1139276"/>
              <a:ext cx="67182" cy="66887"/>
            </a:xfrm>
            <a:custGeom>
              <a:avLst/>
              <a:gdLst/>
              <a:ahLst/>
              <a:cxnLst/>
              <a:rect l="l" t="t" r="r" b="b"/>
              <a:pathLst>
                <a:path w="911" h="907" extrusionOk="0">
                  <a:moveTo>
                    <a:pt x="455" y="0"/>
                  </a:moveTo>
                  <a:cubicBezTo>
                    <a:pt x="207" y="0"/>
                    <a:pt x="1" y="203"/>
                    <a:pt x="1" y="451"/>
                  </a:cubicBezTo>
                  <a:cubicBezTo>
                    <a:pt x="1" y="704"/>
                    <a:pt x="207" y="907"/>
                    <a:pt x="455" y="907"/>
                  </a:cubicBezTo>
                  <a:cubicBezTo>
                    <a:pt x="708" y="907"/>
                    <a:pt x="911" y="704"/>
                    <a:pt x="911" y="451"/>
                  </a:cubicBezTo>
                  <a:cubicBezTo>
                    <a:pt x="911" y="203"/>
                    <a:pt x="708" y="0"/>
                    <a:pt x="4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27"/>
            <p:cNvSpPr/>
            <p:nvPr/>
          </p:nvSpPr>
          <p:spPr>
            <a:xfrm>
              <a:off x="2304675" y="1063393"/>
              <a:ext cx="141148" cy="138346"/>
            </a:xfrm>
            <a:custGeom>
              <a:avLst/>
              <a:gdLst/>
              <a:ahLst/>
              <a:cxnLst/>
              <a:rect l="l" t="t" r="r" b="b"/>
              <a:pathLst>
                <a:path w="1914" h="1876" extrusionOk="0">
                  <a:moveTo>
                    <a:pt x="1692" y="0"/>
                  </a:moveTo>
                  <a:cubicBezTo>
                    <a:pt x="1660" y="0"/>
                    <a:pt x="1628" y="8"/>
                    <a:pt x="1598" y="26"/>
                  </a:cubicBezTo>
                  <a:lnTo>
                    <a:pt x="100" y="879"/>
                  </a:lnTo>
                  <a:cubicBezTo>
                    <a:pt x="37" y="916"/>
                    <a:pt x="0" y="985"/>
                    <a:pt x="3" y="1059"/>
                  </a:cubicBezTo>
                  <a:cubicBezTo>
                    <a:pt x="6" y="1132"/>
                    <a:pt x="53" y="1195"/>
                    <a:pt x="120" y="1224"/>
                  </a:cubicBezTo>
                  <a:lnTo>
                    <a:pt x="1618" y="1862"/>
                  </a:lnTo>
                  <a:cubicBezTo>
                    <a:pt x="1641" y="1873"/>
                    <a:pt x="1668" y="1876"/>
                    <a:pt x="1694" y="1876"/>
                  </a:cubicBezTo>
                  <a:cubicBezTo>
                    <a:pt x="1767" y="1876"/>
                    <a:pt x="1840" y="1833"/>
                    <a:pt x="1870" y="1759"/>
                  </a:cubicBezTo>
                  <a:cubicBezTo>
                    <a:pt x="1913" y="1660"/>
                    <a:pt x="1867" y="1547"/>
                    <a:pt x="1767" y="1503"/>
                  </a:cubicBezTo>
                  <a:lnTo>
                    <a:pt x="631" y="1022"/>
                  </a:lnTo>
                  <a:lnTo>
                    <a:pt x="1787" y="364"/>
                  </a:lnTo>
                  <a:cubicBezTo>
                    <a:pt x="1880" y="312"/>
                    <a:pt x="1913" y="192"/>
                    <a:pt x="1860" y="99"/>
                  </a:cubicBezTo>
                  <a:cubicBezTo>
                    <a:pt x="1824" y="36"/>
                    <a:pt x="1760" y="0"/>
                    <a:pt x="16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27"/>
            <p:cNvSpPr/>
            <p:nvPr/>
          </p:nvSpPr>
          <p:spPr>
            <a:xfrm>
              <a:off x="2089855" y="1205573"/>
              <a:ext cx="275585" cy="32227"/>
            </a:xfrm>
            <a:custGeom>
              <a:avLst/>
              <a:gdLst/>
              <a:ahLst/>
              <a:cxnLst/>
              <a:rect l="l" t="t" r="r" b="b"/>
              <a:pathLst>
                <a:path w="3737" h="437" extrusionOk="0">
                  <a:moveTo>
                    <a:pt x="110" y="0"/>
                  </a:moveTo>
                  <a:cubicBezTo>
                    <a:pt x="75" y="0"/>
                    <a:pt x="42" y="18"/>
                    <a:pt x="23" y="51"/>
                  </a:cubicBezTo>
                  <a:cubicBezTo>
                    <a:pt x="0" y="101"/>
                    <a:pt x="17" y="157"/>
                    <a:pt x="63" y="184"/>
                  </a:cubicBezTo>
                  <a:cubicBezTo>
                    <a:pt x="93" y="197"/>
                    <a:pt x="552" y="436"/>
                    <a:pt x="1595" y="436"/>
                  </a:cubicBezTo>
                  <a:cubicBezTo>
                    <a:pt x="2126" y="436"/>
                    <a:pt x="2804" y="373"/>
                    <a:pt x="3650" y="193"/>
                  </a:cubicBezTo>
                  <a:cubicBezTo>
                    <a:pt x="3704" y="181"/>
                    <a:pt x="3737" y="130"/>
                    <a:pt x="3727" y="78"/>
                  </a:cubicBezTo>
                  <a:cubicBezTo>
                    <a:pt x="3715" y="32"/>
                    <a:pt x="3678" y="1"/>
                    <a:pt x="3634" y="1"/>
                  </a:cubicBezTo>
                  <a:cubicBezTo>
                    <a:pt x="3627" y="1"/>
                    <a:pt x="3619" y="2"/>
                    <a:pt x="3611" y="4"/>
                  </a:cubicBezTo>
                  <a:cubicBezTo>
                    <a:pt x="2784" y="180"/>
                    <a:pt x="2122" y="239"/>
                    <a:pt x="1608" y="239"/>
                  </a:cubicBezTo>
                  <a:cubicBezTo>
                    <a:pt x="607" y="239"/>
                    <a:pt x="165" y="18"/>
                    <a:pt x="156" y="11"/>
                  </a:cubicBezTo>
                  <a:cubicBezTo>
                    <a:pt x="141" y="4"/>
                    <a:pt x="126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27"/>
            <p:cNvSpPr/>
            <p:nvPr/>
          </p:nvSpPr>
          <p:spPr>
            <a:xfrm>
              <a:off x="1907557" y="1230351"/>
              <a:ext cx="122785" cy="99261"/>
            </a:xfrm>
            <a:custGeom>
              <a:avLst/>
              <a:gdLst/>
              <a:ahLst/>
              <a:cxnLst/>
              <a:rect l="l" t="t" r="r" b="b"/>
              <a:pathLst>
                <a:path w="1665" h="1346" extrusionOk="0">
                  <a:moveTo>
                    <a:pt x="835" y="1"/>
                  </a:moveTo>
                  <a:cubicBezTo>
                    <a:pt x="376" y="1"/>
                    <a:pt x="1" y="303"/>
                    <a:pt x="1" y="674"/>
                  </a:cubicBezTo>
                  <a:cubicBezTo>
                    <a:pt x="1" y="1047"/>
                    <a:pt x="376" y="1346"/>
                    <a:pt x="835" y="1346"/>
                  </a:cubicBezTo>
                  <a:cubicBezTo>
                    <a:pt x="1293" y="1346"/>
                    <a:pt x="1665" y="1047"/>
                    <a:pt x="1665" y="674"/>
                  </a:cubicBezTo>
                  <a:cubicBezTo>
                    <a:pt x="1665" y="303"/>
                    <a:pt x="1293" y="1"/>
                    <a:pt x="835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27"/>
            <p:cNvSpPr/>
            <p:nvPr/>
          </p:nvSpPr>
          <p:spPr>
            <a:xfrm>
              <a:off x="2382329" y="1230351"/>
              <a:ext cx="122712" cy="99261"/>
            </a:xfrm>
            <a:custGeom>
              <a:avLst/>
              <a:gdLst/>
              <a:ahLst/>
              <a:cxnLst/>
              <a:rect l="l" t="t" r="r" b="b"/>
              <a:pathLst>
                <a:path w="1664" h="1346" extrusionOk="0">
                  <a:moveTo>
                    <a:pt x="834" y="1"/>
                  </a:moveTo>
                  <a:cubicBezTo>
                    <a:pt x="372" y="1"/>
                    <a:pt x="0" y="303"/>
                    <a:pt x="0" y="674"/>
                  </a:cubicBezTo>
                  <a:cubicBezTo>
                    <a:pt x="0" y="1047"/>
                    <a:pt x="372" y="1346"/>
                    <a:pt x="834" y="1346"/>
                  </a:cubicBezTo>
                  <a:cubicBezTo>
                    <a:pt x="1292" y="1346"/>
                    <a:pt x="1664" y="1047"/>
                    <a:pt x="1664" y="674"/>
                  </a:cubicBezTo>
                  <a:cubicBezTo>
                    <a:pt x="1664" y="303"/>
                    <a:pt x="1292" y="1"/>
                    <a:pt x="83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02" name="Google Shape;602;p27"/>
          <p:cNvGrpSpPr/>
          <p:nvPr/>
        </p:nvGrpSpPr>
        <p:grpSpPr>
          <a:xfrm rot="889286">
            <a:off x="6674771" y="2856650"/>
            <a:ext cx="1912774" cy="1010181"/>
            <a:chOff x="5862862" y="867279"/>
            <a:chExt cx="1912829" cy="1010210"/>
          </a:xfrm>
        </p:grpSpPr>
        <p:sp>
          <p:nvSpPr>
            <p:cNvPr id="603" name="Google Shape;603;p27"/>
            <p:cNvSpPr/>
            <p:nvPr/>
          </p:nvSpPr>
          <p:spPr>
            <a:xfrm rot="1233980">
              <a:off x="7702903" y="1677825"/>
              <a:ext cx="968" cy="7906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27"/>
            <p:cNvSpPr/>
            <p:nvPr/>
          </p:nvSpPr>
          <p:spPr>
            <a:xfrm rot="1233980">
              <a:off x="5865970" y="1190581"/>
              <a:ext cx="1906613" cy="363607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42863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27"/>
            <p:cNvSpPr/>
            <p:nvPr/>
          </p:nvSpPr>
          <p:spPr>
            <a:xfrm rot="1233980">
              <a:off x="7060840" y="1317101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2" y="2842"/>
                    <a:pt x="70" y="2877"/>
                    <a:pt x="67" y="2877"/>
                  </a:cubicBezTo>
                  <a:cubicBezTo>
                    <a:pt x="64" y="2877"/>
                    <a:pt x="60" y="2849"/>
                    <a:pt x="57" y="2821"/>
                  </a:cubicBezTo>
                  <a:lnTo>
                    <a:pt x="70" y="2732"/>
                  </a:lnTo>
                  <a:close/>
                  <a:moveTo>
                    <a:pt x="2382" y="3356"/>
                  </a:moveTo>
                  <a:cubicBezTo>
                    <a:pt x="2379" y="3382"/>
                    <a:pt x="2374" y="3429"/>
                    <a:pt x="2368" y="3485"/>
                  </a:cubicBezTo>
                  <a:lnTo>
                    <a:pt x="2368" y="3476"/>
                  </a:lnTo>
                  <a:cubicBezTo>
                    <a:pt x="2375" y="3416"/>
                    <a:pt x="2380" y="3378"/>
                    <a:pt x="2382" y="3356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9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21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32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6" y="2510"/>
                    <a:pt x="2217" y="2580"/>
                  </a:cubicBezTo>
                  <a:cubicBezTo>
                    <a:pt x="2246" y="2199"/>
                    <a:pt x="2279" y="1819"/>
                    <a:pt x="2325" y="1436"/>
                  </a:cubicBezTo>
                  <a:cubicBezTo>
                    <a:pt x="2332" y="1280"/>
                    <a:pt x="2332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lnTo>
                    <a:pt x="2309" y="5698"/>
                  </a:ln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51" y="6336"/>
                  </a:moveTo>
                  <a:cubicBezTo>
                    <a:pt x="2448" y="6350"/>
                    <a:pt x="2448" y="6362"/>
                    <a:pt x="2444" y="6376"/>
                  </a:cubicBezTo>
                  <a:cubicBezTo>
                    <a:pt x="2448" y="6359"/>
                    <a:pt x="2448" y="6346"/>
                    <a:pt x="2451" y="6336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22" y="886"/>
                  </a:lnTo>
                  <a:lnTo>
                    <a:pt x="222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9" y="1371"/>
                    <a:pt x="173" y="1181"/>
                  </a:cubicBezTo>
                  <a:lnTo>
                    <a:pt x="173" y="1181"/>
                  </a:lnTo>
                  <a:cubicBezTo>
                    <a:pt x="153" y="1270"/>
                    <a:pt x="163" y="1405"/>
                    <a:pt x="169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9" y="1986"/>
                  </a:cubicBezTo>
                  <a:cubicBezTo>
                    <a:pt x="119" y="1986"/>
                    <a:pt x="130" y="1664"/>
                    <a:pt x="124" y="1664"/>
                  </a:cubicBezTo>
                  <a:lnTo>
                    <a:pt x="124" y="1664"/>
                  </a:lnTo>
                  <a:cubicBezTo>
                    <a:pt x="123" y="1664"/>
                    <a:pt x="122" y="1673"/>
                    <a:pt x="120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7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4" y="3856"/>
                    <a:pt x="54" y="4071"/>
                  </a:cubicBezTo>
                  <a:cubicBezTo>
                    <a:pt x="54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40" y="6161"/>
                    <a:pt x="169" y="6323"/>
                    <a:pt x="199" y="6495"/>
                  </a:cubicBezTo>
                  <a:lnTo>
                    <a:pt x="2306" y="6495"/>
                  </a:lnTo>
                  <a:cubicBezTo>
                    <a:pt x="2296" y="6409"/>
                    <a:pt x="2283" y="6323"/>
                    <a:pt x="2272" y="6240"/>
                  </a:cubicBezTo>
                  <a:cubicBezTo>
                    <a:pt x="2252" y="6062"/>
                    <a:pt x="2240" y="5883"/>
                    <a:pt x="2226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20" y="4738"/>
                    <a:pt x="2245" y="5003"/>
                    <a:pt x="2257" y="5003"/>
                  </a:cubicBezTo>
                  <a:cubicBezTo>
                    <a:pt x="2260" y="5003"/>
                    <a:pt x="2262" y="4981"/>
                    <a:pt x="2263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5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27" y="5816"/>
                    <a:pt x="2326" y="5962"/>
                    <a:pt x="2329" y="6111"/>
                  </a:cubicBezTo>
                  <a:lnTo>
                    <a:pt x="2329" y="6111"/>
                  </a:lnTo>
                  <a:lnTo>
                    <a:pt x="2332" y="6104"/>
                  </a:lnTo>
                  <a:lnTo>
                    <a:pt x="2332" y="6104"/>
                  </a:lnTo>
                  <a:cubicBezTo>
                    <a:pt x="2332" y="6108"/>
                    <a:pt x="2332" y="6108"/>
                    <a:pt x="2329" y="6111"/>
                  </a:cubicBezTo>
                  <a:lnTo>
                    <a:pt x="2329" y="6111"/>
                  </a:lnTo>
                  <a:cubicBezTo>
                    <a:pt x="2329" y="6111"/>
                    <a:pt x="2329" y="6111"/>
                    <a:pt x="2329" y="6111"/>
                  </a:cubicBezTo>
                  <a:lnTo>
                    <a:pt x="2329" y="6111"/>
                  </a:lnTo>
                  <a:lnTo>
                    <a:pt x="2329" y="6112"/>
                  </a:lnTo>
                  <a:cubicBezTo>
                    <a:pt x="2329" y="6112"/>
                    <a:pt x="2329" y="6112"/>
                    <a:pt x="2329" y="6111"/>
                  </a:cubicBezTo>
                  <a:lnTo>
                    <a:pt x="2329" y="6111"/>
                  </a:lnTo>
                  <a:cubicBezTo>
                    <a:pt x="2331" y="6249"/>
                    <a:pt x="2338" y="6390"/>
                    <a:pt x="2362" y="6495"/>
                  </a:cubicBezTo>
                  <a:lnTo>
                    <a:pt x="2388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5" y="6383"/>
                    <a:pt x="2473" y="6300"/>
                    <a:pt x="2462" y="6300"/>
                  </a:cubicBezTo>
                  <a:cubicBezTo>
                    <a:pt x="2458" y="6300"/>
                    <a:pt x="2454" y="6311"/>
                    <a:pt x="2451" y="6336"/>
                  </a:cubicBezTo>
                  <a:cubicBezTo>
                    <a:pt x="2464" y="6211"/>
                    <a:pt x="2461" y="6098"/>
                    <a:pt x="2458" y="5976"/>
                  </a:cubicBezTo>
                  <a:cubicBezTo>
                    <a:pt x="2451" y="5843"/>
                    <a:pt x="2441" y="5701"/>
                    <a:pt x="2464" y="5512"/>
                  </a:cubicBezTo>
                  <a:lnTo>
                    <a:pt x="2464" y="5512"/>
                  </a:lnTo>
                  <a:cubicBezTo>
                    <a:pt x="2457" y="5518"/>
                    <a:pt x="2451" y="5545"/>
                    <a:pt x="2446" y="5545"/>
                  </a:cubicBezTo>
                  <a:cubicBezTo>
                    <a:pt x="2439" y="5545"/>
                    <a:pt x="2434" y="5502"/>
                    <a:pt x="2428" y="5318"/>
                  </a:cubicBezTo>
                  <a:cubicBezTo>
                    <a:pt x="2425" y="5304"/>
                    <a:pt x="2415" y="5268"/>
                    <a:pt x="2411" y="5248"/>
                  </a:cubicBezTo>
                  <a:lnTo>
                    <a:pt x="2411" y="5245"/>
                  </a:lnTo>
                  <a:cubicBezTo>
                    <a:pt x="2410" y="5237"/>
                    <a:pt x="2408" y="5233"/>
                    <a:pt x="2407" y="5233"/>
                  </a:cubicBezTo>
                  <a:lnTo>
                    <a:pt x="2407" y="5233"/>
                  </a:lnTo>
                  <a:cubicBezTo>
                    <a:pt x="2406" y="5233"/>
                    <a:pt x="2406" y="5239"/>
                    <a:pt x="2408" y="5251"/>
                  </a:cubicBezTo>
                  <a:cubicBezTo>
                    <a:pt x="2405" y="5327"/>
                    <a:pt x="2402" y="5390"/>
                    <a:pt x="2391" y="5417"/>
                  </a:cubicBezTo>
                  <a:cubicBezTo>
                    <a:pt x="2348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5" y="4020"/>
                  </a:cubicBezTo>
                  <a:cubicBezTo>
                    <a:pt x="2373" y="4020"/>
                    <a:pt x="2381" y="4069"/>
                    <a:pt x="2388" y="4213"/>
                  </a:cubicBezTo>
                  <a:lnTo>
                    <a:pt x="2388" y="3803"/>
                  </a:lnTo>
                  <a:cubicBezTo>
                    <a:pt x="2402" y="3562"/>
                    <a:pt x="2438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cubicBezTo>
                    <a:pt x="2431" y="2702"/>
                    <a:pt x="2431" y="2663"/>
                    <a:pt x="2435" y="2603"/>
                  </a:cubicBezTo>
                  <a:cubicBezTo>
                    <a:pt x="2431" y="2540"/>
                    <a:pt x="2438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lnTo>
                    <a:pt x="2521" y="1317"/>
                  </a:lnTo>
                  <a:cubicBezTo>
                    <a:pt x="2517" y="1234"/>
                    <a:pt x="2517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27"/>
            <p:cNvSpPr/>
            <p:nvPr/>
          </p:nvSpPr>
          <p:spPr>
            <a:xfrm rot="1233980">
              <a:off x="7283457" y="1404371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1697"/>
                  </a:lnTo>
                  <a:cubicBezTo>
                    <a:pt x="283" y="1866"/>
                    <a:pt x="283" y="2034"/>
                    <a:pt x="286" y="2203"/>
                  </a:cubicBezTo>
                  <a:lnTo>
                    <a:pt x="223" y="2213"/>
                  </a:lnTo>
                  <a:lnTo>
                    <a:pt x="286" y="2272"/>
                  </a:lnTo>
                  <a:cubicBezTo>
                    <a:pt x="286" y="2441"/>
                    <a:pt x="292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7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9" y="2051"/>
                    <a:pt x="252" y="1832"/>
                    <a:pt x="266" y="1747"/>
                  </a:cubicBezTo>
                  <a:cubicBezTo>
                    <a:pt x="272" y="1720"/>
                    <a:pt x="279" y="1703"/>
                    <a:pt x="286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6" y="5440"/>
                  </a:cubicBezTo>
                  <a:cubicBezTo>
                    <a:pt x="623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90" y="5787"/>
                    <a:pt x="556" y="5668"/>
                  </a:cubicBezTo>
                  <a:cubicBezTo>
                    <a:pt x="536" y="5599"/>
                    <a:pt x="517" y="5529"/>
                    <a:pt x="501" y="5457"/>
                  </a:cubicBezTo>
                  <a:cubicBezTo>
                    <a:pt x="481" y="5384"/>
                    <a:pt x="461" y="5311"/>
                    <a:pt x="441" y="5235"/>
                  </a:cubicBezTo>
                  <a:lnTo>
                    <a:pt x="451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21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3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5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5" y="5314"/>
                    <a:pt x="2792" y="5258"/>
                  </a:cubicBezTo>
                  <a:cubicBezTo>
                    <a:pt x="2778" y="5202"/>
                    <a:pt x="2766" y="5146"/>
                    <a:pt x="2749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2" y="2725"/>
                    <a:pt x="2346" y="2798"/>
                    <a:pt x="2336" y="2798"/>
                  </a:cubicBezTo>
                  <a:cubicBezTo>
                    <a:pt x="2320" y="2798"/>
                    <a:pt x="2294" y="2611"/>
                    <a:pt x="2276" y="2611"/>
                  </a:cubicBezTo>
                  <a:cubicBezTo>
                    <a:pt x="2271" y="2611"/>
                    <a:pt x="2266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3" y="2353"/>
                  </a:cubicBezTo>
                  <a:cubicBezTo>
                    <a:pt x="2341" y="2353"/>
                    <a:pt x="2340" y="2151"/>
                    <a:pt x="2349" y="1938"/>
                  </a:cubicBezTo>
                  <a:cubicBezTo>
                    <a:pt x="2355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395" y="1128"/>
                    <a:pt x="2412" y="810"/>
                    <a:pt x="2432" y="497"/>
                  </a:cubicBezTo>
                  <a:cubicBezTo>
                    <a:pt x="2247" y="228"/>
                    <a:pt x="2111" y="1"/>
                    <a:pt x="2111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9" y="225"/>
                  </a:cubicBezTo>
                  <a:cubicBezTo>
                    <a:pt x="318" y="152"/>
                    <a:pt x="315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27"/>
            <p:cNvSpPr/>
            <p:nvPr/>
          </p:nvSpPr>
          <p:spPr>
            <a:xfrm rot="1233980">
              <a:off x="6616301" y="1150288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4" y="3334"/>
                  </a:moveTo>
                  <a:cubicBezTo>
                    <a:pt x="2385" y="3334"/>
                    <a:pt x="2377" y="3397"/>
                    <a:pt x="2368" y="3485"/>
                  </a:cubicBezTo>
                  <a:cubicBezTo>
                    <a:pt x="2368" y="3479"/>
                    <a:pt x="2368" y="3479"/>
                    <a:pt x="2365" y="3476"/>
                  </a:cubicBezTo>
                  <a:cubicBezTo>
                    <a:pt x="2378" y="3374"/>
                    <a:pt x="2384" y="3334"/>
                    <a:pt x="2384" y="3334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29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332" y="6104"/>
                  </a:moveTo>
                  <a:lnTo>
                    <a:pt x="2332" y="6104"/>
                  </a:lnTo>
                  <a:cubicBezTo>
                    <a:pt x="2332" y="6106"/>
                    <a:pt x="2331" y="6107"/>
                    <a:pt x="2330" y="6107"/>
                  </a:cubicBezTo>
                  <a:lnTo>
                    <a:pt x="2330" y="6107"/>
                  </a:lnTo>
                  <a:lnTo>
                    <a:pt x="2332" y="6104"/>
                  </a:lnTo>
                  <a:close/>
                  <a:moveTo>
                    <a:pt x="2448" y="6339"/>
                  </a:moveTo>
                  <a:cubicBezTo>
                    <a:pt x="2448" y="6353"/>
                    <a:pt x="2448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53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8" y="1986"/>
                  </a:cubicBezTo>
                  <a:cubicBezTo>
                    <a:pt x="119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72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41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4" y="5545"/>
                  </a:cubicBezTo>
                  <a:cubicBezTo>
                    <a:pt x="2438" y="5545"/>
                    <a:pt x="2434" y="5502"/>
                    <a:pt x="2428" y="5318"/>
                  </a:cubicBezTo>
                  <a:cubicBezTo>
                    <a:pt x="2421" y="5304"/>
                    <a:pt x="2415" y="5268"/>
                    <a:pt x="2411" y="5248"/>
                  </a:cubicBezTo>
                  <a:lnTo>
                    <a:pt x="2411" y="5225"/>
                  </a:lnTo>
                  <a:cubicBezTo>
                    <a:pt x="2408" y="5231"/>
                    <a:pt x="2408" y="5235"/>
                    <a:pt x="2408" y="5245"/>
                  </a:cubicBez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4" y="4020"/>
                  </a:cubicBezTo>
                  <a:cubicBezTo>
                    <a:pt x="2372" y="4020"/>
                    <a:pt x="2379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21" y="1399"/>
                    <a:pt x="2521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27"/>
            <p:cNvSpPr/>
            <p:nvPr/>
          </p:nvSpPr>
          <p:spPr>
            <a:xfrm rot="1233980">
              <a:off x="6838918" y="123755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3" y="1697"/>
                  </a:moveTo>
                  <a:lnTo>
                    <a:pt x="283" y="2203"/>
                  </a:lnTo>
                  <a:lnTo>
                    <a:pt x="219" y="2213"/>
                  </a:lnTo>
                  <a:lnTo>
                    <a:pt x="283" y="2272"/>
                  </a:lnTo>
                  <a:cubicBezTo>
                    <a:pt x="286" y="2441"/>
                    <a:pt x="289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3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6" y="2051"/>
                    <a:pt x="249" y="1832"/>
                    <a:pt x="266" y="1747"/>
                  </a:cubicBezTo>
                  <a:cubicBezTo>
                    <a:pt x="272" y="1720"/>
                    <a:pt x="279" y="1703"/>
                    <a:pt x="283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3" y="5440"/>
                  </a:cubicBezTo>
                  <a:cubicBezTo>
                    <a:pt x="620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86" y="5787"/>
                    <a:pt x="553" y="5668"/>
                  </a:cubicBezTo>
                  <a:cubicBezTo>
                    <a:pt x="533" y="5599"/>
                    <a:pt x="517" y="5529"/>
                    <a:pt x="501" y="5457"/>
                  </a:cubicBezTo>
                  <a:cubicBezTo>
                    <a:pt x="481" y="5384"/>
                    <a:pt x="457" y="5311"/>
                    <a:pt x="441" y="5235"/>
                  </a:cubicBezTo>
                  <a:lnTo>
                    <a:pt x="448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17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4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2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5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2" y="5314"/>
                    <a:pt x="2792" y="5258"/>
                  </a:cubicBezTo>
                  <a:cubicBezTo>
                    <a:pt x="2778" y="5202"/>
                    <a:pt x="2763" y="5146"/>
                    <a:pt x="2749" y="5089"/>
                  </a:cubicBezTo>
                  <a:cubicBezTo>
                    <a:pt x="2723" y="4974"/>
                    <a:pt x="2696" y="4854"/>
                    <a:pt x="2670" y="4735"/>
                  </a:cubicBezTo>
                  <a:cubicBezTo>
                    <a:pt x="2613" y="4497"/>
                    <a:pt x="2594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1" y="2725"/>
                    <a:pt x="2345" y="2798"/>
                    <a:pt x="2334" y="2798"/>
                  </a:cubicBezTo>
                  <a:cubicBezTo>
                    <a:pt x="2318" y="2798"/>
                    <a:pt x="2292" y="2611"/>
                    <a:pt x="2275" y="2611"/>
                  </a:cubicBezTo>
                  <a:cubicBezTo>
                    <a:pt x="2270" y="2611"/>
                    <a:pt x="2265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2" y="2353"/>
                  </a:cubicBezTo>
                  <a:cubicBezTo>
                    <a:pt x="2341" y="2353"/>
                    <a:pt x="2337" y="2151"/>
                    <a:pt x="2349" y="1938"/>
                  </a:cubicBezTo>
                  <a:cubicBezTo>
                    <a:pt x="2355" y="1698"/>
                    <a:pt x="2359" y="1449"/>
                    <a:pt x="2384" y="1449"/>
                  </a:cubicBezTo>
                  <a:cubicBezTo>
                    <a:pt x="2385" y="1449"/>
                    <a:pt x="2385" y="1449"/>
                    <a:pt x="2386" y="1449"/>
                  </a:cubicBezTo>
                  <a:cubicBezTo>
                    <a:pt x="2402" y="959"/>
                    <a:pt x="2432" y="480"/>
                    <a:pt x="2465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5" y="225"/>
                  </a:cubicBezTo>
                  <a:cubicBezTo>
                    <a:pt x="318" y="152"/>
                    <a:pt x="312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27"/>
            <p:cNvSpPr/>
            <p:nvPr/>
          </p:nvSpPr>
          <p:spPr>
            <a:xfrm rot="1233980">
              <a:off x="6171762" y="983475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2" y="3334"/>
                  </a:moveTo>
                  <a:lnTo>
                    <a:pt x="2382" y="3334"/>
                  </a:lnTo>
                  <a:cubicBezTo>
                    <a:pt x="2382" y="3334"/>
                    <a:pt x="2376" y="3397"/>
                    <a:pt x="2368" y="3485"/>
                  </a:cubicBezTo>
                  <a:cubicBezTo>
                    <a:pt x="2365" y="3479"/>
                    <a:pt x="2365" y="3479"/>
                    <a:pt x="2365" y="3476"/>
                  </a:cubicBezTo>
                  <a:cubicBezTo>
                    <a:pt x="2377" y="3374"/>
                    <a:pt x="2381" y="3334"/>
                    <a:pt x="2382" y="3334"/>
                  </a:cubicBezTo>
                  <a:close/>
                  <a:moveTo>
                    <a:pt x="2329" y="599"/>
                  </a:moveTo>
                  <a:cubicBezTo>
                    <a:pt x="2339" y="642"/>
                    <a:pt x="2352" y="695"/>
                    <a:pt x="2359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5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1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1" y="1810"/>
                    <a:pt x="2384" y="1861"/>
                    <a:pt x="2371" y="1861"/>
                  </a:cubicBezTo>
                  <a:cubicBezTo>
                    <a:pt x="2363" y="1861"/>
                    <a:pt x="2357" y="1840"/>
                    <a:pt x="2354" y="1840"/>
                  </a:cubicBezTo>
                  <a:cubicBezTo>
                    <a:pt x="2352" y="1840"/>
                    <a:pt x="2352" y="1845"/>
                    <a:pt x="2352" y="1859"/>
                  </a:cubicBezTo>
                  <a:cubicBezTo>
                    <a:pt x="2299" y="2335"/>
                    <a:pt x="2309" y="2540"/>
                    <a:pt x="2329" y="2722"/>
                  </a:cubicBezTo>
                  <a:cubicBezTo>
                    <a:pt x="2345" y="2904"/>
                    <a:pt x="2359" y="3069"/>
                    <a:pt x="2316" y="3462"/>
                  </a:cubicBezTo>
                  <a:cubicBezTo>
                    <a:pt x="2296" y="3575"/>
                    <a:pt x="2278" y="3609"/>
                    <a:pt x="2262" y="3609"/>
                  </a:cubicBezTo>
                  <a:cubicBezTo>
                    <a:pt x="2239" y="3609"/>
                    <a:pt x="2219" y="3534"/>
                    <a:pt x="2201" y="3534"/>
                  </a:cubicBezTo>
                  <a:cubicBezTo>
                    <a:pt x="2197" y="3534"/>
                    <a:pt x="2193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29" y="973"/>
                  </a:cubicBezTo>
                  <a:lnTo>
                    <a:pt x="2329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48" y="6339"/>
                  </a:moveTo>
                  <a:cubicBezTo>
                    <a:pt x="2448" y="6353"/>
                    <a:pt x="2444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cubicBezTo>
                    <a:pt x="166" y="10"/>
                    <a:pt x="166" y="21"/>
                    <a:pt x="166" y="27"/>
                  </a:cubicBez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3" y="1350"/>
                  </a:lnTo>
                  <a:cubicBezTo>
                    <a:pt x="207" y="1402"/>
                    <a:pt x="198" y="1439"/>
                    <a:pt x="189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49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3" y="1747"/>
                  </a:cubicBezTo>
                  <a:cubicBezTo>
                    <a:pt x="159" y="1924"/>
                    <a:pt x="145" y="1986"/>
                    <a:pt x="137" y="1986"/>
                  </a:cubicBezTo>
                  <a:cubicBezTo>
                    <a:pt x="118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67" y="2794"/>
                    <a:pt x="50" y="2669"/>
                    <a:pt x="44" y="2768"/>
                  </a:cubicBezTo>
                  <a:cubicBezTo>
                    <a:pt x="41" y="2768"/>
                    <a:pt x="37" y="2778"/>
                    <a:pt x="37" y="2801"/>
                  </a:cubicBezTo>
                  <a:cubicBezTo>
                    <a:pt x="37" y="2824"/>
                    <a:pt x="34" y="2861"/>
                    <a:pt x="34" y="2924"/>
                  </a:cubicBezTo>
                  <a:lnTo>
                    <a:pt x="1" y="3508"/>
                  </a:lnTo>
                  <a:lnTo>
                    <a:pt x="57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8" y="3665"/>
                    <a:pt x="76" y="3639"/>
                    <a:pt x="90" y="3578"/>
                  </a:cubicBezTo>
                  <a:lnTo>
                    <a:pt x="90" y="3578"/>
                  </a:lnTo>
                  <a:cubicBezTo>
                    <a:pt x="67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4" y="4567"/>
                    <a:pt x="44" y="4699"/>
                    <a:pt x="50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69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3" y="5245"/>
                    <a:pt x="2183" y="5013"/>
                  </a:cubicBezTo>
                  <a:lnTo>
                    <a:pt x="2183" y="5013"/>
                  </a:lnTo>
                  <a:cubicBezTo>
                    <a:pt x="2188" y="5033"/>
                    <a:pt x="2193" y="5043"/>
                    <a:pt x="2196" y="5043"/>
                  </a:cubicBezTo>
                  <a:cubicBezTo>
                    <a:pt x="2199" y="5043"/>
                    <a:pt x="2202" y="5035"/>
                    <a:pt x="2203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79" y="5083"/>
                    <a:pt x="2306" y="5248"/>
                    <a:pt x="2325" y="5430"/>
                  </a:cubicBezTo>
                  <a:cubicBezTo>
                    <a:pt x="2336" y="5520"/>
                    <a:pt x="2342" y="5616"/>
                    <a:pt x="2348" y="5715"/>
                  </a:cubicBezTo>
                  <a:cubicBezTo>
                    <a:pt x="2359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38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3" y="5545"/>
                  </a:cubicBezTo>
                  <a:cubicBezTo>
                    <a:pt x="2437" y="5545"/>
                    <a:pt x="2432" y="5502"/>
                    <a:pt x="2428" y="5318"/>
                  </a:cubicBezTo>
                  <a:cubicBezTo>
                    <a:pt x="2421" y="5304"/>
                    <a:pt x="2415" y="5268"/>
                    <a:pt x="2408" y="5248"/>
                  </a:cubicBezTo>
                  <a:lnTo>
                    <a:pt x="2408" y="5245"/>
                  </a:ln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2" y="4488"/>
                  </a:cubicBezTo>
                  <a:cubicBezTo>
                    <a:pt x="2307" y="4488"/>
                    <a:pt x="2313" y="4559"/>
                    <a:pt x="2322" y="4559"/>
                  </a:cubicBezTo>
                  <a:cubicBezTo>
                    <a:pt x="2325" y="4559"/>
                    <a:pt x="2328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6" y="4020"/>
                    <a:pt x="2363" y="4020"/>
                  </a:cubicBezTo>
                  <a:cubicBezTo>
                    <a:pt x="2370" y="4020"/>
                    <a:pt x="2378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1" y="2652"/>
                    <a:pt x="2423" y="2652"/>
                  </a:cubicBezTo>
                  <a:lnTo>
                    <a:pt x="2423" y="2652"/>
                  </a:lnTo>
                  <a:cubicBezTo>
                    <a:pt x="2424" y="2652"/>
                    <a:pt x="2426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17" y="1399"/>
                    <a:pt x="2517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27"/>
            <p:cNvSpPr/>
            <p:nvPr/>
          </p:nvSpPr>
          <p:spPr>
            <a:xfrm rot="1233980">
              <a:off x="6394228" y="107068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2203"/>
                  </a:lnTo>
                  <a:lnTo>
                    <a:pt x="222" y="2213"/>
                  </a:lnTo>
                  <a:lnTo>
                    <a:pt x="286" y="2272"/>
                  </a:lnTo>
                  <a:cubicBezTo>
                    <a:pt x="289" y="2441"/>
                    <a:pt x="292" y="2606"/>
                    <a:pt x="298" y="2771"/>
                  </a:cubicBezTo>
                  <a:cubicBezTo>
                    <a:pt x="296" y="2771"/>
                    <a:pt x="294" y="2771"/>
                    <a:pt x="292" y="2771"/>
                  </a:cubicBezTo>
                  <a:cubicBezTo>
                    <a:pt x="248" y="2771"/>
                    <a:pt x="208" y="2742"/>
                    <a:pt x="186" y="2682"/>
                  </a:cubicBezTo>
                  <a:cubicBezTo>
                    <a:pt x="190" y="2655"/>
                    <a:pt x="199" y="2464"/>
                    <a:pt x="209" y="2259"/>
                  </a:cubicBezTo>
                  <a:cubicBezTo>
                    <a:pt x="229" y="2051"/>
                    <a:pt x="252" y="1832"/>
                    <a:pt x="269" y="1747"/>
                  </a:cubicBezTo>
                  <a:cubicBezTo>
                    <a:pt x="275" y="1720"/>
                    <a:pt x="278" y="1703"/>
                    <a:pt x="286" y="1697"/>
                  </a:cubicBezTo>
                  <a:close/>
                  <a:moveTo>
                    <a:pt x="341" y="4663"/>
                  </a:moveTo>
                  <a:lnTo>
                    <a:pt x="341" y="4663"/>
                  </a:lnTo>
                  <a:cubicBezTo>
                    <a:pt x="391" y="4778"/>
                    <a:pt x="470" y="4987"/>
                    <a:pt x="556" y="5219"/>
                  </a:cubicBezTo>
                  <a:cubicBezTo>
                    <a:pt x="570" y="5291"/>
                    <a:pt x="583" y="5364"/>
                    <a:pt x="596" y="5440"/>
                  </a:cubicBezTo>
                  <a:cubicBezTo>
                    <a:pt x="623" y="5625"/>
                    <a:pt x="646" y="5807"/>
                    <a:pt x="662" y="5992"/>
                  </a:cubicBezTo>
                  <a:lnTo>
                    <a:pt x="662" y="5992"/>
                  </a:lnTo>
                  <a:cubicBezTo>
                    <a:pt x="630" y="5893"/>
                    <a:pt x="588" y="5783"/>
                    <a:pt x="556" y="5668"/>
                  </a:cubicBezTo>
                  <a:cubicBezTo>
                    <a:pt x="536" y="5599"/>
                    <a:pt x="516" y="5529"/>
                    <a:pt x="500" y="5457"/>
                  </a:cubicBezTo>
                  <a:cubicBezTo>
                    <a:pt x="480" y="5384"/>
                    <a:pt x="460" y="5311"/>
                    <a:pt x="444" y="5235"/>
                  </a:cubicBezTo>
                  <a:lnTo>
                    <a:pt x="451" y="5120"/>
                  </a:lnTo>
                  <a:lnTo>
                    <a:pt x="341" y="4663"/>
                  </a:lnTo>
                  <a:close/>
                  <a:moveTo>
                    <a:pt x="97" y="1"/>
                  </a:moveTo>
                  <a:cubicBezTo>
                    <a:pt x="97" y="50"/>
                    <a:pt x="97" y="90"/>
                    <a:pt x="103" y="113"/>
                  </a:cubicBezTo>
                  <a:cubicBezTo>
                    <a:pt x="1" y="417"/>
                    <a:pt x="28" y="1475"/>
                    <a:pt x="20" y="1971"/>
                  </a:cubicBezTo>
                  <a:lnTo>
                    <a:pt x="63" y="1988"/>
                  </a:lnTo>
                  <a:cubicBezTo>
                    <a:pt x="54" y="2328"/>
                    <a:pt x="87" y="2655"/>
                    <a:pt x="113" y="3076"/>
                  </a:cubicBezTo>
                  <a:lnTo>
                    <a:pt x="150" y="3049"/>
                  </a:lnTo>
                  <a:cubicBezTo>
                    <a:pt x="176" y="3231"/>
                    <a:pt x="186" y="3466"/>
                    <a:pt x="196" y="3727"/>
                  </a:cubicBezTo>
                  <a:cubicBezTo>
                    <a:pt x="206" y="3989"/>
                    <a:pt x="232" y="4273"/>
                    <a:pt x="266" y="4560"/>
                  </a:cubicBezTo>
                  <a:cubicBezTo>
                    <a:pt x="249" y="4524"/>
                    <a:pt x="236" y="4375"/>
                    <a:pt x="232" y="4273"/>
                  </a:cubicBezTo>
                  <a:lnTo>
                    <a:pt x="232" y="4273"/>
                  </a:lnTo>
                  <a:cubicBezTo>
                    <a:pt x="222" y="4620"/>
                    <a:pt x="305" y="4981"/>
                    <a:pt x="385" y="5331"/>
                  </a:cubicBezTo>
                  <a:cubicBezTo>
                    <a:pt x="457" y="5685"/>
                    <a:pt x="516" y="6025"/>
                    <a:pt x="497" y="6336"/>
                  </a:cubicBezTo>
                  <a:cubicBezTo>
                    <a:pt x="507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81" y="5718"/>
                    <a:pt x="2795" y="5341"/>
                  </a:cubicBezTo>
                  <a:lnTo>
                    <a:pt x="2795" y="5341"/>
                  </a:lnTo>
                  <a:cubicBezTo>
                    <a:pt x="2801" y="5347"/>
                    <a:pt x="2812" y="5364"/>
                    <a:pt x="2825" y="5427"/>
                  </a:cubicBezTo>
                  <a:cubicBezTo>
                    <a:pt x="2815" y="5370"/>
                    <a:pt x="2805" y="5314"/>
                    <a:pt x="2795" y="5258"/>
                  </a:cubicBezTo>
                  <a:cubicBezTo>
                    <a:pt x="2781" y="5202"/>
                    <a:pt x="2766" y="5146"/>
                    <a:pt x="2752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70" y="4035"/>
                  </a:cubicBezTo>
                  <a:cubicBezTo>
                    <a:pt x="2557" y="3925"/>
                    <a:pt x="2543" y="3816"/>
                    <a:pt x="2531" y="3717"/>
                  </a:cubicBezTo>
                  <a:cubicBezTo>
                    <a:pt x="2520" y="3615"/>
                    <a:pt x="2514" y="3522"/>
                    <a:pt x="2504" y="3436"/>
                  </a:cubicBezTo>
                  <a:cubicBezTo>
                    <a:pt x="2484" y="3267"/>
                    <a:pt x="2455" y="3132"/>
                    <a:pt x="2412" y="3056"/>
                  </a:cubicBezTo>
                  <a:cubicBezTo>
                    <a:pt x="2412" y="3056"/>
                    <a:pt x="2389" y="2913"/>
                    <a:pt x="2378" y="2771"/>
                  </a:cubicBezTo>
                  <a:cubicBezTo>
                    <a:pt x="2365" y="2629"/>
                    <a:pt x="2352" y="2487"/>
                    <a:pt x="2352" y="2487"/>
                  </a:cubicBezTo>
                  <a:lnTo>
                    <a:pt x="2352" y="2487"/>
                  </a:lnTo>
                  <a:cubicBezTo>
                    <a:pt x="2354" y="2725"/>
                    <a:pt x="2348" y="2798"/>
                    <a:pt x="2337" y="2798"/>
                  </a:cubicBezTo>
                  <a:cubicBezTo>
                    <a:pt x="2321" y="2798"/>
                    <a:pt x="2295" y="2611"/>
                    <a:pt x="2278" y="2611"/>
                  </a:cubicBezTo>
                  <a:cubicBezTo>
                    <a:pt x="2273" y="2611"/>
                    <a:pt x="2268" y="2630"/>
                    <a:pt x="2266" y="2679"/>
                  </a:cubicBezTo>
                  <a:cubicBezTo>
                    <a:pt x="2254" y="2466"/>
                    <a:pt x="2274" y="2158"/>
                    <a:pt x="2292" y="2158"/>
                  </a:cubicBezTo>
                  <a:cubicBezTo>
                    <a:pt x="2299" y="2158"/>
                    <a:pt x="2305" y="2196"/>
                    <a:pt x="2309" y="2289"/>
                  </a:cubicBezTo>
                  <a:lnTo>
                    <a:pt x="2302" y="2342"/>
                  </a:lnTo>
                  <a:cubicBezTo>
                    <a:pt x="2307" y="2350"/>
                    <a:pt x="2312" y="2353"/>
                    <a:pt x="2315" y="2353"/>
                  </a:cubicBezTo>
                  <a:cubicBezTo>
                    <a:pt x="2344" y="2353"/>
                    <a:pt x="2340" y="2151"/>
                    <a:pt x="2352" y="1938"/>
                  </a:cubicBezTo>
                  <a:cubicBezTo>
                    <a:pt x="2358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401" y="959"/>
                    <a:pt x="2435" y="480"/>
                    <a:pt x="2468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8" y="225"/>
                  </a:cubicBezTo>
                  <a:cubicBezTo>
                    <a:pt x="321" y="152"/>
                    <a:pt x="315" y="76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11" name="Google Shape;611;p27"/>
          <p:cNvSpPr/>
          <p:nvPr/>
        </p:nvSpPr>
        <p:spPr>
          <a:xfrm rot="-8665993">
            <a:off x="1398879" y="4425928"/>
            <a:ext cx="968" cy="7905"/>
          </a:xfrm>
          <a:custGeom>
            <a:avLst/>
            <a:gdLst/>
            <a:ahLst/>
            <a:cxnLst/>
            <a:rect l="l" t="t" r="r" b="b"/>
            <a:pathLst>
              <a:path w="18" h="147" extrusionOk="0">
                <a:moveTo>
                  <a:pt x="17" y="1"/>
                </a:moveTo>
                <a:lnTo>
                  <a:pt x="0" y="90"/>
                </a:lnTo>
                <a:cubicBezTo>
                  <a:pt x="5" y="118"/>
                  <a:pt x="9" y="146"/>
                  <a:pt x="12" y="146"/>
                </a:cubicBezTo>
                <a:cubicBezTo>
                  <a:pt x="15" y="146"/>
                  <a:pt x="17" y="111"/>
                  <a:pt x="17" y="1"/>
                </a:cubicBezTo>
                <a:close/>
              </a:path>
            </a:pathLst>
          </a:custGeom>
          <a:solidFill>
            <a:srgbClr val="F987B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612" name="Google Shape;612;p27"/>
          <p:cNvGrpSpPr/>
          <p:nvPr/>
        </p:nvGrpSpPr>
        <p:grpSpPr>
          <a:xfrm>
            <a:off x="2042373" y="2718991"/>
            <a:ext cx="853686" cy="729620"/>
            <a:chOff x="1327725" y="574025"/>
            <a:chExt cx="2215064" cy="1893151"/>
          </a:xfrm>
        </p:grpSpPr>
        <p:sp>
          <p:nvSpPr>
            <p:cNvPr id="613" name="Google Shape;613;p27"/>
            <p:cNvSpPr/>
            <p:nvPr/>
          </p:nvSpPr>
          <p:spPr>
            <a:xfrm>
              <a:off x="1327725" y="574025"/>
              <a:ext cx="2215064" cy="1893151"/>
            </a:xfrm>
            <a:custGeom>
              <a:avLst/>
              <a:gdLst/>
              <a:ahLst/>
              <a:cxnLst/>
              <a:rect l="l" t="t" r="r" b="b"/>
              <a:pathLst>
                <a:path w="24276" h="20748" extrusionOk="0">
                  <a:moveTo>
                    <a:pt x="10084" y="0"/>
                  </a:moveTo>
                  <a:cubicBezTo>
                    <a:pt x="9877" y="0"/>
                    <a:pt x="9600" y="69"/>
                    <a:pt x="9392" y="157"/>
                  </a:cubicBezTo>
                  <a:cubicBezTo>
                    <a:pt x="7685" y="887"/>
                    <a:pt x="6852" y="1122"/>
                    <a:pt x="7629" y="2508"/>
                  </a:cubicBezTo>
                  <a:cubicBezTo>
                    <a:pt x="7943" y="3070"/>
                    <a:pt x="8267" y="3645"/>
                    <a:pt x="8479" y="4036"/>
                  </a:cubicBezTo>
                  <a:cubicBezTo>
                    <a:pt x="8555" y="4177"/>
                    <a:pt x="8445" y="4334"/>
                    <a:pt x="8301" y="4334"/>
                  </a:cubicBezTo>
                  <a:cubicBezTo>
                    <a:pt x="8277" y="4334"/>
                    <a:pt x="8253" y="4329"/>
                    <a:pt x="8227" y="4320"/>
                  </a:cubicBezTo>
                  <a:cubicBezTo>
                    <a:pt x="7515" y="4047"/>
                    <a:pt x="6737" y="3746"/>
                    <a:pt x="5856" y="3746"/>
                  </a:cubicBezTo>
                  <a:cubicBezTo>
                    <a:pt x="5001" y="3746"/>
                    <a:pt x="4049" y="4030"/>
                    <a:pt x="2967" y="4898"/>
                  </a:cubicBezTo>
                  <a:cubicBezTo>
                    <a:pt x="480" y="6893"/>
                    <a:pt x="1" y="11558"/>
                    <a:pt x="2345" y="15520"/>
                  </a:cubicBezTo>
                  <a:cubicBezTo>
                    <a:pt x="2513" y="15808"/>
                    <a:pt x="2699" y="16088"/>
                    <a:pt x="2898" y="16370"/>
                  </a:cubicBezTo>
                  <a:cubicBezTo>
                    <a:pt x="3440" y="17120"/>
                    <a:pt x="4094" y="17838"/>
                    <a:pt x="4862" y="18493"/>
                  </a:cubicBezTo>
                  <a:cubicBezTo>
                    <a:pt x="6654" y="20015"/>
                    <a:pt x="8878" y="20747"/>
                    <a:pt x="11144" y="20747"/>
                  </a:cubicBezTo>
                  <a:cubicBezTo>
                    <a:pt x="15173" y="20747"/>
                    <a:pt x="19331" y="18430"/>
                    <a:pt x="21412" y="14118"/>
                  </a:cubicBezTo>
                  <a:cubicBezTo>
                    <a:pt x="24275" y="8186"/>
                    <a:pt x="19286" y="3282"/>
                    <a:pt x="16177" y="2971"/>
                  </a:cubicBezTo>
                  <a:cubicBezTo>
                    <a:pt x="16148" y="2968"/>
                    <a:pt x="16096" y="2966"/>
                    <a:pt x="16026" y="2966"/>
                  </a:cubicBezTo>
                  <a:cubicBezTo>
                    <a:pt x="15618" y="2966"/>
                    <a:pt x="14606" y="3022"/>
                    <a:pt x="14044" y="3202"/>
                  </a:cubicBezTo>
                  <a:cubicBezTo>
                    <a:pt x="14033" y="3206"/>
                    <a:pt x="14023" y="3208"/>
                    <a:pt x="14013" y="3208"/>
                  </a:cubicBezTo>
                  <a:cubicBezTo>
                    <a:pt x="13693" y="3208"/>
                    <a:pt x="13791" y="1435"/>
                    <a:pt x="13300" y="1188"/>
                  </a:cubicBezTo>
                  <a:cubicBezTo>
                    <a:pt x="13229" y="1152"/>
                    <a:pt x="13136" y="1135"/>
                    <a:pt x="13027" y="1135"/>
                  </a:cubicBezTo>
                  <a:cubicBezTo>
                    <a:pt x="12506" y="1135"/>
                    <a:pt x="11616" y="1521"/>
                    <a:pt x="10962" y="2065"/>
                  </a:cubicBezTo>
                  <a:cubicBezTo>
                    <a:pt x="10950" y="2076"/>
                    <a:pt x="10938" y="2081"/>
                    <a:pt x="10927" y="2081"/>
                  </a:cubicBezTo>
                  <a:cubicBezTo>
                    <a:pt x="10719" y="2081"/>
                    <a:pt x="10691" y="406"/>
                    <a:pt x="10338" y="68"/>
                  </a:cubicBezTo>
                  <a:cubicBezTo>
                    <a:pt x="10288" y="20"/>
                    <a:pt x="10196" y="0"/>
                    <a:pt x="100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27"/>
            <p:cNvSpPr/>
            <p:nvPr/>
          </p:nvSpPr>
          <p:spPr>
            <a:xfrm>
              <a:off x="2309794" y="812904"/>
              <a:ext cx="228842" cy="245905"/>
            </a:xfrm>
            <a:custGeom>
              <a:avLst/>
              <a:gdLst/>
              <a:ahLst/>
              <a:cxnLst/>
              <a:rect l="l" t="t" r="r" b="b"/>
              <a:pathLst>
                <a:path w="2508" h="2695" extrusionOk="0">
                  <a:moveTo>
                    <a:pt x="1951" y="0"/>
                  </a:moveTo>
                  <a:cubicBezTo>
                    <a:pt x="1786" y="0"/>
                    <a:pt x="1391" y="185"/>
                    <a:pt x="765" y="554"/>
                  </a:cubicBezTo>
                  <a:cubicBezTo>
                    <a:pt x="1" y="1001"/>
                    <a:pt x="126" y="2261"/>
                    <a:pt x="126" y="2261"/>
                  </a:cubicBezTo>
                  <a:cubicBezTo>
                    <a:pt x="143" y="2526"/>
                    <a:pt x="322" y="2694"/>
                    <a:pt x="589" y="2694"/>
                  </a:cubicBezTo>
                  <a:cubicBezTo>
                    <a:pt x="890" y="2694"/>
                    <a:pt x="1303" y="2480"/>
                    <a:pt x="1721" y="1950"/>
                  </a:cubicBezTo>
                  <a:cubicBezTo>
                    <a:pt x="2507" y="955"/>
                    <a:pt x="2101" y="125"/>
                    <a:pt x="2025" y="26"/>
                  </a:cubicBezTo>
                  <a:cubicBezTo>
                    <a:pt x="2011" y="9"/>
                    <a:pt x="1986" y="0"/>
                    <a:pt x="19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27"/>
            <p:cNvSpPr/>
            <p:nvPr/>
          </p:nvSpPr>
          <p:spPr>
            <a:xfrm>
              <a:off x="2302221" y="860078"/>
              <a:ext cx="143072" cy="293170"/>
            </a:xfrm>
            <a:custGeom>
              <a:avLst/>
              <a:gdLst/>
              <a:ahLst/>
              <a:cxnLst/>
              <a:rect l="l" t="t" r="r" b="b"/>
              <a:pathLst>
                <a:path w="1568" h="3213" extrusionOk="0">
                  <a:moveTo>
                    <a:pt x="1446" y="0"/>
                  </a:moveTo>
                  <a:cubicBezTo>
                    <a:pt x="1411" y="0"/>
                    <a:pt x="1364" y="25"/>
                    <a:pt x="1314" y="74"/>
                  </a:cubicBezTo>
                  <a:cubicBezTo>
                    <a:pt x="1099" y="283"/>
                    <a:pt x="101" y="2111"/>
                    <a:pt x="28" y="2839"/>
                  </a:cubicBezTo>
                  <a:cubicBezTo>
                    <a:pt x="0" y="3125"/>
                    <a:pt x="36" y="3212"/>
                    <a:pt x="89" y="3212"/>
                  </a:cubicBezTo>
                  <a:cubicBezTo>
                    <a:pt x="170" y="3212"/>
                    <a:pt x="293" y="3007"/>
                    <a:pt x="293" y="3007"/>
                  </a:cubicBezTo>
                  <a:cubicBezTo>
                    <a:pt x="293" y="3007"/>
                    <a:pt x="762" y="1582"/>
                    <a:pt x="1218" y="838"/>
                  </a:cubicBezTo>
                  <a:cubicBezTo>
                    <a:pt x="1568" y="268"/>
                    <a:pt x="1564" y="0"/>
                    <a:pt x="14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27"/>
            <p:cNvSpPr/>
            <p:nvPr/>
          </p:nvSpPr>
          <p:spPr>
            <a:xfrm>
              <a:off x="2062429" y="670288"/>
              <a:ext cx="249008" cy="493362"/>
            </a:xfrm>
            <a:custGeom>
              <a:avLst/>
              <a:gdLst/>
              <a:ahLst/>
              <a:cxnLst/>
              <a:rect l="l" t="t" r="r" b="b"/>
              <a:pathLst>
                <a:path w="2729" h="5407" extrusionOk="0">
                  <a:moveTo>
                    <a:pt x="1683" y="1"/>
                  </a:moveTo>
                  <a:cubicBezTo>
                    <a:pt x="1562" y="1"/>
                    <a:pt x="1413" y="35"/>
                    <a:pt x="1257" y="90"/>
                  </a:cubicBezTo>
                  <a:cubicBezTo>
                    <a:pt x="754" y="269"/>
                    <a:pt x="172" y="659"/>
                    <a:pt x="106" y="785"/>
                  </a:cubicBezTo>
                  <a:cubicBezTo>
                    <a:pt x="0" y="983"/>
                    <a:pt x="222" y="1046"/>
                    <a:pt x="989" y="2177"/>
                  </a:cubicBezTo>
                  <a:cubicBezTo>
                    <a:pt x="1425" y="2825"/>
                    <a:pt x="1810" y="3748"/>
                    <a:pt x="2057" y="4419"/>
                  </a:cubicBezTo>
                  <a:cubicBezTo>
                    <a:pt x="2242" y="4922"/>
                    <a:pt x="2352" y="5282"/>
                    <a:pt x="2352" y="5282"/>
                  </a:cubicBezTo>
                  <a:cubicBezTo>
                    <a:pt x="2352" y="5282"/>
                    <a:pt x="2398" y="5407"/>
                    <a:pt x="2461" y="5407"/>
                  </a:cubicBezTo>
                  <a:cubicBezTo>
                    <a:pt x="2506" y="5407"/>
                    <a:pt x="2559" y="5344"/>
                    <a:pt x="2609" y="5130"/>
                  </a:cubicBezTo>
                  <a:cubicBezTo>
                    <a:pt x="2729" y="4617"/>
                    <a:pt x="2256" y="402"/>
                    <a:pt x="1915" y="74"/>
                  </a:cubicBezTo>
                  <a:cubicBezTo>
                    <a:pt x="1861" y="23"/>
                    <a:pt x="1780" y="1"/>
                    <a:pt x="1683" y="1"/>
                  </a:cubicBezTo>
                  <a:close/>
                </a:path>
              </a:pathLst>
            </a:custGeom>
            <a:solidFill>
              <a:srgbClr val="C649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27"/>
            <p:cNvSpPr/>
            <p:nvPr/>
          </p:nvSpPr>
          <p:spPr>
            <a:xfrm>
              <a:off x="2177124" y="670380"/>
              <a:ext cx="125006" cy="456043"/>
            </a:xfrm>
            <a:custGeom>
              <a:avLst/>
              <a:gdLst/>
              <a:ahLst/>
              <a:cxnLst/>
              <a:rect l="l" t="t" r="r" b="b"/>
              <a:pathLst>
                <a:path w="1370" h="4998" extrusionOk="0">
                  <a:moveTo>
                    <a:pt x="426" y="1"/>
                  </a:moveTo>
                  <a:cubicBezTo>
                    <a:pt x="304" y="1"/>
                    <a:pt x="156" y="33"/>
                    <a:pt x="0" y="89"/>
                  </a:cubicBezTo>
                  <a:cubicBezTo>
                    <a:pt x="307" y="959"/>
                    <a:pt x="1144" y="3479"/>
                    <a:pt x="800" y="4418"/>
                  </a:cubicBezTo>
                  <a:cubicBezTo>
                    <a:pt x="863" y="4587"/>
                    <a:pt x="919" y="4742"/>
                    <a:pt x="962" y="4871"/>
                  </a:cubicBezTo>
                  <a:cubicBezTo>
                    <a:pt x="1118" y="4927"/>
                    <a:pt x="1253" y="4970"/>
                    <a:pt x="1366" y="4997"/>
                  </a:cubicBezTo>
                  <a:cubicBezTo>
                    <a:pt x="1369" y="4950"/>
                    <a:pt x="1369" y="4901"/>
                    <a:pt x="1369" y="4842"/>
                  </a:cubicBezTo>
                  <a:cubicBezTo>
                    <a:pt x="1369" y="3747"/>
                    <a:pt x="962" y="364"/>
                    <a:pt x="658" y="73"/>
                  </a:cubicBezTo>
                  <a:cubicBezTo>
                    <a:pt x="605" y="20"/>
                    <a:pt x="526" y="1"/>
                    <a:pt x="42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27"/>
            <p:cNvSpPr/>
            <p:nvPr/>
          </p:nvSpPr>
          <p:spPr>
            <a:xfrm>
              <a:off x="1484575" y="960721"/>
              <a:ext cx="1921528" cy="1379989"/>
            </a:xfrm>
            <a:custGeom>
              <a:avLst/>
              <a:gdLst/>
              <a:ahLst/>
              <a:cxnLst/>
              <a:rect l="l" t="t" r="r" b="b"/>
              <a:pathLst>
                <a:path w="21059" h="15124" extrusionOk="0">
                  <a:moveTo>
                    <a:pt x="13635" y="0"/>
                  </a:moveTo>
                  <a:cubicBezTo>
                    <a:pt x="13563" y="0"/>
                    <a:pt x="13492" y="4"/>
                    <a:pt x="13423" y="10"/>
                  </a:cubicBezTo>
                  <a:cubicBezTo>
                    <a:pt x="11561" y="191"/>
                    <a:pt x="10516" y="852"/>
                    <a:pt x="9878" y="1349"/>
                  </a:cubicBezTo>
                  <a:cubicBezTo>
                    <a:pt x="9637" y="1537"/>
                    <a:pt x="9452" y="1699"/>
                    <a:pt x="9303" y="1805"/>
                  </a:cubicBezTo>
                  <a:cubicBezTo>
                    <a:pt x="9267" y="1830"/>
                    <a:pt x="9218" y="1842"/>
                    <a:pt x="9156" y="1842"/>
                  </a:cubicBezTo>
                  <a:cubicBezTo>
                    <a:pt x="8864" y="1842"/>
                    <a:pt x="8294" y="1585"/>
                    <a:pt x="7570" y="1325"/>
                  </a:cubicBezTo>
                  <a:cubicBezTo>
                    <a:pt x="6846" y="1069"/>
                    <a:pt x="5968" y="812"/>
                    <a:pt x="5057" y="812"/>
                  </a:cubicBezTo>
                  <a:cubicBezTo>
                    <a:pt x="4217" y="812"/>
                    <a:pt x="3349" y="1031"/>
                    <a:pt x="2551" y="1672"/>
                  </a:cubicBezTo>
                  <a:cubicBezTo>
                    <a:pt x="414" y="3386"/>
                    <a:pt x="1" y="7400"/>
                    <a:pt x="2015" y="10806"/>
                  </a:cubicBezTo>
                  <a:cubicBezTo>
                    <a:pt x="2163" y="11050"/>
                    <a:pt x="2322" y="11295"/>
                    <a:pt x="2491" y="11533"/>
                  </a:cubicBezTo>
                  <a:cubicBezTo>
                    <a:pt x="2957" y="12181"/>
                    <a:pt x="3520" y="12796"/>
                    <a:pt x="4181" y="13358"/>
                  </a:cubicBezTo>
                  <a:cubicBezTo>
                    <a:pt x="5607" y="14572"/>
                    <a:pt x="7341" y="15123"/>
                    <a:pt x="9125" y="15123"/>
                  </a:cubicBezTo>
                  <a:cubicBezTo>
                    <a:pt x="12696" y="15123"/>
                    <a:pt x="16468" y="12914"/>
                    <a:pt x="18373" y="9378"/>
                  </a:cubicBezTo>
                  <a:cubicBezTo>
                    <a:pt x="21059" y="4394"/>
                    <a:pt x="16581" y="283"/>
                    <a:pt x="13906" y="16"/>
                  </a:cubicBezTo>
                  <a:cubicBezTo>
                    <a:pt x="13814" y="5"/>
                    <a:pt x="13723" y="0"/>
                    <a:pt x="136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27"/>
            <p:cNvSpPr/>
            <p:nvPr/>
          </p:nvSpPr>
          <p:spPr>
            <a:xfrm>
              <a:off x="1711866" y="962181"/>
              <a:ext cx="1524978" cy="1378256"/>
            </a:xfrm>
            <a:custGeom>
              <a:avLst/>
              <a:gdLst/>
              <a:ahLst/>
              <a:cxnLst/>
              <a:rect l="l" t="t" r="r" b="b"/>
              <a:pathLst>
                <a:path w="16713" h="15105" extrusionOk="0">
                  <a:moveTo>
                    <a:pt x="11415" y="0"/>
                  </a:moveTo>
                  <a:cubicBezTo>
                    <a:pt x="11851" y="1812"/>
                    <a:pt x="15317" y="6993"/>
                    <a:pt x="10496" y="11018"/>
                  </a:cubicBezTo>
                  <a:cubicBezTo>
                    <a:pt x="8759" y="12466"/>
                    <a:pt x="6934" y="12939"/>
                    <a:pt x="5278" y="12939"/>
                  </a:cubicBezTo>
                  <a:cubicBezTo>
                    <a:pt x="4643" y="12939"/>
                    <a:pt x="4031" y="12870"/>
                    <a:pt x="3459" y="12761"/>
                  </a:cubicBezTo>
                  <a:lnTo>
                    <a:pt x="3459" y="12761"/>
                  </a:lnTo>
                  <a:cubicBezTo>
                    <a:pt x="3730" y="12880"/>
                    <a:pt x="4011" y="12982"/>
                    <a:pt x="4302" y="13058"/>
                  </a:cubicBezTo>
                  <a:cubicBezTo>
                    <a:pt x="4563" y="13128"/>
                    <a:pt x="4451" y="13495"/>
                    <a:pt x="4213" y="13495"/>
                  </a:cubicBezTo>
                  <a:cubicBezTo>
                    <a:pt x="4190" y="13495"/>
                    <a:pt x="4170" y="13492"/>
                    <a:pt x="4147" y="13485"/>
                  </a:cubicBezTo>
                  <a:cubicBezTo>
                    <a:pt x="3340" y="13270"/>
                    <a:pt x="2602" y="12886"/>
                    <a:pt x="1974" y="12364"/>
                  </a:cubicBezTo>
                  <a:cubicBezTo>
                    <a:pt x="1137" y="12080"/>
                    <a:pt x="456" y="11749"/>
                    <a:pt x="0" y="11517"/>
                  </a:cubicBezTo>
                  <a:lnTo>
                    <a:pt x="0" y="11517"/>
                  </a:lnTo>
                  <a:cubicBezTo>
                    <a:pt x="466" y="12165"/>
                    <a:pt x="1029" y="12780"/>
                    <a:pt x="1690" y="13342"/>
                  </a:cubicBezTo>
                  <a:cubicBezTo>
                    <a:pt x="3115" y="14557"/>
                    <a:pt x="4848" y="15105"/>
                    <a:pt x="6633" y="15105"/>
                  </a:cubicBezTo>
                  <a:cubicBezTo>
                    <a:pt x="10204" y="15105"/>
                    <a:pt x="13977" y="12896"/>
                    <a:pt x="15882" y="9362"/>
                  </a:cubicBezTo>
                  <a:cubicBezTo>
                    <a:pt x="16465" y="8280"/>
                    <a:pt x="16709" y="7242"/>
                    <a:pt x="16709" y="6273"/>
                  </a:cubicBezTo>
                  <a:cubicBezTo>
                    <a:pt x="16712" y="2775"/>
                    <a:pt x="13511" y="208"/>
                    <a:pt x="1141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27"/>
            <p:cNvSpPr/>
            <p:nvPr/>
          </p:nvSpPr>
          <p:spPr>
            <a:xfrm>
              <a:off x="1548903" y="1034812"/>
              <a:ext cx="959259" cy="941192"/>
            </a:xfrm>
            <a:custGeom>
              <a:avLst/>
              <a:gdLst/>
              <a:ahLst/>
              <a:cxnLst/>
              <a:rect l="l" t="t" r="r" b="b"/>
              <a:pathLst>
                <a:path w="10513" h="10315" extrusionOk="0">
                  <a:moveTo>
                    <a:pt x="3750" y="540"/>
                  </a:moveTo>
                  <a:cubicBezTo>
                    <a:pt x="4468" y="540"/>
                    <a:pt x="4616" y="1717"/>
                    <a:pt x="3823" y="1896"/>
                  </a:cubicBezTo>
                  <a:cubicBezTo>
                    <a:pt x="2917" y="2104"/>
                    <a:pt x="2265" y="2891"/>
                    <a:pt x="2186" y="3810"/>
                  </a:cubicBezTo>
                  <a:cubicBezTo>
                    <a:pt x="2153" y="4213"/>
                    <a:pt x="1842" y="4405"/>
                    <a:pt x="1528" y="4405"/>
                  </a:cubicBezTo>
                  <a:cubicBezTo>
                    <a:pt x="1164" y="4405"/>
                    <a:pt x="794" y="4151"/>
                    <a:pt x="834" y="3685"/>
                  </a:cubicBezTo>
                  <a:cubicBezTo>
                    <a:pt x="966" y="2150"/>
                    <a:pt x="2093" y="897"/>
                    <a:pt x="3584" y="560"/>
                  </a:cubicBezTo>
                  <a:cubicBezTo>
                    <a:pt x="3644" y="547"/>
                    <a:pt x="3697" y="540"/>
                    <a:pt x="3750" y="540"/>
                  </a:cubicBezTo>
                  <a:close/>
                  <a:moveTo>
                    <a:pt x="1704" y="5282"/>
                  </a:moveTo>
                  <a:cubicBezTo>
                    <a:pt x="2454" y="5282"/>
                    <a:pt x="2623" y="6485"/>
                    <a:pt x="1806" y="6631"/>
                  </a:cubicBezTo>
                  <a:cubicBezTo>
                    <a:pt x="1759" y="6638"/>
                    <a:pt x="1716" y="6644"/>
                    <a:pt x="1673" y="6644"/>
                  </a:cubicBezTo>
                  <a:cubicBezTo>
                    <a:pt x="923" y="6644"/>
                    <a:pt x="754" y="5437"/>
                    <a:pt x="1568" y="5292"/>
                  </a:cubicBezTo>
                  <a:cubicBezTo>
                    <a:pt x="1614" y="5285"/>
                    <a:pt x="1660" y="5282"/>
                    <a:pt x="1704" y="5282"/>
                  </a:cubicBezTo>
                  <a:close/>
                  <a:moveTo>
                    <a:pt x="4352" y="1"/>
                  </a:moveTo>
                  <a:cubicBezTo>
                    <a:pt x="3512" y="1"/>
                    <a:pt x="2646" y="219"/>
                    <a:pt x="1846" y="860"/>
                  </a:cubicBezTo>
                  <a:cubicBezTo>
                    <a:pt x="655" y="1813"/>
                    <a:pt x="1" y="3479"/>
                    <a:pt x="1" y="5358"/>
                  </a:cubicBezTo>
                  <a:cubicBezTo>
                    <a:pt x="1" y="6852"/>
                    <a:pt x="417" y="8483"/>
                    <a:pt x="1310" y="9994"/>
                  </a:cubicBezTo>
                  <a:cubicBezTo>
                    <a:pt x="1783" y="10146"/>
                    <a:pt x="2279" y="10249"/>
                    <a:pt x="2785" y="10292"/>
                  </a:cubicBezTo>
                  <a:cubicBezTo>
                    <a:pt x="2827" y="10215"/>
                    <a:pt x="2907" y="10159"/>
                    <a:pt x="2989" y="10159"/>
                  </a:cubicBezTo>
                  <a:cubicBezTo>
                    <a:pt x="3046" y="10159"/>
                    <a:pt x="3102" y="10185"/>
                    <a:pt x="3145" y="10245"/>
                  </a:cubicBezTo>
                  <a:cubicBezTo>
                    <a:pt x="3161" y="10269"/>
                    <a:pt x="3178" y="10292"/>
                    <a:pt x="3195" y="10315"/>
                  </a:cubicBezTo>
                  <a:lnTo>
                    <a:pt x="3346" y="10315"/>
                  </a:lnTo>
                  <a:cubicBezTo>
                    <a:pt x="3734" y="10315"/>
                    <a:pt x="4124" y="10281"/>
                    <a:pt x="4517" y="10212"/>
                  </a:cubicBezTo>
                  <a:cubicBezTo>
                    <a:pt x="8118" y="9567"/>
                    <a:pt x="10513" y="6128"/>
                    <a:pt x="9871" y="2531"/>
                  </a:cubicBezTo>
                  <a:cubicBezTo>
                    <a:pt x="9742" y="1813"/>
                    <a:pt x="9504" y="1145"/>
                    <a:pt x="9173" y="537"/>
                  </a:cubicBezTo>
                  <a:cubicBezTo>
                    <a:pt x="8932" y="725"/>
                    <a:pt x="8747" y="887"/>
                    <a:pt x="8598" y="993"/>
                  </a:cubicBezTo>
                  <a:cubicBezTo>
                    <a:pt x="8591" y="996"/>
                    <a:pt x="8584" y="999"/>
                    <a:pt x="8578" y="1006"/>
                  </a:cubicBezTo>
                  <a:cubicBezTo>
                    <a:pt x="8545" y="1023"/>
                    <a:pt x="8502" y="1029"/>
                    <a:pt x="8453" y="1029"/>
                  </a:cubicBezTo>
                  <a:cubicBezTo>
                    <a:pt x="8403" y="1029"/>
                    <a:pt x="8343" y="1023"/>
                    <a:pt x="8277" y="1006"/>
                  </a:cubicBezTo>
                  <a:cubicBezTo>
                    <a:pt x="8271" y="1006"/>
                    <a:pt x="8260" y="1003"/>
                    <a:pt x="8251" y="1003"/>
                  </a:cubicBezTo>
                  <a:cubicBezTo>
                    <a:pt x="8138" y="976"/>
                    <a:pt x="8003" y="933"/>
                    <a:pt x="7847" y="877"/>
                  </a:cubicBezTo>
                  <a:cubicBezTo>
                    <a:pt x="7572" y="781"/>
                    <a:pt x="7239" y="649"/>
                    <a:pt x="6865" y="513"/>
                  </a:cubicBezTo>
                  <a:cubicBezTo>
                    <a:pt x="6141" y="259"/>
                    <a:pt x="5261" y="1"/>
                    <a:pt x="43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27"/>
            <p:cNvSpPr/>
            <p:nvPr/>
          </p:nvSpPr>
          <p:spPr>
            <a:xfrm>
              <a:off x="2132414" y="1402073"/>
              <a:ext cx="411606" cy="229937"/>
            </a:xfrm>
            <a:custGeom>
              <a:avLst/>
              <a:gdLst/>
              <a:ahLst/>
              <a:cxnLst/>
              <a:rect l="l" t="t" r="r" b="b"/>
              <a:pathLst>
                <a:path w="4511" h="2520" extrusionOk="0">
                  <a:moveTo>
                    <a:pt x="3741" y="0"/>
                  </a:moveTo>
                  <a:cubicBezTo>
                    <a:pt x="3172" y="0"/>
                    <a:pt x="2954" y="764"/>
                    <a:pt x="2233" y="867"/>
                  </a:cubicBezTo>
                  <a:cubicBezTo>
                    <a:pt x="2207" y="871"/>
                    <a:pt x="2181" y="872"/>
                    <a:pt x="2155" y="872"/>
                  </a:cubicBezTo>
                  <a:cubicBezTo>
                    <a:pt x="1792" y="872"/>
                    <a:pt x="1465" y="520"/>
                    <a:pt x="1072" y="520"/>
                  </a:cubicBezTo>
                  <a:cubicBezTo>
                    <a:pt x="906" y="520"/>
                    <a:pt x="728" y="584"/>
                    <a:pt x="530" y="764"/>
                  </a:cubicBezTo>
                  <a:cubicBezTo>
                    <a:pt x="0" y="1247"/>
                    <a:pt x="493" y="2169"/>
                    <a:pt x="1565" y="2441"/>
                  </a:cubicBezTo>
                  <a:cubicBezTo>
                    <a:pt x="1758" y="2491"/>
                    <a:pt x="1970" y="2520"/>
                    <a:pt x="2199" y="2520"/>
                  </a:cubicBezTo>
                  <a:cubicBezTo>
                    <a:pt x="2370" y="2520"/>
                    <a:pt x="2550" y="2504"/>
                    <a:pt x="2738" y="2470"/>
                  </a:cubicBezTo>
                  <a:cubicBezTo>
                    <a:pt x="3138" y="2398"/>
                    <a:pt x="3450" y="2242"/>
                    <a:pt x="3681" y="2044"/>
                  </a:cubicBezTo>
                  <a:cubicBezTo>
                    <a:pt x="4511" y="1343"/>
                    <a:pt x="4362" y="93"/>
                    <a:pt x="3853" y="10"/>
                  </a:cubicBezTo>
                  <a:cubicBezTo>
                    <a:pt x="3814" y="3"/>
                    <a:pt x="3776" y="0"/>
                    <a:pt x="37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27"/>
            <p:cNvSpPr/>
            <p:nvPr/>
          </p:nvSpPr>
          <p:spPr>
            <a:xfrm>
              <a:off x="2275121" y="1557372"/>
              <a:ext cx="193257" cy="74638"/>
            </a:xfrm>
            <a:custGeom>
              <a:avLst/>
              <a:gdLst/>
              <a:ahLst/>
              <a:cxnLst/>
              <a:rect l="l" t="t" r="r" b="b"/>
              <a:pathLst>
                <a:path w="2118" h="818" extrusionOk="0">
                  <a:moveTo>
                    <a:pt x="1292" y="0"/>
                  </a:moveTo>
                  <a:cubicBezTo>
                    <a:pt x="730" y="0"/>
                    <a:pt x="258" y="440"/>
                    <a:pt x="1" y="739"/>
                  </a:cubicBezTo>
                  <a:cubicBezTo>
                    <a:pt x="194" y="789"/>
                    <a:pt x="406" y="818"/>
                    <a:pt x="635" y="818"/>
                  </a:cubicBezTo>
                  <a:cubicBezTo>
                    <a:pt x="806" y="818"/>
                    <a:pt x="986" y="802"/>
                    <a:pt x="1174" y="768"/>
                  </a:cubicBezTo>
                  <a:cubicBezTo>
                    <a:pt x="1574" y="696"/>
                    <a:pt x="1886" y="540"/>
                    <a:pt x="2117" y="342"/>
                  </a:cubicBezTo>
                  <a:cubicBezTo>
                    <a:pt x="1831" y="95"/>
                    <a:pt x="1552" y="0"/>
                    <a:pt x="1292" y="0"/>
                  </a:cubicBezTo>
                  <a:close/>
                </a:path>
              </a:pathLst>
            </a:custGeom>
            <a:solidFill>
              <a:srgbClr val="A8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27"/>
            <p:cNvSpPr/>
            <p:nvPr/>
          </p:nvSpPr>
          <p:spPr>
            <a:xfrm>
              <a:off x="2089529" y="1336559"/>
              <a:ext cx="83124" cy="76828"/>
            </a:xfrm>
            <a:custGeom>
              <a:avLst/>
              <a:gdLst/>
              <a:ahLst/>
              <a:cxnLst/>
              <a:rect l="l" t="t" r="r" b="b"/>
              <a:pathLst>
                <a:path w="911" h="842" extrusionOk="0">
                  <a:moveTo>
                    <a:pt x="458" y="0"/>
                  </a:moveTo>
                  <a:cubicBezTo>
                    <a:pt x="432" y="0"/>
                    <a:pt x="407" y="2"/>
                    <a:pt x="382" y="7"/>
                  </a:cubicBezTo>
                  <a:cubicBezTo>
                    <a:pt x="153" y="47"/>
                    <a:pt x="1" y="265"/>
                    <a:pt x="40" y="497"/>
                  </a:cubicBezTo>
                  <a:cubicBezTo>
                    <a:pt x="76" y="699"/>
                    <a:pt x="251" y="841"/>
                    <a:pt x="452" y="841"/>
                  </a:cubicBezTo>
                  <a:cubicBezTo>
                    <a:pt x="477" y="841"/>
                    <a:pt x="504" y="839"/>
                    <a:pt x="530" y="834"/>
                  </a:cubicBezTo>
                  <a:cubicBezTo>
                    <a:pt x="759" y="794"/>
                    <a:pt x="910" y="576"/>
                    <a:pt x="870" y="348"/>
                  </a:cubicBezTo>
                  <a:cubicBezTo>
                    <a:pt x="832" y="145"/>
                    <a:pt x="656" y="0"/>
                    <a:pt x="4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27"/>
            <p:cNvSpPr/>
            <p:nvPr/>
          </p:nvSpPr>
          <p:spPr>
            <a:xfrm>
              <a:off x="2462173" y="1269859"/>
              <a:ext cx="83124" cy="77011"/>
            </a:xfrm>
            <a:custGeom>
              <a:avLst/>
              <a:gdLst/>
              <a:ahLst/>
              <a:cxnLst/>
              <a:rect l="l" t="t" r="r" b="b"/>
              <a:pathLst>
                <a:path w="911" h="844" extrusionOk="0">
                  <a:moveTo>
                    <a:pt x="454" y="1"/>
                  </a:moveTo>
                  <a:cubicBezTo>
                    <a:pt x="429" y="1"/>
                    <a:pt x="405" y="3"/>
                    <a:pt x="381" y="7"/>
                  </a:cubicBezTo>
                  <a:cubicBezTo>
                    <a:pt x="153" y="47"/>
                    <a:pt x="1" y="265"/>
                    <a:pt x="40" y="497"/>
                  </a:cubicBezTo>
                  <a:cubicBezTo>
                    <a:pt x="79" y="700"/>
                    <a:pt x="257" y="844"/>
                    <a:pt x="457" y="844"/>
                  </a:cubicBezTo>
                  <a:cubicBezTo>
                    <a:pt x="481" y="844"/>
                    <a:pt x="506" y="842"/>
                    <a:pt x="530" y="837"/>
                  </a:cubicBezTo>
                  <a:cubicBezTo>
                    <a:pt x="758" y="795"/>
                    <a:pt x="910" y="576"/>
                    <a:pt x="870" y="348"/>
                  </a:cubicBezTo>
                  <a:cubicBezTo>
                    <a:pt x="835" y="144"/>
                    <a:pt x="655" y="1"/>
                    <a:pt x="4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27"/>
            <p:cNvSpPr/>
            <p:nvPr/>
          </p:nvSpPr>
          <p:spPr>
            <a:xfrm>
              <a:off x="2561722" y="1302525"/>
              <a:ext cx="196542" cy="181851"/>
            </a:xfrm>
            <a:custGeom>
              <a:avLst/>
              <a:gdLst/>
              <a:ahLst/>
              <a:cxnLst/>
              <a:rect l="l" t="t" r="r" b="b"/>
              <a:pathLst>
                <a:path w="2154" h="1993" extrusionOk="0">
                  <a:moveTo>
                    <a:pt x="1083" y="0"/>
                  </a:moveTo>
                  <a:cubicBezTo>
                    <a:pt x="1024" y="0"/>
                    <a:pt x="964" y="6"/>
                    <a:pt x="904" y="17"/>
                  </a:cubicBezTo>
                  <a:cubicBezTo>
                    <a:pt x="361" y="113"/>
                    <a:pt x="1" y="629"/>
                    <a:pt x="97" y="1171"/>
                  </a:cubicBezTo>
                  <a:cubicBezTo>
                    <a:pt x="183" y="1654"/>
                    <a:pt x="605" y="1993"/>
                    <a:pt x="1080" y="1993"/>
                  </a:cubicBezTo>
                  <a:cubicBezTo>
                    <a:pt x="1137" y="1993"/>
                    <a:pt x="1195" y="1988"/>
                    <a:pt x="1254" y="1978"/>
                  </a:cubicBezTo>
                  <a:cubicBezTo>
                    <a:pt x="1794" y="1879"/>
                    <a:pt x="2154" y="1363"/>
                    <a:pt x="2058" y="820"/>
                  </a:cubicBezTo>
                  <a:cubicBezTo>
                    <a:pt x="1973" y="338"/>
                    <a:pt x="1554" y="0"/>
                    <a:pt x="1083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27"/>
            <p:cNvSpPr/>
            <p:nvPr/>
          </p:nvSpPr>
          <p:spPr>
            <a:xfrm>
              <a:off x="1930215" y="1415303"/>
              <a:ext cx="196815" cy="181943"/>
            </a:xfrm>
            <a:custGeom>
              <a:avLst/>
              <a:gdLst/>
              <a:ahLst/>
              <a:cxnLst/>
              <a:rect l="l" t="t" r="r" b="b"/>
              <a:pathLst>
                <a:path w="2157" h="1994" extrusionOk="0">
                  <a:moveTo>
                    <a:pt x="1084" y="1"/>
                  </a:moveTo>
                  <a:cubicBezTo>
                    <a:pt x="1025" y="1"/>
                    <a:pt x="964" y="6"/>
                    <a:pt x="904" y="17"/>
                  </a:cubicBezTo>
                  <a:cubicBezTo>
                    <a:pt x="362" y="113"/>
                    <a:pt x="1" y="629"/>
                    <a:pt x="100" y="1171"/>
                  </a:cubicBezTo>
                  <a:cubicBezTo>
                    <a:pt x="185" y="1655"/>
                    <a:pt x="605" y="1994"/>
                    <a:pt x="1079" y="1994"/>
                  </a:cubicBezTo>
                  <a:cubicBezTo>
                    <a:pt x="1137" y="1994"/>
                    <a:pt x="1196" y="1989"/>
                    <a:pt x="1255" y="1978"/>
                  </a:cubicBezTo>
                  <a:cubicBezTo>
                    <a:pt x="1797" y="1879"/>
                    <a:pt x="2157" y="1363"/>
                    <a:pt x="2058" y="821"/>
                  </a:cubicBezTo>
                  <a:cubicBezTo>
                    <a:pt x="1972" y="339"/>
                    <a:pt x="1556" y="1"/>
                    <a:pt x="108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27"/>
            <p:cNvSpPr/>
            <p:nvPr/>
          </p:nvSpPr>
          <p:spPr>
            <a:xfrm>
              <a:off x="1621351" y="1083993"/>
              <a:ext cx="348830" cy="352844"/>
            </a:xfrm>
            <a:custGeom>
              <a:avLst/>
              <a:gdLst/>
              <a:ahLst/>
              <a:cxnLst/>
              <a:rect l="l" t="t" r="r" b="b"/>
              <a:pathLst>
                <a:path w="3823" h="3867" extrusionOk="0">
                  <a:moveTo>
                    <a:pt x="2956" y="1"/>
                  </a:moveTo>
                  <a:cubicBezTo>
                    <a:pt x="2903" y="1"/>
                    <a:pt x="2850" y="8"/>
                    <a:pt x="2790" y="21"/>
                  </a:cubicBezTo>
                  <a:cubicBezTo>
                    <a:pt x="1299" y="358"/>
                    <a:pt x="172" y="1611"/>
                    <a:pt x="40" y="3146"/>
                  </a:cubicBezTo>
                  <a:cubicBezTo>
                    <a:pt x="0" y="3612"/>
                    <a:pt x="370" y="3866"/>
                    <a:pt x="734" y="3866"/>
                  </a:cubicBezTo>
                  <a:cubicBezTo>
                    <a:pt x="1048" y="3866"/>
                    <a:pt x="1359" y="3674"/>
                    <a:pt x="1392" y="3271"/>
                  </a:cubicBezTo>
                  <a:cubicBezTo>
                    <a:pt x="1471" y="2352"/>
                    <a:pt x="2123" y="1565"/>
                    <a:pt x="3029" y="1357"/>
                  </a:cubicBezTo>
                  <a:cubicBezTo>
                    <a:pt x="3822" y="1178"/>
                    <a:pt x="3674" y="1"/>
                    <a:pt x="295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27"/>
            <p:cNvSpPr/>
            <p:nvPr/>
          </p:nvSpPr>
          <p:spPr>
            <a:xfrm>
              <a:off x="1617701" y="1516676"/>
              <a:ext cx="170537" cy="124458"/>
            </a:xfrm>
            <a:custGeom>
              <a:avLst/>
              <a:gdLst/>
              <a:ahLst/>
              <a:cxnLst/>
              <a:rect l="l" t="t" r="r" b="b"/>
              <a:pathLst>
                <a:path w="1869" h="1364" extrusionOk="0">
                  <a:moveTo>
                    <a:pt x="950" y="1"/>
                  </a:moveTo>
                  <a:cubicBezTo>
                    <a:pt x="906" y="1"/>
                    <a:pt x="860" y="4"/>
                    <a:pt x="814" y="11"/>
                  </a:cubicBezTo>
                  <a:cubicBezTo>
                    <a:pt x="0" y="156"/>
                    <a:pt x="169" y="1363"/>
                    <a:pt x="919" y="1363"/>
                  </a:cubicBezTo>
                  <a:cubicBezTo>
                    <a:pt x="962" y="1363"/>
                    <a:pt x="1005" y="1357"/>
                    <a:pt x="1052" y="1350"/>
                  </a:cubicBezTo>
                  <a:cubicBezTo>
                    <a:pt x="1869" y="1204"/>
                    <a:pt x="1700" y="1"/>
                    <a:pt x="95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27"/>
            <p:cNvSpPr/>
            <p:nvPr/>
          </p:nvSpPr>
          <p:spPr>
            <a:xfrm>
              <a:off x="1891892" y="2090242"/>
              <a:ext cx="236416" cy="103289"/>
            </a:xfrm>
            <a:custGeom>
              <a:avLst/>
              <a:gdLst/>
              <a:ahLst/>
              <a:cxnLst/>
              <a:rect l="l" t="t" r="r" b="b"/>
              <a:pathLst>
                <a:path w="2591" h="1132" extrusionOk="0">
                  <a:moveTo>
                    <a:pt x="1" y="1"/>
                  </a:moveTo>
                  <a:lnTo>
                    <a:pt x="1" y="1"/>
                  </a:lnTo>
                  <a:cubicBezTo>
                    <a:pt x="629" y="523"/>
                    <a:pt x="1367" y="907"/>
                    <a:pt x="2174" y="1122"/>
                  </a:cubicBezTo>
                  <a:cubicBezTo>
                    <a:pt x="2197" y="1129"/>
                    <a:pt x="2217" y="1132"/>
                    <a:pt x="2240" y="1132"/>
                  </a:cubicBezTo>
                  <a:cubicBezTo>
                    <a:pt x="2478" y="1132"/>
                    <a:pt x="2590" y="765"/>
                    <a:pt x="2329" y="695"/>
                  </a:cubicBezTo>
                  <a:cubicBezTo>
                    <a:pt x="2038" y="619"/>
                    <a:pt x="1757" y="517"/>
                    <a:pt x="1486" y="398"/>
                  </a:cubicBezTo>
                  <a:cubicBezTo>
                    <a:pt x="953" y="292"/>
                    <a:pt x="454" y="153"/>
                    <a:pt x="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55" name="Google Shape;655;p27"/>
          <p:cNvGrpSpPr/>
          <p:nvPr/>
        </p:nvGrpSpPr>
        <p:grpSpPr>
          <a:xfrm>
            <a:off x="1588046" y="4256827"/>
            <a:ext cx="1762332" cy="1404699"/>
            <a:chOff x="1292108" y="3397926"/>
            <a:chExt cx="1762332" cy="1404699"/>
          </a:xfrm>
        </p:grpSpPr>
        <p:sp>
          <p:nvSpPr>
            <p:cNvPr id="656" name="Google Shape;656;p27"/>
            <p:cNvSpPr/>
            <p:nvPr/>
          </p:nvSpPr>
          <p:spPr>
            <a:xfrm rot="-8665993">
              <a:off x="1220007" y="3918479"/>
              <a:ext cx="1906534" cy="363592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42863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657" name="Google Shape;657;p27"/>
            <p:cNvGrpSpPr/>
            <p:nvPr/>
          </p:nvGrpSpPr>
          <p:grpSpPr>
            <a:xfrm rot="-7563">
              <a:off x="1959985" y="3986887"/>
              <a:ext cx="853625" cy="661631"/>
              <a:chOff x="1959411" y="3975074"/>
              <a:chExt cx="853623" cy="661629"/>
            </a:xfrm>
          </p:grpSpPr>
          <p:grpSp>
            <p:nvGrpSpPr>
              <p:cNvPr id="658" name="Google Shape;658;p27"/>
              <p:cNvGrpSpPr/>
              <p:nvPr/>
            </p:nvGrpSpPr>
            <p:grpSpPr>
              <a:xfrm rot="7493799">
                <a:off x="2664833" y="4448105"/>
                <a:ext cx="87059" cy="194512"/>
                <a:chOff x="3197462" y="129838"/>
                <a:chExt cx="465478" cy="1040001"/>
              </a:xfrm>
            </p:grpSpPr>
            <p:sp>
              <p:nvSpPr>
                <p:cNvPr id="659" name="Google Shape;659;p27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0" name="Google Shape;660;p27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1" name="Google Shape;661;p27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2" name="Google Shape;662;p27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3" name="Google Shape;663;p27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4" name="Google Shape;664;p27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65" name="Google Shape;665;p27"/>
              <p:cNvGrpSpPr/>
              <p:nvPr/>
            </p:nvGrpSpPr>
            <p:grpSpPr>
              <a:xfrm rot="7493799">
                <a:off x="2342693" y="4223260"/>
                <a:ext cx="87059" cy="194512"/>
                <a:chOff x="3197462" y="129838"/>
                <a:chExt cx="465478" cy="1040001"/>
              </a:xfrm>
            </p:grpSpPr>
            <p:sp>
              <p:nvSpPr>
                <p:cNvPr id="666" name="Google Shape;666;p27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7" name="Google Shape;667;p27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8" name="Google Shape;668;p27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9" name="Google Shape;669;p27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0" name="Google Shape;670;p27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1" name="Google Shape;671;p27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72" name="Google Shape;672;p27"/>
              <p:cNvGrpSpPr/>
              <p:nvPr/>
            </p:nvGrpSpPr>
            <p:grpSpPr>
              <a:xfrm rot="7493799">
                <a:off x="2020553" y="3998415"/>
                <a:ext cx="87059" cy="194512"/>
                <a:chOff x="3197462" y="129838"/>
                <a:chExt cx="465478" cy="1040001"/>
              </a:xfrm>
            </p:grpSpPr>
            <p:sp>
              <p:nvSpPr>
                <p:cNvPr id="673" name="Google Shape;673;p27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4" name="Google Shape;674;p27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5" name="Google Shape;675;p27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6" name="Google Shape;676;p27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7" name="Google Shape;677;p27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8" name="Google Shape;678;p27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79" name="Google Shape;679;p27"/>
              <p:cNvGrpSpPr/>
              <p:nvPr/>
            </p:nvGrpSpPr>
            <p:grpSpPr>
              <a:xfrm rot="7493799">
                <a:off x="2577693" y="4194005"/>
                <a:ext cx="87059" cy="194512"/>
                <a:chOff x="3197462" y="129838"/>
                <a:chExt cx="465478" cy="1040001"/>
              </a:xfrm>
            </p:grpSpPr>
            <p:sp>
              <p:nvSpPr>
                <p:cNvPr id="680" name="Google Shape;680;p27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1" name="Google Shape;681;p27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2" name="Google Shape;682;p27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3" name="Google Shape;683;p27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4" name="Google Shape;684;p27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5" name="Google Shape;685;p27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86" name="Google Shape;686;p27"/>
              <p:cNvGrpSpPr/>
              <p:nvPr/>
            </p:nvGrpSpPr>
            <p:grpSpPr>
              <a:xfrm rot="7493799">
                <a:off x="2255553" y="3969160"/>
                <a:ext cx="87059" cy="194512"/>
                <a:chOff x="3197462" y="129838"/>
                <a:chExt cx="465478" cy="1040001"/>
              </a:xfrm>
            </p:grpSpPr>
            <p:sp>
              <p:nvSpPr>
                <p:cNvPr id="687" name="Google Shape;687;p27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8" name="Google Shape;688;p27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9" name="Google Shape;689;p27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0" name="Google Shape;690;p27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1" name="Google Shape;691;p27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2" name="Google Shape;692;p27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378">
                    <a:buClr>
                      <a:srgbClr val="000000"/>
                    </a:buClr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93" name="Google Shape;693;p27"/>
            <p:cNvGrpSpPr/>
            <p:nvPr/>
          </p:nvGrpSpPr>
          <p:grpSpPr>
            <a:xfrm rot="7487173">
              <a:off x="1699197" y="3786819"/>
              <a:ext cx="87055" cy="194505"/>
              <a:chOff x="3197462" y="129838"/>
              <a:chExt cx="465478" cy="1040001"/>
            </a:xfrm>
          </p:grpSpPr>
          <p:sp>
            <p:nvSpPr>
              <p:cNvPr id="694" name="Google Shape;694;p27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5" name="Google Shape;695;p27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6" name="Google Shape;696;p27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7" name="Google Shape;697;p27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8" name="Google Shape;698;p27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9" name="Google Shape;699;p27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00" name="Google Shape;700;p27"/>
            <p:cNvGrpSpPr/>
            <p:nvPr/>
          </p:nvGrpSpPr>
          <p:grpSpPr>
            <a:xfrm rot="7487173">
              <a:off x="1934133" y="3757053"/>
              <a:ext cx="87055" cy="194505"/>
              <a:chOff x="3197462" y="129838"/>
              <a:chExt cx="465478" cy="1040001"/>
            </a:xfrm>
          </p:grpSpPr>
          <p:sp>
            <p:nvSpPr>
              <p:cNvPr id="701" name="Google Shape;701;p27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2" name="Google Shape;702;p27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3" name="Google Shape;703;p27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27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5" name="Google Shape;705;p27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6" name="Google Shape;706;p27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07" name="Google Shape;707;p27"/>
            <p:cNvGrpSpPr/>
            <p:nvPr/>
          </p:nvGrpSpPr>
          <p:grpSpPr>
            <a:xfrm rot="7487173">
              <a:off x="1611504" y="3532909"/>
              <a:ext cx="87055" cy="194505"/>
              <a:chOff x="3197462" y="129838"/>
              <a:chExt cx="465478" cy="1040001"/>
            </a:xfrm>
          </p:grpSpPr>
          <p:sp>
            <p:nvSpPr>
              <p:cNvPr id="708" name="Google Shape;708;p27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9" name="Google Shape;709;p27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0" name="Google Shape;710;p27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1" name="Google Shape;711;p27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2" name="Google Shape;712;p27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3" name="Google Shape;713;p27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33" name="Google Shape;332;p20">
            <a:extLst>
              <a:ext uri="{FF2B5EF4-FFF2-40B4-BE49-F238E27FC236}">
                <a16:creationId xmlns:a16="http://schemas.microsoft.com/office/drawing/2014/main" xmlns="" id="{5F7B0296-B933-4E9F-9420-9B417D14716D}"/>
              </a:ext>
            </a:extLst>
          </p:cNvPr>
          <p:cNvGrpSpPr/>
          <p:nvPr/>
        </p:nvGrpSpPr>
        <p:grpSpPr>
          <a:xfrm>
            <a:off x="7937740" y="4389690"/>
            <a:ext cx="1191173" cy="1517246"/>
            <a:chOff x="6557130" y="2325091"/>
            <a:chExt cx="1834071" cy="2711639"/>
          </a:xfrm>
        </p:grpSpPr>
        <p:sp>
          <p:nvSpPr>
            <p:cNvPr id="134" name="Google Shape;333;p20">
              <a:extLst>
                <a:ext uri="{FF2B5EF4-FFF2-40B4-BE49-F238E27FC236}">
                  <a16:creationId xmlns:a16="http://schemas.microsoft.com/office/drawing/2014/main" xmlns="" id="{5BB601C8-52DD-4F5A-B226-44B8C6EF93FD}"/>
                </a:ext>
              </a:extLst>
            </p:cNvPr>
            <p:cNvSpPr/>
            <p:nvPr/>
          </p:nvSpPr>
          <p:spPr>
            <a:xfrm flipH="1">
              <a:off x="6557130" y="2325091"/>
              <a:ext cx="1834071" cy="2711639"/>
            </a:xfrm>
            <a:custGeom>
              <a:avLst/>
              <a:gdLst/>
              <a:ahLst/>
              <a:cxnLst/>
              <a:rect l="l" t="t" r="r" b="b"/>
              <a:pathLst>
                <a:path w="28486" h="42116" extrusionOk="0">
                  <a:moveTo>
                    <a:pt x="13013" y="0"/>
                  </a:moveTo>
                  <a:cubicBezTo>
                    <a:pt x="12831" y="0"/>
                    <a:pt x="12639" y="23"/>
                    <a:pt x="12444" y="69"/>
                  </a:cubicBezTo>
                  <a:cubicBezTo>
                    <a:pt x="12196" y="133"/>
                    <a:pt x="11733" y="281"/>
                    <a:pt x="11403" y="622"/>
                  </a:cubicBezTo>
                  <a:cubicBezTo>
                    <a:pt x="11270" y="761"/>
                    <a:pt x="11171" y="900"/>
                    <a:pt x="11105" y="1038"/>
                  </a:cubicBezTo>
                  <a:lnTo>
                    <a:pt x="11101" y="1038"/>
                  </a:lnTo>
                  <a:cubicBezTo>
                    <a:pt x="9799" y="1902"/>
                    <a:pt x="8995" y="3499"/>
                    <a:pt x="9058" y="5109"/>
                  </a:cubicBezTo>
                  <a:cubicBezTo>
                    <a:pt x="9062" y="5195"/>
                    <a:pt x="9068" y="5281"/>
                    <a:pt x="9078" y="5364"/>
                  </a:cubicBezTo>
                  <a:cubicBezTo>
                    <a:pt x="8827" y="5556"/>
                    <a:pt x="8589" y="5764"/>
                    <a:pt x="8357" y="5982"/>
                  </a:cubicBezTo>
                  <a:cubicBezTo>
                    <a:pt x="8337" y="5959"/>
                    <a:pt x="8320" y="5939"/>
                    <a:pt x="8301" y="5919"/>
                  </a:cubicBezTo>
                  <a:cubicBezTo>
                    <a:pt x="8212" y="5810"/>
                    <a:pt x="8136" y="5701"/>
                    <a:pt x="8073" y="5589"/>
                  </a:cubicBezTo>
                  <a:cubicBezTo>
                    <a:pt x="7963" y="5394"/>
                    <a:pt x="7887" y="5185"/>
                    <a:pt x="7851" y="4980"/>
                  </a:cubicBezTo>
                  <a:cubicBezTo>
                    <a:pt x="7821" y="4811"/>
                    <a:pt x="7808" y="4626"/>
                    <a:pt x="7792" y="4425"/>
                  </a:cubicBezTo>
                  <a:lnTo>
                    <a:pt x="7788" y="4385"/>
                  </a:lnTo>
                  <a:cubicBezTo>
                    <a:pt x="7772" y="4157"/>
                    <a:pt x="7748" y="3899"/>
                    <a:pt x="7699" y="3638"/>
                  </a:cubicBezTo>
                  <a:cubicBezTo>
                    <a:pt x="7653" y="3403"/>
                    <a:pt x="7586" y="3178"/>
                    <a:pt x="7497" y="2976"/>
                  </a:cubicBezTo>
                  <a:cubicBezTo>
                    <a:pt x="7276" y="2464"/>
                    <a:pt x="6935" y="2077"/>
                    <a:pt x="6505" y="1855"/>
                  </a:cubicBezTo>
                  <a:cubicBezTo>
                    <a:pt x="6244" y="1723"/>
                    <a:pt x="5967" y="1654"/>
                    <a:pt x="5675" y="1654"/>
                  </a:cubicBezTo>
                  <a:lnTo>
                    <a:pt x="5619" y="1654"/>
                  </a:lnTo>
                  <a:cubicBezTo>
                    <a:pt x="5375" y="1661"/>
                    <a:pt x="5126" y="1713"/>
                    <a:pt x="4891" y="1809"/>
                  </a:cubicBezTo>
                  <a:cubicBezTo>
                    <a:pt x="4300" y="2050"/>
                    <a:pt x="3740" y="2573"/>
                    <a:pt x="3394" y="3215"/>
                  </a:cubicBezTo>
                  <a:cubicBezTo>
                    <a:pt x="3090" y="3776"/>
                    <a:pt x="2887" y="4408"/>
                    <a:pt x="2795" y="5089"/>
                  </a:cubicBezTo>
                  <a:lnTo>
                    <a:pt x="2788" y="5176"/>
                  </a:lnTo>
                  <a:cubicBezTo>
                    <a:pt x="2752" y="5457"/>
                    <a:pt x="2739" y="5751"/>
                    <a:pt x="2742" y="6045"/>
                  </a:cubicBezTo>
                  <a:cubicBezTo>
                    <a:pt x="2752" y="6783"/>
                    <a:pt x="2878" y="7566"/>
                    <a:pt x="3116" y="8379"/>
                  </a:cubicBezTo>
                  <a:cubicBezTo>
                    <a:pt x="3221" y="8744"/>
                    <a:pt x="3351" y="9110"/>
                    <a:pt x="3493" y="9461"/>
                  </a:cubicBezTo>
                  <a:cubicBezTo>
                    <a:pt x="3519" y="9527"/>
                    <a:pt x="3549" y="9590"/>
                    <a:pt x="3575" y="9656"/>
                  </a:cubicBezTo>
                  <a:lnTo>
                    <a:pt x="3586" y="9679"/>
                  </a:lnTo>
                  <a:cubicBezTo>
                    <a:pt x="3754" y="10069"/>
                    <a:pt x="3989" y="10575"/>
                    <a:pt x="4303" y="11035"/>
                  </a:cubicBezTo>
                  <a:cubicBezTo>
                    <a:pt x="4363" y="11121"/>
                    <a:pt x="4425" y="11210"/>
                    <a:pt x="4494" y="11299"/>
                  </a:cubicBezTo>
                  <a:cubicBezTo>
                    <a:pt x="4571" y="11398"/>
                    <a:pt x="4647" y="11488"/>
                    <a:pt x="4723" y="11571"/>
                  </a:cubicBezTo>
                  <a:cubicBezTo>
                    <a:pt x="4792" y="11647"/>
                    <a:pt x="4859" y="11716"/>
                    <a:pt x="4921" y="11775"/>
                  </a:cubicBezTo>
                  <a:cubicBezTo>
                    <a:pt x="5037" y="11885"/>
                    <a:pt x="5159" y="11990"/>
                    <a:pt x="5285" y="12083"/>
                  </a:cubicBezTo>
                  <a:cubicBezTo>
                    <a:pt x="5129" y="13347"/>
                    <a:pt x="5140" y="14732"/>
                    <a:pt x="5321" y="16392"/>
                  </a:cubicBezTo>
                  <a:cubicBezTo>
                    <a:pt x="5282" y="16408"/>
                    <a:pt x="5242" y="16425"/>
                    <a:pt x="5205" y="16442"/>
                  </a:cubicBezTo>
                  <a:cubicBezTo>
                    <a:pt x="4594" y="16696"/>
                    <a:pt x="4018" y="17017"/>
                    <a:pt x="3490" y="17394"/>
                  </a:cubicBezTo>
                  <a:lnTo>
                    <a:pt x="3407" y="17454"/>
                  </a:lnTo>
                  <a:lnTo>
                    <a:pt x="3403" y="17457"/>
                  </a:lnTo>
                  <a:cubicBezTo>
                    <a:pt x="2752" y="17936"/>
                    <a:pt x="2193" y="18498"/>
                    <a:pt x="1737" y="19127"/>
                  </a:cubicBezTo>
                  <a:cubicBezTo>
                    <a:pt x="276" y="21147"/>
                    <a:pt x="1" y="23888"/>
                    <a:pt x="1052" y="25941"/>
                  </a:cubicBezTo>
                  <a:cubicBezTo>
                    <a:pt x="1439" y="26699"/>
                    <a:pt x="1939" y="26937"/>
                    <a:pt x="2316" y="26993"/>
                  </a:cubicBezTo>
                  <a:cubicBezTo>
                    <a:pt x="2371" y="27195"/>
                    <a:pt x="2425" y="27397"/>
                    <a:pt x="2475" y="27598"/>
                  </a:cubicBezTo>
                  <a:cubicBezTo>
                    <a:pt x="2564" y="27939"/>
                    <a:pt x="2653" y="28283"/>
                    <a:pt x="2745" y="28624"/>
                  </a:cubicBezTo>
                  <a:cubicBezTo>
                    <a:pt x="3003" y="29576"/>
                    <a:pt x="3288" y="30489"/>
                    <a:pt x="3963" y="31226"/>
                  </a:cubicBezTo>
                  <a:cubicBezTo>
                    <a:pt x="4720" y="32052"/>
                    <a:pt x="5834" y="32489"/>
                    <a:pt x="7183" y="32489"/>
                  </a:cubicBezTo>
                  <a:cubicBezTo>
                    <a:pt x="7458" y="32489"/>
                    <a:pt x="7739" y="32469"/>
                    <a:pt x="8020" y="32433"/>
                  </a:cubicBezTo>
                  <a:cubicBezTo>
                    <a:pt x="8082" y="32426"/>
                    <a:pt x="8142" y="32417"/>
                    <a:pt x="8201" y="32406"/>
                  </a:cubicBezTo>
                  <a:cubicBezTo>
                    <a:pt x="8255" y="32846"/>
                    <a:pt x="8301" y="33276"/>
                    <a:pt x="8343" y="33699"/>
                  </a:cubicBezTo>
                  <a:cubicBezTo>
                    <a:pt x="8357" y="33845"/>
                    <a:pt x="8374" y="33990"/>
                    <a:pt x="8390" y="34139"/>
                  </a:cubicBezTo>
                  <a:cubicBezTo>
                    <a:pt x="8479" y="34946"/>
                    <a:pt x="8566" y="35710"/>
                    <a:pt x="8410" y="36371"/>
                  </a:cubicBezTo>
                  <a:cubicBezTo>
                    <a:pt x="8370" y="36550"/>
                    <a:pt x="8152" y="36893"/>
                    <a:pt x="7977" y="37171"/>
                  </a:cubicBezTo>
                  <a:cubicBezTo>
                    <a:pt x="7534" y="37876"/>
                    <a:pt x="6978" y="38752"/>
                    <a:pt x="7302" y="39695"/>
                  </a:cubicBezTo>
                  <a:cubicBezTo>
                    <a:pt x="7478" y="40200"/>
                    <a:pt x="7871" y="40591"/>
                    <a:pt x="8463" y="40852"/>
                  </a:cubicBezTo>
                  <a:cubicBezTo>
                    <a:pt x="8615" y="41119"/>
                    <a:pt x="8708" y="41258"/>
                    <a:pt x="8820" y="41365"/>
                  </a:cubicBezTo>
                  <a:cubicBezTo>
                    <a:pt x="9055" y="41592"/>
                    <a:pt x="9680" y="42115"/>
                    <a:pt x="10440" y="42115"/>
                  </a:cubicBezTo>
                  <a:lnTo>
                    <a:pt x="10486" y="42115"/>
                  </a:lnTo>
                  <a:cubicBezTo>
                    <a:pt x="10635" y="42108"/>
                    <a:pt x="11058" y="41983"/>
                    <a:pt x="11455" y="41742"/>
                  </a:cubicBezTo>
                  <a:cubicBezTo>
                    <a:pt x="11710" y="41830"/>
                    <a:pt x="11968" y="41877"/>
                    <a:pt x="12229" y="41877"/>
                  </a:cubicBezTo>
                  <a:cubicBezTo>
                    <a:pt x="13132" y="41877"/>
                    <a:pt x="13949" y="41325"/>
                    <a:pt x="14411" y="40399"/>
                  </a:cubicBezTo>
                  <a:cubicBezTo>
                    <a:pt x="14875" y="39473"/>
                    <a:pt x="14918" y="38471"/>
                    <a:pt x="14957" y="37585"/>
                  </a:cubicBezTo>
                  <a:cubicBezTo>
                    <a:pt x="14964" y="37466"/>
                    <a:pt x="14967" y="37346"/>
                    <a:pt x="14974" y="37227"/>
                  </a:cubicBezTo>
                  <a:cubicBezTo>
                    <a:pt x="14987" y="36986"/>
                    <a:pt x="14987" y="36751"/>
                    <a:pt x="14987" y="36550"/>
                  </a:cubicBezTo>
                  <a:cubicBezTo>
                    <a:pt x="14987" y="35677"/>
                    <a:pt x="15017" y="35518"/>
                    <a:pt x="15414" y="35274"/>
                  </a:cubicBezTo>
                  <a:cubicBezTo>
                    <a:pt x="15569" y="35181"/>
                    <a:pt x="15695" y="35147"/>
                    <a:pt x="15919" y="35147"/>
                  </a:cubicBezTo>
                  <a:cubicBezTo>
                    <a:pt x="16022" y="35147"/>
                    <a:pt x="16141" y="35154"/>
                    <a:pt x="16267" y="35164"/>
                  </a:cubicBezTo>
                  <a:cubicBezTo>
                    <a:pt x="16396" y="35171"/>
                    <a:pt x="16528" y="35178"/>
                    <a:pt x="16664" y="35181"/>
                  </a:cubicBezTo>
                  <a:cubicBezTo>
                    <a:pt x="16696" y="35181"/>
                    <a:pt x="16733" y="35184"/>
                    <a:pt x="16766" y="35184"/>
                  </a:cubicBezTo>
                  <a:cubicBezTo>
                    <a:pt x="17120" y="35184"/>
                    <a:pt x="17450" y="35141"/>
                    <a:pt x="17765" y="35098"/>
                  </a:cubicBezTo>
                  <a:cubicBezTo>
                    <a:pt x="18036" y="35065"/>
                    <a:pt x="18294" y="35032"/>
                    <a:pt x="18532" y="35032"/>
                  </a:cubicBezTo>
                  <a:cubicBezTo>
                    <a:pt x="18611" y="35032"/>
                    <a:pt x="18687" y="35035"/>
                    <a:pt x="18757" y="35042"/>
                  </a:cubicBezTo>
                  <a:cubicBezTo>
                    <a:pt x="19303" y="35101"/>
                    <a:pt x="19768" y="35353"/>
                    <a:pt x="19970" y="35700"/>
                  </a:cubicBezTo>
                  <a:cubicBezTo>
                    <a:pt x="20156" y="36011"/>
                    <a:pt x="20165" y="36315"/>
                    <a:pt x="20168" y="36873"/>
                  </a:cubicBezTo>
                  <a:cubicBezTo>
                    <a:pt x="20172" y="37085"/>
                    <a:pt x="20172" y="37304"/>
                    <a:pt x="20188" y="37545"/>
                  </a:cubicBezTo>
                  <a:cubicBezTo>
                    <a:pt x="20278" y="38742"/>
                    <a:pt x="21207" y="39681"/>
                    <a:pt x="22090" y="40084"/>
                  </a:cubicBezTo>
                  <a:cubicBezTo>
                    <a:pt x="22483" y="40263"/>
                    <a:pt x="22871" y="40350"/>
                    <a:pt x="23271" y="40350"/>
                  </a:cubicBezTo>
                  <a:cubicBezTo>
                    <a:pt x="23783" y="40350"/>
                    <a:pt x="24223" y="40211"/>
                    <a:pt x="24646" y="40075"/>
                  </a:cubicBezTo>
                  <a:cubicBezTo>
                    <a:pt x="24742" y="40045"/>
                    <a:pt x="24841" y="40012"/>
                    <a:pt x="24944" y="39982"/>
                  </a:cubicBezTo>
                  <a:cubicBezTo>
                    <a:pt x="25059" y="39946"/>
                    <a:pt x="25205" y="39926"/>
                    <a:pt x="25357" y="39903"/>
                  </a:cubicBezTo>
                  <a:cubicBezTo>
                    <a:pt x="25807" y="39840"/>
                    <a:pt x="26514" y="39738"/>
                    <a:pt x="27037" y="39073"/>
                  </a:cubicBezTo>
                  <a:cubicBezTo>
                    <a:pt x="27262" y="39000"/>
                    <a:pt x="27483" y="38911"/>
                    <a:pt x="27662" y="38735"/>
                  </a:cubicBezTo>
                  <a:cubicBezTo>
                    <a:pt x="28045" y="38358"/>
                    <a:pt x="28155" y="37876"/>
                    <a:pt x="28217" y="37592"/>
                  </a:cubicBezTo>
                  <a:cubicBezTo>
                    <a:pt x="28396" y="36814"/>
                    <a:pt x="28485" y="35690"/>
                    <a:pt x="27225" y="34860"/>
                  </a:cubicBezTo>
                  <a:cubicBezTo>
                    <a:pt x="27070" y="34758"/>
                    <a:pt x="26918" y="34681"/>
                    <a:pt x="26782" y="34608"/>
                  </a:cubicBezTo>
                  <a:cubicBezTo>
                    <a:pt x="26693" y="34562"/>
                    <a:pt x="26607" y="34520"/>
                    <a:pt x="26544" y="34480"/>
                  </a:cubicBezTo>
                  <a:cubicBezTo>
                    <a:pt x="26521" y="34466"/>
                    <a:pt x="26501" y="34453"/>
                    <a:pt x="26485" y="34440"/>
                  </a:cubicBezTo>
                  <a:cubicBezTo>
                    <a:pt x="26494" y="34407"/>
                    <a:pt x="26505" y="34374"/>
                    <a:pt x="26514" y="34347"/>
                  </a:cubicBezTo>
                  <a:cubicBezTo>
                    <a:pt x="26544" y="34248"/>
                    <a:pt x="26581" y="34135"/>
                    <a:pt x="26610" y="34016"/>
                  </a:cubicBezTo>
                  <a:cubicBezTo>
                    <a:pt x="26839" y="33041"/>
                    <a:pt x="26795" y="32221"/>
                    <a:pt x="26752" y="31424"/>
                  </a:cubicBezTo>
                  <a:cubicBezTo>
                    <a:pt x="26743" y="31226"/>
                    <a:pt x="26732" y="31021"/>
                    <a:pt x="26726" y="30809"/>
                  </a:cubicBezTo>
                  <a:cubicBezTo>
                    <a:pt x="26706" y="30204"/>
                    <a:pt x="26713" y="29579"/>
                    <a:pt x="26716" y="28974"/>
                  </a:cubicBezTo>
                  <a:cubicBezTo>
                    <a:pt x="26723" y="28326"/>
                    <a:pt x="26726" y="27658"/>
                    <a:pt x="26706" y="26987"/>
                  </a:cubicBezTo>
                  <a:cubicBezTo>
                    <a:pt x="26700" y="26822"/>
                    <a:pt x="26693" y="26652"/>
                    <a:pt x="26686" y="26484"/>
                  </a:cubicBezTo>
                  <a:cubicBezTo>
                    <a:pt x="27347" y="25314"/>
                    <a:pt x="27705" y="23945"/>
                    <a:pt x="27695" y="22595"/>
                  </a:cubicBezTo>
                  <a:cubicBezTo>
                    <a:pt x="27692" y="21729"/>
                    <a:pt x="27543" y="20869"/>
                    <a:pt x="27248" y="20036"/>
                  </a:cubicBezTo>
                  <a:lnTo>
                    <a:pt x="27232" y="19989"/>
                  </a:lnTo>
                  <a:cubicBezTo>
                    <a:pt x="26819" y="18823"/>
                    <a:pt x="26405" y="17969"/>
                    <a:pt x="25767" y="17635"/>
                  </a:cubicBezTo>
                  <a:cubicBezTo>
                    <a:pt x="25559" y="16389"/>
                    <a:pt x="25317" y="15158"/>
                    <a:pt x="25053" y="13971"/>
                  </a:cubicBezTo>
                  <a:cubicBezTo>
                    <a:pt x="25493" y="13634"/>
                    <a:pt x="25757" y="13144"/>
                    <a:pt x="25760" y="12599"/>
                  </a:cubicBezTo>
                  <a:cubicBezTo>
                    <a:pt x="25760" y="12037"/>
                    <a:pt x="25482" y="11517"/>
                    <a:pt x="24990" y="11167"/>
                  </a:cubicBezTo>
                  <a:cubicBezTo>
                    <a:pt x="24782" y="11021"/>
                    <a:pt x="24544" y="10909"/>
                    <a:pt x="24286" y="10836"/>
                  </a:cubicBezTo>
                  <a:cubicBezTo>
                    <a:pt x="23965" y="9742"/>
                    <a:pt x="23614" y="8846"/>
                    <a:pt x="23191" y="8045"/>
                  </a:cubicBezTo>
                  <a:cubicBezTo>
                    <a:pt x="23141" y="7953"/>
                    <a:pt x="23089" y="7860"/>
                    <a:pt x="23033" y="7768"/>
                  </a:cubicBezTo>
                  <a:cubicBezTo>
                    <a:pt x="23042" y="7732"/>
                    <a:pt x="23052" y="7692"/>
                    <a:pt x="23062" y="7648"/>
                  </a:cubicBezTo>
                  <a:cubicBezTo>
                    <a:pt x="23217" y="7014"/>
                    <a:pt x="23307" y="6379"/>
                    <a:pt x="23323" y="5768"/>
                  </a:cubicBezTo>
                  <a:cubicBezTo>
                    <a:pt x="23343" y="5238"/>
                    <a:pt x="23307" y="4712"/>
                    <a:pt x="23217" y="4203"/>
                  </a:cubicBezTo>
                  <a:cubicBezTo>
                    <a:pt x="23132" y="3680"/>
                    <a:pt x="22986" y="3175"/>
                    <a:pt x="22791" y="2702"/>
                  </a:cubicBezTo>
                  <a:lnTo>
                    <a:pt x="22718" y="2523"/>
                  </a:lnTo>
                  <a:lnTo>
                    <a:pt x="22712" y="2520"/>
                  </a:lnTo>
                  <a:cubicBezTo>
                    <a:pt x="22602" y="2276"/>
                    <a:pt x="22480" y="2038"/>
                    <a:pt x="22344" y="1806"/>
                  </a:cubicBezTo>
                  <a:lnTo>
                    <a:pt x="22275" y="1696"/>
                  </a:lnTo>
                  <a:cubicBezTo>
                    <a:pt x="22186" y="1551"/>
                    <a:pt x="22083" y="1403"/>
                    <a:pt x="21964" y="1244"/>
                  </a:cubicBezTo>
                  <a:cubicBezTo>
                    <a:pt x="21733" y="933"/>
                    <a:pt x="21406" y="546"/>
                    <a:pt x="20922" y="311"/>
                  </a:cubicBezTo>
                  <a:cubicBezTo>
                    <a:pt x="20664" y="185"/>
                    <a:pt x="20377" y="119"/>
                    <a:pt x="20096" y="119"/>
                  </a:cubicBezTo>
                  <a:cubicBezTo>
                    <a:pt x="19980" y="119"/>
                    <a:pt x="19864" y="129"/>
                    <a:pt x="19745" y="156"/>
                  </a:cubicBezTo>
                  <a:cubicBezTo>
                    <a:pt x="19478" y="208"/>
                    <a:pt x="19240" y="324"/>
                    <a:pt x="19031" y="496"/>
                  </a:cubicBezTo>
                  <a:cubicBezTo>
                    <a:pt x="18724" y="754"/>
                    <a:pt x="18512" y="1115"/>
                    <a:pt x="18410" y="1577"/>
                  </a:cubicBezTo>
                  <a:cubicBezTo>
                    <a:pt x="18383" y="1687"/>
                    <a:pt x="18367" y="1800"/>
                    <a:pt x="18353" y="1905"/>
                  </a:cubicBezTo>
                  <a:cubicBezTo>
                    <a:pt x="18337" y="2038"/>
                    <a:pt x="18327" y="2169"/>
                    <a:pt x="18320" y="2299"/>
                  </a:cubicBezTo>
                  <a:cubicBezTo>
                    <a:pt x="18317" y="2358"/>
                    <a:pt x="18311" y="2415"/>
                    <a:pt x="18307" y="2467"/>
                  </a:cubicBezTo>
                  <a:cubicBezTo>
                    <a:pt x="18284" y="2708"/>
                    <a:pt x="18224" y="2946"/>
                    <a:pt x="18125" y="3175"/>
                  </a:cubicBezTo>
                  <a:lnTo>
                    <a:pt x="17880" y="3611"/>
                  </a:lnTo>
                  <a:cubicBezTo>
                    <a:pt x="17844" y="3661"/>
                    <a:pt x="17807" y="3711"/>
                    <a:pt x="17768" y="3760"/>
                  </a:cubicBezTo>
                  <a:cubicBezTo>
                    <a:pt x="17461" y="2583"/>
                    <a:pt x="16597" y="1449"/>
                    <a:pt x="15506" y="854"/>
                  </a:cubicBezTo>
                  <a:cubicBezTo>
                    <a:pt x="15046" y="602"/>
                    <a:pt x="14538" y="440"/>
                    <a:pt x="14015" y="374"/>
                  </a:cubicBezTo>
                  <a:cubicBezTo>
                    <a:pt x="13833" y="196"/>
                    <a:pt x="13519" y="0"/>
                    <a:pt x="130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026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35" name="Google Shape;334;p20">
              <a:extLst>
                <a:ext uri="{FF2B5EF4-FFF2-40B4-BE49-F238E27FC236}">
                  <a16:creationId xmlns:a16="http://schemas.microsoft.com/office/drawing/2014/main" xmlns="" id="{91C79D74-6A80-4EF4-B417-336E35215B3F}"/>
                </a:ext>
              </a:extLst>
            </p:cNvPr>
            <p:cNvSpPr/>
            <p:nvPr/>
          </p:nvSpPr>
          <p:spPr>
            <a:xfrm flipH="1">
              <a:off x="7674078" y="3573846"/>
              <a:ext cx="582555" cy="771204"/>
            </a:xfrm>
            <a:custGeom>
              <a:avLst/>
              <a:gdLst/>
              <a:ahLst/>
              <a:cxnLst/>
              <a:rect l="l" t="t" r="r" b="b"/>
              <a:pathLst>
                <a:path w="9048" h="11978" extrusionOk="0">
                  <a:moveTo>
                    <a:pt x="4054" y="0"/>
                  </a:moveTo>
                  <a:cubicBezTo>
                    <a:pt x="3899" y="0"/>
                    <a:pt x="3745" y="10"/>
                    <a:pt x="3592" y="29"/>
                  </a:cubicBezTo>
                  <a:cubicBezTo>
                    <a:pt x="2709" y="138"/>
                    <a:pt x="1862" y="559"/>
                    <a:pt x="1244" y="1226"/>
                  </a:cubicBezTo>
                  <a:cubicBezTo>
                    <a:pt x="1009" y="1481"/>
                    <a:pt x="797" y="1789"/>
                    <a:pt x="623" y="2132"/>
                  </a:cubicBezTo>
                  <a:cubicBezTo>
                    <a:pt x="202" y="2949"/>
                    <a:pt x="1" y="3944"/>
                    <a:pt x="281" y="4774"/>
                  </a:cubicBezTo>
                  <a:cubicBezTo>
                    <a:pt x="447" y="5257"/>
                    <a:pt x="593" y="5746"/>
                    <a:pt x="731" y="6236"/>
                  </a:cubicBezTo>
                  <a:cubicBezTo>
                    <a:pt x="976" y="7099"/>
                    <a:pt x="1191" y="7972"/>
                    <a:pt x="1426" y="8842"/>
                  </a:cubicBezTo>
                  <a:cubicBezTo>
                    <a:pt x="1638" y="9626"/>
                    <a:pt x="1876" y="10435"/>
                    <a:pt x="2415" y="11024"/>
                  </a:cubicBezTo>
                  <a:cubicBezTo>
                    <a:pt x="3052" y="11722"/>
                    <a:pt x="4000" y="11977"/>
                    <a:pt x="4942" y="11977"/>
                  </a:cubicBezTo>
                  <a:cubicBezTo>
                    <a:pt x="5183" y="11977"/>
                    <a:pt x="5423" y="11960"/>
                    <a:pt x="5658" y="11930"/>
                  </a:cubicBezTo>
                  <a:cubicBezTo>
                    <a:pt x="6803" y="11781"/>
                    <a:pt x="7996" y="11292"/>
                    <a:pt x="8582" y="10257"/>
                  </a:cubicBezTo>
                  <a:cubicBezTo>
                    <a:pt x="9041" y="9450"/>
                    <a:pt x="9048" y="8455"/>
                    <a:pt x="9005" y="7515"/>
                  </a:cubicBezTo>
                  <a:cubicBezTo>
                    <a:pt x="8932" y="5981"/>
                    <a:pt x="8741" y="4417"/>
                    <a:pt x="8106" y="3028"/>
                  </a:cubicBezTo>
                  <a:cubicBezTo>
                    <a:pt x="7765" y="2285"/>
                    <a:pt x="7276" y="1593"/>
                    <a:pt x="6674" y="1064"/>
                  </a:cubicBezTo>
                  <a:cubicBezTo>
                    <a:pt x="6151" y="601"/>
                    <a:pt x="5546" y="254"/>
                    <a:pt x="4878" y="95"/>
                  </a:cubicBezTo>
                  <a:cubicBezTo>
                    <a:pt x="4609" y="31"/>
                    <a:pt x="4331" y="0"/>
                    <a:pt x="4054" y="0"/>
                  </a:cubicBezTo>
                  <a:close/>
                </a:path>
              </a:pathLst>
            </a:custGeom>
            <a:solidFill>
              <a:srgbClr val="D87BA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36" name="Google Shape;335;p20">
              <a:extLst>
                <a:ext uri="{FF2B5EF4-FFF2-40B4-BE49-F238E27FC236}">
                  <a16:creationId xmlns:a16="http://schemas.microsoft.com/office/drawing/2014/main" xmlns="" id="{F7649EE0-0392-4100-855F-A67C10387F42}"/>
                </a:ext>
              </a:extLst>
            </p:cNvPr>
            <p:cNvSpPr/>
            <p:nvPr/>
          </p:nvSpPr>
          <p:spPr>
            <a:xfrm flipH="1">
              <a:off x="7803107" y="3401294"/>
              <a:ext cx="535104" cy="590990"/>
            </a:xfrm>
            <a:custGeom>
              <a:avLst/>
              <a:gdLst/>
              <a:ahLst/>
              <a:cxnLst/>
              <a:rect l="l" t="t" r="r" b="b"/>
              <a:pathLst>
                <a:path w="8311" h="9179" extrusionOk="0">
                  <a:moveTo>
                    <a:pt x="6606" y="1"/>
                  </a:moveTo>
                  <a:cubicBezTo>
                    <a:pt x="5966" y="1"/>
                    <a:pt x="5261" y="261"/>
                    <a:pt x="4710" y="481"/>
                  </a:cubicBezTo>
                  <a:cubicBezTo>
                    <a:pt x="4671" y="497"/>
                    <a:pt x="4634" y="513"/>
                    <a:pt x="4594" y="530"/>
                  </a:cubicBezTo>
                  <a:cubicBezTo>
                    <a:pt x="4056" y="755"/>
                    <a:pt x="3537" y="1039"/>
                    <a:pt x="3056" y="1383"/>
                  </a:cubicBezTo>
                  <a:lnTo>
                    <a:pt x="3053" y="1383"/>
                  </a:lnTo>
                  <a:cubicBezTo>
                    <a:pt x="2475" y="1800"/>
                    <a:pt x="1952" y="2302"/>
                    <a:pt x="1525" y="2894"/>
                  </a:cubicBezTo>
                  <a:cubicBezTo>
                    <a:pt x="352" y="4518"/>
                    <a:pt x="1" y="6842"/>
                    <a:pt x="924" y="8638"/>
                  </a:cubicBezTo>
                  <a:cubicBezTo>
                    <a:pt x="1049" y="8889"/>
                    <a:pt x="1241" y="9154"/>
                    <a:pt x="1513" y="9177"/>
                  </a:cubicBezTo>
                  <a:cubicBezTo>
                    <a:pt x="1524" y="9178"/>
                    <a:pt x="1534" y="9178"/>
                    <a:pt x="1545" y="9178"/>
                  </a:cubicBezTo>
                  <a:cubicBezTo>
                    <a:pt x="1729" y="9178"/>
                    <a:pt x="1880" y="9069"/>
                    <a:pt x="1998" y="8916"/>
                  </a:cubicBezTo>
                  <a:cubicBezTo>
                    <a:pt x="2121" y="8757"/>
                    <a:pt x="2214" y="8552"/>
                    <a:pt x="2287" y="8367"/>
                  </a:cubicBezTo>
                  <a:cubicBezTo>
                    <a:pt x="2551" y="7686"/>
                    <a:pt x="2882" y="7024"/>
                    <a:pt x="3348" y="6473"/>
                  </a:cubicBezTo>
                  <a:cubicBezTo>
                    <a:pt x="3622" y="6148"/>
                    <a:pt x="3953" y="5861"/>
                    <a:pt x="4320" y="5655"/>
                  </a:cubicBezTo>
                  <a:cubicBezTo>
                    <a:pt x="4320" y="5652"/>
                    <a:pt x="4323" y="5652"/>
                    <a:pt x="4326" y="5652"/>
                  </a:cubicBezTo>
                  <a:cubicBezTo>
                    <a:pt x="4575" y="5510"/>
                    <a:pt x="4842" y="5404"/>
                    <a:pt x="5120" y="5348"/>
                  </a:cubicBezTo>
                  <a:cubicBezTo>
                    <a:pt x="5150" y="5342"/>
                    <a:pt x="5186" y="5334"/>
                    <a:pt x="5216" y="5331"/>
                  </a:cubicBezTo>
                  <a:cubicBezTo>
                    <a:pt x="5765" y="5238"/>
                    <a:pt x="6347" y="5302"/>
                    <a:pt x="6856" y="5070"/>
                  </a:cubicBezTo>
                  <a:cubicBezTo>
                    <a:pt x="7389" y="4829"/>
                    <a:pt x="7729" y="4319"/>
                    <a:pt x="7941" y="3744"/>
                  </a:cubicBezTo>
                  <a:cubicBezTo>
                    <a:pt x="8050" y="3450"/>
                    <a:pt x="8126" y="3135"/>
                    <a:pt x="8175" y="2831"/>
                  </a:cubicBezTo>
                  <a:cubicBezTo>
                    <a:pt x="8285" y="2163"/>
                    <a:pt x="8311" y="1446"/>
                    <a:pt x="8013" y="844"/>
                  </a:cubicBezTo>
                  <a:cubicBezTo>
                    <a:pt x="7701" y="210"/>
                    <a:pt x="7179" y="1"/>
                    <a:pt x="6606" y="1"/>
                  </a:cubicBezTo>
                  <a:close/>
                </a:path>
              </a:pathLst>
            </a:custGeom>
            <a:solidFill>
              <a:srgbClr val="8F358A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37" name="Google Shape;336;p20">
              <a:extLst>
                <a:ext uri="{FF2B5EF4-FFF2-40B4-BE49-F238E27FC236}">
                  <a16:creationId xmlns:a16="http://schemas.microsoft.com/office/drawing/2014/main" xmlns="" id="{DF83F375-6F88-4A68-B016-B983373975C7}"/>
                </a:ext>
              </a:extLst>
            </p:cNvPr>
            <p:cNvSpPr/>
            <p:nvPr/>
          </p:nvSpPr>
          <p:spPr>
            <a:xfrm flipH="1">
              <a:off x="7820488" y="3741570"/>
              <a:ext cx="389079" cy="603416"/>
            </a:xfrm>
            <a:custGeom>
              <a:avLst/>
              <a:gdLst/>
              <a:ahLst/>
              <a:cxnLst/>
              <a:rect l="l" t="t" r="r" b="b"/>
              <a:pathLst>
                <a:path w="6043" h="9372" extrusionOk="0">
                  <a:moveTo>
                    <a:pt x="3622" y="0"/>
                  </a:moveTo>
                  <a:cubicBezTo>
                    <a:pt x="3486" y="10"/>
                    <a:pt x="3350" y="23"/>
                    <a:pt x="3218" y="46"/>
                  </a:cubicBezTo>
                  <a:cubicBezTo>
                    <a:pt x="3234" y="370"/>
                    <a:pt x="3218" y="642"/>
                    <a:pt x="3161" y="834"/>
                  </a:cubicBezTo>
                  <a:cubicBezTo>
                    <a:pt x="2795" y="2027"/>
                    <a:pt x="3866" y="4517"/>
                    <a:pt x="4597" y="5291"/>
                  </a:cubicBezTo>
                  <a:cubicBezTo>
                    <a:pt x="5328" y="6064"/>
                    <a:pt x="5384" y="6687"/>
                    <a:pt x="5530" y="7116"/>
                  </a:cubicBezTo>
                  <a:cubicBezTo>
                    <a:pt x="5668" y="7536"/>
                    <a:pt x="5172" y="8082"/>
                    <a:pt x="3681" y="8082"/>
                  </a:cubicBezTo>
                  <a:lnTo>
                    <a:pt x="3625" y="8082"/>
                  </a:lnTo>
                  <a:cubicBezTo>
                    <a:pt x="2090" y="8065"/>
                    <a:pt x="992" y="4576"/>
                    <a:pt x="1058" y="3108"/>
                  </a:cubicBezTo>
                  <a:cubicBezTo>
                    <a:pt x="1122" y="1640"/>
                    <a:pt x="2328" y="367"/>
                    <a:pt x="2328" y="367"/>
                  </a:cubicBezTo>
                  <a:cubicBezTo>
                    <a:pt x="2325" y="367"/>
                    <a:pt x="2322" y="367"/>
                    <a:pt x="2322" y="370"/>
                  </a:cubicBezTo>
                  <a:cubicBezTo>
                    <a:pt x="1955" y="576"/>
                    <a:pt x="1624" y="863"/>
                    <a:pt x="1350" y="1188"/>
                  </a:cubicBezTo>
                  <a:cubicBezTo>
                    <a:pt x="884" y="1739"/>
                    <a:pt x="553" y="2401"/>
                    <a:pt x="289" y="3082"/>
                  </a:cubicBezTo>
                  <a:cubicBezTo>
                    <a:pt x="216" y="3267"/>
                    <a:pt x="123" y="3472"/>
                    <a:pt x="0" y="3631"/>
                  </a:cubicBezTo>
                  <a:cubicBezTo>
                    <a:pt x="245" y="4494"/>
                    <a:pt x="460" y="5367"/>
                    <a:pt x="695" y="6237"/>
                  </a:cubicBezTo>
                  <a:cubicBezTo>
                    <a:pt x="907" y="7021"/>
                    <a:pt x="1145" y="7830"/>
                    <a:pt x="1684" y="8419"/>
                  </a:cubicBezTo>
                  <a:cubicBezTo>
                    <a:pt x="2322" y="9117"/>
                    <a:pt x="3268" y="9371"/>
                    <a:pt x="4210" y="9371"/>
                  </a:cubicBezTo>
                  <a:cubicBezTo>
                    <a:pt x="4451" y="9371"/>
                    <a:pt x="4693" y="9355"/>
                    <a:pt x="4927" y="9325"/>
                  </a:cubicBezTo>
                  <a:cubicBezTo>
                    <a:pt x="5301" y="9275"/>
                    <a:pt x="5681" y="9190"/>
                    <a:pt x="6042" y="9060"/>
                  </a:cubicBezTo>
                  <a:cubicBezTo>
                    <a:pt x="5946" y="8320"/>
                    <a:pt x="5840" y="7579"/>
                    <a:pt x="5725" y="6838"/>
                  </a:cubicBezTo>
                  <a:cubicBezTo>
                    <a:pt x="5672" y="6511"/>
                    <a:pt x="5622" y="6183"/>
                    <a:pt x="5572" y="5853"/>
                  </a:cubicBezTo>
                  <a:cubicBezTo>
                    <a:pt x="5165" y="5390"/>
                    <a:pt x="4815" y="4874"/>
                    <a:pt x="4534" y="4322"/>
                  </a:cubicBezTo>
                  <a:cubicBezTo>
                    <a:pt x="3979" y="3231"/>
                    <a:pt x="3701" y="1997"/>
                    <a:pt x="3704" y="764"/>
                  </a:cubicBezTo>
                  <a:cubicBezTo>
                    <a:pt x="3704" y="599"/>
                    <a:pt x="3707" y="434"/>
                    <a:pt x="3717" y="268"/>
                  </a:cubicBezTo>
                  <a:cubicBezTo>
                    <a:pt x="3681" y="182"/>
                    <a:pt x="3648" y="89"/>
                    <a:pt x="3622" y="0"/>
                  </a:cubicBezTo>
                  <a:close/>
                </a:path>
              </a:pathLst>
            </a:custGeom>
            <a:solidFill>
              <a:srgbClr val="A1649D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38" name="Google Shape;337;p20">
              <a:extLst>
                <a:ext uri="{FF2B5EF4-FFF2-40B4-BE49-F238E27FC236}">
                  <a16:creationId xmlns:a16="http://schemas.microsoft.com/office/drawing/2014/main" xmlns="" id="{CACAFA59-4756-44B4-BF81-C98602A3F22E}"/>
                </a:ext>
              </a:extLst>
            </p:cNvPr>
            <p:cNvSpPr/>
            <p:nvPr/>
          </p:nvSpPr>
          <p:spPr>
            <a:xfrm flipH="1">
              <a:off x="7966773" y="3416038"/>
              <a:ext cx="345876" cy="576181"/>
            </a:xfrm>
            <a:custGeom>
              <a:avLst/>
              <a:gdLst/>
              <a:ahLst/>
              <a:cxnLst/>
              <a:rect l="l" t="t" r="r" b="b"/>
              <a:pathLst>
                <a:path w="5372" h="8949" extrusionOk="0">
                  <a:moveTo>
                    <a:pt x="4994" y="0"/>
                  </a:moveTo>
                  <a:cubicBezTo>
                    <a:pt x="4753" y="79"/>
                    <a:pt x="4521" y="168"/>
                    <a:pt x="4313" y="252"/>
                  </a:cubicBezTo>
                  <a:cubicBezTo>
                    <a:pt x="4274" y="268"/>
                    <a:pt x="4237" y="284"/>
                    <a:pt x="4197" y="301"/>
                  </a:cubicBezTo>
                  <a:cubicBezTo>
                    <a:pt x="4207" y="890"/>
                    <a:pt x="4326" y="1673"/>
                    <a:pt x="4462" y="2480"/>
                  </a:cubicBezTo>
                  <a:cubicBezTo>
                    <a:pt x="4617" y="3419"/>
                    <a:pt x="4789" y="4388"/>
                    <a:pt x="4819" y="5102"/>
                  </a:cubicBezTo>
                  <a:cubicBezTo>
                    <a:pt x="4951" y="5079"/>
                    <a:pt x="5087" y="5066"/>
                    <a:pt x="5223" y="5056"/>
                  </a:cubicBezTo>
                  <a:cubicBezTo>
                    <a:pt x="4948" y="4193"/>
                    <a:pt x="5014" y="3184"/>
                    <a:pt x="5371" y="2375"/>
                  </a:cubicBezTo>
                  <a:cubicBezTo>
                    <a:pt x="5354" y="2288"/>
                    <a:pt x="5338" y="2202"/>
                    <a:pt x="5325" y="2113"/>
                  </a:cubicBezTo>
                  <a:cubicBezTo>
                    <a:pt x="5206" y="1425"/>
                    <a:pt x="5090" y="718"/>
                    <a:pt x="4994" y="0"/>
                  </a:cubicBezTo>
                  <a:close/>
                  <a:moveTo>
                    <a:pt x="2656" y="1154"/>
                  </a:moveTo>
                  <a:lnTo>
                    <a:pt x="2656" y="1154"/>
                  </a:lnTo>
                  <a:cubicBezTo>
                    <a:pt x="2078" y="1571"/>
                    <a:pt x="1555" y="2073"/>
                    <a:pt x="1128" y="2665"/>
                  </a:cubicBezTo>
                  <a:cubicBezTo>
                    <a:pt x="411" y="3657"/>
                    <a:pt x="1" y="4914"/>
                    <a:pt x="1" y="6147"/>
                  </a:cubicBezTo>
                  <a:cubicBezTo>
                    <a:pt x="1" y="6934"/>
                    <a:pt x="167" y="7712"/>
                    <a:pt x="527" y="8409"/>
                  </a:cubicBezTo>
                  <a:cubicBezTo>
                    <a:pt x="652" y="8660"/>
                    <a:pt x="844" y="8925"/>
                    <a:pt x="1116" y="8948"/>
                  </a:cubicBezTo>
                  <a:lnTo>
                    <a:pt x="1151" y="8948"/>
                  </a:lnTo>
                  <a:cubicBezTo>
                    <a:pt x="1334" y="8948"/>
                    <a:pt x="1482" y="8839"/>
                    <a:pt x="1601" y="8687"/>
                  </a:cubicBezTo>
                  <a:cubicBezTo>
                    <a:pt x="1724" y="8528"/>
                    <a:pt x="1817" y="8323"/>
                    <a:pt x="1890" y="8138"/>
                  </a:cubicBezTo>
                  <a:cubicBezTo>
                    <a:pt x="2154" y="7457"/>
                    <a:pt x="2485" y="6795"/>
                    <a:pt x="2951" y="6244"/>
                  </a:cubicBezTo>
                  <a:cubicBezTo>
                    <a:pt x="3225" y="5919"/>
                    <a:pt x="3556" y="5632"/>
                    <a:pt x="3923" y="5426"/>
                  </a:cubicBezTo>
                  <a:lnTo>
                    <a:pt x="3923" y="5426"/>
                  </a:lnTo>
                  <a:cubicBezTo>
                    <a:pt x="3149" y="5728"/>
                    <a:pt x="2673" y="6094"/>
                    <a:pt x="2322" y="6094"/>
                  </a:cubicBezTo>
                  <a:cubicBezTo>
                    <a:pt x="2024" y="6094"/>
                    <a:pt x="1813" y="5833"/>
                    <a:pt x="1582" y="5059"/>
                  </a:cubicBezTo>
                  <a:cubicBezTo>
                    <a:pt x="1536" y="4904"/>
                    <a:pt x="1505" y="4745"/>
                    <a:pt x="1493" y="4583"/>
                  </a:cubicBezTo>
                  <a:cubicBezTo>
                    <a:pt x="1354" y="3010"/>
                    <a:pt x="2604" y="1230"/>
                    <a:pt x="2656" y="1154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39" name="Google Shape;338;p20">
              <a:extLst>
                <a:ext uri="{FF2B5EF4-FFF2-40B4-BE49-F238E27FC236}">
                  <a16:creationId xmlns:a16="http://schemas.microsoft.com/office/drawing/2014/main" xmlns="" id="{548E4F78-CFEE-457C-A5B2-53F3FDF0F402}"/>
                </a:ext>
              </a:extLst>
            </p:cNvPr>
            <p:cNvSpPr/>
            <p:nvPr/>
          </p:nvSpPr>
          <p:spPr>
            <a:xfrm flipH="1">
              <a:off x="6975930" y="2617594"/>
              <a:ext cx="288316" cy="230691"/>
            </a:xfrm>
            <a:custGeom>
              <a:avLst/>
              <a:gdLst/>
              <a:ahLst/>
              <a:cxnLst/>
              <a:rect l="l" t="t" r="r" b="b"/>
              <a:pathLst>
                <a:path w="4478" h="3583" extrusionOk="0">
                  <a:moveTo>
                    <a:pt x="602" y="1"/>
                  </a:moveTo>
                  <a:cubicBezTo>
                    <a:pt x="414" y="183"/>
                    <a:pt x="192" y="355"/>
                    <a:pt x="110" y="606"/>
                  </a:cubicBezTo>
                  <a:cubicBezTo>
                    <a:pt x="0" y="943"/>
                    <a:pt x="169" y="1307"/>
                    <a:pt x="377" y="1585"/>
                  </a:cubicBezTo>
                  <a:cubicBezTo>
                    <a:pt x="979" y="2411"/>
                    <a:pt x="1892" y="2887"/>
                    <a:pt x="2792" y="3271"/>
                  </a:cubicBezTo>
                  <a:cubicBezTo>
                    <a:pt x="3046" y="3377"/>
                    <a:pt x="3261" y="3470"/>
                    <a:pt x="3453" y="3522"/>
                  </a:cubicBezTo>
                  <a:cubicBezTo>
                    <a:pt x="3579" y="3560"/>
                    <a:pt x="3692" y="3583"/>
                    <a:pt x="3794" y="3583"/>
                  </a:cubicBezTo>
                  <a:cubicBezTo>
                    <a:pt x="4115" y="3583"/>
                    <a:pt x="4325" y="3364"/>
                    <a:pt x="4478" y="2742"/>
                  </a:cubicBezTo>
                  <a:cubicBezTo>
                    <a:pt x="4368" y="2405"/>
                    <a:pt x="4203" y="2107"/>
                    <a:pt x="3999" y="1843"/>
                  </a:cubicBezTo>
                  <a:cubicBezTo>
                    <a:pt x="2868" y="384"/>
                    <a:pt x="602" y="1"/>
                    <a:pt x="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40" name="Google Shape;339;p20">
              <a:extLst>
                <a:ext uri="{FF2B5EF4-FFF2-40B4-BE49-F238E27FC236}">
                  <a16:creationId xmlns:a16="http://schemas.microsoft.com/office/drawing/2014/main" xmlns="" id="{C80091EA-CBEE-4F77-B363-C2127B5E9A9E}"/>
                </a:ext>
              </a:extLst>
            </p:cNvPr>
            <p:cNvSpPr/>
            <p:nvPr/>
          </p:nvSpPr>
          <p:spPr>
            <a:xfrm flipH="1">
              <a:off x="6959961" y="2536919"/>
              <a:ext cx="238096" cy="152721"/>
            </a:xfrm>
            <a:custGeom>
              <a:avLst/>
              <a:gdLst/>
              <a:ahLst/>
              <a:cxnLst/>
              <a:rect l="l" t="t" r="r" b="b"/>
              <a:pathLst>
                <a:path w="3698" h="2372" extrusionOk="0">
                  <a:moveTo>
                    <a:pt x="1436" y="0"/>
                  </a:moveTo>
                  <a:cubicBezTo>
                    <a:pt x="1083" y="0"/>
                    <a:pt x="698" y="69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68" y="739"/>
                    <a:pt x="182" y="739"/>
                  </a:cubicBezTo>
                  <a:cubicBezTo>
                    <a:pt x="449" y="739"/>
                    <a:pt x="988" y="770"/>
                    <a:pt x="1605" y="976"/>
                  </a:cubicBezTo>
                  <a:cubicBezTo>
                    <a:pt x="2074" y="1132"/>
                    <a:pt x="2590" y="1390"/>
                    <a:pt x="3063" y="1809"/>
                  </a:cubicBezTo>
                  <a:cubicBezTo>
                    <a:pt x="3244" y="1971"/>
                    <a:pt x="3423" y="2156"/>
                    <a:pt x="3589" y="2371"/>
                  </a:cubicBezTo>
                  <a:lnTo>
                    <a:pt x="3685" y="2322"/>
                  </a:lnTo>
                  <a:cubicBezTo>
                    <a:pt x="3698" y="1869"/>
                    <a:pt x="3668" y="1413"/>
                    <a:pt x="3592" y="970"/>
                  </a:cubicBezTo>
                  <a:cubicBezTo>
                    <a:pt x="3453" y="824"/>
                    <a:pt x="3189" y="586"/>
                    <a:pt x="2821" y="378"/>
                  </a:cubicBezTo>
                  <a:cubicBezTo>
                    <a:pt x="2467" y="179"/>
                    <a:pt x="2014" y="13"/>
                    <a:pt x="1489" y="1"/>
                  </a:cubicBezTo>
                  <a:cubicBezTo>
                    <a:pt x="1471" y="0"/>
                    <a:pt x="1454" y="0"/>
                    <a:pt x="14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41" name="Google Shape;340;p20">
              <a:extLst>
                <a:ext uri="{FF2B5EF4-FFF2-40B4-BE49-F238E27FC236}">
                  <a16:creationId xmlns:a16="http://schemas.microsoft.com/office/drawing/2014/main" xmlns="" id="{86C41325-B547-4E79-9778-04C07A313759}"/>
                </a:ext>
              </a:extLst>
            </p:cNvPr>
            <p:cNvSpPr/>
            <p:nvPr/>
          </p:nvSpPr>
          <p:spPr>
            <a:xfrm flipH="1">
              <a:off x="6990415" y="2436478"/>
              <a:ext cx="170556" cy="80288"/>
            </a:xfrm>
            <a:custGeom>
              <a:avLst/>
              <a:gdLst/>
              <a:ahLst/>
              <a:cxnLst/>
              <a:rect l="l" t="t" r="r" b="b"/>
              <a:pathLst>
                <a:path w="2649" h="1247" extrusionOk="0">
                  <a:moveTo>
                    <a:pt x="981" y="0"/>
                  </a:moveTo>
                  <a:cubicBezTo>
                    <a:pt x="776" y="0"/>
                    <a:pt x="549" y="30"/>
                    <a:pt x="298" y="102"/>
                  </a:cubicBezTo>
                  <a:cubicBezTo>
                    <a:pt x="215" y="125"/>
                    <a:pt x="133" y="152"/>
                    <a:pt x="43" y="185"/>
                  </a:cubicBezTo>
                  <a:cubicBezTo>
                    <a:pt x="23" y="360"/>
                    <a:pt x="17" y="542"/>
                    <a:pt x="0" y="714"/>
                  </a:cubicBezTo>
                  <a:cubicBezTo>
                    <a:pt x="0" y="714"/>
                    <a:pt x="222" y="592"/>
                    <a:pt x="565" y="526"/>
                  </a:cubicBezTo>
                  <a:cubicBezTo>
                    <a:pt x="690" y="502"/>
                    <a:pt x="831" y="486"/>
                    <a:pt x="985" y="486"/>
                  </a:cubicBezTo>
                  <a:cubicBezTo>
                    <a:pt x="1195" y="486"/>
                    <a:pt x="1428" y="516"/>
                    <a:pt x="1670" y="598"/>
                  </a:cubicBezTo>
                  <a:cubicBezTo>
                    <a:pt x="1988" y="708"/>
                    <a:pt x="2325" y="906"/>
                    <a:pt x="2649" y="1246"/>
                  </a:cubicBezTo>
                  <a:cubicBezTo>
                    <a:pt x="2543" y="985"/>
                    <a:pt x="2418" y="731"/>
                    <a:pt x="2268" y="486"/>
                  </a:cubicBezTo>
                  <a:cubicBezTo>
                    <a:pt x="2268" y="486"/>
                    <a:pt x="2268" y="482"/>
                    <a:pt x="2265" y="479"/>
                  </a:cubicBezTo>
                  <a:cubicBezTo>
                    <a:pt x="2222" y="433"/>
                    <a:pt x="1885" y="119"/>
                    <a:pt x="1303" y="26"/>
                  </a:cubicBezTo>
                  <a:cubicBezTo>
                    <a:pt x="1203" y="9"/>
                    <a:pt x="1096" y="0"/>
                    <a:pt x="9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42" name="Google Shape;341;p20">
              <a:extLst>
                <a:ext uri="{FF2B5EF4-FFF2-40B4-BE49-F238E27FC236}">
                  <a16:creationId xmlns:a16="http://schemas.microsoft.com/office/drawing/2014/main" xmlns="" id="{99C1EBB0-8528-4949-AEFA-AB0D5B974C74}"/>
                </a:ext>
              </a:extLst>
            </p:cNvPr>
            <p:cNvSpPr/>
            <p:nvPr/>
          </p:nvSpPr>
          <p:spPr>
            <a:xfrm flipH="1">
              <a:off x="7094720" y="2433452"/>
              <a:ext cx="130830" cy="218330"/>
            </a:xfrm>
            <a:custGeom>
              <a:avLst/>
              <a:gdLst/>
              <a:ahLst/>
              <a:cxnLst/>
              <a:rect l="l" t="t" r="r" b="b"/>
              <a:pathLst>
                <a:path w="2032" h="3391" extrusionOk="0">
                  <a:moveTo>
                    <a:pt x="1083" y="1"/>
                  </a:moveTo>
                  <a:cubicBezTo>
                    <a:pt x="1066" y="77"/>
                    <a:pt x="1056" y="156"/>
                    <a:pt x="1046" y="232"/>
                  </a:cubicBezTo>
                  <a:cubicBezTo>
                    <a:pt x="1136" y="199"/>
                    <a:pt x="1218" y="172"/>
                    <a:pt x="1301" y="149"/>
                  </a:cubicBezTo>
                  <a:cubicBezTo>
                    <a:pt x="1228" y="70"/>
                    <a:pt x="1156" y="24"/>
                    <a:pt x="1083" y="1"/>
                  </a:cubicBezTo>
                  <a:close/>
                  <a:moveTo>
                    <a:pt x="1568" y="573"/>
                  </a:moveTo>
                  <a:cubicBezTo>
                    <a:pt x="1225" y="639"/>
                    <a:pt x="1003" y="761"/>
                    <a:pt x="1003" y="761"/>
                  </a:cubicBezTo>
                  <a:cubicBezTo>
                    <a:pt x="967" y="1138"/>
                    <a:pt x="868" y="1509"/>
                    <a:pt x="712" y="1849"/>
                  </a:cubicBezTo>
                  <a:cubicBezTo>
                    <a:pt x="1119" y="1677"/>
                    <a:pt x="1502" y="1608"/>
                    <a:pt x="1853" y="1608"/>
                  </a:cubicBezTo>
                  <a:lnTo>
                    <a:pt x="1916" y="1608"/>
                  </a:lnTo>
                  <a:cubicBezTo>
                    <a:pt x="1856" y="1393"/>
                    <a:pt x="1780" y="1144"/>
                    <a:pt x="1678" y="847"/>
                  </a:cubicBezTo>
                  <a:cubicBezTo>
                    <a:pt x="1641" y="747"/>
                    <a:pt x="1605" y="655"/>
                    <a:pt x="1568" y="573"/>
                  </a:cubicBezTo>
                  <a:close/>
                  <a:moveTo>
                    <a:pt x="613" y="2345"/>
                  </a:moveTo>
                  <a:cubicBezTo>
                    <a:pt x="497" y="2345"/>
                    <a:pt x="431" y="2351"/>
                    <a:pt x="431" y="2351"/>
                  </a:cubicBezTo>
                  <a:lnTo>
                    <a:pt x="428" y="2351"/>
                  </a:lnTo>
                  <a:cubicBezTo>
                    <a:pt x="303" y="2537"/>
                    <a:pt x="160" y="2708"/>
                    <a:pt x="1" y="2861"/>
                  </a:cubicBezTo>
                  <a:cubicBezTo>
                    <a:pt x="1" y="2861"/>
                    <a:pt x="772" y="2993"/>
                    <a:pt x="1641" y="3390"/>
                  </a:cubicBezTo>
                  <a:cubicBezTo>
                    <a:pt x="1648" y="3360"/>
                    <a:pt x="1661" y="3334"/>
                    <a:pt x="1678" y="3307"/>
                  </a:cubicBezTo>
                  <a:cubicBezTo>
                    <a:pt x="1833" y="3049"/>
                    <a:pt x="1992" y="2894"/>
                    <a:pt x="2032" y="2583"/>
                  </a:cubicBezTo>
                  <a:cubicBezTo>
                    <a:pt x="1420" y="2378"/>
                    <a:pt x="881" y="2345"/>
                    <a:pt x="613" y="2345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43" name="Google Shape;342;p20">
              <a:extLst>
                <a:ext uri="{FF2B5EF4-FFF2-40B4-BE49-F238E27FC236}">
                  <a16:creationId xmlns:a16="http://schemas.microsoft.com/office/drawing/2014/main" xmlns="" id="{9BA28EAE-FDAA-4F31-B873-6652AB8F7E59}"/>
                </a:ext>
              </a:extLst>
            </p:cNvPr>
            <p:cNvSpPr/>
            <p:nvPr/>
          </p:nvSpPr>
          <p:spPr>
            <a:xfrm flipH="1">
              <a:off x="7060017" y="2617594"/>
              <a:ext cx="193799" cy="140617"/>
            </a:xfrm>
            <a:custGeom>
              <a:avLst/>
              <a:gdLst/>
              <a:ahLst/>
              <a:cxnLst/>
              <a:rect l="l" t="t" r="r" b="b"/>
              <a:pathLst>
                <a:path w="3010" h="2184" extrusionOk="0">
                  <a:moveTo>
                    <a:pt x="440" y="1"/>
                  </a:moveTo>
                  <a:cubicBezTo>
                    <a:pt x="281" y="153"/>
                    <a:pt x="103" y="295"/>
                    <a:pt x="0" y="487"/>
                  </a:cubicBezTo>
                  <a:cubicBezTo>
                    <a:pt x="384" y="636"/>
                    <a:pt x="761" y="808"/>
                    <a:pt x="1128" y="1002"/>
                  </a:cubicBezTo>
                  <a:cubicBezTo>
                    <a:pt x="1723" y="1320"/>
                    <a:pt x="2398" y="1713"/>
                    <a:pt x="3010" y="2183"/>
                  </a:cubicBezTo>
                  <a:cubicBezTo>
                    <a:pt x="2947" y="2124"/>
                    <a:pt x="1922" y="1072"/>
                    <a:pt x="2080" y="530"/>
                  </a:cubicBezTo>
                  <a:cubicBezTo>
                    <a:pt x="1211" y="133"/>
                    <a:pt x="440" y="1"/>
                    <a:pt x="44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44" name="Google Shape;343;p20">
              <a:extLst>
                <a:ext uri="{FF2B5EF4-FFF2-40B4-BE49-F238E27FC236}">
                  <a16:creationId xmlns:a16="http://schemas.microsoft.com/office/drawing/2014/main" xmlns="" id="{204F9FFB-8FF7-4F3F-87A8-151C7244003B}"/>
                </a:ext>
              </a:extLst>
            </p:cNvPr>
            <p:cNvSpPr/>
            <p:nvPr/>
          </p:nvSpPr>
          <p:spPr>
            <a:xfrm flipH="1">
              <a:off x="7092594" y="2536919"/>
              <a:ext cx="105463" cy="62904"/>
            </a:xfrm>
            <a:custGeom>
              <a:avLst/>
              <a:gdLst/>
              <a:ahLst/>
              <a:cxnLst/>
              <a:rect l="l" t="t" r="r" b="b"/>
              <a:pathLst>
                <a:path w="1638" h="977" extrusionOk="0">
                  <a:moveTo>
                    <a:pt x="1426" y="1"/>
                  </a:moveTo>
                  <a:cubicBezTo>
                    <a:pt x="1075" y="1"/>
                    <a:pt x="692" y="70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70" y="738"/>
                    <a:pt x="186" y="738"/>
                  </a:cubicBezTo>
                  <a:cubicBezTo>
                    <a:pt x="454" y="738"/>
                    <a:pt x="993" y="771"/>
                    <a:pt x="1605" y="976"/>
                  </a:cubicBezTo>
                  <a:cubicBezTo>
                    <a:pt x="1637" y="758"/>
                    <a:pt x="1611" y="463"/>
                    <a:pt x="14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45" name="Google Shape;344;p20">
              <a:extLst>
                <a:ext uri="{FF2B5EF4-FFF2-40B4-BE49-F238E27FC236}">
                  <a16:creationId xmlns:a16="http://schemas.microsoft.com/office/drawing/2014/main" xmlns="" id="{28546C06-C02A-42D0-9A40-393B02712FBA}"/>
                </a:ext>
              </a:extLst>
            </p:cNvPr>
            <p:cNvSpPr/>
            <p:nvPr/>
          </p:nvSpPr>
          <p:spPr>
            <a:xfrm flipH="1">
              <a:off x="7124529" y="2443045"/>
              <a:ext cx="36442" cy="39404"/>
            </a:xfrm>
            <a:custGeom>
              <a:avLst/>
              <a:gdLst/>
              <a:ahLst/>
              <a:cxnLst/>
              <a:rect l="l" t="t" r="r" b="b"/>
              <a:pathLst>
                <a:path w="566" h="612" extrusionOk="0">
                  <a:moveTo>
                    <a:pt x="298" y="0"/>
                  </a:moveTo>
                  <a:cubicBezTo>
                    <a:pt x="215" y="23"/>
                    <a:pt x="133" y="50"/>
                    <a:pt x="43" y="83"/>
                  </a:cubicBezTo>
                  <a:cubicBezTo>
                    <a:pt x="23" y="258"/>
                    <a:pt x="17" y="440"/>
                    <a:pt x="0" y="612"/>
                  </a:cubicBezTo>
                  <a:cubicBezTo>
                    <a:pt x="0" y="612"/>
                    <a:pt x="222" y="490"/>
                    <a:pt x="565" y="424"/>
                  </a:cubicBezTo>
                  <a:cubicBezTo>
                    <a:pt x="476" y="229"/>
                    <a:pt x="387" y="90"/>
                    <a:pt x="29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46" name="Google Shape;345;p20">
              <a:extLst>
                <a:ext uri="{FF2B5EF4-FFF2-40B4-BE49-F238E27FC236}">
                  <a16:creationId xmlns:a16="http://schemas.microsoft.com/office/drawing/2014/main" xmlns="" id="{802980C6-45AE-4D70-AB9F-7056A7AA9811}"/>
                </a:ext>
              </a:extLst>
            </p:cNvPr>
            <p:cNvSpPr/>
            <p:nvPr/>
          </p:nvSpPr>
          <p:spPr>
            <a:xfrm flipH="1">
              <a:off x="6633160" y="2607936"/>
              <a:ext cx="1385372" cy="2356813"/>
            </a:xfrm>
            <a:custGeom>
              <a:avLst/>
              <a:gdLst/>
              <a:ahLst/>
              <a:cxnLst/>
              <a:rect l="l" t="t" r="r" b="b"/>
              <a:pathLst>
                <a:path w="21517" h="36605" extrusionOk="0">
                  <a:moveTo>
                    <a:pt x="8576" y="0"/>
                  </a:moveTo>
                  <a:cubicBezTo>
                    <a:pt x="8348" y="0"/>
                    <a:pt x="8120" y="10"/>
                    <a:pt x="7893" y="29"/>
                  </a:cubicBezTo>
                  <a:cubicBezTo>
                    <a:pt x="6682" y="125"/>
                    <a:pt x="5492" y="494"/>
                    <a:pt x="4394" y="1176"/>
                  </a:cubicBezTo>
                  <a:cubicBezTo>
                    <a:pt x="2212" y="2525"/>
                    <a:pt x="667" y="4942"/>
                    <a:pt x="313" y="7561"/>
                  </a:cubicBezTo>
                  <a:cubicBezTo>
                    <a:pt x="0" y="9889"/>
                    <a:pt x="360" y="12369"/>
                    <a:pt x="757" y="14664"/>
                  </a:cubicBezTo>
                  <a:cubicBezTo>
                    <a:pt x="1002" y="16099"/>
                    <a:pt x="1524" y="17521"/>
                    <a:pt x="1845" y="18963"/>
                  </a:cubicBezTo>
                  <a:cubicBezTo>
                    <a:pt x="2235" y="20739"/>
                    <a:pt x="2473" y="22630"/>
                    <a:pt x="2758" y="24445"/>
                  </a:cubicBezTo>
                  <a:cubicBezTo>
                    <a:pt x="2999" y="25986"/>
                    <a:pt x="3201" y="27531"/>
                    <a:pt x="3356" y="29081"/>
                  </a:cubicBezTo>
                  <a:cubicBezTo>
                    <a:pt x="3455" y="30064"/>
                    <a:pt x="3627" y="31119"/>
                    <a:pt x="3399" y="32097"/>
                  </a:cubicBezTo>
                  <a:cubicBezTo>
                    <a:pt x="3131" y="33251"/>
                    <a:pt x="1041" y="34841"/>
                    <a:pt x="3171" y="35523"/>
                  </a:cubicBezTo>
                  <a:cubicBezTo>
                    <a:pt x="3181" y="35526"/>
                    <a:pt x="3459" y="36052"/>
                    <a:pt x="3532" y="36122"/>
                  </a:cubicBezTo>
                  <a:cubicBezTo>
                    <a:pt x="3774" y="36358"/>
                    <a:pt x="4151" y="36604"/>
                    <a:pt x="4499" y="36604"/>
                  </a:cubicBezTo>
                  <a:cubicBezTo>
                    <a:pt x="4506" y="36604"/>
                    <a:pt x="4513" y="36604"/>
                    <a:pt x="4520" y="36604"/>
                  </a:cubicBezTo>
                  <a:cubicBezTo>
                    <a:pt x="4629" y="36601"/>
                    <a:pt x="5516" y="36163"/>
                    <a:pt x="5318" y="36013"/>
                  </a:cubicBezTo>
                  <a:lnTo>
                    <a:pt x="5318" y="36013"/>
                  </a:lnTo>
                  <a:cubicBezTo>
                    <a:pt x="5639" y="36253"/>
                    <a:pt x="5972" y="36368"/>
                    <a:pt x="6288" y="36368"/>
                  </a:cubicBezTo>
                  <a:cubicBezTo>
                    <a:pt x="6825" y="36368"/>
                    <a:pt x="7314" y="36037"/>
                    <a:pt x="7622" y="35424"/>
                  </a:cubicBezTo>
                  <a:cubicBezTo>
                    <a:pt x="8042" y="34588"/>
                    <a:pt x="8028" y="33602"/>
                    <a:pt x="8078" y="32659"/>
                  </a:cubicBezTo>
                  <a:cubicBezTo>
                    <a:pt x="8138" y="31522"/>
                    <a:pt x="7880" y="30583"/>
                    <a:pt x="8988" y="29901"/>
                  </a:cubicBezTo>
                  <a:cubicBezTo>
                    <a:pt x="9337" y="29688"/>
                    <a:pt x="9650" y="29639"/>
                    <a:pt x="9975" y="29639"/>
                  </a:cubicBezTo>
                  <a:cubicBezTo>
                    <a:pt x="10219" y="29639"/>
                    <a:pt x="10469" y="29666"/>
                    <a:pt x="10746" y="29673"/>
                  </a:cubicBezTo>
                  <a:cubicBezTo>
                    <a:pt x="10769" y="29674"/>
                    <a:pt x="10792" y="29674"/>
                    <a:pt x="10815" y="29674"/>
                  </a:cubicBezTo>
                  <a:cubicBezTo>
                    <a:pt x="11113" y="29674"/>
                    <a:pt x="11411" y="29637"/>
                    <a:pt x="11709" y="29597"/>
                  </a:cubicBezTo>
                  <a:cubicBezTo>
                    <a:pt x="12002" y="29558"/>
                    <a:pt x="12296" y="29521"/>
                    <a:pt x="12593" y="29521"/>
                  </a:cubicBezTo>
                  <a:cubicBezTo>
                    <a:pt x="12701" y="29521"/>
                    <a:pt x="12810" y="29526"/>
                    <a:pt x="12919" y="29538"/>
                  </a:cubicBezTo>
                  <a:cubicBezTo>
                    <a:pt x="13676" y="29623"/>
                    <a:pt x="14447" y="29988"/>
                    <a:pt x="14847" y="30665"/>
                  </a:cubicBezTo>
                  <a:cubicBezTo>
                    <a:pt x="15290" y="31419"/>
                    <a:pt x="15148" y="32150"/>
                    <a:pt x="15204" y="32957"/>
                  </a:cubicBezTo>
                  <a:cubicBezTo>
                    <a:pt x="15257" y="33701"/>
                    <a:pt x="15905" y="34372"/>
                    <a:pt x="16533" y="34657"/>
                  </a:cubicBezTo>
                  <a:cubicBezTo>
                    <a:pt x="16823" y="34788"/>
                    <a:pt x="17083" y="34839"/>
                    <a:pt x="17332" y="34839"/>
                  </a:cubicBezTo>
                  <a:cubicBezTo>
                    <a:pt x="17796" y="34839"/>
                    <a:pt x="18224" y="34664"/>
                    <a:pt x="18736" y="34511"/>
                  </a:cubicBezTo>
                  <a:cubicBezTo>
                    <a:pt x="19400" y="34313"/>
                    <a:pt x="20088" y="34484"/>
                    <a:pt x="20495" y="33715"/>
                  </a:cubicBezTo>
                  <a:lnTo>
                    <a:pt x="20498" y="33711"/>
                  </a:lnTo>
                  <a:cubicBezTo>
                    <a:pt x="20541" y="33678"/>
                    <a:pt x="20981" y="33579"/>
                    <a:pt x="21063" y="33496"/>
                  </a:cubicBezTo>
                  <a:cubicBezTo>
                    <a:pt x="21232" y="33330"/>
                    <a:pt x="21295" y="33080"/>
                    <a:pt x="21344" y="32848"/>
                  </a:cubicBezTo>
                  <a:cubicBezTo>
                    <a:pt x="21517" y="32100"/>
                    <a:pt x="21424" y="31621"/>
                    <a:pt x="20776" y="31195"/>
                  </a:cubicBezTo>
                  <a:cubicBezTo>
                    <a:pt x="20561" y="31056"/>
                    <a:pt x="20326" y="30957"/>
                    <a:pt x="20111" y="30824"/>
                  </a:cubicBezTo>
                  <a:cubicBezTo>
                    <a:pt x="19896" y="30692"/>
                    <a:pt x="19691" y="30513"/>
                    <a:pt x="19595" y="30272"/>
                  </a:cubicBezTo>
                  <a:cubicBezTo>
                    <a:pt x="19467" y="29948"/>
                    <a:pt x="19665" y="29584"/>
                    <a:pt x="19737" y="29266"/>
                  </a:cubicBezTo>
                  <a:cubicBezTo>
                    <a:pt x="19986" y="28212"/>
                    <a:pt x="19860" y="27362"/>
                    <a:pt x="19827" y="26327"/>
                  </a:cubicBezTo>
                  <a:cubicBezTo>
                    <a:pt x="19790" y="25057"/>
                    <a:pt x="19850" y="23784"/>
                    <a:pt x="19807" y="22511"/>
                  </a:cubicBezTo>
                  <a:cubicBezTo>
                    <a:pt x="19725" y="20051"/>
                    <a:pt x="19513" y="17594"/>
                    <a:pt x="19172" y="15157"/>
                  </a:cubicBezTo>
                  <a:cubicBezTo>
                    <a:pt x="18911" y="13295"/>
                    <a:pt x="18574" y="11443"/>
                    <a:pt x="18164" y="9608"/>
                  </a:cubicBezTo>
                  <a:cubicBezTo>
                    <a:pt x="18147" y="9542"/>
                    <a:pt x="18134" y="9470"/>
                    <a:pt x="18114" y="9400"/>
                  </a:cubicBezTo>
                  <a:cubicBezTo>
                    <a:pt x="17698" y="7555"/>
                    <a:pt x="17297" y="5690"/>
                    <a:pt x="16411" y="4017"/>
                  </a:cubicBezTo>
                  <a:cubicBezTo>
                    <a:pt x="15746" y="2759"/>
                    <a:pt x="14212" y="1794"/>
                    <a:pt x="13005" y="1152"/>
                  </a:cubicBezTo>
                  <a:cubicBezTo>
                    <a:pt x="12436" y="852"/>
                    <a:pt x="11845" y="604"/>
                    <a:pt x="11239" y="415"/>
                  </a:cubicBezTo>
                  <a:cubicBezTo>
                    <a:pt x="10367" y="144"/>
                    <a:pt x="9472" y="0"/>
                    <a:pt x="8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47" name="Google Shape;346;p20">
              <a:extLst>
                <a:ext uri="{FF2B5EF4-FFF2-40B4-BE49-F238E27FC236}">
                  <a16:creationId xmlns:a16="http://schemas.microsoft.com/office/drawing/2014/main" xmlns="" id="{9971C7F7-BC59-4569-B485-6918C1364811}"/>
                </a:ext>
              </a:extLst>
            </p:cNvPr>
            <p:cNvSpPr/>
            <p:nvPr/>
          </p:nvSpPr>
          <p:spPr>
            <a:xfrm flipH="1">
              <a:off x="7566549" y="2691315"/>
              <a:ext cx="439492" cy="1333413"/>
            </a:xfrm>
            <a:custGeom>
              <a:avLst/>
              <a:gdLst/>
              <a:ahLst/>
              <a:cxnLst/>
              <a:rect l="l" t="t" r="r" b="b"/>
              <a:pathLst>
                <a:path w="6826" h="20710" extrusionOk="0">
                  <a:moveTo>
                    <a:pt x="1238" y="7212"/>
                  </a:moveTo>
                  <a:cubicBezTo>
                    <a:pt x="1274" y="7212"/>
                    <a:pt x="1310" y="7225"/>
                    <a:pt x="1350" y="7258"/>
                  </a:cubicBezTo>
                  <a:cubicBezTo>
                    <a:pt x="1396" y="7294"/>
                    <a:pt x="1426" y="7348"/>
                    <a:pt x="1453" y="7397"/>
                  </a:cubicBezTo>
                  <a:cubicBezTo>
                    <a:pt x="1545" y="7582"/>
                    <a:pt x="1592" y="7794"/>
                    <a:pt x="1581" y="8002"/>
                  </a:cubicBezTo>
                  <a:cubicBezTo>
                    <a:pt x="1581" y="8042"/>
                    <a:pt x="1575" y="8088"/>
                    <a:pt x="1545" y="8111"/>
                  </a:cubicBezTo>
                  <a:cubicBezTo>
                    <a:pt x="1532" y="8125"/>
                    <a:pt x="1515" y="8131"/>
                    <a:pt x="1496" y="8131"/>
                  </a:cubicBezTo>
                  <a:cubicBezTo>
                    <a:pt x="1479" y="8131"/>
                    <a:pt x="1459" y="8125"/>
                    <a:pt x="1442" y="8115"/>
                  </a:cubicBezTo>
                  <a:cubicBezTo>
                    <a:pt x="1413" y="8098"/>
                    <a:pt x="1386" y="8068"/>
                    <a:pt x="1366" y="8036"/>
                  </a:cubicBezTo>
                  <a:cubicBezTo>
                    <a:pt x="1241" y="7857"/>
                    <a:pt x="1155" y="7645"/>
                    <a:pt x="1115" y="7427"/>
                  </a:cubicBezTo>
                  <a:cubicBezTo>
                    <a:pt x="1096" y="7311"/>
                    <a:pt x="1151" y="7212"/>
                    <a:pt x="1238" y="7212"/>
                  </a:cubicBezTo>
                  <a:close/>
                  <a:moveTo>
                    <a:pt x="2828" y="9698"/>
                  </a:moveTo>
                  <a:cubicBezTo>
                    <a:pt x="2871" y="9698"/>
                    <a:pt x="2914" y="9725"/>
                    <a:pt x="2954" y="9788"/>
                  </a:cubicBezTo>
                  <a:cubicBezTo>
                    <a:pt x="2987" y="9834"/>
                    <a:pt x="3000" y="9893"/>
                    <a:pt x="3010" y="9950"/>
                  </a:cubicBezTo>
                  <a:cubicBezTo>
                    <a:pt x="3043" y="10155"/>
                    <a:pt x="3027" y="10373"/>
                    <a:pt x="2957" y="10568"/>
                  </a:cubicBezTo>
                  <a:cubicBezTo>
                    <a:pt x="2947" y="10608"/>
                    <a:pt x="2927" y="10647"/>
                    <a:pt x="2891" y="10661"/>
                  </a:cubicBezTo>
                  <a:cubicBezTo>
                    <a:pt x="2884" y="10664"/>
                    <a:pt x="2874" y="10667"/>
                    <a:pt x="2865" y="10667"/>
                  </a:cubicBezTo>
                  <a:cubicBezTo>
                    <a:pt x="2838" y="10667"/>
                    <a:pt x="2811" y="10651"/>
                    <a:pt x="2792" y="10631"/>
                  </a:cubicBezTo>
                  <a:cubicBezTo>
                    <a:pt x="2769" y="10605"/>
                    <a:pt x="2755" y="10568"/>
                    <a:pt x="2742" y="10532"/>
                  </a:cubicBezTo>
                  <a:cubicBezTo>
                    <a:pt x="2676" y="10320"/>
                    <a:pt x="2653" y="10092"/>
                    <a:pt x="2683" y="9870"/>
                  </a:cubicBezTo>
                  <a:cubicBezTo>
                    <a:pt x="2696" y="9771"/>
                    <a:pt x="2758" y="9698"/>
                    <a:pt x="2828" y="9698"/>
                  </a:cubicBezTo>
                  <a:close/>
                  <a:moveTo>
                    <a:pt x="4008" y="0"/>
                  </a:moveTo>
                  <a:cubicBezTo>
                    <a:pt x="3380" y="417"/>
                    <a:pt x="2808" y="919"/>
                    <a:pt x="2306" y="1488"/>
                  </a:cubicBezTo>
                  <a:cubicBezTo>
                    <a:pt x="2326" y="1501"/>
                    <a:pt x="2346" y="1511"/>
                    <a:pt x="2365" y="1521"/>
                  </a:cubicBezTo>
                  <a:cubicBezTo>
                    <a:pt x="2372" y="1753"/>
                    <a:pt x="2365" y="1974"/>
                    <a:pt x="2346" y="2183"/>
                  </a:cubicBezTo>
                  <a:cubicBezTo>
                    <a:pt x="2223" y="3677"/>
                    <a:pt x="1502" y="4570"/>
                    <a:pt x="778" y="5112"/>
                  </a:cubicBezTo>
                  <a:cubicBezTo>
                    <a:pt x="963" y="5182"/>
                    <a:pt x="1148" y="5211"/>
                    <a:pt x="1330" y="5211"/>
                  </a:cubicBezTo>
                  <a:cubicBezTo>
                    <a:pt x="2011" y="5211"/>
                    <a:pt x="2623" y="4778"/>
                    <a:pt x="2987" y="4335"/>
                  </a:cubicBezTo>
                  <a:lnTo>
                    <a:pt x="2987" y="4335"/>
                  </a:lnTo>
                  <a:cubicBezTo>
                    <a:pt x="2822" y="4752"/>
                    <a:pt x="2564" y="5145"/>
                    <a:pt x="2236" y="5437"/>
                  </a:cubicBezTo>
                  <a:cubicBezTo>
                    <a:pt x="1969" y="5678"/>
                    <a:pt x="1654" y="5849"/>
                    <a:pt x="1304" y="5909"/>
                  </a:cubicBezTo>
                  <a:cubicBezTo>
                    <a:pt x="1204" y="5925"/>
                    <a:pt x="1108" y="5936"/>
                    <a:pt x="1009" y="5936"/>
                  </a:cubicBezTo>
                  <a:cubicBezTo>
                    <a:pt x="735" y="5936"/>
                    <a:pt x="461" y="5869"/>
                    <a:pt x="203" y="5757"/>
                  </a:cubicBezTo>
                  <a:cubicBezTo>
                    <a:pt x="169" y="5925"/>
                    <a:pt x="143" y="6094"/>
                    <a:pt x="119" y="6266"/>
                  </a:cubicBezTo>
                  <a:cubicBezTo>
                    <a:pt x="37" y="6885"/>
                    <a:pt x="0" y="7513"/>
                    <a:pt x="0" y="8148"/>
                  </a:cubicBezTo>
                  <a:cubicBezTo>
                    <a:pt x="0" y="9897"/>
                    <a:pt x="272" y="11686"/>
                    <a:pt x="563" y="13369"/>
                  </a:cubicBezTo>
                  <a:cubicBezTo>
                    <a:pt x="576" y="13458"/>
                    <a:pt x="592" y="13544"/>
                    <a:pt x="609" y="13631"/>
                  </a:cubicBezTo>
                  <a:cubicBezTo>
                    <a:pt x="996" y="12754"/>
                    <a:pt x="1723" y="12106"/>
                    <a:pt x="2742" y="12106"/>
                  </a:cubicBezTo>
                  <a:cubicBezTo>
                    <a:pt x="2877" y="12106"/>
                    <a:pt x="3020" y="12119"/>
                    <a:pt x="3165" y="12143"/>
                  </a:cubicBezTo>
                  <a:cubicBezTo>
                    <a:pt x="3880" y="12262"/>
                    <a:pt x="4518" y="12701"/>
                    <a:pt x="4968" y="13293"/>
                  </a:cubicBezTo>
                  <a:cubicBezTo>
                    <a:pt x="4707" y="12185"/>
                    <a:pt x="4484" y="11021"/>
                    <a:pt x="4353" y="9797"/>
                  </a:cubicBezTo>
                  <a:cubicBezTo>
                    <a:pt x="4084" y="9655"/>
                    <a:pt x="3896" y="9440"/>
                    <a:pt x="3837" y="9170"/>
                  </a:cubicBezTo>
                  <a:cubicBezTo>
                    <a:pt x="3761" y="8819"/>
                    <a:pt x="3919" y="8452"/>
                    <a:pt x="4234" y="8161"/>
                  </a:cubicBezTo>
                  <a:cubicBezTo>
                    <a:pt x="4223" y="7906"/>
                    <a:pt x="4217" y="7652"/>
                    <a:pt x="4217" y="7394"/>
                  </a:cubicBezTo>
                  <a:cubicBezTo>
                    <a:pt x="4217" y="5516"/>
                    <a:pt x="4469" y="4051"/>
                    <a:pt x="4845" y="2910"/>
                  </a:cubicBezTo>
                  <a:cubicBezTo>
                    <a:pt x="4835" y="2903"/>
                    <a:pt x="4829" y="2897"/>
                    <a:pt x="4819" y="2887"/>
                  </a:cubicBezTo>
                  <a:cubicBezTo>
                    <a:pt x="4795" y="2860"/>
                    <a:pt x="4782" y="2824"/>
                    <a:pt x="4769" y="2787"/>
                  </a:cubicBezTo>
                  <a:cubicBezTo>
                    <a:pt x="4703" y="2576"/>
                    <a:pt x="4680" y="2348"/>
                    <a:pt x="4710" y="2126"/>
                  </a:cubicBezTo>
                  <a:cubicBezTo>
                    <a:pt x="4722" y="2027"/>
                    <a:pt x="4786" y="1954"/>
                    <a:pt x="4855" y="1954"/>
                  </a:cubicBezTo>
                  <a:cubicBezTo>
                    <a:pt x="4898" y="1954"/>
                    <a:pt x="4941" y="1980"/>
                    <a:pt x="4980" y="2044"/>
                  </a:cubicBezTo>
                  <a:cubicBezTo>
                    <a:pt x="5014" y="2090"/>
                    <a:pt x="5027" y="2149"/>
                    <a:pt x="5037" y="2206"/>
                  </a:cubicBezTo>
                  <a:cubicBezTo>
                    <a:pt x="5044" y="2252"/>
                    <a:pt x="5050" y="2302"/>
                    <a:pt x="5050" y="2348"/>
                  </a:cubicBezTo>
                  <a:cubicBezTo>
                    <a:pt x="5235" y="1895"/>
                    <a:pt x="5437" y="1501"/>
                    <a:pt x="5645" y="1161"/>
                  </a:cubicBezTo>
                  <a:cubicBezTo>
                    <a:pt x="5315" y="1151"/>
                    <a:pt x="4980" y="1104"/>
                    <a:pt x="4693" y="933"/>
                  </a:cubicBezTo>
                  <a:cubicBezTo>
                    <a:pt x="4356" y="730"/>
                    <a:pt x="4134" y="390"/>
                    <a:pt x="4008" y="0"/>
                  </a:cubicBezTo>
                  <a:close/>
                  <a:moveTo>
                    <a:pt x="5754" y="16180"/>
                  </a:moveTo>
                  <a:cubicBezTo>
                    <a:pt x="5745" y="16384"/>
                    <a:pt x="5725" y="16593"/>
                    <a:pt x="5695" y="16795"/>
                  </a:cubicBezTo>
                  <a:cubicBezTo>
                    <a:pt x="5642" y="17149"/>
                    <a:pt x="5556" y="17509"/>
                    <a:pt x="5351" y="17797"/>
                  </a:cubicBezTo>
                  <a:cubicBezTo>
                    <a:pt x="5262" y="17923"/>
                    <a:pt x="5153" y="18028"/>
                    <a:pt x="5034" y="18121"/>
                  </a:cubicBezTo>
                  <a:cubicBezTo>
                    <a:pt x="5027" y="18306"/>
                    <a:pt x="5030" y="18495"/>
                    <a:pt x="5044" y="18683"/>
                  </a:cubicBezTo>
                  <a:cubicBezTo>
                    <a:pt x="5096" y="19365"/>
                    <a:pt x="5401" y="20462"/>
                    <a:pt x="6099" y="20710"/>
                  </a:cubicBezTo>
                  <a:cubicBezTo>
                    <a:pt x="6284" y="20349"/>
                    <a:pt x="6488" y="20022"/>
                    <a:pt x="6826" y="19814"/>
                  </a:cubicBezTo>
                  <a:cubicBezTo>
                    <a:pt x="6535" y="18686"/>
                    <a:pt x="6145" y="17476"/>
                    <a:pt x="5754" y="1618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48" name="Google Shape;347;p20">
              <a:extLst>
                <a:ext uri="{FF2B5EF4-FFF2-40B4-BE49-F238E27FC236}">
                  <a16:creationId xmlns:a16="http://schemas.microsoft.com/office/drawing/2014/main" xmlns="" id="{CB551582-E5BB-4442-BE7E-C64D1425C1E5}"/>
                </a:ext>
              </a:extLst>
            </p:cNvPr>
            <p:cNvSpPr/>
            <p:nvPr/>
          </p:nvSpPr>
          <p:spPr>
            <a:xfrm flipH="1">
              <a:off x="6812212" y="4118418"/>
              <a:ext cx="1063061" cy="846341"/>
            </a:xfrm>
            <a:custGeom>
              <a:avLst/>
              <a:gdLst/>
              <a:ahLst/>
              <a:cxnLst/>
              <a:rect l="l" t="t" r="r" b="b"/>
              <a:pathLst>
                <a:path w="16511" h="13145" extrusionOk="0">
                  <a:moveTo>
                    <a:pt x="2645" y="2364"/>
                  </a:moveTo>
                  <a:cubicBezTo>
                    <a:pt x="2688" y="2364"/>
                    <a:pt x="2731" y="2387"/>
                    <a:pt x="2771" y="2450"/>
                  </a:cubicBezTo>
                  <a:cubicBezTo>
                    <a:pt x="2804" y="2500"/>
                    <a:pt x="2818" y="2556"/>
                    <a:pt x="2827" y="2616"/>
                  </a:cubicBezTo>
                  <a:cubicBezTo>
                    <a:pt x="2861" y="2821"/>
                    <a:pt x="2844" y="3036"/>
                    <a:pt x="2778" y="3234"/>
                  </a:cubicBezTo>
                  <a:cubicBezTo>
                    <a:pt x="2764" y="3271"/>
                    <a:pt x="2745" y="3310"/>
                    <a:pt x="2708" y="3326"/>
                  </a:cubicBezTo>
                  <a:cubicBezTo>
                    <a:pt x="2702" y="3330"/>
                    <a:pt x="2691" y="3330"/>
                    <a:pt x="2682" y="3330"/>
                  </a:cubicBezTo>
                  <a:cubicBezTo>
                    <a:pt x="2656" y="3330"/>
                    <a:pt x="2629" y="3317"/>
                    <a:pt x="2609" y="3297"/>
                  </a:cubicBezTo>
                  <a:cubicBezTo>
                    <a:pt x="2586" y="3267"/>
                    <a:pt x="2572" y="3231"/>
                    <a:pt x="2560" y="3195"/>
                  </a:cubicBezTo>
                  <a:cubicBezTo>
                    <a:pt x="2493" y="2986"/>
                    <a:pt x="2470" y="2755"/>
                    <a:pt x="2500" y="2537"/>
                  </a:cubicBezTo>
                  <a:cubicBezTo>
                    <a:pt x="2513" y="2437"/>
                    <a:pt x="2576" y="2364"/>
                    <a:pt x="2645" y="2364"/>
                  </a:cubicBezTo>
                  <a:close/>
                  <a:moveTo>
                    <a:pt x="3393" y="5985"/>
                  </a:moveTo>
                  <a:cubicBezTo>
                    <a:pt x="3436" y="5985"/>
                    <a:pt x="3479" y="6012"/>
                    <a:pt x="3518" y="6071"/>
                  </a:cubicBezTo>
                  <a:cubicBezTo>
                    <a:pt x="3552" y="6121"/>
                    <a:pt x="3564" y="6180"/>
                    <a:pt x="3575" y="6236"/>
                  </a:cubicBezTo>
                  <a:cubicBezTo>
                    <a:pt x="3608" y="6441"/>
                    <a:pt x="3591" y="6656"/>
                    <a:pt x="3522" y="6855"/>
                  </a:cubicBezTo>
                  <a:cubicBezTo>
                    <a:pt x="3509" y="6891"/>
                    <a:pt x="3492" y="6934"/>
                    <a:pt x="3456" y="6948"/>
                  </a:cubicBezTo>
                  <a:cubicBezTo>
                    <a:pt x="3445" y="6951"/>
                    <a:pt x="3439" y="6951"/>
                    <a:pt x="3430" y="6951"/>
                  </a:cubicBezTo>
                  <a:cubicBezTo>
                    <a:pt x="3403" y="6951"/>
                    <a:pt x="3376" y="6937"/>
                    <a:pt x="3357" y="6917"/>
                  </a:cubicBezTo>
                  <a:cubicBezTo>
                    <a:pt x="3334" y="6891"/>
                    <a:pt x="3320" y="6855"/>
                    <a:pt x="3307" y="6818"/>
                  </a:cubicBezTo>
                  <a:cubicBezTo>
                    <a:pt x="3241" y="6607"/>
                    <a:pt x="3218" y="6379"/>
                    <a:pt x="3247" y="6157"/>
                  </a:cubicBezTo>
                  <a:cubicBezTo>
                    <a:pt x="3261" y="6058"/>
                    <a:pt x="3320" y="5985"/>
                    <a:pt x="3393" y="5985"/>
                  </a:cubicBezTo>
                  <a:close/>
                  <a:moveTo>
                    <a:pt x="380" y="0"/>
                  </a:moveTo>
                  <a:cubicBezTo>
                    <a:pt x="430" y="330"/>
                    <a:pt x="480" y="658"/>
                    <a:pt x="533" y="985"/>
                  </a:cubicBezTo>
                  <a:cubicBezTo>
                    <a:pt x="774" y="2526"/>
                    <a:pt x="976" y="4071"/>
                    <a:pt x="1131" y="5621"/>
                  </a:cubicBezTo>
                  <a:cubicBezTo>
                    <a:pt x="1194" y="6250"/>
                    <a:pt x="1287" y="6908"/>
                    <a:pt x="1287" y="7552"/>
                  </a:cubicBezTo>
                  <a:cubicBezTo>
                    <a:pt x="1287" y="7920"/>
                    <a:pt x="1257" y="8283"/>
                    <a:pt x="1174" y="8637"/>
                  </a:cubicBezTo>
                  <a:cubicBezTo>
                    <a:pt x="996" y="9411"/>
                    <a:pt x="0" y="10377"/>
                    <a:pt x="0" y="11137"/>
                  </a:cubicBezTo>
                  <a:cubicBezTo>
                    <a:pt x="0" y="11514"/>
                    <a:pt x="242" y="11838"/>
                    <a:pt x="946" y="12063"/>
                  </a:cubicBezTo>
                  <a:cubicBezTo>
                    <a:pt x="956" y="12066"/>
                    <a:pt x="1234" y="12592"/>
                    <a:pt x="1307" y="12662"/>
                  </a:cubicBezTo>
                  <a:cubicBezTo>
                    <a:pt x="1551" y="12900"/>
                    <a:pt x="1928" y="13144"/>
                    <a:pt x="2275" y="13144"/>
                  </a:cubicBezTo>
                  <a:lnTo>
                    <a:pt x="2295" y="13144"/>
                  </a:lnTo>
                  <a:cubicBezTo>
                    <a:pt x="2391" y="13141"/>
                    <a:pt x="3122" y="12787"/>
                    <a:pt x="3122" y="12605"/>
                  </a:cubicBezTo>
                  <a:cubicBezTo>
                    <a:pt x="3122" y="12585"/>
                    <a:pt x="3112" y="12569"/>
                    <a:pt x="3092" y="12552"/>
                  </a:cubicBezTo>
                  <a:lnTo>
                    <a:pt x="3092" y="12552"/>
                  </a:lnTo>
                  <a:cubicBezTo>
                    <a:pt x="3413" y="12794"/>
                    <a:pt x="3747" y="12909"/>
                    <a:pt x="4064" y="12909"/>
                  </a:cubicBezTo>
                  <a:cubicBezTo>
                    <a:pt x="4600" y="12909"/>
                    <a:pt x="5089" y="12579"/>
                    <a:pt x="5397" y="11964"/>
                  </a:cubicBezTo>
                  <a:cubicBezTo>
                    <a:pt x="5817" y="11128"/>
                    <a:pt x="5803" y="10142"/>
                    <a:pt x="5853" y="9199"/>
                  </a:cubicBezTo>
                  <a:cubicBezTo>
                    <a:pt x="5913" y="8062"/>
                    <a:pt x="5655" y="7123"/>
                    <a:pt x="6763" y="6441"/>
                  </a:cubicBezTo>
                  <a:cubicBezTo>
                    <a:pt x="7113" y="6227"/>
                    <a:pt x="7427" y="6180"/>
                    <a:pt x="7751" y="6180"/>
                  </a:cubicBezTo>
                  <a:cubicBezTo>
                    <a:pt x="7996" y="6180"/>
                    <a:pt x="8244" y="6207"/>
                    <a:pt x="8521" y="6213"/>
                  </a:cubicBezTo>
                  <a:lnTo>
                    <a:pt x="8601" y="6213"/>
                  </a:lnTo>
                  <a:cubicBezTo>
                    <a:pt x="8895" y="6213"/>
                    <a:pt x="9190" y="6174"/>
                    <a:pt x="9484" y="6137"/>
                  </a:cubicBezTo>
                  <a:cubicBezTo>
                    <a:pt x="9775" y="6101"/>
                    <a:pt x="10069" y="6061"/>
                    <a:pt x="10367" y="6061"/>
                  </a:cubicBezTo>
                  <a:cubicBezTo>
                    <a:pt x="10476" y="6061"/>
                    <a:pt x="10585" y="6068"/>
                    <a:pt x="10694" y="6078"/>
                  </a:cubicBezTo>
                  <a:cubicBezTo>
                    <a:pt x="11451" y="6163"/>
                    <a:pt x="12222" y="6528"/>
                    <a:pt x="12622" y="7205"/>
                  </a:cubicBezTo>
                  <a:cubicBezTo>
                    <a:pt x="13065" y="7959"/>
                    <a:pt x="12923" y="8690"/>
                    <a:pt x="12979" y="9497"/>
                  </a:cubicBezTo>
                  <a:cubicBezTo>
                    <a:pt x="13032" y="10241"/>
                    <a:pt x="13680" y="10912"/>
                    <a:pt x="14308" y="11197"/>
                  </a:cubicBezTo>
                  <a:cubicBezTo>
                    <a:pt x="14596" y="11329"/>
                    <a:pt x="14858" y="11378"/>
                    <a:pt x="15105" y="11378"/>
                  </a:cubicBezTo>
                  <a:cubicBezTo>
                    <a:pt x="15572" y="11378"/>
                    <a:pt x="15998" y="11203"/>
                    <a:pt x="16511" y="11051"/>
                  </a:cubicBezTo>
                  <a:lnTo>
                    <a:pt x="16511" y="11051"/>
                  </a:lnTo>
                  <a:cubicBezTo>
                    <a:pt x="16425" y="11071"/>
                    <a:pt x="16335" y="11081"/>
                    <a:pt x="16246" y="11081"/>
                  </a:cubicBezTo>
                  <a:cubicBezTo>
                    <a:pt x="15148" y="11081"/>
                    <a:pt x="14163" y="9663"/>
                    <a:pt x="14943" y="8445"/>
                  </a:cubicBezTo>
                  <a:cubicBezTo>
                    <a:pt x="15684" y="7288"/>
                    <a:pt x="14474" y="3787"/>
                    <a:pt x="12973" y="3787"/>
                  </a:cubicBezTo>
                  <a:cubicBezTo>
                    <a:pt x="12767" y="3787"/>
                    <a:pt x="12552" y="3856"/>
                    <a:pt x="12338" y="4005"/>
                  </a:cubicBezTo>
                  <a:cubicBezTo>
                    <a:pt x="11597" y="4524"/>
                    <a:pt x="10092" y="4924"/>
                    <a:pt x="8651" y="4924"/>
                  </a:cubicBezTo>
                  <a:cubicBezTo>
                    <a:pt x="6809" y="4924"/>
                    <a:pt x="5066" y="4269"/>
                    <a:pt x="5139" y="2361"/>
                  </a:cubicBezTo>
                  <a:lnTo>
                    <a:pt x="5139" y="2361"/>
                  </a:lnTo>
                  <a:cubicBezTo>
                    <a:pt x="5112" y="2364"/>
                    <a:pt x="5086" y="2364"/>
                    <a:pt x="5060" y="2364"/>
                  </a:cubicBezTo>
                  <a:cubicBezTo>
                    <a:pt x="4210" y="2364"/>
                    <a:pt x="3334" y="2103"/>
                    <a:pt x="2616" y="1736"/>
                  </a:cubicBezTo>
                  <a:cubicBezTo>
                    <a:pt x="1776" y="1310"/>
                    <a:pt x="1012" y="718"/>
                    <a:pt x="38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49" name="Google Shape;348;p20">
              <a:extLst>
                <a:ext uri="{FF2B5EF4-FFF2-40B4-BE49-F238E27FC236}">
                  <a16:creationId xmlns:a16="http://schemas.microsoft.com/office/drawing/2014/main" xmlns="" id="{CD246768-6FC4-4C68-BDDE-BAC888D74D6C}"/>
                </a:ext>
              </a:extLst>
            </p:cNvPr>
            <p:cNvSpPr/>
            <p:nvPr/>
          </p:nvSpPr>
          <p:spPr>
            <a:xfrm flipH="1">
              <a:off x="6867126" y="3182319"/>
              <a:ext cx="727808" cy="590604"/>
            </a:xfrm>
            <a:custGeom>
              <a:avLst/>
              <a:gdLst/>
              <a:ahLst/>
              <a:cxnLst/>
              <a:rect l="l" t="t" r="r" b="b"/>
              <a:pathLst>
                <a:path w="11304" h="9173" extrusionOk="0">
                  <a:moveTo>
                    <a:pt x="9320" y="1"/>
                  </a:moveTo>
                  <a:cubicBezTo>
                    <a:pt x="8768" y="1"/>
                    <a:pt x="8224" y="261"/>
                    <a:pt x="7699" y="476"/>
                  </a:cubicBezTo>
                  <a:cubicBezTo>
                    <a:pt x="7448" y="575"/>
                    <a:pt x="7193" y="668"/>
                    <a:pt x="6936" y="747"/>
                  </a:cubicBezTo>
                  <a:cubicBezTo>
                    <a:pt x="6886" y="763"/>
                    <a:pt x="6840" y="776"/>
                    <a:pt x="6793" y="790"/>
                  </a:cubicBezTo>
                  <a:cubicBezTo>
                    <a:pt x="6777" y="796"/>
                    <a:pt x="6763" y="799"/>
                    <a:pt x="6747" y="806"/>
                  </a:cubicBezTo>
                  <a:cubicBezTo>
                    <a:pt x="6740" y="806"/>
                    <a:pt x="6730" y="810"/>
                    <a:pt x="6720" y="813"/>
                  </a:cubicBezTo>
                  <a:cubicBezTo>
                    <a:pt x="5930" y="1037"/>
                    <a:pt x="5110" y="1167"/>
                    <a:pt x="4286" y="1190"/>
                  </a:cubicBezTo>
                  <a:cubicBezTo>
                    <a:pt x="4270" y="1193"/>
                    <a:pt x="4254" y="1193"/>
                    <a:pt x="4237" y="1193"/>
                  </a:cubicBezTo>
                  <a:lnTo>
                    <a:pt x="4207" y="1193"/>
                  </a:lnTo>
                  <a:cubicBezTo>
                    <a:pt x="4115" y="1193"/>
                    <a:pt x="3883" y="1150"/>
                    <a:pt x="3579" y="1107"/>
                  </a:cubicBezTo>
                  <a:cubicBezTo>
                    <a:pt x="3279" y="1064"/>
                    <a:pt x="2904" y="1019"/>
                    <a:pt x="2511" y="1019"/>
                  </a:cubicBezTo>
                  <a:cubicBezTo>
                    <a:pt x="2186" y="1019"/>
                    <a:pt x="1848" y="1050"/>
                    <a:pt x="1532" y="1137"/>
                  </a:cubicBezTo>
                  <a:cubicBezTo>
                    <a:pt x="772" y="1338"/>
                    <a:pt x="127" y="1861"/>
                    <a:pt x="44" y="3038"/>
                  </a:cubicBezTo>
                  <a:cubicBezTo>
                    <a:pt x="1" y="3676"/>
                    <a:pt x="349" y="4609"/>
                    <a:pt x="590" y="5164"/>
                  </a:cubicBezTo>
                  <a:cubicBezTo>
                    <a:pt x="861" y="5773"/>
                    <a:pt x="1221" y="6342"/>
                    <a:pt x="1644" y="6851"/>
                  </a:cubicBezTo>
                  <a:cubicBezTo>
                    <a:pt x="2131" y="7426"/>
                    <a:pt x="2706" y="7919"/>
                    <a:pt x="3348" y="8296"/>
                  </a:cubicBezTo>
                  <a:cubicBezTo>
                    <a:pt x="4224" y="8801"/>
                    <a:pt x="5056" y="9173"/>
                    <a:pt x="5960" y="9173"/>
                  </a:cubicBezTo>
                  <a:cubicBezTo>
                    <a:pt x="6352" y="9173"/>
                    <a:pt x="6758" y="9103"/>
                    <a:pt x="7186" y="8944"/>
                  </a:cubicBezTo>
                  <a:cubicBezTo>
                    <a:pt x="8262" y="8551"/>
                    <a:pt x="9174" y="7886"/>
                    <a:pt x="9862" y="7036"/>
                  </a:cubicBezTo>
                  <a:cubicBezTo>
                    <a:pt x="10781" y="5909"/>
                    <a:pt x="11304" y="4453"/>
                    <a:pt x="11293" y="2863"/>
                  </a:cubicBezTo>
                  <a:cubicBezTo>
                    <a:pt x="11290" y="2261"/>
                    <a:pt x="11204" y="1643"/>
                    <a:pt x="10933" y="1107"/>
                  </a:cubicBezTo>
                  <a:cubicBezTo>
                    <a:pt x="10705" y="654"/>
                    <a:pt x="10321" y="271"/>
                    <a:pt x="9865" y="99"/>
                  </a:cubicBezTo>
                  <a:cubicBezTo>
                    <a:pt x="9819" y="82"/>
                    <a:pt x="9770" y="65"/>
                    <a:pt x="9720" y="53"/>
                  </a:cubicBezTo>
                  <a:cubicBezTo>
                    <a:pt x="9683" y="42"/>
                    <a:pt x="9643" y="33"/>
                    <a:pt x="9607" y="26"/>
                  </a:cubicBezTo>
                  <a:cubicBezTo>
                    <a:pt x="9511" y="8"/>
                    <a:pt x="9416" y="1"/>
                    <a:pt x="9320" y="1"/>
                  </a:cubicBezTo>
                  <a:close/>
                </a:path>
              </a:pathLst>
            </a:custGeom>
            <a:solidFill>
              <a:srgbClr val="AF214E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50" name="Google Shape;349;p20">
              <a:extLst>
                <a:ext uri="{FF2B5EF4-FFF2-40B4-BE49-F238E27FC236}">
                  <a16:creationId xmlns:a16="http://schemas.microsoft.com/office/drawing/2014/main" xmlns="" id="{6760AC59-D8FC-48D5-9970-28FE8570917C}"/>
                </a:ext>
              </a:extLst>
            </p:cNvPr>
            <p:cNvSpPr/>
            <p:nvPr/>
          </p:nvSpPr>
          <p:spPr>
            <a:xfrm flipH="1">
              <a:off x="7014050" y="3327443"/>
              <a:ext cx="433311" cy="351606"/>
            </a:xfrm>
            <a:custGeom>
              <a:avLst/>
              <a:gdLst/>
              <a:ahLst/>
              <a:cxnLst/>
              <a:rect l="l" t="t" r="r" b="b"/>
              <a:pathLst>
                <a:path w="6730" h="5461" extrusionOk="0">
                  <a:moveTo>
                    <a:pt x="4868" y="1"/>
                  </a:moveTo>
                  <a:cubicBezTo>
                    <a:pt x="4571" y="784"/>
                    <a:pt x="4045" y="1009"/>
                    <a:pt x="3536" y="1009"/>
                  </a:cubicBezTo>
                  <a:cubicBezTo>
                    <a:pt x="2838" y="1009"/>
                    <a:pt x="2173" y="583"/>
                    <a:pt x="2173" y="583"/>
                  </a:cubicBezTo>
                  <a:lnTo>
                    <a:pt x="2167" y="556"/>
                  </a:lnTo>
                  <a:cubicBezTo>
                    <a:pt x="2140" y="619"/>
                    <a:pt x="2107" y="682"/>
                    <a:pt x="2057" y="731"/>
                  </a:cubicBezTo>
                  <a:cubicBezTo>
                    <a:pt x="1932" y="863"/>
                    <a:pt x="1747" y="906"/>
                    <a:pt x="1571" y="929"/>
                  </a:cubicBezTo>
                  <a:cubicBezTo>
                    <a:pt x="1475" y="940"/>
                    <a:pt x="1379" y="946"/>
                    <a:pt x="1283" y="946"/>
                  </a:cubicBezTo>
                  <a:cubicBezTo>
                    <a:pt x="1244" y="946"/>
                    <a:pt x="1201" y="943"/>
                    <a:pt x="1161" y="943"/>
                  </a:cubicBezTo>
                  <a:cubicBezTo>
                    <a:pt x="900" y="1251"/>
                    <a:pt x="695" y="1614"/>
                    <a:pt x="569" y="2031"/>
                  </a:cubicBezTo>
                  <a:cubicBezTo>
                    <a:pt x="1" y="3922"/>
                    <a:pt x="1290" y="4891"/>
                    <a:pt x="1290" y="4891"/>
                  </a:cubicBezTo>
                  <a:cubicBezTo>
                    <a:pt x="1558" y="5298"/>
                    <a:pt x="2127" y="5460"/>
                    <a:pt x="2782" y="5460"/>
                  </a:cubicBezTo>
                  <a:cubicBezTo>
                    <a:pt x="3939" y="5460"/>
                    <a:pt x="5374" y="4954"/>
                    <a:pt x="5956" y="4372"/>
                  </a:cubicBezTo>
                  <a:cubicBezTo>
                    <a:pt x="6730" y="3601"/>
                    <a:pt x="6426" y="1187"/>
                    <a:pt x="5443" y="179"/>
                  </a:cubicBezTo>
                  <a:cubicBezTo>
                    <a:pt x="5182" y="146"/>
                    <a:pt x="4990" y="67"/>
                    <a:pt x="4868" y="1"/>
                  </a:cubicBezTo>
                  <a:close/>
                </a:path>
              </a:pathLst>
            </a:custGeom>
            <a:solidFill>
              <a:srgbClr val="811F46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51" name="Google Shape;350;p20">
              <a:extLst>
                <a:ext uri="{FF2B5EF4-FFF2-40B4-BE49-F238E27FC236}">
                  <a16:creationId xmlns:a16="http://schemas.microsoft.com/office/drawing/2014/main" xmlns="" id="{5A7CCFCE-3A51-4786-946B-5FE9AFAF5823}"/>
                </a:ext>
              </a:extLst>
            </p:cNvPr>
            <p:cNvSpPr/>
            <p:nvPr/>
          </p:nvSpPr>
          <p:spPr>
            <a:xfrm flipH="1">
              <a:off x="7306166" y="3247927"/>
              <a:ext cx="190193" cy="140424"/>
            </a:xfrm>
            <a:custGeom>
              <a:avLst/>
              <a:gdLst/>
              <a:ahLst/>
              <a:cxnLst/>
              <a:rect l="l" t="t" r="r" b="b"/>
              <a:pathLst>
                <a:path w="2954" h="2181" extrusionOk="0">
                  <a:moveTo>
                    <a:pt x="980" y="0"/>
                  </a:moveTo>
                  <a:cubicBezTo>
                    <a:pt x="655" y="0"/>
                    <a:pt x="317" y="31"/>
                    <a:pt x="1" y="118"/>
                  </a:cubicBezTo>
                  <a:cubicBezTo>
                    <a:pt x="37" y="260"/>
                    <a:pt x="84" y="399"/>
                    <a:pt x="130" y="528"/>
                  </a:cubicBezTo>
                  <a:cubicBezTo>
                    <a:pt x="160" y="617"/>
                    <a:pt x="193" y="703"/>
                    <a:pt x="223" y="783"/>
                  </a:cubicBezTo>
                  <a:cubicBezTo>
                    <a:pt x="414" y="1298"/>
                    <a:pt x="759" y="1778"/>
                    <a:pt x="1238" y="2010"/>
                  </a:cubicBezTo>
                  <a:cubicBezTo>
                    <a:pt x="1489" y="2132"/>
                    <a:pt x="1767" y="2180"/>
                    <a:pt x="2046" y="2180"/>
                  </a:cubicBezTo>
                  <a:cubicBezTo>
                    <a:pt x="2142" y="2180"/>
                    <a:pt x="2238" y="2174"/>
                    <a:pt x="2332" y="2164"/>
                  </a:cubicBezTo>
                  <a:cubicBezTo>
                    <a:pt x="2508" y="2141"/>
                    <a:pt x="2693" y="2098"/>
                    <a:pt x="2818" y="1966"/>
                  </a:cubicBezTo>
                  <a:cubicBezTo>
                    <a:pt x="2868" y="1917"/>
                    <a:pt x="2901" y="1854"/>
                    <a:pt x="2928" y="1791"/>
                  </a:cubicBezTo>
                  <a:cubicBezTo>
                    <a:pt x="2937" y="1768"/>
                    <a:pt x="2947" y="1748"/>
                    <a:pt x="2954" y="1725"/>
                  </a:cubicBezTo>
                  <a:cubicBezTo>
                    <a:pt x="2897" y="1358"/>
                    <a:pt x="2874" y="914"/>
                    <a:pt x="2815" y="482"/>
                  </a:cubicBezTo>
                  <a:cubicBezTo>
                    <a:pt x="2802" y="395"/>
                    <a:pt x="2789" y="313"/>
                    <a:pt x="2772" y="227"/>
                  </a:cubicBezTo>
                  <a:cubicBezTo>
                    <a:pt x="2766" y="207"/>
                    <a:pt x="2759" y="191"/>
                    <a:pt x="2755" y="171"/>
                  </a:cubicBezTo>
                  <a:lnTo>
                    <a:pt x="2690" y="174"/>
                  </a:lnTo>
                  <a:lnTo>
                    <a:pt x="2676" y="174"/>
                  </a:lnTo>
                  <a:cubicBezTo>
                    <a:pt x="2584" y="174"/>
                    <a:pt x="2352" y="131"/>
                    <a:pt x="2048" y="88"/>
                  </a:cubicBezTo>
                  <a:cubicBezTo>
                    <a:pt x="1748" y="45"/>
                    <a:pt x="1373" y="0"/>
                    <a:pt x="9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52" name="Google Shape;351;p20">
              <a:extLst>
                <a:ext uri="{FF2B5EF4-FFF2-40B4-BE49-F238E27FC236}">
                  <a16:creationId xmlns:a16="http://schemas.microsoft.com/office/drawing/2014/main" xmlns="" id="{728937EA-715F-4CF5-A95B-31049CAD07C0}"/>
                </a:ext>
              </a:extLst>
            </p:cNvPr>
            <p:cNvSpPr/>
            <p:nvPr/>
          </p:nvSpPr>
          <p:spPr>
            <a:xfrm flipH="1">
              <a:off x="6959967" y="3588719"/>
              <a:ext cx="529116" cy="184205"/>
            </a:xfrm>
            <a:custGeom>
              <a:avLst/>
              <a:gdLst/>
              <a:ahLst/>
              <a:cxnLst/>
              <a:rect l="l" t="t" r="r" b="b"/>
              <a:pathLst>
                <a:path w="8218" h="2861" extrusionOk="0">
                  <a:moveTo>
                    <a:pt x="6087" y="1"/>
                  </a:moveTo>
                  <a:cubicBezTo>
                    <a:pt x="5392" y="1"/>
                    <a:pt x="4699" y="207"/>
                    <a:pt x="4134" y="631"/>
                  </a:cubicBezTo>
                  <a:cubicBezTo>
                    <a:pt x="3484" y="310"/>
                    <a:pt x="2764" y="153"/>
                    <a:pt x="2045" y="153"/>
                  </a:cubicBezTo>
                  <a:cubicBezTo>
                    <a:pt x="1847" y="153"/>
                    <a:pt x="1649" y="165"/>
                    <a:pt x="1452" y="189"/>
                  </a:cubicBezTo>
                  <a:cubicBezTo>
                    <a:pt x="1125" y="228"/>
                    <a:pt x="507" y="328"/>
                    <a:pt x="0" y="539"/>
                  </a:cubicBezTo>
                  <a:cubicBezTo>
                    <a:pt x="487" y="1114"/>
                    <a:pt x="1062" y="1607"/>
                    <a:pt x="1707" y="1981"/>
                  </a:cubicBezTo>
                  <a:cubicBezTo>
                    <a:pt x="2581" y="2489"/>
                    <a:pt x="3412" y="2861"/>
                    <a:pt x="4317" y="2861"/>
                  </a:cubicBezTo>
                  <a:cubicBezTo>
                    <a:pt x="4709" y="2861"/>
                    <a:pt x="5114" y="2791"/>
                    <a:pt x="5542" y="2632"/>
                  </a:cubicBezTo>
                  <a:cubicBezTo>
                    <a:pt x="6618" y="2239"/>
                    <a:pt x="7530" y="1574"/>
                    <a:pt x="8218" y="724"/>
                  </a:cubicBezTo>
                  <a:cubicBezTo>
                    <a:pt x="7613" y="247"/>
                    <a:pt x="6848" y="1"/>
                    <a:pt x="6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53" name="Google Shape;352;p20">
              <a:extLst>
                <a:ext uri="{FF2B5EF4-FFF2-40B4-BE49-F238E27FC236}">
                  <a16:creationId xmlns:a16="http://schemas.microsoft.com/office/drawing/2014/main" xmlns="" id="{B274B885-8011-4766-A79C-AF60350E95BD}"/>
                </a:ext>
              </a:extLst>
            </p:cNvPr>
            <p:cNvSpPr/>
            <p:nvPr/>
          </p:nvSpPr>
          <p:spPr>
            <a:xfrm flipH="1">
              <a:off x="7207146" y="2607421"/>
              <a:ext cx="487394" cy="164568"/>
            </a:xfrm>
            <a:custGeom>
              <a:avLst/>
              <a:gdLst/>
              <a:ahLst/>
              <a:cxnLst/>
              <a:rect l="l" t="t" r="r" b="b"/>
              <a:pathLst>
                <a:path w="7570" h="2556" extrusionOk="0">
                  <a:moveTo>
                    <a:pt x="5235" y="0"/>
                  </a:moveTo>
                  <a:cubicBezTo>
                    <a:pt x="4909" y="0"/>
                    <a:pt x="4565" y="46"/>
                    <a:pt x="4164" y="129"/>
                  </a:cubicBezTo>
                  <a:cubicBezTo>
                    <a:pt x="3532" y="264"/>
                    <a:pt x="0" y="1574"/>
                    <a:pt x="1757" y="2394"/>
                  </a:cubicBezTo>
                  <a:cubicBezTo>
                    <a:pt x="1978" y="2497"/>
                    <a:pt x="2226" y="2523"/>
                    <a:pt x="2468" y="2540"/>
                  </a:cubicBezTo>
                  <a:cubicBezTo>
                    <a:pt x="2634" y="2550"/>
                    <a:pt x="2800" y="2555"/>
                    <a:pt x="2967" y="2555"/>
                  </a:cubicBezTo>
                  <a:cubicBezTo>
                    <a:pt x="3487" y="2555"/>
                    <a:pt x="4007" y="2505"/>
                    <a:pt x="4518" y="2407"/>
                  </a:cubicBezTo>
                  <a:cubicBezTo>
                    <a:pt x="4852" y="2341"/>
                    <a:pt x="5182" y="2259"/>
                    <a:pt x="5506" y="2152"/>
                  </a:cubicBezTo>
                  <a:cubicBezTo>
                    <a:pt x="5563" y="2133"/>
                    <a:pt x="5645" y="2106"/>
                    <a:pt x="5745" y="2070"/>
                  </a:cubicBezTo>
                  <a:lnTo>
                    <a:pt x="5748" y="2070"/>
                  </a:lnTo>
                  <a:cubicBezTo>
                    <a:pt x="6352" y="1855"/>
                    <a:pt x="7570" y="1349"/>
                    <a:pt x="7269" y="684"/>
                  </a:cubicBezTo>
                  <a:cubicBezTo>
                    <a:pt x="7213" y="562"/>
                    <a:pt x="7080" y="493"/>
                    <a:pt x="6961" y="437"/>
                  </a:cubicBezTo>
                  <a:cubicBezTo>
                    <a:pt x="6683" y="307"/>
                    <a:pt x="6432" y="212"/>
                    <a:pt x="6194" y="142"/>
                  </a:cubicBezTo>
                  <a:cubicBezTo>
                    <a:pt x="5865" y="45"/>
                    <a:pt x="5558" y="0"/>
                    <a:pt x="5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54" name="Google Shape;353;p20">
              <a:extLst>
                <a:ext uri="{FF2B5EF4-FFF2-40B4-BE49-F238E27FC236}">
                  <a16:creationId xmlns:a16="http://schemas.microsoft.com/office/drawing/2014/main" xmlns="" id="{6BCEF7D8-3FB1-4E48-907B-A93CE7C29C66}"/>
                </a:ext>
              </a:extLst>
            </p:cNvPr>
            <p:cNvSpPr/>
            <p:nvPr/>
          </p:nvSpPr>
          <p:spPr>
            <a:xfrm flipH="1">
              <a:off x="7629969" y="3470765"/>
              <a:ext cx="398608" cy="414833"/>
            </a:xfrm>
            <a:custGeom>
              <a:avLst/>
              <a:gdLst/>
              <a:ahLst/>
              <a:cxnLst/>
              <a:rect l="l" t="t" r="r" b="b"/>
              <a:pathLst>
                <a:path w="6191" h="6443" extrusionOk="0">
                  <a:moveTo>
                    <a:pt x="3090" y="0"/>
                  </a:moveTo>
                  <a:cubicBezTo>
                    <a:pt x="840" y="0"/>
                    <a:pt x="1" y="3176"/>
                    <a:pt x="1158" y="4953"/>
                  </a:cubicBezTo>
                  <a:cubicBezTo>
                    <a:pt x="1764" y="5882"/>
                    <a:pt x="2839" y="6443"/>
                    <a:pt x="3912" y="6443"/>
                  </a:cubicBezTo>
                  <a:cubicBezTo>
                    <a:pt x="4138" y="6443"/>
                    <a:pt x="4365" y="6418"/>
                    <a:pt x="4587" y="6366"/>
                  </a:cubicBezTo>
                  <a:cubicBezTo>
                    <a:pt x="5013" y="6263"/>
                    <a:pt x="5440" y="6058"/>
                    <a:pt x="5701" y="5691"/>
                  </a:cubicBezTo>
                  <a:cubicBezTo>
                    <a:pt x="5906" y="5403"/>
                    <a:pt x="5992" y="5043"/>
                    <a:pt x="6045" y="4689"/>
                  </a:cubicBezTo>
                  <a:cubicBezTo>
                    <a:pt x="6191" y="3710"/>
                    <a:pt x="6114" y="2675"/>
                    <a:pt x="5688" y="1789"/>
                  </a:cubicBezTo>
                  <a:cubicBezTo>
                    <a:pt x="5261" y="902"/>
                    <a:pt x="4454" y="191"/>
                    <a:pt x="3515" y="37"/>
                  </a:cubicBezTo>
                  <a:cubicBezTo>
                    <a:pt x="3369" y="12"/>
                    <a:pt x="3227" y="0"/>
                    <a:pt x="30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55" name="Google Shape;354;p20">
              <a:extLst>
                <a:ext uri="{FF2B5EF4-FFF2-40B4-BE49-F238E27FC236}">
                  <a16:creationId xmlns:a16="http://schemas.microsoft.com/office/drawing/2014/main" xmlns="" id="{E8C3D6A8-C512-492E-8CA2-87220F4EE1BB}"/>
                </a:ext>
              </a:extLst>
            </p:cNvPr>
            <p:cNvSpPr/>
            <p:nvPr/>
          </p:nvSpPr>
          <p:spPr>
            <a:xfrm flipH="1">
              <a:off x="7387687" y="3521630"/>
              <a:ext cx="591763" cy="748926"/>
            </a:xfrm>
            <a:custGeom>
              <a:avLst/>
              <a:gdLst/>
              <a:ahLst/>
              <a:cxnLst/>
              <a:rect l="l" t="t" r="r" b="b"/>
              <a:pathLst>
                <a:path w="9191" h="11632" extrusionOk="0">
                  <a:moveTo>
                    <a:pt x="2573" y="0"/>
                  </a:moveTo>
                  <a:cubicBezTo>
                    <a:pt x="2565" y="0"/>
                    <a:pt x="2558" y="0"/>
                    <a:pt x="2551" y="1"/>
                  </a:cubicBezTo>
                  <a:cubicBezTo>
                    <a:pt x="868" y="16"/>
                    <a:pt x="358" y="1773"/>
                    <a:pt x="187" y="3218"/>
                  </a:cubicBezTo>
                  <a:cubicBezTo>
                    <a:pt x="1" y="4758"/>
                    <a:pt x="262" y="6362"/>
                    <a:pt x="960" y="7738"/>
                  </a:cubicBezTo>
                  <a:cubicBezTo>
                    <a:pt x="1681" y="9153"/>
                    <a:pt x="2852" y="10304"/>
                    <a:pt x="4234" y="11005"/>
                  </a:cubicBezTo>
                  <a:cubicBezTo>
                    <a:pt x="4950" y="11372"/>
                    <a:pt x="5824" y="11632"/>
                    <a:pt x="6676" y="11632"/>
                  </a:cubicBezTo>
                  <a:cubicBezTo>
                    <a:pt x="7305" y="11632"/>
                    <a:pt x="7922" y="11490"/>
                    <a:pt x="8453" y="11144"/>
                  </a:cubicBezTo>
                  <a:cubicBezTo>
                    <a:pt x="8734" y="10962"/>
                    <a:pt x="8996" y="10714"/>
                    <a:pt x="9095" y="10383"/>
                  </a:cubicBezTo>
                  <a:cubicBezTo>
                    <a:pt x="9190" y="10072"/>
                    <a:pt x="8972" y="9831"/>
                    <a:pt x="9005" y="9544"/>
                  </a:cubicBezTo>
                  <a:cubicBezTo>
                    <a:pt x="9028" y="9365"/>
                    <a:pt x="9085" y="9226"/>
                    <a:pt x="9121" y="9080"/>
                  </a:cubicBezTo>
                  <a:cubicBezTo>
                    <a:pt x="9158" y="8932"/>
                    <a:pt x="9174" y="8776"/>
                    <a:pt x="9105" y="8578"/>
                  </a:cubicBezTo>
                  <a:cubicBezTo>
                    <a:pt x="8939" y="8118"/>
                    <a:pt x="8539" y="8125"/>
                    <a:pt x="8305" y="7818"/>
                  </a:cubicBezTo>
                  <a:cubicBezTo>
                    <a:pt x="8073" y="7520"/>
                    <a:pt x="8166" y="7146"/>
                    <a:pt x="7769" y="6895"/>
                  </a:cubicBezTo>
                  <a:cubicBezTo>
                    <a:pt x="7575" y="6773"/>
                    <a:pt x="7351" y="6715"/>
                    <a:pt x="7125" y="6715"/>
                  </a:cubicBezTo>
                  <a:cubicBezTo>
                    <a:pt x="6914" y="6715"/>
                    <a:pt x="6702" y="6766"/>
                    <a:pt x="6512" y="6861"/>
                  </a:cubicBezTo>
                  <a:cubicBezTo>
                    <a:pt x="6115" y="7067"/>
                    <a:pt x="5887" y="7421"/>
                    <a:pt x="5686" y="7814"/>
                  </a:cubicBezTo>
                  <a:cubicBezTo>
                    <a:pt x="4988" y="7566"/>
                    <a:pt x="4683" y="6469"/>
                    <a:pt x="4631" y="5787"/>
                  </a:cubicBezTo>
                  <a:cubicBezTo>
                    <a:pt x="4567" y="4964"/>
                    <a:pt x="4730" y="4143"/>
                    <a:pt x="4786" y="3320"/>
                  </a:cubicBezTo>
                  <a:cubicBezTo>
                    <a:pt x="4842" y="2493"/>
                    <a:pt x="4776" y="1611"/>
                    <a:pt x="4317" y="939"/>
                  </a:cubicBezTo>
                  <a:cubicBezTo>
                    <a:pt x="4118" y="648"/>
                    <a:pt x="3847" y="410"/>
                    <a:pt x="3540" y="248"/>
                  </a:cubicBezTo>
                  <a:cubicBezTo>
                    <a:pt x="3241" y="90"/>
                    <a:pt x="2909" y="0"/>
                    <a:pt x="25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56" name="Google Shape;355;p20">
              <a:extLst>
                <a:ext uri="{FF2B5EF4-FFF2-40B4-BE49-F238E27FC236}">
                  <a16:creationId xmlns:a16="http://schemas.microsoft.com/office/drawing/2014/main" xmlns="" id="{F405AAD1-17DF-494F-B772-145DFE9E16E4}"/>
                </a:ext>
              </a:extLst>
            </p:cNvPr>
            <p:cNvSpPr/>
            <p:nvPr/>
          </p:nvSpPr>
          <p:spPr>
            <a:xfrm flipH="1">
              <a:off x="6678724" y="3507143"/>
              <a:ext cx="344717" cy="605090"/>
            </a:xfrm>
            <a:custGeom>
              <a:avLst/>
              <a:gdLst/>
              <a:ahLst/>
              <a:cxnLst/>
              <a:rect l="l" t="t" r="r" b="b"/>
              <a:pathLst>
                <a:path w="5354" h="9398" extrusionOk="0">
                  <a:moveTo>
                    <a:pt x="3759" y="1"/>
                  </a:moveTo>
                  <a:cubicBezTo>
                    <a:pt x="3681" y="1"/>
                    <a:pt x="3620" y="32"/>
                    <a:pt x="3572" y="83"/>
                  </a:cubicBezTo>
                  <a:cubicBezTo>
                    <a:pt x="3357" y="314"/>
                    <a:pt x="3389" y="969"/>
                    <a:pt x="3377" y="1224"/>
                  </a:cubicBezTo>
                  <a:cubicBezTo>
                    <a:pt x="3343" y="2007"/>
                    <a:pt x="3201" y="2785"/>
                    <a:pt x="2943" y="3525"/>
                  </a:cubicBezTo>
                  <a:cubicBezTo>
                    <a:pt x="2872" y="3738"/>
                    <a:pt x="1958" y="5821"/>
                    <a:pt x="1712" y="5821"/>
                  </a:cubicBezTo>
                  <a:cubicBezTo>
                    <a:pt x="1705" y="5821"/>
                    <a:pt x="1699" y="5820"/>
                    <a:pt x="1694" y="5817"/>
                  </a:cubicBezTo>
                  <a:cubicBezTo>
                    <a:pt x="1550" y="5737"/>
                    <a:pt x="1387" y="5697"/>
                    <a:pt x="1223" y="5697"/>
                  </a:cubicBezTo>
                  <a:cubicBezTo>
                    <a:pt x="1001" y="5697"/>
                    <a:pt x="779" y="5769"/>
                    <a:pt x="602" y="5909"/>
                  </a:cubicBezTo>
                  <a:cubicBezTo>
                    <a:pt x="298" y="6158"/>
                    <a:pt x="149" y="6594"/>
                    <a:pt x="239" y="6987"/>
                  </a:cubicBezTo>
                  <a:cubicBezTo>
                    <a:pt x="4" y="7321"/>
                    <a:pt x="1" y="7814"/>
                    <a:pt x="232" y="8151"/>
                  </a:cubicBezTo>
                  <a:cubicBezTo>
                    <a:pt x="409" y="8410"/>
                    <a:pt x="716" y="8562"/>
                    <a:pt x="1020" y="8562"/>
                  </a:cubicBezTo>
                  <a:cubicBezTo>
                    <a:pt x="1113" y="8562"/>
                    <a:pt x="1205" y="8548"/>
                    <a:pt x="1294" y="8519"/>
                  </a:cubicBezTo>
                  <a:lnTo>
                    <a:pt x="1294" y="8519"/>
                  </a:lnTo>
                  <a:cubicBezTo>
                    <a:pt x="1211" y="8846"/>
                    <a:pt x="1439" y="9197"/>
                    <a:pt x="1743" y="9325"/>
                  </a:cubicBezTo>
                  <a:cubicBezTo>
                    <a:pt x="1864" y="9376"/>
                    <a:pt x="1992" y="9398"/>
                    <a:pt x="2122" y="9398"/>
                  </a:cubicBezTo>
                  <a:cubicBezTo>
                    <a:pt x="2316" y="9398"/>
                    <a:pt x="2513" y="9349"/>
                    <a:pt x="2695" y="9276"/>
                  </a:cubicBezTo>
                  <a:cubicBezTo>
                    <a:pt x="2904" y="9189"/>
                    <a:pt x="3102" y="9074"/>
                    <a:pt x="3281" y="8935"/>
                  </a:cubicBezTo>
                  <a:cubicBezTo>
                    <a:pt x="3281" y="8935"/>
                    <a:pt x="3284" y="8935"/>
                    <a:pt x="3284" y="8932"/>
                  </a:cubicBezTo>
                  <a:cubicBezTo>
                    <a:pt x="3638" y="8664"/>
                    <a:pt x="3939" y="8313"/>
                    <a:pt x="4193" y="7940"/>
                  </a:cubicBezTo>
                  <a:cubicBezTo>
                    <a:pt x="4944" y="6832"/>
                    <a:pt x="5354" y="5476"/>
                    <a:pt x="5341" y="4124"/>
                  </a:cubicBezTo>
                  <a:cubicBezTo>
                    <a:pt x="5338" y="3367"/>
                    <a:pt x="5205" y="2613"/>
                    <a:pt x="4954" y="1905"/>
                  </a:cubicBezTo>
                  <a:cubicBezTo>
                    <a:pt x="4795" y="1459"/>
                    <a:pt x="4355" y="169"/>
                    <a:pt x="3870" y="20"/>
                  </a:cubicBezTo>
                  <a:cubicBezTo>
                    <a:pt x="3829" y="7"/>
                    <a:pt x="3792" y="1"/>
                    <a:pt x="37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57" name="Google Shape;356;p20">
              <a:extLst>
                <a:ext uri="{FF2B5EF4-FFF2-40B4-BE49-F238E27FC236}">
                  <a16:creationId xmlns:a16="http://schemas.microsoft.com/office/drawing/2014/main" xmlns="" id="{0182BAAC-3518-408E-89ED-4C116BEA6165}"/>
                </a:ext>
              </a:extLst>
            </p:cNvPr>
            <p:cNvSpPr/>
            <p:nvPr/>
          </p:nvSpPr>
          <p:spPr>
            <a:xfrm flipH="1">
              <a:off x="7417103" y="2930379"/>
              <a:ext cx="193348" cy="210861"/>
            </a:xfrm>
            <a:custGeom>
              <a:avLst/>
              <a:gdLst/>
              <a:ahLst/>
              <a:cxnLst/>
              <a:rect l="l" t="t" r="r" b="b"/>
              <a:pathLst>
                <a:path w="3003" h="3275" extrusionOk="0">
                  <a:moveTo>
                    <a:pt x="2238" y="0"/>
                  </a:moveTo>
                  <a:cubicBezTo>
                    <a:pt x="2190" y="0"/>
                    <a:pt x="2142" y="12"/>
                    <a:pt x="2097" y="37"/>
                  </a:cubicBezTo>
                  <a:cubicBezTo>
                    <a:pt x="1962" y="116"/>
                    <a:pt x="1916" y="288"/>
                    <a:pt x="1995" y="424"/>
                  </a:cubicBezTo>
                  <a:cubicBezTo>
                    <a:pt x="2220" y="817"/>
                    <a:pt x="2358" y="1267"/>
                    <a:pt x="2398" y="1727"/>
                  </a:cubicBezTo>
                  <a:cubicBezTo>
                    <a:pt x="2428" y="2064"/>
                    <a:pt x="2381" y="2319"/>
                    <a:pt x="2259" y="2484"/>
                  </a:cubicBezTo>
                  <a:cubicBezTo>
                    <a:pt x="2143" y="2638"/>
                    <a:pt x="1952" y="2706"/>
                    <a:pt x="1765" y="2706"/>
                  </a:cubicBezTo>
                  <a:cubicBezTo>
                    <a:pt x="1655" y="2706"/>
                    <a:pt x="1545" y="2682"/>
                    <a:pt x="1452" y="2639"/>
                  </a:cubicBezTo>
                  <a:cubicBezTo>
                    <a:pt x="1174" y="2513"/>
                    <a:pt x="933" y="2216"/>
                    <a:pt x="794" y="1829"/>
                  </a:cubicBezTo>
                  <a:cubicBezTo>
                    <a:pt x="655" y="1449"/>
                    <a:pt x="619" y="1019"/>
                    <a:pt x="579" y="605"/>
                  </a:cubicBezTo>
                  <a:cubicBezTo>
                    <a:pt x="567" y="459"/>
                    <a:pt x="447" y="349"/>
                    <a:pt x="301" y="349"/>
                  </a:cubicBezTo>
                  <a:cubicBezTo>
                    <a:pt x="292" y="349"/>
                    <a:pt x="282" y="350"/>
                    <a:pt x="272" y="351"/>
                  </a:cubicBezTo>
                  <a:cubicBezTo>
                    <a:pt x="117" y="364"/>
                    <a:pt x="1" y="503"/>
                    <a:pt x="17" y="658"/>
                  </a:cubicBezTo>
                  <a:cubicBezTo>
                    <a:pt x="57" y="1108"/>
                    <a:pt x="100" y="1571"/>
                    <a:pt x="262" y="2021"/>
                  </a:cubicBezTo>
                  <a:cubicBezTo>
                    <a:pt x="454" y="2560"/>
                    <a:pt x="794" y="2960"/>
                    <a:pt x="1217" y="3155"/>
                  </a:cubicBezTo>
                  <a:cubicBezTo>
                    <a:pt x="1389" y="3235"/>
                    <a:pt x="1574" y="3274"/>
                    <a:pt x="1760" y="3274"/>
                  </a:cubicBezTo>
                  <a:cubicBezTo>
                    <a:pt x="2134" y="3274"/>
                    <a:pt x="2497" y="3112"/>
                    <a:pt x="2712" y="2821"/>
                  </a:cubicBezTo>
                  <a:cubicBezTo>
                    <a:pt x="2920" y="2543"/>
                    <a:pt x="3003" y="2160"/>
                    <a:pt x="2963" y="1677"/>
                  </a:cubicBezTo>
                  <a:cubicBezTo>
                    <a:pt x="2917" y="1138"/>
                    <a:pt x="2752" y="609"/>
                    <a:pt x="2484" y="143"/>
                  </a:cubicBezTo>
                  <a:cubicBezTo>
                    <a:pt x="2433" y="51"/>
                    <a:pt x="2336" y="0"/>
                    <a:pt x="2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58" name="Google Shape;357;p20">
              <a:extLst>
                <a:ext uri="{FF2B5EF4-FFF2-40B4-BE49-F238E27FC236}">
                  <a16:creationId xmlns:a16="http://schemas.microsoft.com/office/drawing/2014/main" xmlns="" id="{2DA05E94-2D45-4586-AC6D-3C205F57F6BB}"/>
                </a:ext>
              </a:extLst>
            </p:cNvPr>
            <p:cNvSpPr/>
            <p:nvPr/>
          </p:nvSpPr>
          <p:spPr>
            <a:xfrm flipH="1">
              <a:off x="7032781" y="2900697"/>
              <a:ext cx="173775" cy="189614"/>
            </a:xfrm>
            <a:custGeom>
              <a:avLst/>
              <a:gdLst/>
              <a:ahLst/>
              <a:cxnLst/>
              <a:rect l="l" t="t" r="r" b="b"/>
              <a:pathLst>
                <a:path w="2699" h="2945" extrusionOk="0">
                  <a:moveTo>
                    <a:pt x="2013" y="1"/>
                  </a:moveTo>
                  <a:cubicBezTo>
                    <a:pt x="1970" y="1"/>
                    <a:pt x="1926" y="12"/>
                    <a:pt x="1885" y="35"/>
                  </a:cubicBezTo>
                  <a:cubicBezTo>
                    <a:pt x="1763" y="104"/>
                    <a:pt x="1720" y="260"/>
                    <a:pt x="1789" y="382"/>
                  </a:cubicBezTo>
                  <a:cubicBezTo>
                    <a:pt x="1995" y="736"/>
                    <a:pt x="2120" y="1139"/>
                    <a:pt x="2153" y="1553"/>
                  </a:cubicBezTo>
                  <a:cubicBezTo>
                    <a:pt x="2180" y="1857"/>
                    <a:pt x="2140" y="2085"/>
                    <a:pt x="2027" y="2234"/>
                  </a:cubicBezTo>
                  <a:cubicBezTo>
                    <a:pt x="1926" y="2373"/>
                    <a:pt x="1756" y="2433"/>
                    <a:pt x="1588" y="2433"/>
                  </a:cubicBezTo>
                  <a:cubicBezTo>
                    <a:pt x="1488" y="2433"/>
                    <a:pt x="1388" y="2412"/>
                    <a:pt x="1304" y="2373"/>
                  </a:cubicBezTo>
                  <a:cubicBezTo>
                    <a:pt x="1052" y="2260"/>
                    <a:pt x="837" y="1992"/>
                    <a:pt x="711" y="1645"/>
                  </a:cubicBezTo>
                  <a:cubicBezTo>
                    <a:pt x="589" y="1301"/>
                    <a:pt x="553" y="918"/>
                    <a:pt x="519" y="544"/>
                  </a:cubicBezTo>
                  <a:cubicBezTo>
                    <a:pt x="508" y="415"/>
                    <a:pt x="397" y="314"/>
                    <a:pt x="269" y="314"/>
                  </a:cubicBezTo>
                  <a:cubicBezTo>
                    <a:pt x="260" y="314"/>
                    <a:pt x="251" y="315"/>
                    <a:pt x="242" y="316"/>
                  </a:cubicBezTo>
                  <a:cubicBezTo>
                    <a:pt x="103" y="326"/>
                    <a:pt x="0" y="451"/>
                    <a:pt x="11" y="590"/>
                  </a:cubicBezTo>
                  <a:cubicBezTo>
                    <a:pt x="50" y="997"/>
                    <a:pt x="87" y="1414"/>
                    <a:pt x="232" y="1817"/>
                  </a:cubicBezTo>
                  <a:cubicBezTo>
                    <a:pt x="408" y="2300"/>
                    <a:pt x="711" y="2664"/>
                    <a:pt x="1092" y="2835"/>
                  </a:cubicBezTo>
                  <a:cubicBezTo>
                    <a:pt x="1247" y="2908"/>
                    <a:pt x="1416" y="2945"/>
                    <a:pt x="1581" y="2945"/>
                  </a:cubicBezTo>
                  <a:cubicBezTo>
                    <a:pt x="1915" y="2945"/>
                    <a:pt x="2242" y="2800"/>
                    <a:pt x="2438" y="2538"/>
                  </a:cubicBezTo>
                  <a:cubicBezTo>
                    <a:pt x="2623" y="2287"/>
                    <a:pt x="2699" y="1942"/>
                    <a:pt x="2662" y="1510"/>
                  </a:cubicBezTo>
                  <a:cubicBezTo>
                    <a:pt x="2623" y="1023"/>
                    <a:pt x="2474" y="547"/>
                    <a:pt x="2233" y="127"/>
                  </a:cubicBezTo>
                  <a:cubicBezTo>
                    <a:pt x="2186" y="46"/>
                    <a:pt x="2101" y="1"/>
                    <a:pt x="2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59" name="Google Shape;358;p20">
              <a:extLst>
                <a:ext uri="{FF2B5EF4-FFF2-40B4-BE49-F238E27FC236}">
                  <a16:creationId xmlns:a16="http://schemas.microsoft.com/office/drawing/2014/main" xmlns="" id="{CBAC2439-EFA6-4874-AE80-211D06B7393E}"/>
                </a:ext>
              </a:extLst>
            </p:cNvPr>
            <p:cNvSpPr/>
            <p:nvPr/>
          </p:nvSpPr>
          <p:spPr>
            <a:xfrm flipH="1">
              <a:off x="7133675" y="3230350"/>
              <a:ext cx="189549" cy="162057"/>
            </a:xfrm>
            <a:custGeom>
              <a:avLst/>
              <a:gdLst/>
              <a:ahLst/>
              <a:cxnLst/>
              <a:rect l="l" t="t" r="r" b="b"/>
              <a:pathLst>
                <a:path w="2944" h="2517" extrusionOk="0">
                  <a:moveTo>
                    <a:pt x="2716" y="1"/>
                  </a:moveTo>
                  <a:lnTo>
                    <a:pt x="2573" y="44"/>
                  </a:lnTo>
                  <a:cubicBezTo>
                    <a:pt x="2557" y="50"/>
                    <a:pt x="2543" y="53"/>
                    <a:pt x="2527" y="60"/>
                  </a:cubicBezTo>
                  <a:cubicBezTo>
                    <a:pt x="2520" y="60"/>
                    <a:pt x="2510" y="64"/>
                    <a:pt x="2500" y="67"/>
                  </a:cubicBezTo>
                  <a:cubicBezTo>
                    <a:pt x="1710" y="291"/>
                    <a:pt x="890" y="421"/>
                    <a:pt x="66" y="444"/>
                  </a:cubicBezTo>
                  <a:lnTo>
                    <a:pt x="1" y="447"/>
                  </a:lnTo>
                  <a:lnTo>
                    <a:pt x="43" y="745"/>
                  </a:lnTo>
                  <a:lnTo>
                    <a:pt x="239" y="2064"/>
                  </a:lnTo>
                  <a:lnTo>
                    <a:pt x="245" y="2091"/>
                  </a:lnTo>
                  <a:cubicBezTo>
                    <a:pt x="245" y="2091"/>
                    <a:pt x="910" y="2517"/>
                    <a:pt x="1608" y="2517"/>
                  </a:cubicBezTo>
                  <a:cubicBezTo>
                    <a:pt x="2116" y="2517"/>
                    <a:pt x="2642" y="2290"/>
                    <a:pt x="2940" y="1509"/>
                  </a:cubicBezTo>
                  <a:cubicBezTo>
                    <a:pt x="2940" y="1509"/>
                    <a:pt x="2943" y="1505"/>
                    <a:pt x="2943" y="1502"/>
                  </a:cubicBezTo>
                  <a:lnTo>
                    <a:pt x="2775" y="398"/>
                  </a:lnTo>
                  <a:lnTo>
                    <a:pt x="27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60" name="Google Shape;359;p20">
              <a:extLst>
                <a:ext uri="{FF2B5EF4-FFF2-40B4-BE49-F238E27FC236}">
                  <a16:creationId xmlns:a16="http://schemas.microsoft.com/office/drawing/2014/main" xmlns="" id="{BDE0A5C0-45A2-4F56-85C1-2A2DC967FFA0}"/>
                </a:ext>
              </a:extLst>
            </p:cNvPr>
            <p:cNvSpPr/>
            <p:nvPr/>
          </p:nvSpPr>
          <p:spPr>
            <a:xfrm flipH="1">
              <a:off x="6952492" y="3182319"/>
              <a:ext cx="205066" cy="157357"/>
            </a:xfrm>
            <a:custGeom>
              <a:avLst/>
              <a:gdLst/>
              <a:ahLst/>
              <a:cxnLst/>
              <a:rect l="l" t="t" r="r" b="b"/>
              <a:pathLst>
                <a:path w="3185" h="2444" extrusionOk="0">
                  <a:moveTo>
                    <a:pt x="2527" y="1"/>
                  </a:moveTo>
                  <a:cubicBezTo>
                    <a:pt x="1975" y="1"/>
                    <a:pt x="1431" y="261"/>
                    <a:pt x="906" y="476"/>
                  </a:cubicBezTo>
                  <a:cubicBezTo>
                    <a:pt x="655" y="575"/>
                    <a:pt x="400" y="668"/>
                    <a:pt x="143" y="747"/>
                  </a:cubicBezTo>
                  <a:lnTo>
                    <a:pt x="0" y="790"/>
                  </a:lnTo>
                  <a:lnTo>
                    <a:pt x="66" y="1196"/>
                  </a:lnTo>
                  <a:lnTo>
                    <a:pt x="219" y="2156"/>
                  </a:lnTo>
                  <a:cubicBezTo>
                    <a:pt x="219" y="2156"/>
                    <a:pt x="268" y="2202"/>
                    <a:pt x="367" y="2255"/>
                  </a:cubicBezTo>
                  <a:cubicBezTo>
                    <a:pt x="519" y="2338"/>
                    <a:pt x="786" y="2444"/>
                    <a:pt x="1156" y="2444"/>
                  </a:cubicBezTo>
                  <a:cubicBezTo>
                    <a:pt x="1510" y="2444"/>
                    <a:pt x="1958" y="2347"/>
                    <a:pt x="2490" y="2040"/>
                  </a:cubicBezTo>
                  <a:cubicBezTo>
                    <a:pt x="3171" y="1646"/>
                    <a:pt x="3184" y="988"/>
                    <a:pt x="3072" y="495"/>
                  </a:cubicBezTo>
                  <a:cubicBezTo>
                    <a:pt x="3032" y="320"/>
                    <a:pt x="2977" y="168"/>
                    <a:pt x="2927" y="53"/>
                  </a:cubicBezTo>
                  <a:cubicBezTo>
                    <a:pt x="2890" y="42"/>
                    <a:pt x="2850" y="33"/>
                    <a:pt x="2814" y="26"/>
                  </a:cubicBezTo>
                  <a:cubicBezTo>
                    <a:pt x="2718" y="8"/>
                    <a:pt x="2623" y="1"/>
                    <a:pt x="25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61" name="Google Shape;360;p20">
              <a:extLst>
                <a:ext uri="{FF2B5EF4-FFF2-40B4-BE49-F238E27FC236}">
                  <a16:creationId xmlns:a16="http://schemas.microsoft.com/office/drawing/2014/main" xmlns="" id="{80990F35-D73C-468B-A324-4199436ECE3F}"/>
                </a:ext>
              </a:extLst>
            </p:cNvPr>
            <p:cNvSpPr/>
            <p:nvPr/>
          </p:nvSpPr>
          <p:spPr>
            <a:xfrm flipH="1">
              <a:off x="7543301" y="3180580"/>
              <a:ext cx="190193" cy="153558"/>
            </a:xfrm>
            <a:custGeom>
              <a:avLst/>
              <a:gdLst/>
              <a:ahLst/>
              <a:cxnLst/>
              <a:rect l="l" t="t" r="r" b="b"/>
              <a:pathLst>
                <a:path w="2954" h="2385" extrusionOk="0">
                  <a:moveTo>
                    <a:pt x="1489" y="0"/>
                  </a:moveTo>
                  <a:cubicBezTo>
                    <a:pt x="1320" y="0"/>
                    <a:pt x="1144" y="20"/>
                    <a:pt x="966" y="63"/>
                  </a:cubicBezTo>
                  <a:cubicBezTo>
                    <a:pt x="576" y="152"/>
                    <a:pt x="242" y="333"/>
                    <a:pt x="1" y="562"/>
                  </a:cubicBezTo>
                  <a:cubicBezTo>
                    <a:pt x="20" y="1118"/>
                    <a:pt x="60" y="1663"/>
                    <a:pt x="120" y="2198"/>
                  </a:cubicBezTo>
                  <a:cubicBezTo>
                    <a:pt x="344" y="2318"/>
                    <a:pt x="625" y="2384"/>
                    <a:pt x="933" y="2384"/>
                  </a:cubicBezTo>
                  <a:cubicBezTo>
                    <a:pt x="1101" y="2384"/>
                    <a:pt x="1277" y="2364"/>
                    <a:pt x="1455" y="2321"/>
                  </a:cubicBezTo>
                  <a:cubicBezTo>
                    <a:pt x="2345" y="2113"/>
                    <a:pt x="2954" y="1438"/>
                    <a:pt x="2818" y="814"/>
                  </a:cubicBezTo>
                  <a:cubicBezTo>
                    <a:pt x="2708" y="314"/>
                    <a:pt x="2160" y="0"/>
                    <a:pt x="1489" y="0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62" name="Google Shape;361;p20">
              <a:extLst>
                <a:ext uri="{FF2B5EF4-FFF2-40B4-BE49-F238E27FC236}">
                  <a16:creationId xmlns:a16="http://schemas.microsoft.com/office/drawing/2014/main" xmlns="" id="{8A887E30-19D2-47EE-820A-46B9337E00AC}"/>
                </a:ext>
              </a:extLst>
            </p:cNvPr>
            <p:cNvSpPr/>
            <p:nvPr/>
          </p:nvSpPr>
          <p:spPr>
            <a:xfrm flipH="1">
              <a:off x="7725768" y="3216765"/>
              <a:ext cx="38180" cy="105398"/>
            </a:xfrm>
            <a:custGeom>
              <a:avLst/>
              <a:gdLst/>
              <a:ahLst/>
              <a:cxnLst/>
              <a:rect l="l" t="t" r="r" b="b"/>
              <a:pathLst>
                <a:path w="593" h="1637" extrusionOk="0">
                  <a:moveTo>
                    <a:pt x="474" y="0"/>
                  </a:moveTo>
                  <a:cubicBezTo>
                    <a:pt x="159" y="291"/>
                    <a:pt x="1" y="658"/>
                    <a:pt x="77" y="1009"/>
                  </a:cubicBezTo>
                  <a:cubicBezTo>
                    <a:pt x="136" y="1279"/>
                    <a:pt x="324" y="1494"/>
                    <a:pt x="593" y="1636"/>
                  </a:cubicBezTo>
                  <a:cubicBezTo>
                    <a:pt x="533" y="1101"/>
                    <a:pt x="493" y="556"/>
                    <a:pt x="474" y="0"/>
                  </a:cubicBezTo>
                  <a:close/>
                </a:path>
              </a:pathLst>
            </a:custGeom>
            <a:solidFill>
              <a:srgbClr val="BF7F9B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63" name="Google Shape;362;p20">
              <a:extLst>
                <a:ext uri="{FF2B5EF4-FFF2-40B4-BE49-F238E27FC236}">
                  <a16:creationId xmlns:a16="http://schemas.microsoft.com/office/drawing/2014/main" xmlns="" id="{D28F582B-F11B-465E-8A29-24C674DB08AA}"/>
                </a:ext>
              </a:extLst>
            </p:cNvPr>
            <p:cNvSpPr/>
            <p:nvPr/>
          </p:nvSpPr>
          <p:spPr>
            <a:xfrm flipH="1">
              <a:off x="6803885" y="3073443"/>
              <a:ext cx="81383" cy="106943"/>
            </a:xfrm>
            <a:custGeom>
              <a:avLst/>
              <a:gdLst/>
              <a:ahLst/>
              <a:cxnLst/>
              <a:rect l="l" t="t" r="r" b="b"/>
              <a:pathLst>
                <a:path w="1264" h="1661" extrusionOk="0">
                  <a:moveTo>
                    <a:pt x="1" y="1"/>
                  </a:moveTo>
                  <a:cubicBezTo>
                    <a:pt x="143" y="549"/>
                    <a:pt x="271" y="1105"/>
                    <a:pt x="401" y="1660"/>
                  </a:cubicBezTo>
                  <a:cubicBezTo>
                    <a:pt x="897" y="1558"/>
                    <a:pt x="1260" y="1237"/>
                    <a:pt x="1260" y="854"/>
                  </a:cubicBezTo>
                  <a:cubicBezTo>
                    <a:pt x="1263" y="384"/>
                    <a:pt x="724" y="4"/>
                    <a:pt x="57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64" name="Google Shape;363;p20">
              <a:extLst>
                <a:ext uri="{FF2B5EF4-FFF2-40B4-BE49-F238E27FC236}">
                  <a16:creationId xmlns:a16="http://schemas.microsoft.com/office/drawing/2014/main" xmlns="" id="{EDDD988F-365C-4FB3-9FA9-50E3D0519065}"/>
                </a:ext>
              </a:extLst>
            </p:cNvPr>
            <p:cNvSpPr/>
            <p:nvPr/>
          </p:nvSpPr>
          <p:spPr>
            <a:xfrm flipH="1">
              <a:off x="6859451" y="3073443"/>
              <a:ext cx="100119" cy="109261"/>
            </a:xfrm>
            <a:custGeom>
              <a:avLst/>
              <a:gdLst/>
              <a:ahLst/>
              <a:cxnLst/>
              <a:rect l="l" t="t" r="r" b="b"/>
              <a:pathLst>
                <a:path w="1555" h="1697" extrusionOk="0">
                  <a:moveTo>
                    <a:pt x="1155" y="1"/>
                  </a:moveTo>
                  <a:cubicBezTo>
                    <a:pt x="513" y="21"/>
                    <a:pt x="4" y="387"/>
                    <a:pt x="4" y="844"/>
                  </a:cubicBezTo>
                  <a:cubicBezTo>
                    <a:pt x="1" y="1310"/>
                    <a:pt x="540" y="1694"/>
                    <a:pt x="1204" y="1697"/>
                  </a:cubicBezTo>
                  <a:lnTo>
                    <a:pt x="1214" y="1697"/>
                  </a:lnTo>
                  <a:cubicBezTo>
                    <a:pt x="1330" y="1697"/>
                    <a:pt x="1445" y="1684"/>
                    <a:pt x="1555" y="1660"/>
                  </a:cubicBezTo>
                  <a:cubicBezTo>
                    <a:pt x="1425" y="1105"/>
                    <a:pt x="1297" y="549"/>
                    <a:pt x="1155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65" name="Google Shape;364;p20">
              <a:extLst>
                <a:ext uri="{FF2B5EF4-FFF2-40B4-BE49-F238E27FC236}">
                  <a16:creationId xmlns:a16="http://schemas.microsoft.com/office/drawing/2014/main" xmlns="" id="{C3DF216C-5226-46FA-9509-F6768E8223DA}"/>
                </a:ext>
              </a:extLst>
            </p:cNvPr>
            <p:cNvSpPr/>
            <p:nvPr/>
          </p:nvSpPr>
          <p:spPr>
            <a:xfrm flipH="1">
              <a:off x="7305463" y="2403384"/>
              <a:ext cx="454043" cy="362874"/>
            </a:xfrm>
            <a:custGeom>
              <a:avLst/>
              <a:gdLst/>
              <a:ahLst/>
              <a:cxnLst/>
              <a:rect l="l" t="t" r="r" b="b"/>
              <a:pathLst>
                <a:path w="7052" h="5636" extrusionOk="0">
                  <a:moveTo>
                    <a:pt x="3495" y="1"/>
                  </a:moveTo>
                  <a:cubicBezTo>
                    <a:pt x="3476" y="1"/>
                    <a:pt x="3456" y="1"/>
                    <a:pt x="3437" y="1"/>
                  </a:cubicBezTo>
                  <a:cubicBezTo>
                    <a:pt x="3341" y="1"/>
                    <a:pt x="3245" y="11"/>
                    <a:pt x="3149" y="18"/>
                  </a:cubicBezTo>
                  <a:cubicBezTo>
                    <a:pt x="2746" y="61"/>
                    <a:pt x="2349" y="173"/>
                    <a:pt x="1982" y="355"/>
                  </a:cubicBezTo>
                  <a:cubicBezTo>
                    <a:pt x="1870" y="411"/>
                    <a:pt x="1760" y="477"/>
                    <a:pt x="1651" y="547"/>
                  </a:cubicBezTo>
                  <a:cubicBezTo>
                    <a:pt x="636" y="1218"/>
                    <a:pt x="1" y="2478"/>
                    <a:pt x="51" y="3731"/>
                  </a:cubicBezTo>
                  <a:cubicBezTo>
                    <a:pt x="77" y="4386"/>
                    <a:pt x="318" y="5080"/>
                    <a:pt x="864" y="5405"/>
                  </a:cubicBezTo>
                  <a:cubicBezTo>
                    <a:pt x="1215" y="5613"/>
                    <a:pt x="1635" y="5636"/>
                    <a:pt x="2035" y="5636"/>
                  </a:cubicBezTo>
                  <a:cubicBezTo>
                    <a:pt x="2174" y="5636"/>
                    <a:pt x="2309" y="5636"/>
                    <a:pt x="2445" y="5629"/>
                  </a:cubicBezTo>
                  <a:cubicBezTo>
                    <a:pt x="3175" y="5613"/>
                    <a:pt x="3900" y="5533"/>
                    <a:pt x="4617" y="5401"/>
                  </a:cubicBezTo>
                  <a:cubicBezTo>
                    <a:pt x="4703" y="5385"/>
                    <a:pt x="4786" y="5368"/>
                    <a:pt x="4875" y="5345"/>
                  </a:cubicBezTo>
                  <a:cubicBezTo>
                    <a:pt x="5897" y="5097"/>
                    <a:pt x="7051" y="4456"/>
                    <a:pt x="6961" y="3183"/>
                  </a:cubicBezTo>
                  <a:cubicBezTo>
                    <a:pt x="6885" y="2061"/>
                    <a:pt x="6026" y="910"/>
                    <a:pt x="5100" y="401"/>
                  </a:cubicBezTo>
                  <a:cubicBezTo>
                    <a:pt x="4608" y="133"/>
                    <a:pt x="4051" y="1"/>
                    <a:pt x="34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66" name="Google Shape;365;p20">
              <a:extLst>
                <a:ext uri="{FF2B5EF4-FFF2-40B4-BE49-F238E27FC236}">
                  <a16:creationId xmlns:a16="http://schemas.microsoft.com/office/drawing/2014/main" xmlns="" id="{CA6A0D59-9E3F-4276-83D5-61F00C5C2067}"/>
                </a:ext>
              </a:extLst>
            </p:cNvPr>
            <p:cNvSpPr/>
            <p:nvPr/>
          </p:nvSpPr>
          <p:spPr>
            <a:xfrm flipH="1">
              <a:off x="7536925" y="2381686"/>
              <a:ext cx="98380" cy="52538"/>
            </a:xfrm>
            <a:custGeom>
              <a:avLst/>
              <a:gdLst/>
              <a:ahLst/>
              <a:cxnLst/>
              <a:rect l="l" t="t" r="r" b="b"/>
              <a:pathLst>
                <a:path w="1528" h="816" extrusionOk="0">
                  <a:moveTo>
                    <a:pt x="1121" y="1"/>
                  </a:moveTo>
                  <a:cubicBezTo>
                    <a:pt x="1012" y="1"/>
                    <a:pt x="890" y="18"/>
                    <a:pt x="770" y="48"/>
                  </a:cubicBezTo>
                  <a:cubicBezTo>
                    <a:pt x="536" y="103"/>
                    <a:pt x="307" y="206"/>
                    <a:pt x="185" y="332"/>
                  </a:cubicBezTo>
                  <a:cubicBezTo>
                    <a:pt x="26" y="497"/>
                    <a:pt x="0" y="613"/>
                    <a:pt x="53" y="692"/>
                  </a:cubicBezTo>
                  <a:cubicBezTo>
                    <a:pt x="108" y="777"/>
                    <a:pt x="258" y="815"/>
                    <a:pt x="441" y="815"/>
                  </a:cubicBezTo>
                  <a:cubicBezTo>
                    <a:pt x="695" y="815"/>
                    <a:pt x="1014" y="741"/>
                    <a:pt x="1237" y="613"/>
                  </a:cubicBezTo>
                  <a:cubicBezTo>
                    <a:pt x="1270" y="596"/>
                    <a:pt x="1296" y="579"/>
                    <a:pt x="1322" y="559"/>
                  </a:cubicBezTo>
                  <a:cubicBezTo>
                    <a:pt x="1412" y="497"/>
                    <a:pt x="1478" y="421"/>
                    <a:pt x="1508" y="338"/>
                  </a:cubicBezTo>
                  <a:cubicBezTo>
                    <a:pt x="1514" y="312"/>
                    <a:pt x="1521" y="286"/>
                    <a:pt x="1521" y="255"/>
                  </a:cubicBezTo>
                  <a:cubicBezTo>
                    <a:pt x="1528" y="74"/>
                    <a:pt x="1351" y="1"/>
                    <a:pt x="1121" y="1"/>
                  </a:cubicBezTo>
                  <a:close/>
                </a:path>
              </a:pathLst>
            </a:custGeom>
            <a:solidFill>
              <a:srgbClr val="C64916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67" name="Google Shape;366;p20">
              <a:extLst>
                <a:ext uri="{FF2B5EF4-FFF2-40B4-BE49-F238E27FC236}">
                  <a16:creationId xmlns:a16="http://schemas.microsoft.com/office/drawing/2014/main" xmlns="" id="{7F8DA333-367A-4312-9F15-E74AA55A9002}"/>
                </a:ext>
              </a:extLst>
            </p:cNvPr>
            <p:cNvSpPr/>
            <p:nvPr/>
          </p:nvSpPr>
          <p:spPr>
            <a:xfrm flipH="1">
              <a:off x="7853321" y="2740635"/>
              <a:ext cx="210410" cy="312010"/>
            </a:xfrm>
            <a:custGeom>
              <a:avLst/>
              <a:gdLst/>
              <a:ahLst/>
              <a:cxnLst/>
              <a:rect l="l" t="t" r="r" b="b"/>
              <a:pathLst>
                <a:path w="3268" h="4846" extrusionOk="0">
                  <a:moveTo>
                    <a:pt x="2342" y="1"/>
                  </a:moveTo>
                  <a:cubicBezTo>
                    <a:pt x="2299" y="173"/>
                    <a:pt x="2246" y="375"/>
                    <a:pt x="2180" y="583"/>
                  </a:cubicBezTo>
                  <a:cubicBezTo>
                    <a:pt x="1908" y="1483"/>
                    <a:pt x="1436" y="2650"/>
                    <a:pt x="646" y="3516"/>
                  </a:cubicBezTo>
                  <a:cubicBezTo>
                    <a:pt x="450" y="3731"/>
                    <a:pt x="235" y="3929"/>
                    <a:pt x="0" y="4098"/>
                  </a:cubicBezTo>
                  <a:cubicBezTo>
                    <a:pt x="60" y="4175"/>
                    <a:pt x="119" y="4247"/>
                    <a:pt x="186" y="4317"/>
                  </a:cubicBezTo>
                  <a:cubicBezTo>
                    <a:pt x="232" y="4369"/>
                    <a:pt x="278" y="4419"/>
                    <a:pt x="331" y="4468"/>
                  </a:cubicBezTo>
                  <a:cubicBezTo>
                    <a:pt x="480" y="4614"/>
                    <a:pt x="649" y="4743"/>
                    <a:pt x="827" y="4845"/>
                  </a:cubicBezTo>
                  <a:cubicBezTo>
                    <a:pt x="1082" y="4726"/>
                    <a:pt x="1380" y="4564"/>
                    <a:pt x="1674" y="4346"/>
                  </a:cubicBezTo>
                  <a:cubicBezTo>
                    <a:pt x="2398" y="3804"/>
                    <a:pt x="3119" y="2911"/>
                    <a:pt x="3242" y="1417"/>
                  </a:cubicBezTo>
                  <a:cubicBezTo>
                    <a:pt x="3261" y="1208"/>
                    <a:pt x="3268" y="987"/>
                    <a:pt x="3261" y="755"/>
                  </a:cubicBezTo>
                  <a:cubicBezTo>
                    <a:pt x="3185" y="715"/>
                    <a:pt x="3112" y="669"/>
                    <a:pt x="3039" y="623"/>
                  </a:cubicBezTo>
                  <a:cubicBezTo>
                    <a:pt x="2993" y="593"/>
                    <a:pt x="2950" y="564"/>
                    <a:pt x="2907" y="530"/>
                  </a:cubicBezTo>
                  <a:cubicBezTo>
                    <a:pt x="2752" y="418"/>
                    <a:pt x="2607" y="292"/>
                    <a:pt x="2477" y="153"/>
                  </a:cubicBezTo>
                  <a:cubicBezTo>
                    <a:pt x="2428" y="103"/>
                    <a:pt x="2384" y="54"/>
                    <a:pt x="23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68" name="Google Shape;367;p20">
              <a:extLst>
                <a:ext uri="{FF2B5EF4-FFF2-40B4-BE49-F238E27FC236}">
                  <a16:creationId xmlns:a16="http://schemas.microsoft.com/office/drawing/2014/main" xmlns="" id="{C8B9CF14-3E2D-42C5-BC20-D3AF043FACC1}"/>
                </a:ext>
              </a:extLst>
            </p:cNvPr>
            <p:cNvSpPr/>
            <p:nvPr/>
          </p:nvSpPr>
          <p:spPr>
            <a:xfrm flipH="1">
              <a:off x="7934448" y="2649336"/>
              <a:ext cx="206998" cy="252518"/>
            </a:xfrm>
            <a:custGeom>
              <a:avLst/>
              <a:gdLst/>
              <a:ahLst/>
              <a:cxnLst/>
              <a:rect l="l" t="t" r="r" b="b"/>
              <a:pathLst>
                <a:path w="3215" h="3922" extrusionOk="0">
                  <a:moveTo>
                    <a:pt x="2877" y="1"/>
                  </a:moveTo>
                  <a:cubicBezTo>
                    <a:pt x="2877" y="1"/>
                    <a:pt x="2719" y="275"/>
                    <a:pt x="2425" y="675"/>
                  </a:cubicBezTo>
                  <a:cubicBezTo>
                    <a:pt x="2057" y="1164"/>
                    <a:pt x="1485" y="1846"/>
                    <a:pt x="748" y="2424"/>
                  </a:cubicBezTo>
                  <a:cubicBezTo>
                    <a:pt x="516" y="2606"/>
                    <a:pt x="265" y="2782"/>
                    <a:pt x="0" y="2934"/>
                  </a:cubicBezTo>
                  <a:cubicBezTo>
                    <a:pt x="100" y="3271"/>
                    <a:pt x="215" y="3601"/>
                    <a:pt x="345" y="3922"/>
                  </a:cubicBezTo>
                  <a:cubicBezTo>
                    <a:pt x="566" y="3856"/>
                    <a:pt x="827" y="3740"/>
                    <a:pt x="1119" y="3555"/>
                  </a:cubicBezTo>
                  <a:cubicBezTo>
                    <a:pt x="1667" y="3198"/>
                    <a:pt x="2312" y="2570"/>
                    <a:pt x="2930" y="1472"/>
                  </a:cubicBezTo>
                  <a:cubicBezTo>
                    <a:pt x="3026" y="1307"/>
                    <a:pt x="3122" y="1128"/>
                    <a:pt x="3215" y="936"/>
                  </a:cubicBezTo>
                  <a:cubicBezTo>
                    <a:pt x="3053" y="648"/>
                    <a:pt x="2937" y="335"/>
                    <a:pt x="28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69" name="Google Shape;368;p20">
              <a:extLst>
                <a:ext uri="{FF2B5EF4-FFF2-40B4-BE49-F238E27FC236}">
                  <a16:creationId xmlns:a16="http://schemas.microsoft.com/office/drawing/2014/main" xmlns="" id="{4AC7900D-367D-4DBC-B6ED-87914FA3900A}"/>
                </a:ext>
              </a:extLst>
            </p:cNvPr>
            <p:cNvSpPr/>
            <p:nvPr/>
          </p:nvSpPr>
          <p:spPr>
            <a:xfrm flipH="1">
              <a:off x="7960589" y="2535438"/>
              <a:ext cx="202105" cy="171200"/>
            </a:xfrm>
            <a:custGeom>
              <a:avLst/>
              <a:gdLst/>
              <a:ahLst/>
              <a:cxnLst/>
              <a:rect l="l" t="t" r="r" b="b"/>
              <a:pathLst>
                <a:path w="3139" h="2659" extrusionOk="0">
                  <a:moveTo>
                    <a:pt x="2923" y="1"/>
                  </a:moveTo>
                  <a:cubicBezTo>
                    <a:pt x="2745" y="282"/>
                    <a:pt x="2569" y="523"/>
                    <a:pt x="2398" y="731"/>
                  </a:cubicBezTo>
                  <a:cubicBezTo>
                    <a:pt x="1792" y="1462"/>
                    <a:pt x="1243" y="1776"/>
                    <a:pt x="777" y="1869"/>
                  </a:cubicBezTo>
                  <a:cubicBezTo>
                    <a:pt x="667" y="1890"/>
                    <a:pt x="561" y="1899"/>
                    <a:pt x="461" y="1899"/>
                  </a:cubicBezTo>
                  <a:cubicBezTo>
                    <a:pt x="310" y="1899"/>
                    <a:pt x="171" y="1878"/>
                    <a:pt x="43" y="1842"/>
                  </a:cubicBezTo>
                  <a:lnTo>
                    <a:pt x="43" y="1855"/>
                  </a:lnTo>
                  <a:lnTo>
                    <a:pt x="0" y="2646"/>
                  </a:lnTo>
                  <a:cubicBezTo>
                    <a:pt x="102" y="2654"/>
                    <a:pt x="201" y="2658"/>
                    <a:pt x="298" y="2658"/>
                  </a:cubicBezTo>
                  <a:cubicBezTo>
                    <a:pt x="472" y="2658"/>
                    <a:pt x="639" y="2645"/>
                    <a:pt x="800" y="2620"/>
                  </a:cubicBezTo>
                  <a:cubicBezTo>
                    <a:pt x="1511" y="2516"/>
                    <a:pt x="2073" y="2193"/>
                    <a:pt x="2506" y="1813"/>
                  </a:cubicBezTo>
                  <a:cubicBezTo>
                    <a:pt x="2761" y="1591"/>
                    <a:pt x="2969" y="1350"/>
                    <a:pt x="3138" y="1121"/>
                  </a:cubicBezTo>
                  <a:cubicBezTo>
                    <a:pt x="3118" y="897"/>
                    <a:pt x="3102" y="668"/>
                    <a:pt x="3056" y="447"/>
                  </a:cubicBezTo>
                  <a:cubicBezTo>
                    <a:pt x="3029" y="294"/>
                    <a:pt x="2986" y="140"/>
                    <a:pt x="29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70" name="Google Shape;369;p20">
              <a:extLst>
                <a:ext uri="{FF2B5EF4-FFF2-40B4-BE49-F238E27FC236}">
                  <a16:creationId xmlns:a16="http://schemas.microsoft.com/office/drawing/2014/main" xmlns="" id="{63BB6E34-86D9-48BE-B402-845EE9DEDA93}"/>
                </a:ext>
              </a:extLst>
            </p:cNvPr>
            <p:cNvSpPr/>
            <p:nvPr/>
          </p:nvSpPr>
          <p:spPr>
            <a:xfrm flipH="1">
              <a:off x="7602085" y="2426176"/>
              <a:ext cx="154395" cy="340082"/>
            </a:xfrm>
            <a:custGeom>
              <a:avLst/>
              <a:gdLst/>
              <a:ahLst/>
              <a:cxnLst/>
              <a:rect l="l" t="t" r="r" b="b"/>
              <a:pathLst>
                <a:path w="2398" h="5282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823" y="57"/>
                    <a:pt x="1713" y="123"/>
                    <a:pt x="1604" y="193"/>
                  </a:cubicBezTo>
                  <a:cubicBezTo>
                    <a:pt x="625" y="841"/>
                    <a:pt x="4" y="2031"/>
                    <a:pt x="0" y="3238"/>
                  </a:cubicBezTo>
                  <a:cubicBezTo>
                    <a:pt x="0" y="3285"/>
                    <a:pt x="4" y="3331"/>
                    <a:pt x="4" y="3377"/>
                  </a:cubicBezTo>
                  <a:cubicBezTo>
                    <a:pt x="30" y="4032"/>
                    <a:pt x="271" y="4726"/>
                    <a:pt x="817" y="5051"/>
                  </a:cubicBezTo>
                  <a:cubicBezTo>
                    <a:pt x="1168" y="5259"/>
                    <a:pt x="1588" y="5282"/>
                    <a:pt x="1988" y="5282"/>
                  </a:cubicBezTo>
                  <a:cubicBezTo>
                    <a:pt x="2127" y="5282"/>
                    <a:pt x="2262" y="5282"/>
                    <a:pt x="2398" y="5275"/>
                  </a:cubicBezTo>
                  <a:cubicBezTo>
                    <a:pt x="2014" y="5123"/>
                    <a:pt x="1545" y="4756"/>
                    <a:pt x="1161" y="3920"/>
                  </a:cubicBezTo>
                  <a:cubicBezTo>
                    <a:pt x="374" y="2197"/>
                    <a:pt x="1934" y="1"/>
                    <a:pt x="19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71" name="Google Shape;370;p20">
              <a:extLst>
                <a:ext uri="{FF2B5EF4-FFF2-40B4-BE49-F238E27FC236}">
                  <a16:creationId xmlns:a16="http://schemas.microsoft.com/office/drawing/2014/main" xmlns="" id="{162CEF03-4B1B-4C1B-A61E-85E563811538}"/>
                </a:ext>
              </a:extLst>
            </p:cNvPr>
            <p:cNvSpPr/>
            <p:nvPr/>
          </p:nvSpPr>
          <p:spPr>
            <a:xfrm flipH="1">
              <a:off x="7988532" y="2493910"/>
              <a:ext cx="174612" cy="568133"/>
            </a:xfrm>
            <a:custGeom>
              <a:avLst/>
              <a:gdLst/>
              <a:ahLst/>
              <a:cxnLst/>
              <a:rect l="l" t="t" r="r" b="b"/>
              <a:pathLst>
                <a:path w="2712" h="8824" extrusionOk="0">
                  <a:moveTo>
                    <a:pt x="1544" y="1"/>
                  </a:moveTo>
                  <a:cubicBezTo>
                    <a:pt x="1131" y="166"/>
                    <a:pt x="758" y="550"/>
                    <a:pt x="533" y="963"/>
                  </a:cubicBezTo>
                  <a:cubicBezTo>
                    <a:pt x="275" y="1439"/>
                    <a:pt x="119" y="1955"/>
                    <a:pt x="50" y="2487"/>
                  </a:cubicBezTo>
                  <a:cubicBezTo>
                    <a:pt x="179" y="2523"/>
                    <a:pt x="318" y="2543"/>
                    <a:pt x="470" y="2543"/>
                  </a:cubicBezTo>
                  <a:cubicBezTo>
                    <a:pt x="569" y="2543"/>
                    <a:pt x="675" y="2534"/>
                    <a:pt x="784" y="2514"/>
                  </a:cubicBezTo>
                  <a:cubicBezTo>
                    <a:pt x="827" y="788"/>
                    <a:pt x="1544" y="1"/>
                    <a:pt x="1544" y="1"/>
                  </a:cubicBezTo>
                  <a:close/>
                  <a:moveTo>
                    <a:pt x="50" y="2500"/>
                  </a:moveTo>
                  <a:lnTo>
                    <a:pt x="50" y="2500"/>
                  </a:lnTo>
                  <a:cubicBezTo>
                    <a:pt x="14" y="2762"/>
                    <a:pt x="0" y="3023"/>
                    <a:pt x="7" y="3291"/>
                  </a:cubicBezTo>
                  <a:lnTo>
                    <a:pt x="50" y="2500"/>
                  </a:lnTo>
                  <a:close/>
                  <a:moveTo>
                    <a:pt x="807" y="3265"/>
                  </a:moveTo>
                  <a:cubicBezTo>
                    <a:pt x="648" y="3291"/>
                    <a:pt x="483" y="3304"/>
                    <a:pt x="311" y="3304"/>
                  </a:cubicBezTo>
                  <a:cubicBezTo>
                    <a:pt x="212" y="3304"/>
                    <a:pt x="110" y="3297"/>
                    <a:pt x="7" y="3291"/>
                  </a:cubicBezTo>
                  <a:lnTo>
                    <a:pt x="7" y="3291"/>
                  </a:lnTo>
                  <a:cubicBezTo>
                    <a:pt x="14" y="3975"/>
                    <a:pt x="139" y="4673"/>
                    <a:pt x="337" y="5348"/>
                  </a:cubicBezTo>
                  <a:cubicBezTo>
                    <a:pt x="602" y="5196"/>
                    <a:pt x="853" y="5020"/>
                    <a:pt x="1085" y="4838"/>
                  </a:cubicBezTo>
                  <a:cubicBezTo>
                    <a:pt x="929" y="4260"/>
                    <a:pt x="844" y="3734"/>
                    <a:pt x="807" y="3265"/>
                  </a:cubicBezTo>
                  <a:close/>
                  <a:moveTo>
                    <a:pt x="1456" y="5969"/>
                  </a:moveTo>
                  <a:cubicBezTo>
                    <a:pt x="1164" y="6154"/>
                    <a:pt x="903" y="6270"/>
                    <a:pt x="682" y="6336"/>
                  </a:cubicBezTo>
                  <a:cubicBezTo>
                    <a:pt x="708" y="6399"/>
                    <a:pt x="734" y="6462"/>
                    <a:pt x="761" y="6528"/>
                  </a:cubicBezTo>
                  <a:cubicBezTo>
                    <a:pt x="943" y="6938"/>
                    <a:pt x="1138" y="7352"/>
                    <a:pt x="1389" y="7718"/>
                  </a:cubicBezTo>
                  <a:cubicBezTo>
                    <a:pt x="1439" y="7791"/>
                    <a:pt x="1492" y="7864"/>
                    <a:pt x="1544" y="7930"/>
                  </a:cubicBezTo>
                  <a:cubicBezTo>
                    <a:pt x="1779" y="7761"/>
                    <a:pt x="1994" y="7563"/>
                    <a:pt x="2190" y="7348"/>
                  </a:cubicBezTo>
                  <a:cubicBezTo>
                    <a:pt x="1929" y="7004"/>
                    <a:pt x="1680" y="6554"/>
                    <a:pt x="1456" y="5969"/>
                  </a:cubicBezTo>
                  <a:close/>
                  <a:moveTo>
                    <a:pt x="2712" y="8506"/>
                  </a:moveTo>
                  <a:cubicBezTo>
                    <a:pt x="2593" y="8572"/>
                    <a:pt x="2477" y="8628"/>
                    <a:pt x="2371" y="8677"/>
                  </a:cubicBezTo>
                  <a:cubicBezTo>
                    <a:pt x="2448" y="8727"/>
                    <a:pt x="2530" y="8770"/>
                    <a:pt x="2609" y="8806"/>
                  </a:cubicBezTo>
                  <a:cubicBezTo>
                    <a:pt x="2623" y="8813"/>
                    <a:pt x="2633" y="8816"/>
                    <a:pt x="2643" y="8823"/>
                  </a:cubicBezTo>
                  <a:cubicBezTo>
                    <a:pt x="2666" y="8717"/>
                    <a:pt x="2689" y="8611"/>
                    <a:pt x="2712" y="8506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72" name="Google Shape;371;p20">
              <a:extLst>
                <a:ext uri="{FF2B5EF4-FFF2-40B4-BE49-F238E27FC236}">
                  <a16:creationId xmlns:a16="http://schemas.microsoft.com/office/drawing/2014/main" xmlns="" id="{F3AAEEB6-80CD-4ECE-91A5-9ED84AFF726E}"/>
                </a:ext>
              </a:extLst>
            </p:cNvPr>
            <p:cNvSpPr/>
            <p:nvPr/>
          </p:nvSpPr>
          <p:spPr>
            <a:xfrm flipH="1">
              <a:off x="7813723" y="2970362"/>
              <a:ext cx="179312" cy="103145"/>
            </a:xfrm>
            <a:custGeom>
              <a:avLst/>
              <a:gdLst/>
              <a:ahLst/>
              <a:cxnLst/>
              <a:rect l="l" t="t" r="r" b="b"/>
              <a:pathLst>
                <a:path w="2785" h="1602" extrusionOk="0">
                  <a:moveTo>
                    <a:pt x="2785" y="1"/>
                  </a:moveTo>
                  <a:lnTo>
                    <a:pt x="2785" y="1"/>
                  </a:lnTo>
                  <a:cubicBezTo>
                    <a:pt x="2421" y="444"/>
                    <a:pt x="1809" y="877"/>
                    <a:pt x="1128" y="877"/>
                  </a:cubicBezTo>
                  <a:cubicBezTo>
                    <a:pt x="946" y="877"/>
                    <a:pt x="761" y="848"/>
                    <a:pt x="576" y="778"/>
                  </a:cubicBezTo>
                  <a:cubicBezTo>
                    <a:pt x="404" y="904"/>
                    <a:pt x="232" y="1013"/>
                    <a:pt x="70" y="1106"/>
                  </a:cubicBezTo>
                  <a:cubicBezTo>
                    <a:pt x="47" y="1211"/>
                    <a:pt x="24" y="1317"/>
                    <a:pt x="1" y="1423"/>
                  </a:cubicBezTo>
                  <a:cubicBezTo>
                    <a:pt x="259" y="1535"/>
                    <a:pt x="533" y="1602"/>
                    <a:pt x="807" y="1602"/>
                  </a:cubicBezTo>
                  <a:cubicBezTo>
                    <a:pt x="906" y="1602"/>
                    <a:pt x="1002" y="1591"/>
                    <a:pt x="1102" y="1575"/>
                  </a:cubicBezTo>
                  <a:cubicBezTo>
                    <a:pt x="1452" y="1515"/>
                    <a:pt x="1767" y="1344"/>
                    <a:pt x="2034" y="1103"/>
                  </a:cubicBezTo>
                  <a:cubicBezTo>
                    <a:pt x="2362" y="811"/>
                    <a:pt x="2620" y="418"/>
                    <a:pt x="27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73" name="Google Shape;372;p20">
              <a:extLst>
                <a:ext uri="{FF2B5EF4-FFF2-40B4-BE49-F238E27FC236}">
                  <a16:creationId xmlns:a16="http://schemas.microsoft.com/office/drawing/2014/main" xmlns="" id="{2EDEB23B-9C93-402A-A050-CFC06BD4AFD3}"/>
                </a:ext>
              </a:extLst>
            </p:cNvPr>
            <p:cNvSpPr/>
            <p:nvPr/>
          </p:nvSpPr>
          <p:spPr>
            <a:xfrm flipH="1">
              <a:off x="7955887" y="2966949"/>
              <a:ext cx="107845" cy="85696"/>
            </a:xfrm>
            <a:custGeom>
              <a:avLst/>
              <a:gdLst/>
              <a:ahLst/>
              <a:cxnLst/>
              <a:rect l="l" t="t" r="r" b="b"/>
              <a:pathLst>
                <a:path w="1675" h="1331" extrusionOk="0">
                  <a:moveTo>
                    <a:pt x="646" y="1"/>
                  </a:moveTo>
                  <a:cubicBezTo>
                    <a:pt x="450" y="216"/>
                    <a:pt x="235" y="414"/>
                    <a:pt x="0" y="583"/>
                  </a:cubicBezTo>
                  <a:cubicBezTo>
                    <a:pt x="60" y="660"/>
                    <a:pt x="119" y="732"/>
                    <a:pt x="186" y="802"/>
                  </a:cubicBezTo>
                  <a:cubicBezTo>
                    <a:pt x="232" y="854"/>
                    <a:pt x="278" y="904"/>
                    <a:pt x="331" y="953"/>
                  </a:cubicBezTo>
                  <a:cubicBezTo>
                    <a:pt x="480" y="1099"/>
                    <a:pt x="649" y="1228"/>
                    <a:pt x="827" y="1330"/>
                  </a:cubicBezTo>
                  <a:cubicBezTo>
                    <a:pt x="933" y="1281"/>
                    <a:pt x="1049" y="1225"/>
                    <a:pt x="1168" y="1159"/>
                  </a:cubicBezTo>
                  <a:cubicBezTo>
                    <a:pt x="1330" y="1066"/>
                    <a:pt x="1502" y="957"/>
                    <a:pt x="1674" y="831"/>
                  </a:cubicBezTo>
                  <a:cubicBezTo>
                    <a:pt x="1327" y="702"/>
                    <a:pt x="980" y="444"/>
                    <a:pt x="64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74" name="Google Shape;373;p20">
              <a:extLst>
                <a:ext uri="{FF2B5EF4-FFF2-40B4-BE49-F238E27FC236}">
                  <a16:creationId xmlns:a16="http://schemas.microsoft.com/office/drawing/2014/main" xmlns="" id="{9AA2BAEE-BF38-4710-B84C-830C616379C8}"/>
                </a:ext>
              </a:extLst>
            </p:cNvPr>
            <p:cNvSpPr/>
            <p:nvPr/>
          </p:nvSpPr>
          <p:spPr>
            <a:xfrm flipH="1">
              <a:off x="8069399" y="2805406"/>
              <a:ext cx="72047" cy="96449"/>
            </a:xfrm>
            <a:custGeom>
              <a:avLst/>
              <a:gdLst/>
              <a:ahLst/>
              <a:cxnLst/>
              <a:rect l="l" t="t" r="r" b="b"/>
              <a:pathLst>
                <a:path w="1119" h="1498" extrusionOk="0">
                  <a:moveTo>
                    <a:pt x="748" y="0"/>
                  </a:moveTo>
                  <a:cubicBezTo>
                    <a:pt x="516" y="182"/>
                    <a:pt x="265" y="358"/>
                    <a:pt x="0" y="510"/>
                  </a:cubicBezTo>
                  <a:cubicBezTo>
                    <a:pt x="100" y="847"/>
                    <a:pt x="215" y="1177"/>
                    <a:pt x="345" y="1498"/>
                  </a:cubicBezTo>
                  <a:cubicBezTo>
                    <a:pt x="566" y="1432"/>
                    <a:pt x="827" y="1316"/>
                    <a:pt x="1119" y="1131"/>
                  </a:cubicBezTo>
                  <a:cubicBezTo>
                    <a:pt x="1059" y="986"/>
                    <a:pt x="1003" y="831"/>
                    <a:pt x="950" y="665"/>
                  </a:cubicBezTo>
                  <a:cubicBezTo>
                    <a:pt x="873" y="437"/>
                    <a:pt x="807" y="215"/>
                    <a:pt x="74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75" name="Google Shape;374;p20">
              <a:extLst>
                <a:ext uri="{FF2B5EF4-FFF2-40B4-BE49-F238E27FC236}">
                  <a16:creationId xmlns:a16="http://schemas.microsoft.com/office/drawing/2014/main" xmlns="" id="{546CF74B-AD4C-43F2-A9D3-1BA481A93460}"/>
                </a:ext>
              </a:extLst>
            </p:cNvPr>
            <p:cNvSpPr/>
            <p:nvPr/>
          </p:nvSpPr>
          <p:spPr>
            <a:xfrm flipH="1">
              <a:off x="8111121" y="2653972"/>
              <a:ext cx="51572" cy="52731"/>
            </a:xfrm>
            <a:custGeom>
              <a:avLst/>
              <a:gdLst/>
              <a:ahLst/>
              <a:cxnLst/>
              <a:rect l="l" t="t" r="r" b="b"/>
              <a:pathLst>
                <a:path w="801" h="819" extrusionOk="0">
                  <a:moveTo>
                    <a:pt x="43" y="1"/>
                  </a:moveTo>
                  <a:lnTo>
                    <a:pt x="43" y="14"/>
                  </a:lnTo>
                  <a:lnTo>
                    <a:pt x="0" y="805"/>
                  </a:lnTo>
                  <a:cubicBezTo>
                    <a:pt x="103" y="811"/>
                    <a:pt x="205" y="818"/>
                    <a:pt x="304" y="818"/>
                  </a:cubicBezTo>
                  <a:cubicBezTo>
                    <a:pt x="476" y="818"/>
                    <a:pt x="641" y="805"/>
                    <a:pt x="800" y="779"/>
                  </a:cubicBezTo>
                  <a:cubicBezTo>
                    <a:pt x="777" y="510"/>
                    <a:pt x="771" y="259"/>
                    <a:pt x="777" y="28"/>
                  </a:cubicBezTo>
                  <a:lnTo>
                    <a:pt x="777" y="28"/>
                  </a:lnTo>
                  <a:cubicBezTo>
                    <a:pt x="668" y="48"/>
                    <a:pt x="562" y="57"/>
                    <a:pt x="463" y="57"/>
                  </a:cubicBezTo>
                  <a:cubicBezTo>
                    <a:pt x="311" y="57"/>
                    <a:pt x="172" y="37"/>
                    <a:pt x="43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76" name="Google Shape;375;p20">
              <a:extLst>
                <a:ext uri="{FF2B5EF4-FFF2-40B4-BE49-F238E27FC236}">
                  <a16:creationId xmlns:a16="http://schemas.microsoft.com/office/drawing/2014/main" xmlns="" id="{ACA775C0-3663-4B5D-AF6C-428DBF1E7679}"/>
                </a:ext>
              </a:extLst>
            </p:cNvPr>
            <p:cNvSpPr/>
            <p:nvPr/>
          </p:nvSpPr>
          <p:spPr>
            <a:xfrm flipH="1">
              <a:off x="7320395" y="3247799"/>
              <a:ext cx="175964" cy="34124"/>
            </a:xfrm>
            <a:custGeom>
              <a:avLst/>
              <a:gdLst/>
              <a:ahLst/>
              <a:cxnLst/>
              <a:rect l="l" t="t" r="r" b="b"/>
              <a:pathLst>
                <a:path w="2733" h="530" extrusionOk="0">
                  <a:moveTo>
                    <a:pt x="986" y="1"/>
                  </a:moveTo>
                  <a:cubicBezTo>
                    <a:pt x="659" y="1"/>
                    <a:pt x="318" y="34"/>
                    <a:pt x="1" y="120"/>
                  </a:cubicBezTo>
                  <a:cubicBezTo>
                    <a:pt x="37" y="262"/>
                    <a:pt x="84" y="401"/>
                    <a:pt x="130" y="530"/>
                  </a:cubicBezTo>
                  <a:cubicBezTo>
                    <a:pt x="156" y="530"/>
                    <a:pt x="190" y="527"/>
                    <a:pt x="223" y="520"/>
                  </a:cubicBezTo>
                  <a:cubicBezTo>
                    <a:pt x="223" y="520"/>
                    <a:pt x="752" y="394"/>
                    <a:pt x="1585" y="394"/>
                  </a:cubicBezTo>
                  <a:cubicBezTo>
                    <a:pt x="1922" y="394"/>
                    <a:pt x="2309" y="414"/>
                    <a:pt x="2732" y="474"/>
                  </a:cubicBezTo>
                  <a:lnTo>
                    <a:pt x="2690" y="176"/>
                  </a:lnTo>
                  <a:lnTo>
                    <a:pt x="2670" y="176"/>
                  </a:lnTo>
                  <a:cubicBezTo>
                    <a:pt x="2574" y="176"/>
                    <a:pt x="2349" y="133"/>
                    <a:pt x="2048" y="90"/>
                  </a:cubicBezTo>
                  <a:cubicBezTo>
                    <a:pt x="1751" y="43"/>
                    <a:pt x="1377" y="1"/>
                    <a:pt x="986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77" name="Google Shape;376;p20">
              <a:extLst>
                <a:ext uri="{FF2B5EF4-FFF2-40B4-BE49-F238E27FC236}">
                  <a16:creationId xmlns:a16="http://schemas.microsoft.com/office/drawing/2014/main" xmlns="" id="{67439165-F0D8-471A-BBE2-685150DEFEB6}"/>
                </a:ext>
              </a:extLst>
            </p:cNvPr>
            <p:cNvSpPr/>
            <p:nvPr/>
          </p:nvSpPr>
          <p:spPr>
            <a:xfrm flipH="1">
              <a:off x="7153248" y="3233119"/>
              <a:ext cx="169976" cy="51186"/>
            </a:xfrm>
            <a:custGeom>
              <a:avLst/>
              <a:gdLst/>
              <a:ahLst/>
              <a:cxnLst/>
              <a:rect l="l" t="t" r="r" b="b"/>
              <a:pathLst>
                <a:path w="2640" h="795" extrusionOk="0">
                  <a:moveTo>
                    <a:pt x="2573" y="1"/>
                  </a:moveTo>
                  <a:cubicBezTo>
                    <a:pt x="2557" y="7"/>
                    <a:pt x="2543" y="10"/>
                    <a:pt x="2527" y="17"/>
                  </a:cubicBezTo>
                  <a:cubicBezTo>
                    <a:pt x="2520" y="17"/>
                    <a:pt x="2510" y="21"/>
                    <a:pt x="2500" y="24"/>
                  </a:cubicBezTo>
                  <a:cubicBezTo>
                    <a:pt x="1710" y="248"/>
                    <a:pt x="890" y="378"/>
                    <a:pt x="66" y="401"/>
                  </a:cubicBezTo>
                  <a:lnTo>
                    <a:pt x="1" y="404"/>
                  </a:lnTo>
                  <a:lnTo>
                    <a:pt x="43" y="702"/>
                  </a:lnTo>
                  <a:cubicBezTo>
                    <a:pt x="70" y="705"/>
                    <a:pt x="97" y="708"/>
                    <a:pt x="126" y="712"/>
                  </a:cubicBezTo>
                  <a:cubicBezTo>
                    <a:pt x="202" y="721"/>
                    <a:pt x="278" y="735"/>
                    <a:pt x="358" y="748"/>
                  </a:cubicBezTo>
                  <a:cubicBezTo>
                    <a:pt x="526" y="778"/>
                    <a:pt x="695" y="794"/>
                    <a:pt x="863" y="794"/>
                  </a:cubicBezTo>
                  <a:cubicBezTo>
                    <a:pt x="1478" y="794"/>
                    <a:pt x="2087" y="619"/>
                    <a:pt x="2639" y="407"/>
                  </a:cubicBezTo>
                  <a:lnTo>
                    <a:pt x="2573" y="1"/>
                  </a:ln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78" name="Google Shape;377;p20">
              <a:extLst>
                <a:ext uri="{FF2B5EF4-FFF2-40B4-BE49-F238E27FC236}">
                  <a16:creationId xmlns:a16="http://schemas.microsoft.com/office/drawing/2014/main" xmlns="" id="{6C538FFC-566B-4BEF-A233-A747A5AF84F1}"/>
                </a:ext>
              </a:extLst>
            </p:cNvPr>
            <p:cNvSpPr/>
            <p:nvPr/>
          </p:nvSpPr>
          <p:spPr>
            <a:xfrm flipH="1">
              <a:off x="6959767" y="3182447"/>
              <a:ext cx="197791" cy="76940"/>
            </a:xfrm>
            <a:custGeom>
              <a:avLst/>
              <a:gdLst/>
              <a:ahLst/>
              <a:cxnLst/>
              <a:rect l="l" t="t" r="r" b="b"/>
              <a:pathLst>
                <a:path w="3072" h="1195" extrusionOk="0">
                  <a:moveTo>
                    <a:pt x="2523" y="1"/>
                  </a:moveTo>
                  <a:cubicBezTo>
                    <a:pt x="1974" y="1"/>
                    <a:pt x="1429" y="262"/>
                    <a:pt x="906" y="474"/>
                  </a:cubicBezTo>
                  <a:cubicBezTo>
                    <a:pt x="655" y="573"/>
                    <a:pt x="400" y="666"/>
                    <a:pt x="143" y="745"/>
                  </a:cubicBezTo>
                  <a:lnTo>
                    <a:pt x="0" y="788"/>
                  </a:lnTo>
                  <a:lnTo>
                    <a:pt x="66" y="1194"/>
                  </a:lnTo>
                  <a:cubicBezTo>
                    <a:pt x="109" y="1177"/>
                    <a:pt x="155" y="1162"/>
                    <a:pt x="202" y="1142"/>
                  </a:cubicBezTo>
                  <a:cubicBezTo>
                    <a:pt x="909" y="864"/>
                    <a:pt x="1512" y="547"/>
                    <a:pt x="1892" y="503"/>
                  </a:cubicBezTo>
                  <a:cubicBezTo>
                    <a:pt x="2150" y="470"/>
                    <a:pt x="2371" y="460"/>
                    <a:pt x="2553" y="460"/>
                  </a:cubicBezTo>
                  <a:cubicBezTo>
                    <a:pt x="2811" y="460"/>
                    <a:pt x="2989" y="480"/>
                    <a:pt x="3072" y="493"/>
                  </a:cubicBezTo>
                  <a:cubicBezTo>
                    <a:pt x="3032" y="318"/>
                    <a:pt x="2977" y="166"/>
                    <a:pt x="2927" y="51"/>
                  </a:cubicBezTo>
                  <a:cubicBezTo>
                    <a:pt x="2890" y="40"/>
                    <a:pt x="2850" y="31"/>
                    <a:pt x="2814" y="24"/>
                  </a:cubicBezTo>
                  <a:cubicBezTo>
                    <a:pt x="2715" y="7"/>
                    <a:pt x="2619" y="1"/>
                    <a:pt x="2523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79" name="Google Shape;378;p20">
              <a:extLst>
                <a:ext uri="{FF2B5EF4-FFF2-40B4-BE49-F238E27FC236}">
                  <a16:creationId xmlns:a16="http://schemas.microsoft.com/office/drawing/2014/main" xmlns="" id="{B775E0C8-AA18-4E5B-BC3D-735BBDCC5DD9}"/>
                </a:ext>
              </a:extLst>
            </p:cNvPr>
            <p:cNvSpPr/>
            <p:nvPr/>
          </p:nvSpPr>
          <p:spPr>
            <a:xfrm flipH="1">
              <a:off x="7210935" y="28171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1" y="833"/>
                  </a:cubicBezTo>
                  <a:cubicBezTo>
                    <a:pt x="103" y="870"/>
                    <a:pt x="117" y="906"/>
                    <a:pt x="140" y="933"/>
                  </a:cubicBezTo>
                  <a:cubicBezTo>
                    <a:pt x="160" y="952"/>
                    <a:pt x="186" y="969"/>
                    <a:pt x="213" y="969"/>
                  </a:cubicBezTo>
                  <a:cubicBezTo>
                    <a:pt x="222" y="969"/>
                    <a:pt x="233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60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80" name="Google Shape;379;p20">
              <a:extLst>
                <a:ext uri="{FF2B5EF4-FFF2-40B4-BE49-F238E27FC236}">
                  <a16:creationId xmlns:a16="http://schemas.microsoft.com/office/drawing/2014/main" xmlns="" id="{2FB72837-E54D-48A3-9D4B-DE622CA3C9BC}"/>
                </a:ext>
              </a:extLst>
            </p:cNvPr>
            <p:cNvSpPr/>
            <p:nvPr/>
          </p:nvSpPr>
          <p:spPr>
            <a:xfrm flipH="1">
              <a:off x="7680247" y="2842428"/>
              <a:ext cx="13843" cy="37150"/>
            </a:xfrm>
            <a:custGeom>
              <a:avLst/>
              <a:gdLst/>
              <a:ahLst/>
              <a:cxnLst/>
              <a:rect l="l" t="t" r="r" b="b"/>
              <a:pathLst>
                <a:path w="215" h="577" extrusionOk="0">
                  <a:moveTo>
                    <a:pt x="205" y="1"/>
                  </a:moveTo>
                  <a:cubicBezTo>
                    <a:pt x="135" y="179"/>
                    <a:pt x="66" y="364"/>
                    <a:pt x="0" y="563"/>
                  </a:cubicBezTo>
                  <a:cubicBezTo>
                    <a:pt x="16" y="570"/>
                    <a:pt x="33" y="576"/>
                    <a:pt x="47" y="576"/>
                  </a:cubicBezTo>
                  <a:cubicBezTo>
                    <a:pt x="56" y="576"/>
                    <a:pt x="66" y="573"/>
                    <a:pt x="73" y="570"/>
                  </a:cubicBezTo>
                  <a:cubicBezTo>
                    <a:pt x="109" y="556"/>
                    <a:pt x="129" y="517"/>
                    <a:pt x="139" y="477"/>
                  </a:cubicBezTo>
                  <a:cubicBezTo>
                    <a:pt x="192" y="325"/>
                    <a:pt x="215" y="163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81" name="Google Shape;380;p20">
              <a:extLst>
                <a:ext uri="{FF2B5EF4-FFF2-40B4-BE49-F238E27FC236}">
                  <a16:creationId xmlns:a16="http://schemas.microsoft.com/office/drawing/2014/main" xmlns="" id="{4C7FD464-A29C-48B7-8384-7B8FC9664D00}"/>
                </a:ext>
              </a:extLst>
            </p:cNvPr>
            <p:cNvSpPr/>
            <p:nvPr/>
          </p:nvSpPr>
          <p:spPr>
            <a:xfrm flipH="1">
              <a:off x="7680826" y="2817125"/>
              <a:ext cx="23951" cy="61552"/>
            </a:xfrm>
            <a:custGeom>
              <a:avLst/>
              <a:gdLst/>
              <a:ahLst/>
              <a:cxnLst/>
              <a:rect l="l" t="t" r="r" b="b"/>
              <a:pathLst>
                <a:path w="372" h="956" extrusionOk="0">
                  <a:moveTo>
                    <a:pt x="176" y="0"/>
                  </a:moveTo>
                  <a:cubicBezTo>
                    <a:pt x="107" y="0"/>
                    <a:pt x="43" y="73"/>
                    <a:pt x="31" y="172"/>
                  </a:cubicBezTo>
                  <a:cubicBezTo>
                    <a:pt x="1" y="394"/>
                    <a:pt x="24" y="622"/>
                    <a:pt x="90" y="833"/>
                  </a:cubicBezTo>
                  <a:cubicBezTo>
                    <a:pt x="103" y="870"/>
                    <a:pt x="116" y="906"/>
                    <a:pt x="140" y="933"/>
                  </a:cubicBezTo>
                  <a:cubicBezTo>
                    <a:pt x="150" y="943"/>
                    <a:pt x="156" y="949"/>
                    <a:pt x="166" y="956"/>
                  </a:cubicBezTo>
                  <a:cubicBezTo>
                    <a:pt x="232" y="757"/>
                    <a:pt x="301" y="572"/>
                    <a:pt x="371" y="394"/>
                  </a:cubicBezTo>
                  <a:cubicBezTo>
                    <a:pt x="371" y="348"/>
                    <a:pt x="365" y="298"/>
                    <a:pt x="358" y="252"/>
                  </a:cubicBezTo>
                  <a:cubicBezTo>
                    <a:pt x="348" y="195"/>
                    <a:pt x="335" y="136"/>
                    <a:pt x="301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82" name="Google Shape;381;p20">
              <a:extLst>
                <a:ext uri="{FF2B5EF4-FFF2-40B4-BE49-F238E27FC236}">
                  <a16:creationId xmlns:a16="http://schemas.microsoft.com/office/drawing/2014/main" xmlns="" id="{CAA86129-98E5-4690-A308-06A3A09FD1AE}"/>
                </a:ext>
              </a:extLst>
            </p:cNvPr>
            <p:cNvSpPr/>
            <p:nvPr/>
          </p:nvSpPr>
          <p:spPr>
            <a:xfrm flipH="1">
              <a:off x="7810050" y="33157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0" y="834"/>
                  </a:cubicBezTo>
                  <a:cubicBezTo>
                    <a:pt x="103" y="870"/>
                    <a:pt x="117" y="907"/>
                    <a:pt x="140" y="933"/>
                  </a:cubicBezTo>
                  <a:cubicBezTo>
                    <a:pt x="159" y="953"/>
                    <a:pt x="186" y="969"/>
                    <a:pt x="213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57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83" name="Google Shape;382;p20">
              <a:extLst>
                <a:ext uri="{FF2B5EF4-FFF2-40B4-BE49-F238E27FC236}">
                  <a16:creationId xmlns:a16="http://schemas.microsoft.com/office/drawing/2014/main" xmlns="" id="{5E592883-DBB5-4BE1-814D-8A3507BDABEF}"/>
                </a:ext>
              </a:extLst>
            </p:cNvPr>
            <p:cNvSpPr/>
            <p:nvPr/>
          </p:nvSpPr>
          <p:spPr>
            <a:xfrm flipH="1">
              <a:off x="6946693" y="3741764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1" y="394"/>
                    <a:pt x="21" y="622"/>
                    <a:pt x="90" y="834"/>
                  </a:cubicBezTo>
                  <a:cubicBezTo>
                    <a:pt x="100" y="867"/>
                    <a:pt x="113" y="903"/>
                    <a:pt x="140" y="933"/>
                  </a:cubicBezTo>
                  <a:cubicBezTo>
                    <a:pt x="159" y="953"/>
                    <a:pt x="186" y="966"/>
                    <a:pt x="213" y="966"/>
                  </a:cubicBezTo>
                  <a:cubicBezTo>
                    <a:pt x="222" y="966"/>
                    <a:pt x="228" y="966"/>
                    <a:pt x="239" y="962"/>
                  </a:cubicBezTo>
                  <a:cubicBezTo>
                    <a:pt x="275" y="950"/>
                    <a:pt x="292" y="907"/>
                    <a:pt x="305" y="870"/>
                  </a:cubicBezTo>
                  <a:cubicBezTo>
                    <a:pt x="374" y="672"/>
                    <a:pt x="391" y="457"/>
                    <a:pt x="355" y="252"/>
                  </a:cubicBezTo>
                  <a:cubicBezTo>
                    <a:pt x="347" y="196"/>
                    <a:pt x="332" y="136"/>
                    <a:pt x="301" y="86"/>
                  </a:cubicBezTo>
                  <a:cubicBezTo>
                    <a:pt x="262" y="27"/>
                    <a:pt x="216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84" name="Google Shape;383;p20">
              <a:extLst>
                <a:ext uri="{FF2B5EF4-FFF2-40B4-BE49-F238E27FC236}">
                  <a16:creationId xmlns:a16="http://schemas.microsoft.com/office/drawing/2014/main" xmlns="" id="{FD9E1116-4AE3-438D-85CB-2F0A4D6A7218}"/>
                </a:ext>
              </a:extLst>
            </p:cNvPr>
            <p:cNvSpPr/>
            <p:nvPr/>
          </p:nvSpPr>
          <p:spPr>
            <a:xfrm flipH="1">
              <a:off x="7035740" y="4199480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1"/>
                  </a:moveTo>
                  <a:cubicBezTo>
                    <a:pt x="103" y="1"/>
                    <a:pt x="40" y="77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9" y="956"/>
                    <a:pt x="186" y="970"/>
                    <a:pt x="212" y="970"/>
                  </a:cubicBezTo>
                  <a:cubicBezTo>
                    <a:pt x="222" y="970"/>
                    <a:pt x="229" y="967"/>
                    <a:pt x="238" y="963"/>
                  </a:cubicBezTo>
                  <a:cubicBezTo>
                    <a:pt x="275" y="950"/>
                    <a:pt x="291" y="910"/>
                    <a:pt x="305" y="870"/>
                  </a:cubicBezTo>
                  <a:cubicBezTo>
                    <a:pt x="374" y="675"/>
                    <a:pt x="391" y="460"/>
                    <a:pt x="354" y="252"/>
                  </a:cubicBezTo>
                  <a:cubicBezTo>
                    <a:pt x="348" y="196"/>
                    <a:pt x="331" y="140"/>
                    <a:pt x="301" y="90"/>
                  </a:cubicBezTo>
                  <a:cubicBezTo>
                    <a:pt x="261" y="28"/>
                    <a:pt x="215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85" name="Google Shape;384;p20">
              <a:extLst>
                <a:ext uri="{FF2B5EF4-FFF2-40B4-BE49-F238E27FC236}">
                  <a16:creationId xmlns:a16="http://schemas.microsoft.com/office/drawing/2014/main" xmlns="" id="{9BC6CABB-C1FB-4BAA-BEEA-D3DEE7439BD9}"/>
                </a:ext>
              </a:extLst>
            </p:cNvPr>
            <p:cNvSpPr/>
            <p:nvPr/>
          </p:nvSpPr>
          <p:spPr>
            <a:xfrm flipH="1">
              <a:off x="6880568" y="4270625"/>
              <a:ext cx="25110" cy="62260"/>
            </a:xfrm>
            <a:custGeom>
              <a:avLst/>
              <a:gdLst/>
              <a:ahLst/>
              <a:cxnLst/>
              <a:rect l="l" t="t" r="r" b="b"/>
              <a:pathLst>
                <a:path w="390" h="967" extrusionOk="0">
                  <a:moveTo>
                    <a:pt x="172" y="0"/>
                  </a:moveTo>
                  <a:cubicBezTo>
                    <a:pt x="103" y="0"/>
                    <a:pt x="40" y="73"/>
                    <a:pt x="26" y="173"/>
                  </a:cubicBezTo>
                  <a:cubicBezTo>
                    <a:pt x="0" y="391"/>
                    <a:pt x="20" y="622"/>
                    <a:pt x="89" y="831"/>
                  </a:cubicBezTo>
                  <a:cubicBezTo>
                    <a:pt x="99" y="867"/>
                    <a:pt x="112" y="903"/>
                    <a:pt x="139" y="933"/>
                  </a:cubicBezTo>
                  <a:cubicBezTo>
                    <a:pt x="156" y="953"/>
                    <a:pt x="185" y="966"/>
                    <a:pt x="211" y="966"/>
                  </a:cubicBezTo>
                  <a:cubicBezTo>
                    <a:pt x="218" y="966"/>
                    <a:pt x="228" y="966"/>
                    <a:pt x="235" y="962"/>
                  </a:cubicBezTo>
                  <a:cubicBezTo>
                    <a:pt x="271" y="946"/>
                    <a:pt x="291" y="907"/>
                    <a:pt x="304" y="870"/>
                  </a:cubicBezTo>
                  <a:cubicBezTo>
                    <a:pt x="370" y="672"/>
                    <a:pt x="390" y="457"/>
                    <a:pt x="354" y="252"/>
                  </a:cubicBezTo>
                  <a:cubicBezTo>
                    <a:pt x="344" y="192"/>
                    <a:pt x="330" y="136"/>
                    <a:pt x="301" y="86"/>
                  </a:cubicBezTo>
                  <a:cubicBezTo>
                    <a:pt x="261" y="23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86" name="Google Shape;385;p20">
              <a:extLst>
                <a:ext uri="{FF2B5EF4-FFF2-40B4-BE49-F238E27FC236}">
                  <a16:creationId xmlns:a16="http://schemas.microsoft.com/office/drawing/2014/main" xmlns="" id="{5A9D7D02-3D50-4BAB-B979-DBF1F755E8CC}"/>
                </a:ext>
              </a:extLst>
            </p:cNvPr>
            <p:cNvSpPr/>
            <p:nvPr/>
          </p:nvSpPr>
          <p:spPr>
            <a:xfrm flipH="1">
              <a:off x="7599957" y="354654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1" y="76"/>
                    <a:pt x="27" y="172"/>
                  </a:cubicBezTo>
                  <a:cubicBezTo>
                    <a:pt x="1" y="394"/>
                    <a:pt x="21" y="621"/>
                    <a:pt x="90" y="833"/>
                  </a:cubicBezTo>
                  <a:cubicBezTo>
                    <a:pt x="100" y="870"/>
                    <a:pt x="113" y="906"/>
                    <a:pt x="140" y="933"/>
                  </a:cubicBezTo>
                  <a:cubicBezTo>
                    <a:pt x="156" y="956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1" y="949"/>
                    <a:pt x="291" y="910"/>
                    <a:pt x="305" y="870"/>
                  </a:cubicBezTo>
                  <a:cubicBezTo>
                    <a:pt x="371" y="675"/>
                    <a:pt x="391" y="460"/>
                    <a:pt x="354" y="255"/>
                  </a:cubicBezTo>
                  <a:cubicBezTo>
                    <a:pt x="345" y="195"/>
                    <a:pt x="331" y="139"/>
                    <a:pt x="302" y="90"/>
                  </a:cubicBezTo>
                  <a:cubicBezTo>
                    <a:pt x="262" y="26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87" name="Google Shape;386;p20">
              <a:extLst>
                <a:ext uri="{FF2B5EF4-FFF2-40B4-BE49-F238E27FC236}">
                  <a16:creationId xmlns:a16="http://schemas.microsoft.com/office/drawing/2014/main" xmlns="" id="{4F4E8DB6-A061-4EEB-9232-633B91233929}"/>
                </a:ext>
              </a:extLst>
            </p:cNvPr>
            <p:cNvSpPr/>
            <p:nvPr/>
          </p:nvSpPr>
          <p:spPr>
            <a:xfrm flipH="1">
              <a:off x="734234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0"/>
                  </a:moveTo>
                  <a:cubicBezTo>
                    <a:pt x="107" y="0"/>
                    <a:pt x="43" y="73"/>
                    <a:pt x="31" y="173"/>
                  </a:cubicBezTo>
                  <a:cubicBezTo>
                    <a:pt x="0" y="394"/>
                    <a:pt x="24" y="623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6" y="969"/>
                    <a:pt x="212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50"/>
                    <a:pt x="295" y="907"/>
                    <a:pt x="305" y="870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8" y="196"/>
                    <a:pt x="335" y="136"/>
                    <a:pt x="301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88" name="Google Shape;387;p20">
              <a:extLst>
                <a:ext uri="{FF2B5EF4-FFF2-40B4-BE49-F238E27FC236}">
                  <a16:creationId xmlns:a16="http://schemas.microsoft.com/office/drawing/2014/main" xmlns="" id="{E22BFEF9-1FED-4B82-AD3C-2A801F8A1CF3}"/>
                </a:ext>
              </a:extLst>
            </p:cNvPr>
            <p:cNvSpPr/>
            <p:nvPr/>
          </p:nvSpPr>
          <p:spPr>
            <a:xfrm flipH="1">
              <a:off x="7464939" y="3787349"/>
              <a:ext cx="25239" cy="62196"/>
            </a:xfrm>
            <a:custGeom>
              <a:avLst/>
              <a:gdLst/>
              <a:ahLst/>
              <a:cxnLst/>
              <a:rect l="l" t="t" r="r" b="b"/>
              <a:pathLst>
                <a:path w="392" h="966" extrusionOk="0">
                  <a:moveTo>
                    <a:pt x="176" y="0"/>
                  </a:moveTo>
                  <a:cubicBezTo>
                    <a:pt x="107" y="0"/>
                    <a:pt x="44" y="73"/>
                    <a:pt x="31" y="172"/>
                  </a:cubicBezTo>
                  <a:cubicBezTo>
                    <a:pt x="1" y="390"/>
                    <a:pt x="24" y="619"/>
                    <a:pt x="90" y="830"/>
                  </a:cubicBezTo>
                  <a:cubicBezTo>
                    <a:pt x="103" y="866"/>
                    <a:pt x="117" y="903"/>
                    <a:pt x="140" y="929"/>
                  </a:cubicBezTo>
                  <a:cubicBezTo>
                    <a:pt x="160" y="953"/>
                    <a:pt x="187" y="965"/>
                    <a:pt x="213" y="965"/>
                  </a:cubicBezTo>
                  <a:cubicBezTo>
                    <a:pt x="222" y="965"/>
                    <a:pt x="233" y="965"/>
                    <a:pt x="239" y="962"/>
                  </a:cubicBezTo>
                  <a:cubicBezTo>
                    <a:pt x="275" y="946"/>
                    <a:pt x="295" y="906"/>
                    <a:pt x="309" y="866"/>
                  </a:cubicBezTo>
                  <a:cubicBezTo>
                    <a:pt x="375" y="671"/>
                    <a:pt x="391" y="457"/>
                    <a:pt x="358" y="251"/>
                  </a:cubicBezTo>
                  <a:cubicBezTo>
                    <a:pt x="348" y="192"/>
                    <a:pt x="335" y="135"/>
                    <a:pt x="302" y="86"/>
                  </a:cubicBezTo>
                  <a:cubicBezTo>
                    <a:pt x="262" y="23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89" name="Google Shape;388;p20">
              <a:extLst>
                <a:ext uri="{FF2B5EF4-FFF2-40B4-BE49-F238E27FC236}">
                  <a16:creationId xmlns:a16="http://schemas.microsoft.com/office/drawing/2014/main" xmlns="" id="{BD1B167B-3F42-487C-AA49-A613960237F4}"/>
                </a:ext>
              </a:extLst>
            </p:cNvPr>
            <p:cNvSpPr/>
            <p:nvPr/>
          </p:nvSpPr>
          <p:spPr>
            <a:xfrm flipH="1">
              <a:off x="7330822" y="431382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5" y="1"/>
                  </a:moveTo>
                  <a:cubicBezTo>
                    <a:pt x="102" y="1"/>
                    <a:pt x="43" y="73"/>
                    <a:pt x="30" y="172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2" y="871"/>
                    <a:pt x="116" y="906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29" y="966"/>
                    <a:pt x="238" y="963"/>
                  </a:cubicBezTo>
                  <a:cubicBezTo>
                    <a:pt x="275" y="950"/>
                    <a:pt x="291" y="906"/>
                    <a:pt x="305" y="871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7"/>
                    <a:pt x="301" y="87"/>
                  </a:cubicBezTo>
                  <a:cubicBezTo>
                    <a:pt x="261" y="27"/>
                    <a:pt x="218" y="1"/>
                    <a:pt x="1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90" name="Google Shape;389;p20">
              <a:extLst>
                <a:ext uri="{FF2B5EF4-FFF2-40B4-BE49-F238E27FC236}">
                  <a16:creationId xmlns:a16="http://schemas.microsoft.com/office/drawing/2014/main" xmlns="" id="{7D54B724-34B1-4EBC-A3ED-A37424F113BB}"/>
                </a:ext>
              </a:extLst>
            </p:cNvPr>
            <p:cNvSpPr/>
            <p:nvPr/>
          </p:nvSpPr>
          <p:spPr>
            <a:xfrm flipH="1">
              <a:off x="7642903" y="4503701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1"/>
                  </a:moveTo>
                  <a:cubicBezTo>
                    <a:pt x="103" y="1"/>
                    <a:pt x="44" y="74"/>
                    <a:pt x="30" y="173"/>
                  </a:cubicBezTo>
                  <a:cubicBezTo>
                    <a:pt x="1" y="395"/>
                    <a:pt x="24" y="623"/>
                    <a:pt x="90" y="834"/>
                  </a:cubicBezTo>
                  <a:cubicBezTo>
                    <a:pt x="103" y="871"/>
                    <a:pt x="117" y="907"/>
                    <a:pt x="140" y="933"/>
                  </a:cubicBezTo>
                  <a:cubicBezTo>
                    <a:pt x="159" y="953"/>
                    <a:pt x="186" y="967"/>
                    <a:pt x="213" y="967"/>
                  </a:cubicBezTo>
                  <a:cubicBezTo>
                    <a:pt x="222" y="967"/>
                    <a:pt x="228" y="967"/>
                    <a:pt x="239" y="964"/>
                  </a:cubicBezTo>
                  <a:cubicBezTo>
                    <a:pt x="275" y="950"/>
                    <a:pt x="292" y="907"/>
                    <a:pt x="305" y="871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7" y="196"/>
                    <a:pt x="335" y="137"/>
                    <a:pt x="301" y="87"/>
                  </a:cubicBezTo>
                  <a:cubicBezTo>
                    <a:pt x="262" y="28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91" name="Google Shape;390;p20">
              <a:extLst>
                <a:ext uri="{FF2B5EF4-FFF2-40B4-BE49-F238E27FC236}">
                  <a16:creationId xmlns:a16="http://schemas.microsoft.com/office/drawing/2014/main" xmlns="" id="{096448F0-ADDF-4F10-A38B-D8855568A320}"/>
                </a:ext>
              </a:extLst>
            </p:cNvPr>
            <p:cNvSpPr/>
            <p:nvPr/>
          </p:nvSpPr>
          <p:spPr>
            <a:xfrm flipH="1">
              <a:off x="7691064" y="4270625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5" y="0"/>
                  </a:moveTo>
                  <a:cubicBezTo>
                    <a:pt x="106" y="0"/>
                    <a:pt x="43" y="73"/>
                    <a:pt x="30" y="173"/>
                  </a:cubicBezTo>
                  <a:cubicBezTo>
                    <a:pt x="0" y="391"/>
                    <a:pt x="23" y="622"/>
                    <a:pt x="90" y="831"/>
                  </a:cubicBezTo>
                  <a:cubicBezTo>
                    <a:pt x="102" y="867"/>
                    <a:pt x="116" y="903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32" y="966"/>
                    <a:pt x="238" y="962"/>
                  </a:cubicBezTo>
                  <a:cubicBezTo>
                    <a:pt x="275" y="946"/>
                    <a:pt x="294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2"/>
                    <a:pt x="334" y="136"/>
                    <a:pt x="301" y="86"/>
                  </a:cubicBezTo>
                  <a:cubicBezTo>
                    <a:pt x="261" y="23"/>
                    <a:pt x="218" y="0"/>
                    <a:pt x="1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92" name="Google Shape;391;p20">
              <a:extLst>
                <a:ext uri="{FF2B5EF4-FFF2-40B4-BE49-F238E27FC236}">
                  <a16:creationId xmlns:a16="http://schemas.microsoft.com/office/drawing/2014/main" xmlns="" id="{6784CE1C-E21B-45E2-B9AF-EF646FE1E9A9}"/>
                </a:ext>
              </a:extLst>
            </p:cNvPr>
            <p:cNvSpPr/>
            <p:nvPr/>
          </p:nvSpPr>
          <p:spPr>
            <a:xfrm flipH="1">
              <a:off x="714667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6" y="953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2" y="950"/>
                    <a:pt x="292" y="907"/>
                    <a:pt x="305" y="870"/>
                  </a:cubicBezTo>
                  <a:cubicBezTo>
                    <a:pt x="371" y="672"/>
                    <a:pt x="391" y="457"/>
                    <a:pt x="354" y="252"/>
                  </a:cubicBezTo>
                  <a:cubicBezTo>
                    <a:pt x="345" y="196"/>
                    <a:pt x="331" y="136"/>
                    <a:pt x="302" y="90"/>
                  </a:cubicBezTo>
                  <a:cubicBezTo>
                    <a:pt x="262" y="27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93" name="Google Shape;392;p20">
              <a:extLst>
                <a:ext uri="{FF2B5EF4-FFF2-40B4-BE49-F238E27FC236}">
                  <a16:creationId xmlns:a16="http://schemas.microsoft.com/office/drawing/2014/main" xmlns="" id="{4F640174-73D6-46E5-A983-C54474977E2A}"/>
                </a:ext>
              </a:extLst>
            </p:cNvPr>
            <p:cNvSpPr/>
            <p:nvPr/>
          </p:nvSpPr>
          <p:spPr>
            <a:xfrm flipH="1">
              <a:off x="7222460" y="3854374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6" y="1"/>
                  </a:moveTo>
                  <a:cubicBezTo>
                    <a:pt x="106" y="1"/>
                    <a:pt x="43" y="74"/>
                    <a:pt x="30" y="173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50"/>
                    <a:pt x="295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94" name="Google Shape;393;p20">
              <a:extLst>
                <a:ext uri="{FF2B5EF4-FFF2-40B4-BE49-F238E27FC236}">
                  <a16:creationId xmlns:a16="http://schemas.microsoft.com/office/drawing/2014/main" xmlns="" id="{1E570748-A597-4A84-B508-10D3DAFB03B0}"/>
                </a:ext>
              </a:extLst>
            </p:cNvPr>
            <p:cNvSpPr/>
            <p:nvPr/>
          </p:nvSpPr>
          <p:spPr>
            <a:xfrm flipH="1">
              <a:off x="7222460" y="413734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6" y="1"/>
                  </a:moveTo>
                  <a:cubicBezTo>
                    <a:pt x="106" y="1"/>
                    <a:pt x="43" y="73"/>
                    <a:pt x="30" y="172"/>
                  </a:cubicBezTo>
                  <a:cubicBezTo>
                    <a:pt x="0" y="393"/>
                    <a:pt x="23" y="622"/>
                    <a:pt x="90" y="834"/>
                  </a:cubicBezTo>
                  <a:cubicBezTo>
                    <a:pt x="103" y="870"/>
                    <a:pt x="116" y="906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49"/>
                    <a:pt x="295" y="906"/>
                    <a:pt x="308" y="870"/>
                  </a:cubicBezTo>
                  <a:cubicBezTo>
                    <a:pt x="374" y="671"/>
                    <a:pt x="391" y="457"/>
                    <a:pt x="357" y="251"/>
                  </a:cubicBezTo>
                  <a:cubicBezTo>
                    <a:pt x="348" y="195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95" name="Google Shape;394;p20">
              <a:extLst>
                <a:ext uri="{FF2B5EF4-FFF2-40B4-BE49-F238E27FC236}">
                  <a16:creationId xmlns:a16="http://schemas.microsoft.com/office/drawing/2014/main" xmlns="" id="{EFFA854F-8C00-4C0B-A496-884CA2F3439D}"/>
                </a:ext>
              </a:extLst>
            </p:cNvPr>
            <p:cNvSpPr/>
            <p:nvPr/>
          </p:nvSpPr>
          <p:spPr>
            <a:xfrm flipH="1">
              <a:off x="7903539" y="3155599"/>
              <a:ext cx="31999" cy="59234"/>
            </a:xfrm>
            <a:custGeom>
              <a:avLst/>
              <a:gdLst/>
              <a:ahLst/>
              <a:cxnLst/>
              <a:rect l="l" t="t" r="r" b="b"/>
              <a:pathLst>
                <a:path w="497" h="920" extrusionOk="0">
                  <a:moveTo>
                    <a:pt x="143" y="1"/>
                  </a:moveTo>
                  <a:cubicBezTo>
                    <a:pt x="56" y="1"/>
                    <a:pt x="1" y="100"/>
                    <a:pt x="20" y="216"/>
                  </a:cubicBezTo>
                  <a:cubicBezTo>
                    <a:pt x="60" y="434"/>
                    <a:pt x="146" y="646"/>
                    <a:pt x="271" y="825"/>
                  </a:cubicBezTo>
                  <a:cubicBezTo>
                    <a:pt x="291" y="857"/>
                    <a:pt x="318" y="887"/>
                    <a:pt x="347" y="904"/>
                  </a:cubicBezTo>
                  <a:cubicBezTo>
                    <a:pt x="364" y="914"/>
                    <a:pt x="384" y="920"/>
                    <a:pt x="401" y="920"/>
                  </a:cubicBezTo>
                  <a:cubicBezTo>
                    <a:pt x="420" y="920"/>
                    <a:pt x="437" y="914"/>
                    <a:pt x="450" y="900"/>
                  </a:cubicBezTo>
                  <a:cubicBezTo>
                    <a:pt x="480" y="877"/>
                    <a:pt x="486" y="831"/>
                    <a:pt x="486" y="791"/>
                  </a:cubicBezTo>
                  <a:cubicBezTo>
                    <a:pt x="497" y="583"/>
                    <a:pt x="450" y="371"/>
                    <a:pt x="358" y="186"/>
                  </a:cubicBezTo>
                  <a:cubicBezTo>
                    <a:pt x="331" y="137"/>
                    <a:pt x="301" y="83"/>
                    <a:pt x="255" y="47"/>
                  </a:cubicBezTo>
                  <a:cubicBezTo>
                    <a:pt x="215" y="14"/>
                    <a:pt x="179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96" name="Google Shape;395;p20">
              <a:extLst>
                <a:ext uri="{FF2B5EF4-FFF2-40B4-BE49-F238E27FC236}">
                  <a16:creationId xmlns:a16="http://schemas.microsoft.com/office/drawing/2014/main" xmlns="" id="{9EBF1ACA-DC50-4CFF-99AC-385D35A8E46A}"/>
                </a:ext>
              </a:extLst>
            </p:cNvPr>
            <p:cNvSpPr/>
            <p:nvPr/>
          </p:nvSpPr>
          <p:spPr>
            <a:xfrm flipH="1">
              <a:off x="7392130" y="3521630"/>
              <a:ext cx="579143" cy="749055"/>
            </a:xfrm>
            <a:custGeom>
              <a:avLst/>
              <a:gdLst/>
              <a:ahLst/>
              <a:cxnLst/>
              <a:rect l="l" t="t" r="r" b="b"/>
              <a:pathLst>
                <a:path w="8995" h="11634" extrusionOk="0">
                  <a:moveTo>
                    <a:pt x="2424" y="1"/>
                  </a:moveTo>
                  <a:cubicBezTo>
                    <a:pt x="741" y="16"/>
                    <a:pt x="231" y="1773"/>
                    <a:pt x="60" y="3218"/>
                  </a:cubicBezTo>
                  <a:cubicBezTo>
                    <a:pt x="20" y="3538"/>
                    <a:pt x="3" y="3859"/>
                    <a:pt x="3" y="4180"/>
                  </a:cubicBezTo>
                  <a:cubicBezTo>
                    <a:pt x="0" y="5413"/>
                    <a:pt x="278" y="6647"/>
                    <a:pt x="833" y="7738"/>
                  </a:cubicBezTo>
                  <a:cubicBezTo>
                    <a:pt x="1554" y="9153"/>
                    <a:pt x="2725" y="10304"/>
                    <a:pt x="4107" y="11005"/>
                  </a:cubicBezTo>
                  <a:cubicBezTo>
                    <a:pt x="4825" y="11372"/>
                    <a:pt x="5701" y="11633"/>
                    <a:pt x="6551" y="11633"/>
                  </a:cubicBezTo>
                  <a:cubicBezTo>
                    <a:pt x="7178" y="11633"/>
                    <a:pt x="7797" y="11491"/>
                    <a:pt x="8326" y="11144"/>
                  </a:cubicBezTo>
                  <a:cubicBezTo>
                    <a:pt x="8607" y="10962"/>
                    <a:pt x="8869" y="10714"/>
                    <a:pt x="8968" y="10383"/>
                  </a:cubicBezTo>
                  <a:cubicBezTo>
                    <a:pt x="8988" y="10327"/>
                    <a:pt x="8994" y="10274"/>
                    <a:pt x="8994" y="10222"/>
                  </a:cubicBezTo>
                  <a:cubicBezTo>
                    <a:pt x="8994" y="10006"/>
                    <a:pt x="8875" y="9818"/>
                    <a:pt x="8875" y="9606"/>
                  </a:cubicBezTo>
                  <a:cubicBezTo>
                    <a:pt x="8875" y="9587"/>
                    <a:pt x="8875" y="9564"/>
                    <a:pt x="8878" y="9544"/>
                  </a:cubicBezTo>
                  <a:lnTo>
                    <a:pt x="8878" y="9544"/>
                  </a:lnTo>
                  <a:cubicBezTo>
                    <a:pt x="8115" y="10347"/>
                    <a:pt x="7691" y="10585"/>
                    <a:pt x="7354" y="10585"/>
                  </a:cubicBezTo>
                  <a:cubicBezTo>
                    <a:pt x="7103" y="10585"/>
                    <a:pt x="6897" y="10449"/>
                    <a:pt x="6636" y="10314"/>
                  </a:cubicBezTo>
                  <a:cubicBezTo>
                    <a:pt x="6375" y="10179"/>
                    <a:pt x="6058" y="10040"/>
                    <a:pt x="5575" y="10040"/>
                  </a:cubicBezTo>
                  <a:cubicBezTo>
                    <a:pt x="5516" y="10040"/>
                    <a:pt x="5456" y="10043"/>
                    <a:pt x="5393" y="10046"/>
                  </a:cubicBezTo>
                  <a:cubicBezTo>
                    <a:pt x="5367" y="10049"/>
                    <a:pt x="5340" y="10049"/>
                    <a:pt x="5313" y="10049"/>
                  </a:cubicBezTo>
                  <a:cubicBezTo>
                    <a:pt x="3512" y="10049"/>
                    <a:pt x="1127" y="6124"/>
                    <a:pt x="1630" y="2873"/>
                  </a:cubicBezTo>
                  <a:cubicBezTo>
                    <a:pt x="1971" y="665"/>
                    <a:pt x="2619" y="298"/>
                    <a:pt x="3012" y="298"/>
                  </a:cubicBezTo>
                  <a:cubicBezTo>
                    <a:pt x="3207" y="298"/>
                    <a:pt x="3340" y="387"/>
                    <a:pt x="3340" y="387"/>
                  </a:cubicBezTo>
                  <a:lnTo>
                    <a:pt x="3413" y="248"/>
                  </a:lnTo>
                  <a:cubicBezTo>
                    <a:pt x="3111" y="89"/>
                    <a:pt x="2781" y="1"/>
                    <a:pt x="244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197" name="Google Shape;396;p20">
              <a:extLst>
                <a:ext uri="{FF2B5EF4-FFF2-40B4-BE49-F238E27FC236}">
                  <a16:creationId xmlns:a16="http://schemas.microsoft.com/office/drawing/2014/main" xmlns="" id="{489FE548-1552-4071-B4E2-0B128F832C22}"/>
                </a:ext>
              </a:extLst>
            </p:cNvPr>
            <p:cNvSpPr/>
            <p:nvPr/>
          </p:nvSpPr>
          <p:spPr>
            <a:xfrm flipH="1">
              <a:off x="6723149" y="3512423"/>
              <a:ext cx="296429" cy="599875"/>
            </a:xfrm>
            <a:custGeom>
              <a:avLst/>
              <a:gdLst/>
              <a:ahLst/>
              <a:cxnLst/>
              <a:rect l="l" t="t" r="r" b="b"/>
              <a:pathLst>
                <a:path w="4604" h="9317" extrusionOk="0">
                  <a:moveTo>
                    <a:pt x="3512" y="1"/>
                  </a:moveTo>
                  <a:cubicBezTo>
                    <a:pt x="3505" y="8"/>
                    <a:pt x="3502" y="14"/>
                    <a:pt x="3495" y="21"/>
                  </a:cubicBezTo>
                  <a:cubicBezTo>
                    <a:pt x="3297" y="269"/>
                    <a:pt x="3329" y="897"/>
                    <a:pt x="3317" y="1142"/>
                  </a:cubicBezTo>
                  <a:cubicBezTo>
                    <a:pt x="3283" y="1925"/>
                    <a:pt x="3141" y="2703"/>
                    <a:pt x="2883" y="3443"/>
                  </a:cubicBezTo>
                  <a:cubicBezTo>
                    <a:pt x="2810" y="3655"/>
                    <a:pt x="1898" y="5739"/>
                    <a:pt x="1653" y="5739"/>
                  </a:cubicBezTo>
                  <a:cubicBezTo>
                    <a:pt x="1647" y="5739"/>
                    <a:pt x="1640" y="5739"/>
                    <a:pt x="1634" y="5735"/>
                  </a:cubicBezTo>
                  <a:cubicBezTo>
                    <a:pt x="1491" y="5655"/>
                    <a:pt x="1330" y="5616"/>
                    <a:pt x="1164" y="5616"/>
                  </a:cubicBezTo>
                  <a:cubicBezTo>
                    <a:pt x="942" y="5616"/>
                    <a:pt x="721" y="5689"/>
                    <a:pt x="542" y="5827"/>
                  </a:cubicBezTo>
                  <a:cubicBezTo>
                    <a:pt x="298" y="6029"/>
                    <a:pt x="152" y="6354"/>
                    <a:pt x="152" y="6677"/>
                  </a:cubicBezTo>
                  <a:cubicBezTo>
                    <a:pt x="152" y="6754"/>
                    <a:pt x="159" y="6830"/>
                    <a:pt x="179" y="6905"/>
                  </a:cubicBezTo>
                  <a:cubicBezTo>
                    <a:pt x="60" y="7074"/>
                    <a:pt x="0" y="7282"/>
                    <a:pt x="0" y="7491"/>
                  </a:cubicBezTo>
                  <a:cubicBezTo>
                    <a:pt x="0" y="7696"/>
                    <a:pt x="56" y="7901"/>
                    <a:pt x="172" y="8069"/>
                  </a:cubicBezTo>
                  <a:cubicBezTo>
                    <a:pt x="350" y="8327"/>
                    <a:pt x="655" y="8480"/>
                    <a:pt x="962" y="8480"/>
                  </a:cubicBezTo>
                  <a:cubicBezTo>
                    <a:pt x="1052" y="8480"/>
                    <a:pt x="1144" y="8466"/>
                    <a:pt x="1234" y="8437"/>
                  </a:cubicBezTo>
                  <a:lnTo>
                    <a:pt x="1234" y="8437"/>
                  </a:lnTo>
                  <a:cubicBezTo>
                    <a:pt x="1220" y="8483"/>
                    <a:pt x="1217" y="8529"/>
                    <a:pt x="1217" y="8572"/>
                  </a:cubicBezTo>
                  <a:cubicBezTo>
                    <a:pt x="1217" y="8857"/>
                    <a:pt x="1422" y="9131"/>
                    <a:pt x="1683" y="9243"/>
                  </a:cubicBezTo>
                  <a:cubicBezTo>
                    <a:pt x="1802" y="9293"/>
                    <a:pt x="1931" y="9316"/>
                    <a:pt x="2060" y="9316"/>
                  </a:cubicBezTo>
                  <a:cubicBezTo>
                    <a:pt x="2255" y="9316"/>
                    <a:pt x="2450" y="9266"/>
                    <a:pt x="2635" y="9194"/>
                  </a:cubicBezTo>
                  <a:cubicBezTo>
                    <a:pt x="2635" y="9194"/>
                    <a:pt x="1597" y="8661"/>
                    <a:pt x="1960" y="8016"/>
                  </a:cubicBezTo>
                  <a:cubicBezTo>
                    <a:pt x="1960" y="8016"/>
                    <a:pt x="959" y="7570"/>
                    <a:pt x="1786" y="6942"/>
                  </a:cubicBezTo>
                  <a:cubicBezTo>
                    <a:pt x="2599" y="6320"/>
                    <a:pt x="4603" y="2818"/>
                    <a:pt x="351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76000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5" grpId="0" animBg="1"/>
      <p:bldP spid="58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381000" y="838200"/>
            <a:ext cx="11817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latinLnBrk="1"/>
            <a:r>
              <a:rPr kumimoji="1" lang="vi-VN" sz="2800" b="1" dirty="0" smtClean="0">
                <a:solidFill>
                  <a:srgbClr val="002060"/>
                </a:solidFill>
                <a:latin typeface="+mj-lt"/>
              </a:rPr>
              <a:t>Bài 2 :</a:t>
            </a: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169198" y="1371600"/>
            <a:ext cx="896174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latinLnBrk="1"/>
            <a:r>
              <a:rPr kumimoji="1" lang="vi-VN" sz="2400" b="1" dirty="0" smtClean="0">
                <a:solidFill>
                  <a:srgbClr val="002060"/>
                </a:solidFill>
                <a:latin typeface="+mj-lt"/>
              </a:rPr>
              <a:t>b) Viết các số đo sau dưới dạng số đo có đơn vị là </a:t>
            </a:r>
            <a:r>
              <a:rPr kumimoji="1" lang="vi-VN" sz="2400" b="1" dirty="0" smtClean="0">
                <a:solidFill>
                  <a:srgbClr val="FF0000"/>
                </a:solidFill>
                <a:latin typeface="+mj-lt"/>
              </a:rPr>
              <a:t>xăng-ti-mét </a:t>
            </a:r>
            <a:r>
              <a:rPr kumimoji="1" lang="vi-VN" sz="2400" b="1" dirty="0" smtClean="0">
                <a:solidFill>
                  <a:srgbClr val="002060"/>
                </a:solidFill>
                <a:latin typeface="+mj-lt"/>
              </a:rPr>
              <a:t>khối:</a:t>
            </a:r>
          </a:p>
          <a:p>
            <a:pPr algn="ctr" latinLnBrk="1"/>
            <a:r>
              <a:rPr kumimoji="1" lang="vi-VN" sz="2400" b="1" dirty="0" smtClean="0">
                <a:solidFill>
                  <a:srgbClr val="002060"/>
                </a:solidFill>
                <a:latin typeface="+mj-lt"/>
              </a:rPr>
              <a:t>1 dm</a:t>
            </a:r>
            <a:r>
              <a:rPr kumimoji="1" lang="vi-VN" sz="2400" b="1" baseline="30000" dirty="0" smtClean="0">
                <a:solidFill>
                  <a:srgbClr val="002060"/>
                </a:solidFill>
                <a:latin typeface="+mj-lt"/>
              </a:rPr>
              <a:t>3  </a:t>
            </a:r>
            <a:r>
              <a:rPr kumimoji="1" lang="vi-VN" sz="2400" b="1" baseline="-25000" dirty="0" smtClean="0">
                <a:solidFill>
                  <a:srgbClr val="002060"/>
                </a:solidFill>
                <a:latin typeface="+mj-lt"/>
              </a:rPr>
              <a:t>  ;   </a:t>
            </a:r>
            <a:r>
              <a:rPr kumimoji="1" lang="vi-VN" sz="2400" b="1" dirty="0" smtClean="0">
                <a:solidFill>
                  <a:srgbClr val="002060"/>
                </a:solidFill>
                <a:latin typeface="+mj-lt"/>
              </a:rPr>
              <a:t>  1,969 dm</a:t>
            </a:r>
            <a:r>
              <a:rPr kumimoji="1" lang="vi-VN" sz="2400" b="1" baseline="30000" dirty="0" smtClean="0">
                <a:solidFill>
                  <a:srgbClr val="002060"/>
                </a:solidFill>
                <a:latin typeface="+mj-lt"/>
              </a:rPr>
              <a:t>3</a:t>
            </a:r>
            <a:r>
              <a:rPr kumimoji="1" lang="vi-VN" sz="2400" b="1" dirty="0" smtClean="0">
                <a:solidFill>
                  <a:srgbClr val="002060"/>
                </a:solidFill>
                <a:latin typeface="+mj-lt"/>
              </a:rPr>
              <a:t>   ;           m</a:t>
            </a:r>
            <a:r>
              <a:rPr kumimoji="1" lang="vi-VN" sz="2400" b="1" baseline="30000" dirty="0" smtClean="0">
                <a:solidFill>
                  <a:srgbClr val="002060"/>
                </a:solidFill>
                <a:latin typeface="+mj-lt"/>
              </a:rPr>
              <a:t>3 </a:t>
            </a:r>
            <a:r>
              <a:rPr kumimoji="1" lang="vi-VN" sz="2400" b="1" dirty="0" smtClean="0">
                <a:solidFill>
                  <a:srgbClr val="002060"/>
                </a:solidFill>
                <a:latin typeface="+mj-lt"/>
              </a:rPr>
              <a:t>     ;    19,54 m</a:t>
            </a:r>
            <a:r>
              <a:rPr kumimoji="1" lang="vi-VN" sz="2400" b="1" baseline="30000" dirty="0" smtClean="0">
                <a:solidFill>
                  <a:srgbClr val="002060"/>
                </a:solidFill>
                <a:latin typeface="+mj-lt"/>
              </a:rPr>
              <a:t>3    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4892049" y="1718604"/>
            <a:ext cx="365760" cy="683264"/>
            <a:chOff x="5768149" y="5438337"/>
            <a:chExt cx="318142" cy="629384"/>
          </a:xfrm>
          <a:noFill/>
        </p:grpSpPr>
        <p:sp>
          <p:nvSpPr>
            <p:cNvPr id="25" name="Text Box 40"/>
            <p:cNvSpPr txBox="1">
              <a:spLocks noChangeArrowheads="1"/>
            </p:cNvSpPr>
            <p:nvPr/>
          </p:nvSpPr>
          <p:spPr bwMode="auto">
            <a:xfrm>
              <a:off x="5770737" y="5438337"/>
              <a:ext cx="294478" cy="629384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vi-VN" sz="2400" b="1" dirty="0" smtClean="0">
                  <a:solidFill>
                    <a:srgbClr val="002060"/>
                  </a:solidFill>
                  <a:latin typeface="+mj-lt"/>
                </a:rPr>
                <a:t>1</a:t>
              </a:r>
              <a:endParaRPr lang="en-US" sz="2400" b="1" dirty="0">
                <a:solidFill>
                  <a:srgbClr val="002060"/>
                </a:solidFill>
                <a:latin typeface="+mj-lt"/>
              </a:endParaRPr>
            </a:p>
            <a:p>
              <a:pPr algn="ctr">
                <a:lnSpc>
                  <a:spcPct val="80000"/>
                </a:lnSpc>
              </a:pPr>
              <a:r>
                <a:rPr lang="vi-VN" sz="2400" b="1" dirty="0" smtClean="0">
                  <a:solidFill>
                    <a:srgbClr val="002060"/>
                  </a:solidFill>
                  <a:latin typeface="+mj-lt"/>
                </a:rPr>
                <a:t>4</a:t>
              </a:r>
              <a:endParaRPr lang="en-US" sz="2400" b="1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26" name="Line 42"/>
            <p:cNvSpPr>
              <a:spLocks noChangeShapeType="1"/>
            </p:cNvSpPr>
            <p:nvPr/>
          </p:nvSpPr>
          <p:spPr bwMode="auto">
            <a:xfrm>
              <a:off x="5768149" y="5711539"/>
              <a:ext cx="318142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endParaRPr>
            </a:p>
          </p:txBody>
        </p:sp>
      </p:grp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679932" y="2463225"/>
            <a:ext cx="42466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latinLnBrk="1"/>
            <a:r>
              <a:rPr kumimoji="1" lang="vi-VN" sz="3200" b="1" dirty="0" smtClean="0">
                <a:solidFill>
                  <a:srgbClr val="002060"/>
                </a:solidFill>
                <a:latin typeface="+mj-lt"/>
              </a:rPr>
              <a:t> 1 dm</a:t>
            </a:r>
            <a:r>
              <a:rPr kumimoji="1" lang="vi-VN" sz="3200" b="1" baseline="30000" dirty="0" smtClean="0">
                <a:solidFill>
                  <a:srgbClr val="002060"/>
                </a:solidFill>
                <a:latin typeface="+mj-lt"/>
              </a:rPr>
              <a:t>3</a:t>
            </a:r>
            <a:r>
              <a:rPr kumimoji="1" lang="vi-VN" sz="3200" b="1" dirty="0" smtClean="0">
                <a:solidFill>
                  <a:srgbClr val="002060"/>
                </a:solidFill>
                <a:latin typeface="+mj-lt"/>
              </a:rPr>
              <a:t>  =  ............... cm</a:t>
            </a:r>
            <a:r>
              <a:rPr kumimoji="1" lang="vi-VN" sz="3200" b="1" baseline="30000" dirty="0" smtClean="0">
                <a:solidFill>
                  <a:srgbClr val="002060"/>
                </a:solidFill>
                <a:latin typeface="+mj-lt"/>
              </a:rPr>
              <a:t>3</a:t>
            </a:r>
          </a:p>
        </p:txBody>
      </p: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-76200" y="3301425"/>
            <a:ext cx="50674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latinLnBrk="1"/>
            <a:r>
              <a:rPr kumimoji="1" lang="vi-VN" sz="3200" b="1" dirty="0" smtClean="0">
                <a:solidFill>
                  <a:srgbClr val="002060"/>
                </a:solidFill>
                <a:latin typeface="+mj-lt"/>
              </a:rPr>
              <a:t> 1,969 dm</a:t>
            </a:r>
            <a:r>
              <a:rPr kumimoji="1" lang="vi-VN" sz="3200" b="1" baseline="30000" dirty="0" smtClean="0">
                <a:solidFill>
                  <a:srgbClr val="002060"/>
                </a:solidFill>
                <a:latin typeface="+mj-lt"/>
              </a:rPr>
              <a:t>3</a:t>
            </a:r>
            <a:r>
              <a:rPr kumimoji="1" lang="vi-VN" sz="3200" b="1" dirty="0" smtClean="0">
                <a:solidFill>
                  <a:srgbClr val="002060"/>
                </a:solidFill>
                <a:latin typeface="+mj-lt"/>
              </a:rPr>
              <a:t>  =  ................ cm</a:t>
            </a:r>
            <a:r>
              <a:rPr kumimoji="1" lang="vi-VN" sz="3200" b="1" baseline="30000" dirty="0" smtClean="0">
                <a:solidFill>
                  <a:srgbClr val="002060"/>
                </a:solidFill>
                <a:latin typeface="+mj-lt"/>
              </a:rPr>
              <a:t>3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967614" y="4139625"/>
            <a:ext cx="398538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latinLnBrk="1"/>
            <a:r>
              <a:rPr kumimoji="1" lang="vi-VN" sz="3200" b="1" dirty="0" smtClean="0">
                <a:solidFill>
                  <a:srgbClr val="002060"/>
                </a:solidFill>
                <a:latin typeface="+mj-lt"/>
              </a:rPr>
              <a:t>  m</a:t>
            </a:r>
            <a:r>
              <a:rPr kumimoji="1" lang="vi-VN" sz="3200" b="1" baseline="30000" dirty="0" smtClean="0">
                <a:solidFill>
                  <a:srgbClr val="002060"/>
                </a:solidFill>
                <a:latin typeface="+mj-lt"/>
              </a:rPr>
              <a:t>3</a:t>
            </a:r>
            <a:r>
              <a:rPr kumimoji="1" lang="vi-VN" sz="3200" b="1" dirty="0" smtClean="0">
                <a:solidFill>
                  <a:srgbClr val="002060"/>
                </a:solidFill>
                <a:latin typeface="+mj-lt"/>
              </a:rPr>
              <a:t>  =  ................ cm</a:t>
            </a:r>
            <a:r>
              <a:rPr kumimoji="1" lang="vi-VN" sz="3200" b="1" baseline="30000" dirty="0" smtClean="0">
                <a:solidFill>
                  <a:srgbClr val="002060"/>
                </a:solidFill>
                <a:latin typeface="+mj-lt"/>
              </a:rPr>
              <a:t>3 </a:t>
            </a:r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86820" y="4977825"/>
            <a:ext cx="51475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latinLnBrk="1"/>
            <a:r>
              <a:rPr kumimoji="1" lang="vi-VN" sz="3200" b="1" dirty="0" smtClean="0">
                <a:solidFill>
                  <a:srgbClr val="002060"/>
                </a:solidFill>
                <a:latin typeface="+mj-lt"/>
              </a:rPr>
              <a:t> 19,54 m</a:t>
            </a:r>
            <a:r>
              <a:rPr kumimoji="1" lang="vi-VN" sz="3200" b="1" baseline="30000" dirty="0" smtClean="0">
                <a:solidFill>
                  <a:srgbClr val="002060"/>
                </a:solidFill>
                <a:latin typeface="+mj-lt"/>
              </a:rPr>
              <a:t>3</a:t>
            </a:r>
            <a:r>
              <a:rPr kumimoji="1" lang="vi-VN" sz="3200" b="1" dirty="0" smtClean="0">
                <a:solidFill>
                  <a:srgbClr val="002060"/>
                </a:solidFill>
                <a:latin typeface="+mj-lt"/>
              </a:rPr>
              <a:t>  =  ................... cm</a:t>
            </a:r>
            <a:r>
              <a:rPr kumimoji="1" lang="vi-VN" sz="3200" b="1" baseline="30000" dirty="0" smtClean="0">
                <a:solidFill>
                  <a:srgbClr val="002060"/>
                </a:solidFill>
                <a:latin typeface="+mj-lt"/>
              </a:rPr>
              <a:t>3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810054" y="4191000"/>
            <a:ext cx="365760" cy="683264"/>
            <a:chOff x="5768149" y="5438337"/>
            <a:chExt cx="318142" cy="629384"/>
          </a:xfrm>
          <a:noFill/>
        </p:grpSpPr>
        <p:sp>
          <p:nvSpPr>
            <p:cNvPr id="32" name="Text Box 40"/>
            <p:cNvSpPr txBox="1">
              <a:spLocks noChangeArrowheads="1"/>
            </p:cNvSpPr>
            <p:nvPr/>
          </p:nvSpPr>
          <p:spPr bwMode="auto">
            <a:xfrm>
              <a:off x="5770737" y="5438337"/>
              <a:ext cx="294478" cy="629384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vi-VN" sz="2400" b="1" dirty="0" smtClean="0">
                  <a:solidFill>
                    <a:srgbClr val="002060"/>
                  </a:solidFill>
                  <a:latin typeface="+mj-lt"/>
                </a:rPr>
                <a:t>1</a:t>
              </a:r>
              <a:endParaRPr lang="en-US" sz="2400" b="1" dirty="0">
                <a:solidFill>
                  <a:srgbClr val="002060"/>
                </a:solidFill>
                <a:latin typeface="+mj-lt"/>
              </a:endParaRPr>
            </a:p>
            <a:p>
              <a:pPr algn="ctr">
                <a:lnSpc>
                  <a:spcPct val="80000"/>
                </a:lnSpc>
              </a:pPr>
              <a:r>
                <a:rPr lang="vi-VN" sz="2400" b="1" dirty="0" smtClean="0">
                  <a:solidFill>
                    <a:srgbClr val="002060"/>
                  </a:solidFill>
                  <a:latin typeface="+mj-lt"/>
                </a:rPr>
                <a:t>4</a:t>
              </a:r>
              <a:endParaRPr lang="en-US" sz="2400" b="1" dirty="0">
                <a:solidFill>
                  <a:srgbClr val="002060"/>
                </a:solidFill>
                <a:latin typeface="+mj-lt"/>
              </a:endParaRPr>
            </a:p>
          </p:txBody>
        </p:sp>
        <p:sp>
          <p:nvSpPr>
            <p:cNvPr id="33" name="Line 42"/>
            <p:cNvSpPr>
              <a:spLocks noChangeShapeType="1"/>
            </p:cNvSpPr>
            <p:nvPr/>
          </p:nvSpPr>
          <p:spPr bwMode="auto">
            <a:xfrm>
              <a:off x="5768149" y="5711539"/>
              <a:ext cx="318142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4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+mj-lt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5105400" y="3429000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 dirty="0" smtClean="0">
                <a:solidFill>
                  <a:srgbClr val="FF0000"/>
                </a:solidFill>
                <a:latin typeface="+mj-lt"/>
              </a:rPr>
              <a:t>( 1,969 x 1000 = 1969 )</a:t>
            </a:r>
            <a:endParaRPr lang="en-US" sz="2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800600" y="5100935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 dirty="0" smtClean="0">
                <a:solidFill>
                  <a:srgbClr val="FF0000"/>
                </a:solidFill>
                <a:latin typeface="+mj-lt"/>
              </a:rPr>
              <a:t>( 19,54 x 1 000 000 = 19540000 )</a:t>
            </a:r>
            <a:endParaRPr lang="en-US" sz="2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800600" y="4191000"/>
            <a:ext cx="434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 dirty="0" smtClean="0">
                <a:solidFill>
                  <a:srgbClr val="FF0000"/>
                </a:solidFill>
                <a:latin typeface="+mj-lt"/>
              </a:rPr>
              <a:t>( 1 000 000 : 4  =  250 000 ) </a:t>
            </a:r>
            <a:endParaRPr lang="en-US" sz="2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133600" y="4977825"/>
            <a:ext cx="22860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 smtClean="0">
                <a:solidFill>
                  <a:srgbClr val="C00000"/>
                </a:solidFill>
                <a:latin typeface="+mj-lt"/>
              </a:rPr>
              <a:t>19 540 000</a:t>
            </a:r>
            <a:endParaRPr lang="en-US" sz="32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362200" y="2438400"/>
            <a:ext cx="17526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 smtClean="0">
                <a:solidFill>
                  <a:srgbClr val="C00000"/>
                </a:solidFill>
                <a:latin typeface="+mj-lt"/>
              </a:rPr>
              <a:t>1 000</a:t>
            </a:r>
            <a:endParaRPr lang="en-US" sz="32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438400" y="3290668"/>
            <a:ext cx="17526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 smtClean="0">
                <a:solidFill>
                  <a:srgbClr val="C00000"/>
                </a:solidFill>
                <a:latin typeface="+mj-lt"/>
              </a:rPr>
              <a:t>1 969</a:t>
            </a:r>
            <a:endParaRPr lang="en-US" sz="32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362200" y="4215825"/>
            <a:ext cx="17526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 smtClean="0">
                <a:solidFill>
                  <a:srgbClr val="C00000"/>
                </a:solidFill>
                <a:latin typeface="+mj-lt"/>
              </a:rPr>
              <a:t>250 000</a:t>
            </a:r>
            <a:endParaRPr lang="en-US" sz="3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23" name="Picture 22" descr="ngontay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04336" y="3824068"/>
            <a:ext cx="609600" cy="609600"/>
          </a:xfrm>
          <a:prstGeom prst="rect">
            <a:avLst/>
          </a:prstGeom>
          <a:noFill/>
        </p:spPr>
      </p:pic>
      <p:pic>
        <p:nvPicPr>
          <p:cNvPr id="34" name="Picture 33" descr="ngontay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71268" y="5486400"/>
            <a:ext cx="609600" cy="609600"/>
          </a:xfrm>
          <a:prstGeom prst="rect">
            <a:avLst/>
          </a:prstGeom>
          <a:noFill/>
        </p:spPr>
      </p:pic>
      <p:sp>
        <p:nvSpPr>
          <p:cNvPr id="43" name="TextBox 42"/>
          <p:cNvSpPr txBox="1"/>
          <p:nvPr/>
        </p:nvSpPr>
        <p:spPr>
          <a:xfrm>
            <a:off x="1117212" y="4856872"/>
            <a:ext cx="1016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smtClean="0">
                <a:solidFill>
                  <a:srgbClr val="FF0000"/>
                </a:solidFill>
                <a:latin typeface="+mj-lt"/>
              </a:rPr>
              <a:t>0000</a:t>
            </a:r>
            <a:endParaRPr lang="en-US" sz="2400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3.95005E-6 L 0.075 0.0020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27475E-6 L 0.12343 -3.27475E-6 " pathEditMode="relative" rAng="0" ptsTypes="AA">
                                      <p:cBhvr>
                                        <p:cTn id="59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" y="0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5" grpId="1"/>
      <p:bldP spid="36" grpId="0"/>
      <p:bldP spid="36" grpId="1"/>
      <p:bldP spid="37" grpId="0"/>
      <p:bldP spid="37" grpId="1"/>
      <p:bldP spid="38" grpId="0" animBg="1"/>
      <p:bldP spid="39" grpId="0" animBg="1"/>
      <p:bldP spid="40" grpId="0" animBg="1"/>
      <p:bldP spid="41" grpId="0" animBg="1"/>
      <p:bldP spid="43" grpId="0"/>
      <p:bldP spid="43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32"/>
          <p:cNvSpPr/>
          <p:nvPr/>
        </p:nvSpPr>
        <p:spPr>
          <a:xfrm>
            <a:off x="945853" y="959670"/>
            <a:ext cx="7969547" cy="1285384"/>
          </a:xfrm>
          <a:custGeom>
            <a:avLst/>
            <a:gdLst/>
            <a:ahLst/>
            <a:cxnLst/>
            <a:rect l="l" t="t" r="r" b="b"/>
            <a:pathLst>
              <a:path w="35452" h="6761" extrusionOk="0">
                <a:moveTo>
                  <a:pt x="13370" y="1"/>
                </a:moveTo>
                <a:lnTo>
                  <a:pt x="13370" y="1"/>
                </a:lnTo>
                <a:cubicBezTo>
                  <a:pt x="13358" y="32"/>
                  <a:pt x="13345" y="71"/>
                  <a:pt x="13334" y="71"/>
                </a:cubicBezTo>
                <a:cubicBezTo>
                  <a:pt x="13333" y="71"/>
                  <a:pt x="13331" y="70"/>
                  <a:pt x="13330" y="68"/>
                </a:cubicBezTo>
                <a:lnTo>
                  <a:pt x="13330" y="68"/>
                </a:lnTo>
                <a:cubicBezTo>
                  <a:pt x="13330" y="107"/>
                  <a:pt x="13330" y="147"/>
                  <a:pt x="13333" y="187"/>
                </a:cubicBezTo>
                <a:lnTo>
                  <a:pt x="11147" y="187"/>
                </a:lnTo>
                <a:cubicBezTo>
                  <a:pt x="11144" y="157"/>
                  <a:pt x="11144" y="123"/>
                  <a:pt x="11138" y="94"/>
                </a:cubicBezTo>
                <a:cubicBezTo>
                  <a:pt x="11134" y="123"/>
                  <a:pt x="11134" y="157"/>
                  <a:pt x="11131" y="187"/>
                </a:cubicBezTo>
                <a:lnTo>
                  <a:pt x="893" y="187"/>
                </a:lnTo>
                <a:cubicBezTo>
                  <a:pt x="893" y="187"/>
                  <a:pt x="318" y="633"/>
                  <a:pt x="195" y="1730"/>
                </a:cubicBezTo>
                <a:cubicBezTo>
                  <a:pt x="0" y="3433"/>
                  <a:pt x="519" y="3282"/>
                  <a:pt x="453" y="4115"/>
                </a:cubicBezTo>
                <a:cubicBezTo>
                  <a:pt x="351" y="5385"/>
                  <a:pt x="569" y="5877"/>
                  <a:pt x="404" y="6681"/>
                </a:cubicBezTo>
                <a:lnTo>
                  <a:pt x="10949" y="6681"/>
                </a:lnTo>
                <a:cubicBezTo>
                  <a:pt x="10955" y="6710"/>
                  <a:pt x="10963" y="6737"/>
                  <a:pt x="10972" y="6760"/>
                </a:cubicBezTo>
                <a:lnTo>
                  <a:pt x="10975" y="6681"/>
                </a:lnTo>
                <a:lnTo>
                  <a:pt x="19778" y="6681"/>
                </a:lnTo>
                <a:cubicBezTo>
                  <a:pt x="19784" y="6710"/>
                  <a:pt x="19795" y="6737"/>
                  <a:pt x="19804" y="6760"/>
                </a:cubicBezTo>
                <a:lnTo>
                  <a:pt x="19804" y="6681"/>
                </a:lnTo>
                <a:lnTo>
                  <a:pt x="28607" y="6681"/>
                </a:lnTo>
                <a:cubicBezTo>
                  <a:pt x="28613" y="6710"/>
                  <a:pt x="28624" y="6737"/>
                  <a:pt x="28633" y="6760"/>
                </a:cubicBezTo>
                <a:lnTo>
                  <a:pt x="28633" y="6681"/>
                </a:lnTo>
                <a:lnTo>
                  <a:pt x="35452" y="6681"/>
                </a:lnTo>
                <a:cubicBezTo>
                  <a:pt x="35452" y="6681"/>
                  <a:pt x="35412" y="6142"/>
                  <a:pt x="35161" y="5616"/>
                </a:cubicBezTo>
                <a:cubicBezTo>
                  <a:pt x="35038" y="5358"/>
                  <a:pt x="34860" y="5100"/>
                  <a:pt x="34612" y="4915"/>
                </a:cubicBezTo>
                <a:cubicBezTo>
                  <a:pt x="33858" y="4356"/>
                  <a:pt x="34454" y="3552"/>
                  <a:pt x="34371" y="2911"/>
                </a:cubicBezTo>
                <a:cubicBezTo>
                  <a:pt x="34288" y="2270"/>
                  <a:pt x="33799" y="1549"/>
                  <a:pt x="33465" y="1149"/>
                </a:cubicBezTo>
                <a:cubicBezTo>
                  <a:pt x="33343" y="1003"/>
                  <a:pt x="33220" y="834"/>
                  <a:pt x="33114" y="683"/>
                </a:cubicBezTo>
                <a:cubicBezTo>
                  <a:pt x="32929" y="414"/>
                  <a:pt x="32793" y="187"/>
                  <a:pt x="32793" y="187"/>
                </a:cubicBezTo>
                <a:lnTo>
                  <a:pt x="31018" y="187"/>
                </a:lnTo>
                <a:cubicBezTo>
                  <a:pt x="31021" y="123"/>
                  <a:pt x="31024" y="64"/>
                  <a:pt x="31028" y="1"/>
                </a:cubicBezTo>
                <a:lnTo>
                  <a:pt x="31028" y="1"/>
                </a:lnTo>
                <a:cubicBezTo>
                  <a:pt x="31019" y="32"/>
                  <a:pt x="31006" y="71"/>
                  <a:pt x="30994" y="71"/>
                </a:cubicBezTo>
                <a:cubicBezTo>
                  <a:pt x="30992" y="71"/>
                  <a:pt x="30990" y="70"/>
                  <a:pt x="30988" y="68"/>
                </a:cubicBezTo>
                <a:lnTo>
                  <a:pt x="30988" y="68"/>
                </a:lnTo>
                <a:cubicBezTo>
                  <a:pt x="30988" y="107"/>
                  <a:pt x="30991" y="147"/>
                  <a:pt x="30991" y="187"/>
                </a:cubicBezTo>
                <a:lnTo>
                  <a:pt x="28809" y="187"/>
                </a:lnTo>
                <a:cubicBezTo>
                  <a:pt x="28805" y="157"/>
                  <a:pt x="28802" y="123"/>
                  <a:pt x="28799" y="94"/>
                </a:cubicBezTo>
                <a:cubicBezTo>
                  <a:pt x="28796" y="123"/>
                  <a:pt x="28792" y="157"/>
                  <a:pt x="28789" y="187"/>
                </a:cubicBezTo>
                <a:lnTo>
                  <a:pt x="22189" y="187"/>
                </a:lnTo>
                <a:cubicBezTo>
                  <a:pt x="22192" y="123"/>
                  <a:pt x="22195" y="64"/>
                  <a:pt x="22199" y="1"/>
                </a:cubicBezTo>
                <a:lnTo>
                  <a:pt x="22199" y="1"/>
                </a:lnTo>
                <a:cubicBezTo>
                  <a:pt x="22190" y="32"/>
                  <a:pt x="22175" y="71"/>
                  <a:pt x="22164" y="71"/>
                </a:cubicBezTo>
                <a:cubicBezTo>
                  <a:pt x="22162" y="71"/>
                  <a:pt x="22160" y="70"/>
                  <a:pt x="22159" y="68"/>
                </a:cubicBezTo>
                <a:lnTo>
                  <a:pt x="22159" y="68"/>
                </a:lnTo>
                <a:cubicBezTo>
                  <a:pt x="22159" y="107"/>
                  <a:pt x="22159" y="147"/>
                  <a:pt x="22162" y="187"/>
                </a:cubicBezTo>
                <a:lnTo>
                  <a:pt x="19976" y="187"/>
                </a:lnTo>
                <a:cubicBezTo>
                  <a:pt x="19976" y="157"/>
                  <a:pt x="19973" y="123"/>
                  <a:pt x="19967" y="94"/>
                </a:cubicBezTo>
                <a:cubicBezTo>
                  <a:pt x="19967" y="123"/>
                  <a:pt x="19963" y="157"/>
                  <a:pt x="19960" y="187"/>
                </a:cubicBezTo>
                <a:lnTo>
                  <a:pt x="13360" y="187"/>
                </a:lnTo>
                <a:cubicBezTo>
                  <a:pt x="13363" y="123"/>
                  <a:pt x="13366" y="64"/>
                  <a:pt x="1337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28575" dist="19050" dir="1932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39" name="Google Shape;939;p32"/>
          <p:cNvSpPr txBox="1">
            <a:spLocks noGrp="1"/>
          </p:cNvSpPr>
          <p:nvPr>
            <p:ph type="title"/>
          </p:nvPr>
        </p:nvSpPr>
        <p:spPr>
          <a:xfrm>
            <a:off x="1085850" y="1060592"/>
            <a:ext cx="7496700" cy="15413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vi-VN" sz="21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Một hình hộp chữ nhật bằng bìa có chiều dài 5</a:t>
            </a:r>
            <a:r>
              <a:rPr lang="en-US" sz="21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 </a:t>
            </a:r>
            <a:r>
              <a:rPr lang="vi-VN" sz="21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dm; chiều rộng 3</a:t>
            </a:r>
            <a:r>
              <a:rPr lang="en-US" sz="21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 </a:t>
            </a:r>
            <a:r>
              <a:rPr lang="vi-VN" sz="21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dm và chiều cao 2</a:t>
            </a:r>
            <a:r>
              <a:rPr lang="en-US" sz="21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 </a:t>
            </a:r>
            <a:r>
              <a:rPr lang="vi-VN" sz="21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dm. Hỏi có thể xếp được bao nhiêu hình lập phương 1</a:t>
            </a:r>
            <a:r>
              <a:rPr lang="en-US" sz="21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 </a:t>
            </a:r>
            <a:r>
              <a:rPr kumimoji="1" lang="en-US" sz="2100" b="1" kern="1200">
                <a:solidFill>
                  <a:schemeClr val="accent6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d</a:t>
            </a:r>
            <a:r>
              <a:rPr kumimoji="1" lang="vi-VN" sz="2100" b="1" kern="1200">
                <a:solidFill>
                  <a:schemeClr val="accent6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m</a:t>
            </a:r>
            <a:r>
              <a:rPr kumimoji="1" lang="vi-VN" sz="2100" b="1" kern="1200" baseline="30000">
                <a:solidFill>
                  <a:schemeClr val="accent6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3</a:t>
            </a:r>
            <a:r>
              <a:rPr lang="vi-VN" sz="21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 để đầy cái hộp đó?</a:t>
            </a:r>
            <a:endParaRPr sz="2100" b="1">
              <a:solidFill>
                <a:schemeClr val="accent6">
                  <a:lumMod val="25000"/>
                </a:schemeClr>
              </a:solidFill>
              <a:latin typeface="+mn-lt"/>
            </a:endParaRPr>
          </a:p>
        </p:txBody>
      </p:sp>
      <p:grpSp>
        <p:nvGrpSpPr>
          <p:cNvPr id="257" name="Group 7">
            <a:extLst>
              <a:ext uri="{FF2B5EF4-FFF2-40B4-BE49-F238E27FC236}">
                <a16:creationId xmlns:a16="http://schemas.microsoft.com/office/drawing/2014/main" xmlns="" id="{E1C2238E-7049-4425-8624-D8116E7A1CEB}"/>
              </a:ext>
            </a:extLst>
          </p:cNvPr>
          <p:cNvGrpSpPr>
            <a:grpSpLocks/>
          </p:cNvGrpSpPr>
          <p:nvPr/>
        </p:nvGrpSpPr>
        <p:grpSpPr bwMode="auto">
          <a:xfrm>
            <a:off x="819272" y="2658591"/>
            <a:ext cx="3215706" cy="1749028"/>
            <a:chOff x="1200" y="2225"/>
            <a:chExt cx="2592" cy="1296"/>
          </a:xfrm>
        </p:grpSpPr>
        <p:sp>
          <p:nvSpPr>
            <p:cNvPr id="259" name="AutoShape 9">
              <a:extLst>
                <a:ext uri="{FF2B5EF4-FFF2-40B4-BE49-F238E27FC236}">
                  <a16:creationId xmlns:a16="http://schemas.microsoft.com/office/drawing/2014/main" xmlns="" id="{F0D49F91-776A-44B6-A3EB-9C08079ED4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3064"/>
              <a:ext cx="2592" cy="440"/>
            </a:xfrm>
            <a:prstGeom prst="parallelogram">
              <a:avLst>
                <a:gd name="adj" fmla="val 101645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685800"/>
              <a:endParaRPr lang="vi-VN" altLang="vi-VN" sz="2400">
                <a:solidFill>
                  <a:srgbClr val="434343"/>
                </a:solidFill>
              </a:endParaRPr>
            </a:p>
          </p:txBody>
        </p:sp>
        <p:sp>
          <p:nvSpPr>
            <p:cNvPr id="260" name="Line 10">
              <a:extLst>
                <a:ext uri="{FF2B5EF4-FFF2-40B4-BE49-F238E27FC236}">
                  <a16:creationId xmlns:a16="http://schemas.microsoft.com/office/drawing/2014/main" xmlns="" id="{6EE6B788-279E-4D59-BD4D-D093AE5E0E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91" y="2225"/>
              <a:ext cx="0" cy="8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/>
              <a:endParaRPr lang="en-US"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258" name="AutoShape 8">
              <a:extLst>
                <a:ext uri="{FF2B5EF4-FFF2-40B4-BE49-F238E27FC236}">
                  <a16:creationId xmlns:a16="http://schemas.microsoft.com/office/drawing/2014/main" xmlns="" id="{F936620B-0494-40E1-A02E-39B4A9D612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2225"/>
              <a:ext cx="2592" cy="1296"/>
            </a:xfrm>
            <a:prstGeom prst="cube">
              <a:avLst>
                <a:gd name="adj" fmla="val 34509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685800"/>
              <a:endParaRPr lang="vi-VN" altLang="vi-VN" sz="2400">
                <a:solidFill>
                  <a:srgbClr val="434343"/>
                </a:solidFill>
              </a:endParaRPr>
            </a:p>
          </p:txBody>
        </p:sp>
      </p:grpSp>
      <p:sp>
        <p:nvSpPr>
          <p:cNvPr id="272" name="Text Box 4">
            <a:extLst>
              <a:ext uri="{FF2B5EF4-FFF2-40B4-BE49-F238E27FC236}">
                <a16:creationId xmlns:a16="http://schemas.microsoft.com/office/drawing/2014/main" xmlns="" id="{10837590-0A65-48F3-A6F9-18430FE9F0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7350" y="4453846"/>
            <a:ext cx="9715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85800">
              <a:spcBef>
                <a:spcPct val="50000"/>
              </a:spcBef>
            </a:pPr>
            <a:r>
              <a:rPr lang="en-US" altLang="vi-VN" sz="2400" b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dm</a:t>
            </a:r>
          </a:p>
        </p:txBody>
      </p:sp>
      <p:sp>
        <p:nvSpPr>
          <p:cNvPr id="273" name="Text Box 5">
            <a:extLst>
              <a:ext uri="{FF2B5EF4-FFF2-40B4-BE49-F238E27FC236}">
                <a16:creationId xmlns:a16="http://schemas.microsoft.com/office/drawing/2014/main" xmlns="" id="{599673EE-7D3C-4A16-9452-4E285887F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9751" y="3013614"/>
            <a:ext cx="9715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85800">
              <a:spcBef>
                <a:spcPct val="50000"/>
              </a:spcBef>
            </a:pPr>
            <a:r>
              <a:rPr lang="en-US" altLang="vi-VN" sz="2400" b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dm</a:t>
            </a:r>
          </a:p>
        </p:txBody>
      </p:sp>
      <p:sp>
        <p:nvSpPr>
          <p:cNvPr id="274" name="Text Box 6">
            <a:extLst>
              <a:ext uri="{FF2B5EF4-FFF2-40B4-BE49-F238E27FC236}">
                <a16:creationId xmlns:a16="http://schemas.microsoft.com/office/drawing/2014/main" xmlns="" id="{E11CFFCD-C7FD-4F78-A69C-101FAF20CF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5500" y="3940900"/>
            <a:ext cx="10287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85800">
              <a:spcBef>
                <a:spcPct val="50000"/>
              </a:spcBef>
            </a:pPr>
            <a:r>
              <a:rPr lang="en-US" altLang="vi-VN" sz="2400" b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dm</a:t>
            </a:r>
          </a:p>
        </p:txBody>
      </p:sp>
      <p:grpSp>
        <p:nvGrpSpPr>
          <p:cNvPr id="275" name="Google Shape;1715;p45">
            <a:extLst>
              <a:ext uri="{FF2B5EF4-FFF2-40B4-BE49-F238E27FC236}">
                <a16:creationId xmlns:a16="http://schemas.microsoft.com/office/drawing/2014/main" xmlns="" id="{8CDA4E0E-D08E-4764-A3C1-6F9CDD0EC1E6}"/>
              </a:ext>
            </a:extLst>
          </p:cNvPr>
          <p:cNvGrpSpPr/>
          <p:nvPr/>
        </p:nvGrpSpPr>
        <p:grpSpPr>
          <a:xfrm>
            <a:off x="4936272" y="2345977"/>
            <a:ext cx="4036276" cy="3633170"/>
            <a:chOff x="1646025" y="1811100"/>
            <a:chExt cx="2792400" cy="2792400"/>
          </a:xfrm>
        </p:grpSpPr>
        <p:sp>
          <p:nvSpPr>
            <p:cNvPr id="276" name="Google Shape;1716;p45">
              <a:extLst>
                <a:ext uri="{FF2B5EF4-FFF2-40B4-BE49-F238E27FC236}">
                  <a16:creationId xmlns:a16="http://schemas.microsoft.com/office/drawing/2014/main" xmlns="" id="{24093A98-424B-4F3A-B0B8-7CA9A183703B}"/>
                </a:ext>
              </a:extLst>
            </p:cNvPr>
            <p:cNvSpPr/>
            <p:nvPr/>
          </p:nvSpPr>
          <p:spPr>
            <a:xfrm>
              <a:off x="1646025" y="1811100"/>
              <a:ext cx="2792400" cy="27924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  <a:effectLst>
              <a:outerShdw blurRad="28575" dist="19050" dir="195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sp>
          <p:nvSpPr>
            <p:cNvPr id="277" name="Google Shape;1717;p45">
              <a:extLst>
                <a:ext uri="{FF2B5EF4-FFF2-40B4-BE49-F238E27FC236}">
                  <a16:creationId xmlns:a16="http://schemas.microsoft.com/office/drawing/2014/main" xmlns="" id="{9DA6BFE1-D26C-47BE-829E-02E2F90C875F}"/>
                </a:ext>
              </a:extLst>
            </p:cNvPr>
            <p:cNvSpPr/>
            <p:nvPr/>
          </p:nvSpPr>
          <p:spPr>
            <a:xfrm>
              <a:off x="1646025" y="1811100"/>
              <a:ext cx="2792400" cy="562649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8F357D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800"/>
              <a:endParaRPr sz="1350">
                <a:solidFill>
                  <a:srgbClr val="434343"/>
                </a:solidFill>
                <a:latin typeface="Arial"/>
              </a:endParaRPr>
            </a:p>
          </p:txBody>
        </p:sp>
        <p:cxnSp>
          <p:nvCxnSpPr>
            <p:cNvPr id="278" name="Google Shape;1718;p45">
              <a:extLst>
                <a:ext uri="{FF2B5EF4-FFF2-40B4-BE49-F238E27FC236}">
                  <a16:creationId xmlns:a16="http://schemas.microsoft.com/office/drawing/2014/main" xmlns="" id="{2717DA09-74EF-4374-81F7-F624108C1014}"/>
                </a:ext>
              </a:extLst>
            </p:cNvPr>
            <p:cNvCxnSpPr/>
            <p:nvPr/>
          </p:nvCxnSpPr>
          <p:spPr>
            <a:xfrm>
              <a:off x="1908700" y="3291142"/>
              <a:ext cx="22671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1719;p45">
              <a:extLst>
                <a:ext uri="{FF2B5EF4-FFF2-40B4-BE49-F238E27FC236}">
                  <a16:creationId xmlns:a16="http://schemas.microsoft.com/office/drawing/2014/main" xmlns="" id="{74AE7D58-E0AE-4EB6-AD10-EFEFC772843C}"/>
                </a:ext>
              </a:extLst>
            </p:cNvPr>
            <p:cNvCxnSpPr/>
            <p:nvPr/>
          </p:nvCxnSpPr>
          <p:spPr>
            <a:xfrm>
              <a:off x="1908700" y="3534871"/>
              <a:ext cx="22671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1720;p45">
              <a:extLst>
                <a:ext uri="{FF2B5EF4-FFF2-40B4-BE49-F238E27FC236}">
                  <a16:creationId xmlns:a16="http://schemas.microsoft.com/office/drawing/2014/main" xmlns="" id="{AC9476F2-93FB-44C5-9F9D-E7481806D47E}"/>
                </a:ext>
              </a:extLst>
            </p:cNvPr>
            <p:cNvCxnSpPr/>
            <p:nvPr/>
          </p:nvCxnSpPr>
          <p:spPr>
            <a:xfrm>
              <a:off x="1908700" y="3770196"/>
              <a:ext cx="22671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1721;p45">
              <a:extLst>
                <a:ext uri="{FF2B5EF4-FFF2-40B4-BE49-F238E27FC236}">
                  <a16:creationId xmlns:a16="http://schemas.microsoft.com/office/drawing/2014/main" xmlns="" id="{2A6A8812-53E2-4B66-A772-1921D968079A}"/>
                </a:ext>
              </a:extLst>
            </p:cNvPr>
            <p:cNvCxnSpPr/>
            <p:nvPr/>
          </p:nvCxnSpPr>
          <p:spPr>
            <a:xfrm>
              <a:off x="1908700" y="4005521"/>
              <a:ext cx="22671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1722;p45">
              <a:extLst>
                <a:ext uri="{FF2B5EF4-FFF2-40B4-BE49-F238E27FC236}">
                  <a16:creationId xmlns:a16="http://schemas.microsoft.com/office/drawing/2014/main" xmlns="" id="{ADDE831C-2FF9-4150-93B3-9CC63B31D4B0}"/>
                </a:ext>
              </a:extLst>
            </p:cNvPr>
            <p:cNvCxnSpPr/>
            <p:nvPr/>
          </p:nvCxnSpPr>
          <p:spPr>
            <a:xfrm>
              <a:off x="1908700" y="3031829"/>
              <a:ext cx="22671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939;p32">
            <a:extLst>
              <a:ext uri="{FF2B5EF4-FFF2-40B4-BE49-F238E27FC236}">
                <a16:creationId xmlns:a16="http://schemas.microsoft.com/office/drawing/2014/main" xmlns="" id="{71DE04F3-8185-4D16-9305-0E5A2E8DCF83}"/>
              </a:ext>
            </a:extLst>
          </p:cNvPr>
          <p:cNvSpPr txBox="1">
            <a:spLocks/>
          </p:cNvSpPr>
          <p:nvPr/>
        </p:nvSpPr>
        <p:spPr>
          <a:xfrm>
            <a:off x="5734779" y="2367210"/>
            <a:ext cx="2215689" cy="526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44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685800">
              <a:buClr>
                <a:srgbClr val="434343"/>
              </a:buClr>
            </a:pPr>
            <a:r>
              <a:rPr lang="en-US" sz="2700" b="1" kern="0">
                <a:solidFill>
                  <a:srgbClr val="FFFBEF"/>
                </a:solidFill>
                <a:latin typeface="Arial"/>
              </a:rPr>
              <a:t>Hướng dẫn</a:t>
            </a:r>
            <a:endParaRPr lang="vi-VN" sz="2700" b="1" kern="0">
              <a:solidFill>
                <a:srgbClr val="FFFBEF"/>
              </a:solidFill>
              <a:latin typeface="Arial" panose="020B0604020202020204" pitchFamily="34" charset="0"/>
            </a:endParaRPr>
          </a:p>
        </p:txBody>
      </p:sp>
      <p:sp>
        <p:nvSpPr>
          <p:cNvPr id="284" name="Google Shape;939;p32">
            <a:extLst>
              <a:ext uri="{FF2B5EF4-FFF2-40B4-BE49-F238E27FC236}">
                <a16:creationId xmlns:a16="http://schemas.microsoft.com/office/drawing/2014/main" xmlns="" id="{B7984E09-87AB-456B-A4E3-938A25373482}"/>
              </a:ext>
            </a:extLst>
          </p:cNvPr>
          <p:cNvSpPr txBox="1">
            <a:spLocks/>
          </p:cNvSpPr>
          <p:nvPr/>
        </p:nvSpPr>
        <p:spPr>
          <a:xfrm>
            <a:off x="4948085" y="3087920"/>
            <a:ext cx="4036275" cy="1049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44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algn="just" defTabSz="685800">
              <a:buClr>
                <a:srgbClr val="434343"/>
              </a:buClr>
            </a:pPr>
            <a:r>
              <a:rPr lang="en-US" sz="2100" kern="0">
                <a:solidFill>
                  <a:srgbClr val="BFE8E0">
                    <a:lumMod val="25000"/>
                  </a:srgbClr>
                </a:solidFill>
                <a:latin typeface="Arial"/>
              </a:rPr>
              <a:t>- Dựa vào chiều dài hình hộp chữ nhật tìm số hình lập phương trong 1 hàng.</a:t>
            </a:r>
            <a:endParaRPr lang="vi-VN" sz="2100" kern="0">
              <a:solidFill>
                <a:srgbClr val="BFE8E0">
                  <a:lumMod val="25000"/>
                </a:srgbClr>
              </a:solidFill>
              <a:latin typeface="Arial" panose="020B0604020202020204" pitchFamily="34" charset="0"/>
            </a:endParaRPr>
          </a:p>
        </p:txBody>
      </p:sp>
      <p:sp>
        <p:nvSpPr>
          <p:cNvPr id="285" name="Google Shape;939;p32">
            <a:extLst>
              <a:ext uri="{FF2B5EF4-FFF2-40B4-BE49-F238E27FC236}">
                <a16:creationId xmlns:a16="http://schemas.microsoft.com/office/drawing/2014/main" xmlns="" id="{34283026-4AFF-47BE-9FDD-4C606E0CCA93}"/>
              </a:ext>
            </a:extLst>
          </p:cNvPr>
          <p:cNvSpPr txBox="1">
            <a:spLocks/>
          </p:cNvSpPr>
          <p:nvPr/>
        </p:nvSpPr>
        <p:spPr>
          <a:xfrm>
            <a:off x="5027889" y="4104803"/>
            <a:ext cx="3936635" cy="1865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44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algn="just" defTabSz="685800">
              <a:lnSpc>
                <a:spcPct val="125000"/>
              </a:lnSpc>
              <a:buClr>
                <a:srgbClr val="434343"/>
              </a:buClr>
            </a:pPr>
            <a:r>
              <a:rPr lang="en-US" sz="2100" kern="0">
                <a:solidFill>
                  <a:srgbClr val="BFE8E0">
                    <a:lumMod val="25000"/>
                  </a:srgbClr>
                </a:solidFill>
                <a:latin typeface="Arial"/>
              </a:rPr>
              <a:t>- Dựa vào chiều rộng tìm số hình lập phương trong 1 lớp. </a:t>
            </a:r>
          </a:p>
          <a:p>
            <a:pPr algn="just" defTabSz="685800">
              <a:lnSpc>
                <a:spcPct val="125000"/>
              </a:lnSpc>
              <a:buClr>
                <a:srgbClr val="434343"/>
              </a:buClr>
            </a:pPr>
            <a:r>
              <a:rPr lang="en-US" sz="2100" kern="0">
                <a:solidFill>
                  <a:srgbClr val="BFE8E0">
                    <a:lumMod val="25000"/>
                  </a:srgbClr>
                </a:solidFill>
                <a:latin typeface="Arial"/>
              </a:rPr>
              <a:t>- Dựa vào chiều cao tìm tổng số hình lập phương.</a:t>
            </a:r>
            <a:endParaRPr lang="vi-VN" sz="2100" kern="0">
              <a:solidFill>
                <a:srgbClr val="BFE8E0">
                  <a:lumMod val="25000"/>
                </a:srgb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9039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" grpId="0"/>
      <p:bldP spid="273" grpId="0"/>
      <p:bldP spid="274" grpId="0"/>
      <p:bldP spid="283" grpId="0"/>
      <p:bldP spid="284" grpId="0"/>
      <p:bldP spid="28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" y="-149225"/>
            <a:ext cx="9144000" cy="715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hoahong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33600" y="4543425"/>
            <a:ext cx="86677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 descr="hoahong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4200" y="4543425"/>
            <a:ext cx="86677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 descr="hoahong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14800" y="4619625"/>
            <a:ext cx="86677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 descr="hoahong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400" y="4695825"/>
            <a:ext cx="86677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9" descr="hoahong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9800" y="4543425"/>
            <a:ext cx="86677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 descr="hoahong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95400" y="4543425"/>
            <a:ext cx="86677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1" name="ConCaoCao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6324600" y="6096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1904033" y="2133600"/>
            <a:ext cx="5288307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66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Chúc</a:t>
            </a:r>
            <a:r>
              <a:rPr lang="en-US" sz="6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66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các</a:t>
            </a:r>
            <a:r>
              <a:rPr lang="en-US" sz="6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66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em</a:t>
            </a:r>
            <a:r>
              <a:rPr lang="en-US" sz="6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</a:p>
          <a:p>
            <a:pPr algn="ctr"/>
            <a:r>
              <a:rPr lang="en-US" sz="66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học</a:t>
            </a:r>
            <a:r>
              <a:rPr lang="en-US" sz="6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66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tốt</a:t>
            </a:r>
            <a:endParaRPr lang="en-US" sz="6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3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0"/>
          <p:cNvSpPr/>
          <p:nvPr/>
        </p:nvSpPr>
        <p:spPr>
          <a:xfrm rot="-180842">
            <a:off x="2168181" y="2245840"/>
            <a:ext cx="5089340" cy="2567052"/>
          </a:xfrm>
          <a:prstGeom prst="wedgeRectCallout">
            <a:avLst>
              <a:gd name="adj1" fmla="val 33265"/>
              <a:gd name="adj2" fmla="val 61268"/>
            </a:avLst>
          </a:prstGeom>
          <a:solidFill>
            <a:schemeClr val="lt1"/>
          </a:solidFill>
          <a:ln>
            <a:noFill/>
          </a:ln>
          <a:effectLst>
            <a:outerShdw blurRad="28575" dist="28575" dir="19320000" algn="bl" rotWithShape="0">
              <a:srgbClr val="434343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04" name="Google Shape;304;p20"/>
          <p:cNvSpPr txBox="1">
            <a:spLocks noGrp="1"/>
          </p:cNvSpPr>
          <p:nvPr>
            <p:ph type="ctrTitle"/>
          </p:nvPr>
        </p:nvSpPr>
        <p:spPr>
          <a:xfrm rot="-193354">
            <a:off x="1323477" y="2714178"/>
            <a:ext cx="5804696" cy="116218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sz="5400" dirty="0" err="1" smtClean="0">
                <a:solidFill>
                  <a:srgbClr val="F95858"/>
                </a:solidFill>
                <a:latin typeface="#9Slide07 Stormtrooper" panose="020B0500000000000000" pitchFamily="34" charset="0"/>
              </a:rPr>
              <a:t>Tiết</a:t>
            </a:r>
            <a:r>
              <a:rPr lang="en-US" sz="5400" dirty="0" smtClean="0">
                <a:solidFill>
                  <a:srgbClr val="F95858"/>
                </a:solidFill>
                <a:latin typeface="#9Slide07 Stormtrooper" panose="020B0500000000000000" pitchFamily="34" charset="0"/>
              </a:rPr>
              <a:t> 112. </a:t>
            </a:r>
            <a:r>
              <a:rPr lang="en-US" sz="5400" dirty="0" err="1" smtClean="0">
                <a:solidFill>
                  <a:srgbClr val="F95858"/>
                </a:solidFill>
                <a:latin typeface="#9Slide07 Stormtrooper" panose="020B0500000000000000" pitchFamily="34" charset="0"/>
              </a:rPr>
              <a:t>Mét</a:t>
            </a:r>
            <a:r>
              <a:rPr lang="en-US" sz="5400" dirty="0" smtClean="0">
                <a:solidFill>
                  <a:srgbClr val="F95858"/>
                </a:solidFill>
                <a:latin typeface="#9Slide07 Stormtrooper" panose="020B0500000000000000" pitchFamily="34" charset="0"/>
              </a:rPr>
              <a:t> </a:t>
            </a:r>
            <a:r>
              <a:rPr lang="en-US" sz="5400" dirty="0" err="1">
                <a:solidFill>
                  <a:srgbClr val="F95858"/>
                </a:solidFill>
                <a:latin typeface="#9Slide07 Stormtrooper" panose="020B0500000000000000" pitchFamily="34" charset="0"/>
              </a:rPr>
              <a:t>khối</a:t>
            </a:r>
            <a:endParaRPr sz="5400" dirty="0">
              <a:solidFill>
                <a:srgbClr val="F95858"/>
              </a:solidFill>
              <a:latin typeface="#9Slide07 Stormtrooper" panose="020B0500000000000000" pitchFamily="34" charset="0"/>
            </a:endParaRPr>
          </a:p>
        </p:txBody>
      </p:sp>
      <p:sp>
        <p:nvSpPr>
          <p:cNvPr id="305" name="Google Shape;305;p20"/>
          <p:cNvSpPr txBox="1">
            <a:spLocks noGrp="1"/>
          </p:cNvSpPr>
          <p:nvPr>
            <p:ph type="subTitle" idx="1"/>
          </p:nvPr>
        </p:nvSpPr>
        <p:spPr>
          <a:xfrm rot="-193396">
            <a:off x="2866560" y="3916133"/>
            <a:ext cx="3644165" cy="7425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-US" sz="3600" dirty="0" err="1">
                <a:latin typeface="#9Slide03 Philosopher Bold" panose="00000800000000000000" pitchFamily="2" charset="0"/>
              </a:rPr>
              <a:t>Trang</a:t>
            </a:r>
            <a:r>
              <a:rPr lang="en-US" sz="3600" dirty="0">
                <a:latin typeface="#9Slide03 Philosopher Bold" panose="00000800000000000000" pitchFamily="2" charset="0"/>
              </a:rPr>
              <a:t> 117</a:t>
            </a:r>
            <a:endParaRPr sz="3600" dirty="0">
              <a:latin typeface="#9Slide03 Philosopher Bold" panose="00000800000000000000" pitchFamily="2" charset="0"/>
            </a:endParaRPr>
          </a:p>
        </p:txBody>
      </p:sp>
      <p:grpSp>
        <p:nvGrpSpPr>
          <p:cNvPr id="306" name="Google Shape;306;p20"/>
          <p:cNvGrpSpPr/>
          <p:nvPr/>
        </p:nvGrpSpPr>
        <p:grpSpPr>
          <a:xfrm rot="889286">
            <a:off x="6044070" y="1933238"/>
            <a:ext cx="1912774" cy="1010181"/>
            <a:chOff x="5862862" y="867279"/>
            <a:chExt cx="1912829" cy="1010210"/>
          </a:xfrm>
        </p:grpSpPr>
        <p:sp>
          <p:nvSpPr>
            <p:cNvPr id="307" name="Google Shape;307;p20"/>
            <p:cNvSpPr/>
            <p:nvPr/>
          </p:nvSpPr>
          <p:spPr>
            <a:xfrm rot="1233980">
              <a:off x="7702903" y="1677825"/>
              <a:ext cx="968" cy="7906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20"/>
            <p:cNvSpPr/>
            <p:nvPr/>
          </p:nvSpPr>
          <p:spPr>
            <a:xfrm rot="1233980">
              <a:off x="5865970" y="1190581"/>
              <a:ext cx="1906613" cy="363607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42863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20"/>
            <p:cNvSpPr/>
            <p:nvPr/>
          </p:nvSpPr>
          <p:spPr>
            <a:xfrm rot="1233980">
              <a:off x="7060840" y="1317101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2" y="2842"/>
                    <a:pt x="70" y="2877"/>
                    <a:pt x="67" y="2877"/>
                  </a:cubicBezTo>
                  <a:cubicBezTo>
                    <a:pt x="64" y="2877"/>
                    <a:pt x="60" y="2849"/>
                    <a:pt x="57" y="2821"/>
                  </a:cubicBezTo>
                  <a:lnTo>
                    <a:pt x="70" y="2732"/>
                  </a:lnTo>
                  <a:close/>
                  <a:moveTo>
                    <a:pt x="2382" y="3356"/>
                  </a:moveTo>
                  <a:cubicBezTo>
                    <a:pt x="2379" y="3382"/>
                    <a:pt x="2374" y="3429"/>
                    <a:pt x="2368" y="3485"/>
                  </a:cubicBezTo>
                  <a:lnTo>
                    <a:pt x="2368" y="3476"/>
                  </a:lnTo>
                  <a:cubicBezTo>
                    <a:pt x="2375" y="3416"/>
                    <a:pt x="2380" y="3378"/>
                    <a:pt x="2382" y="3356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9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21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32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6" y="2510"/>
                    <a:pt x="2217" y="2580"/>
                  </a:cubicBezTo>
                  <a:cubicBezTo>
                    <a:pt x="2246" y="2199"/>
                    <a:pt x="2279" y="1819"/>
                    <a:pt x="2325" y="1436"/>
                  </a:cubicBezTo>
                  <a:cubicBezTo>
                    <a:pt x="2332" y="1280"/>
                    <a:pt x="2332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lnTo>
                    <a:pt x="2309" y="5698"/>
                  </a:ln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51" y="6336"/>
                  </a:moveTo>
                  <a:cubicBezTo>
                    <a:pt x="2448" y="6350"/>
                    <a:pt x="2448" y="6362"/>
                    <a:pt x="2444" y="6376"/>
                  </a:cubicBezTo>
                  <a:cubicBezTo>
                    <a:pt x="2448" y="6359"/>
                    <a:pt x="2448" y="6346"/>
                    <a:pt x="2451" y="6336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22" y="886"/>
                  </a:lnTo>
                  <a:lnTo>
                    <a:pt x="222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9" y="1371"/>
                    <a:pt x="173" y="1181"/>
                  </a:cubicBezTo>
                  <a:lnTo>
                    <a:pt x="173" y="1181"/>
                  </a:lnTo>
                  <a:cubicBezTo>
                    <a:pt x="153" y="1270"/>
                    <a:pt x="163" y="1405"/>
                    <a:pt x="169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9" y="1986"/>
                  </a:cubicBezTo>
                  <a:cubicBezTo>
                    <a:pt x="119" y="1986"/>
                    <a:pt x="130" y="1664"/>
                    <a:pt x="124" y="1664"/>
                  </a:cubicBezTo>
                  <a:lnTo>
                    <a:pt x="124" y="1664"/>
                  </a:lnTo>
                  <a:cubicBezTo>
                    <a:pt x="123" y="1664"/>
                    <a:pt x="122" y="1673"/>
                    <a:pt x="120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7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4" y="3856"/>
                    <a:pt x="54" y="4071"/>
                  </a:cubicBezTo>
                  <a:cubicBezTo>
                    <a:pt x="54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40" y="6161"/>
                    <a:pt x="169" y="6323"/>
                    <a:pt x="199" y="6495"/>
                  </a:cubicBezTo>
                  <a:lnTo>
                    <a:pt x="2306" y="6495"/>
                  </a:lnTo>
                  <a:cubicBezTo>
                    <a:pt x="2296" y="6409"/>
                    <a:pt x="2283" y="6323"/>
                    <a:pt x="2272" y="6240"/>
                  </a:cubicBezTo>
                  <a:cubicBezTo>
                    <a:pt x="2252" y="6062"/>
                    <a:pt x="2240" y="5883"/>
                    <a:pt x="2226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20" y="4738"/>
                    <a:pt x="2245" y="5003"/>
                    <a:pt x="2257" y="5003"/>
                  </a:cubicBezTo>
                  <a:cubicBezTo>
                    <a:pt x="2260" y="5003"/>
                    <a:pt x="2262" y="4981"/>
                    <a:pt x="2263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5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27" y="5816"/>
                    <a:pt x="2326" y="5962"/>
                    <a:pt x="2329" y="6111"/>
                  </a:cubicBezTo>
                  <a:lnTo>
                    <a:pt x="2329" y="6111"/>
                  </a:lnTo>
                  <a:lnTo>
                    <a:pt x="2332" y="6104"/>
                  </a:lnTo>
                  <a:lnTo>
                    <a:pt x="2332" y="6104"/>
                  </a:lnTo>
                  <a:cubicBezTo>
                    <a:pt x="2332" y="6108"/>
                    <a:pt x="2332" y="6108"/>
                    <a:pt x="2329" y="6111"/>
                  </a:cubicBezTo>
                  <a:lnTo>
                    <a:pt x="2329" y="6111"/>
                  </a:lnTo>
                  <a:cubicBezTo>
                    <a:pt x="2329" y="6111"/>
                    <a:pt x="2329" y="6111"/>
                    <a:pt x="2329" y="6111"/>
                  </a:cubicBezTo>
                  <a:lnTo>
                    <a:pt x="2329" y="6111"/>
                  </a:lnTo>
                  <a:lnTo>
                    <a:pt x="2329" y="6112"/>
                  </a:lnTo>
                  <a:cubicBezTo>
                    <a:pt x="2329" y="6112"/>
                    <a:pt x="2329" y="6112"/>
                    <a:pt x="2329" y="6111"/>
                  </a:cubicBezTo>
                  <a:lnTo>
                    <a:pt x="2329" y="6111"/>
                  </a:lnTo>
                  <a:cubicBezTo>
                    <a:pt x="2331" y="6249"/>
                    <a:pt x="2338" y="6390"/>
                    <a:pt x="2362" y="6495"/>
                  </a:cubicBezTo>
                  <a:lnTo>
                    <a:pt x="2388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5" y="6383"/>
                    <a:pt x="2473" y="6300"/>
                    <a:pt x="2462" y="6300"/>
                  </a:cubicBezTo>
                  <a:cubicBezTo>
                    <a:pt x="2458" y="6300"/>
                    <a:pt x="2454" y="6311"/>
                    <a:pt x="2451" y="6336"/>
                  </a:cubicBezTo>
                  <a:cubicBezTo>
                    <a:pt x="2464" y="6211"/>
                    <a:pt x="2461" y="6098"/>
                    <a:pt x="2458" y="5976"/>
                  </a:cubicBezTo>
                  <a:cubicBezTo>
                    <a:pt x="2451" y="5843"/>
                    <a:pt x="2441" y="5701"/>
                    <a:pt x="2464" y="5512"/>
                  </a:cubicBezTo>
                  <a:lnTo>
                    <a:pt x="2464" y="5512"/>
                  </a:lnTo>
                  <a:cubicBezTo>
                    <a:pt x="2457" y="5518"/>
                    <a:pt x="2451" y="5545"/>
                    <a:pt x="2446" y="5545"/>
                  </a:cubicBezTo>
                  <a:cubicBezTo>
                    <a:pt x="2439" y="5545"/>
                    <a:pt x="2434" y="5502"/>
                    <a:pt x="2428" y="5318"/>
                  </a:cubicBezTo>
                  <a:cubicBezTo>
                    <a:pt x="2425" y="5304"/>
                    <a:pt x="2415" y="5268"/>
                    <a:pt x="2411" y="5248"/>
                  </a:cubicBezTo>
                  <a:lnTo>
                    <a:pt x="2411" y="5245"/>
                  </a:lnTo>
                  <a:cubicBezTo>
                    <a:pt x="2410" y="5237"/>
                    <a:pt x="2408" y="5233"/>
                    <a:pt x="2407" y="5233"/>
                  </a:cubicBezTo>
                  <a:lnTo>
                    <a:pt x="2407" y="5233"/>
                  </a:lnTo>
                  <a:cubicBezTo>
                    <a:pt x="2406" y="5233"/>
                    <a:pt x="2406" y="5239"/>
                    <a:pt x="2408" y="5251"/>
                  </a:cubicBezTo>
                  <a:cubicBezTo>
                    <a:pt x="2405" y="5327"/>
                    <a:pt x="2402" y="5390"/>
                    <a:pt x="2391" y="5417"/>
                  </a:cubicBezTo>
                  <a:cubicBezTo>
                    <a:pt x="2348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5" y="4020"/>
                  </a:cubicBezTo>
                  <a:cubicBezTo>
                    <a:pt x="2373" y="4020"/>
                    <a:pt x="2381" y="4069"/>
                    <a:pt x="2388" y="4213"/>
                  </a:cubicBezTo>
                  <a:lnTo>
                    <a:pt x="2388" y="3803"/>
                  </a:lnTo>
                  <a:cubicBezTo>
                    <a:pt x="2402" y="3562"/>
                    <a:pt x="2438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cubicBezTo>
                    <a:pt x="2431" y="2702"/>
                    <a:pt x="2431" y="2663"/>
                    <a:pt x="2435" y="2603"/>
                  </a:cubicBezTo>
                  <a:cubicBezTo>
                    <a:pt x="2431" y="2540"/>
                    <a:pt x="2438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lnTo>
                    <a:pt x="2521" y="1317"/>
                  </a:lnTo>
                  <a:cubicBezTo>
                    <a:pt x="2517" y="1234"/>
                    <a:pt x="2517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20"/>
            <p:cNvSpPr/>
            <p:nvPr/>
          </p:nvSpPr>
          <p:spPr>
            <a:xfrm rot="1233980">
              <a:off x="7283457" y="1404371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1697"/>
                  </a:lnTo>
                  <a:cubicBezTo>
                    <a:pt x="283" y="1866"/>
                    <a:pt x="283" y="2034"/>
                    <a:pt x="286" y="2203"/>
                  </a:cubicBezTo>
                  <a:lnTo>
                    <a:pt x="223" y="2213"/>
                  </a:lnTo>
                  <a:lnTo>
                    <a:pt x="286" y="2272"/>
                  </a:lnTo>
                  <a:cubicBezTo>
                    <a:pt x="286" y="2441"/>
                    <a:pt x="292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7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9" y="2051"/>
                    <a:pt x="252" y="1832"/>
                    <a:pt x="266" y="1747"/>
                  </a:cubicBezTo>
                  <a:cubicBezTo>
                    <a:pt x="272" y="1720"/>
                    <a:pt x="279" y="1703"/>
                    <a:pt x="286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6" y="5440"/>
                  </a:cubicBezTo>
                  <a:cubicBezTo>
                    <a:pt x="623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90" y="5787"/>
                    <a:pt x="556" y="5668"/>
                  </a:cubicBezTo>
                  <a:cubicBezTo>
                    <a:pt x="536" y="5599"/>
                    <a:pt x="517" y="5529"/>
                    <a:pt x="501" y="5457"/>
                  </a:cubicBezTo>
                  <a:cubicBezTo>
                    <a:pt x="481" y="5384"/>
                    <a:pt x="461" y="5311"/>
                    <a:pt x="441" y="5235"/>
                  </a:cubicBezTo>
                  <a:lnTo>
                    <a:pt x="451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21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3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5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5" y="5314"/>
                    <a:pt x="2792" y="5258"/>
                  </a:cubicBezTo>
                  <a:cubicBezTo>
                    <a:pt x="2778" y="5202"/>
                    <a:pt x="2766" y="5146"/>
                    <a:pt x="2749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2" y="2725"/>
                    <a:pt x="2346" y="2798"/>
                    <a:pt x="2336" y="2798"/>
                  </a:cubicBezTo>
                  <a:cubicBezTo>
                    <a:pt x="2320" y="2798"/>
                    <a:pt x="2294" y="2611"/>
                    <a:pt x="2276" y="2611"/>
                  </a:cubicBezTo>
                  <a:cubicBezTo>
                    <a:pt x="2271" y="2611"/>
                    <a:pt x="2266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3" y="2353"/>
                  </a:cubicBezTo>
                  <a:cubicBezTo>
                    <a:pt x="2341" y="2353"/>
                    <a:pt x="2340" y="2151"/>
                    <a:pt x="2349" y="1938"/>
                  </a:cubicBezTo>
                  <a:cubicBezTo>
                    <a:pt x="2355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395" y="1128"/>
                    <a:pt x="2412" y="810"/>
                    <a:pt x="2432" y="497"/>
                  </a:cubicBezTo>
                  <a:cubicBezTo>
                    <a:pt x="2247" y="228"/>
                    <a:pt x="2111" y="1"/>
                    <a:pt x="2111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9" y="225"/>
                  </a:cubicBezTo>
                  <a:cubicBezTo>
                    <a:pt x="318" y="152"/>
                    <a:pt x="315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20"/>
            <p:cNvSpPr/>
            <p:nvPr/>
          </p:nvSpPr>
          <p:spPr>
            <a:xfrm rot="1233980">
              <a:off x="6616301" y="1150288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4" y="3334"/>
                  </a:moveTo>
                  <a:cubicBezTo>
                    <a:pt x="2385" y="3334"/>
                    <a:pt x="2377" y="3397"/>
                    <a:pt x="2368" y="3485"/>
                  </a:cubicBezTo>
                  <a:cubicBezTo>
                    <a:pt x="2368" y="3479"/>
                    <a:pt x="2368" y="3479"/>
                    <a:pt x="2365" y="3476"/>
                  </a:cubicBezTo>
                  <a:cubicBezTo>
                    <a:pt x="2378" y="3374"/>
                    <a:pt x="2384" y="3334"/>
                    <a:pt x="2384" y="3334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29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332" y="6104"/>
                  </a:moveTo>
                  <a:lnTo>
                    <a:pt x="2332" y="6104"/>
                  </a:lnTo>
                  <a:cubicBezTo>
                    <a:pt x="2332" y="6106"/>
                    <a:pt x="2331" y="6107"/>
                    <a:pt x="2330" y="6107"/>
                  </a:cubicBezTo>
                  <a:lnTo>
                    <a:pt x="2330" y="6107"/>
                  </a:lnTo>
                  <a:lnTo>
                    <a:pt x="2332" y="6104"/>
                  </a:lnTo>
                  <a:close/>
                  <a:moveTo>
                    <a:pt x="2448" y="6339"/>
                  </a:moveTo>
                  <a:cubicBezTo>
                    <a:pt x="2448" y="6353"/>
                    <a:pt x="2448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53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8" y="1986"/>
                  </a:cubicBezTo>
                  <a:cubicBezTo>
                    <a:pt x="119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72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41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4" y="5545"/>
                  </a:cubicBezTo>
                  <a:cubicBezTo>
                    <a:pt x="2438" y="5545"/>
                    <a:pt x="2434" y="5502"/>
                    <a:pt x="2428" y="5318"/>
                  </a:cubicBezTo>
                  <a:cubicBezTo>
                    <a:pt x="2421" y="5304"/>
                    <a:pt x="2415" y="5268"/>
                    <a:pt x="2411" y="5248"/>
                  </a:cubicBezTo>
                  <a:lnTo>
                    <a:pt x="2411" y="5225"/>
                  </a:lnTo>
                  <a:cubicBezTo>
                    <a:pt x="2408" y="5231"/>
                    <a:pt x="2408" y="5235"/>
                    <a:pt x="2408" y="5245"/>
                  </a:cubicBez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4" y="4020"/>
                  </a:cubicBezTo>
                  <a:cubicBezTo>
                    <a:pt x="2372" y="4020"/>
                    <a:pt x="2379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21" y="1399"/>
                    <a:pt x="2521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20"/>
            <p:cNvSpPr/>
            <p:nvPr/>
          </p:nvSpPr>
          <p:spPr>
            <a:xfrm rot="1233980">
              <a:off x="6838918" y="123755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3" y="1697"/>
                  </a:moveTo>
                  <a:lnTo>
                    <a:pt x="283" y="2203"/>
                  </a:lnTo>
                  <a:lnTo>
                    <a:pt x="219" y="2213"/>
                  </a:lnTo>
                  <a:lnTo>
                    <a:pt x="283" y="2272"/>
                  </a:lnTo>
                  <a:cubicBezTo>
                    <a:pt x="286" y="2441"/>
                    <a:pt x="289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3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6" y="2051"/>
                    <a:pt x="249" y="1832"/>
                    <a:pt x="266" y="1747"/>
                  </a:cubicBezTo>
                  <a:cubicBezTo>
                    <a:pt x="272" y="1720"/>
                    <a:pt x="279" y="1703"/>
                    <a:pt x="283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3" y="5440"/>
                  </a:cubicBezTo>
                  <a:cubicBezTo>
                    <a:pt x="620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86" y="5787"/>
                    <a:pt x="553" y="5668"/>
                  </a:cubicBezTo>
                  <a:cubicBezTo>
                    <a:pt x="533" y="5599"/>
                    <a:pt x="517" y="5529"/>
                    <a:pt x="501" y="5457"/>
                  </a:cubicBezTo>
                  <a:cubicBezTo>
                    <a:pt x="481" y="5384"/>
                    <a:pt x="457" y="5311"/>
                    <a:pt x="441" y="5235"/>
                  </a:cubicBezTo>
                  <a:lnTo>
                    <a:pt x="448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17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4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2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5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2" y="5314"/>
                    <a:pt x="2792" y="5258"/>
                  </a:cubicBezTo>
                  <a:cubicBezTo>
                    <a:pt x="2778" y="5202"/>
                    <a:pt x="2763" y="5146"/>
                    <a:pt x="2749" y="5089"/>
                  </a:cubicBezTo>
                  <a:cubicBezTo>
                    <a:pt x="2723" y="4974"/>
                    <a:pt x="2696" y="4854"/>
                    <a:pt x="2670" y="4735"/>
                  </a:cubicBezTo>
                  <a:cubicBezTo>
                    <a:pt x="2613" y="4497"/>
                    <a:pt x="2594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1" y="2725"/>
                    <a:pt x="2345" y="2798"/>
                    <a:pt x="2334" y="2798"/>
                  </a:cubicBezTo>
                  <a:cubicBezTo>
                    <a:pt x="2318" y="2798"/>
                    <a:pt x="2292" y="2611"/>
                    <a:pt x="2275" y="2611"/>
                  </a:cubicBezTo>
                  <a:cubicBezTo>
                    <a:pt x="2270" y="2611"/>
                    <a:pt x="2265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2" y="2353"/>
                  </a:cubicBezTo>
                  <a:cubicBezTo>
                    <a:pt x="2341" y="2353"/>
                    <a:pt x="2337" y="2151"/>
                    <a:pt x="2349" y="1938"/>
                  </a:cubicBezTo>
                  <a:cubicBezTo>
                    <a:pt x="2355" y="1698"/>
                    <a:pt x="2359" y="1449"/>
                    <a:pt x="2384" y="1449"/>
                  </a:cubicBezTo>
                  <a:cubicBezTo>
                    <a:pt x="2385" y="1449"/>
                    <a:pt x="2385" y="1449"/>
                    <a:pt x="2386" y="1449"/>
                  </a:cubicBezTo>
                  <a:cubicBezTo>
                    <a:pt x="2402" y="959"/>
                    <a:pt x="2432" y="480"/>
                    <a:pt x="2465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5" y="225"/>
                  </a:cubicBezTo>
                  <a:cubicBezTo>
                    <a:pt x="318" y="152"/>
                    <a:pt x="312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20"/>
            <p:cNvSpPr/>
            <p:nvPr/>
          </p:nvSpPr>
          <p:spPr>
            <a:xfrm rot="1233980">
              <a:off x="6171762" y="983475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2" y="3334"/>
                  </a:moveTo>
                  <a:lnTo>
                    <a:pt x="2382" y="3334"/>
                  </a:lnTo>
                  <a:cubicBezTo>
                    <a:pt x="2382" y="3334"/>
                    <a:pt x="2376" y="3397"/>
                    <a:pt x="2368" y="3485"/>
                  </a:cubicBezTo>
                  <a:cubicBezTo>
                    <a:pt x="2365" y="3479"/>
                    <a:pt x="2365" y="3479"/>
                    <a:pt x="2365" y="3476"/>
                  </a:cubicBezTo>
                  <a:cubicBezTo>
                    <a:pt x="2377" y="3374"/>
                    <a:pt x="2381" y="3334"/>
                    <a:pt x="2382" y="3334"/>
                  </a:cubicBezTo>
                  <a:close/>
                  <a:moveTo>
                    <a:pt x="2329" y="599"/>
                  </a:moveTo>
                  <a:cubicBezTo>
                    <a:pt x="2339" y="642"/>
                    <a:pt x="2352" y="695"/>
                    <a:pt x="2359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5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1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1" y="1810"/>
                    <a:pt x="2384" y="1861"/>
                    <a:pt x="2371" y="1861"/>
                  </a:cubicBezTo>
                  <a:cubicBezTo>
                    <a:pt x="2363" y="1861"/>
                    <a:pt x="2357" y="1840"/>
                    <a:pt x="2354" y="1840"/>
                  </a:cubicBezTo>
                  <a:cubicBezTo>
                    <a:pt x="2352" y="1840"/>
                    <a:pt x="2352" y="1845"/>
                    <a:pt x="2352" y="1859"/>
                  </a:cubicBezTo>
                  <a:cubicBezTo>
                    <a:pt x="2299" y="2335"/>
                    <a:pt x="2309" y="2540"/>
                    <a:pt x="2329" y="2722"/>
                  </a:cubicBezTo>
                  <a:cubicBezTo>
                    <a:pt x="2345" y="2904"/>
                    <a:pt x="2359" y="3069"/>
                    <a:pt x="2316" y="3462"/>
                  </a:cubicBezTo>
                  <a:cubicBezTo>
                    <a:pt x="2296" y="3575"/>
                    <a:pt x="2278" y="3609"/>
                    <a:pt x="2262" y="3609"/>
                  </a:cubicBezTo>
                  <a:cubicBezTo>
                    <a:pt x="2239" y="3609"/>
                    <a:pt x="2219" y="3534"/>
                    <a:pt x="2201" y="3534"/>
                  </a:cubicBezTo>
                  <a:cubicBezTo>
                    <a:pt x="2197" y="3534"/>
                    <a:pt x="2193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29" y="973"/>
                  </a:cubicBezTo>
                  <a:lnTo>
                    <a:pt x="2329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48" y="6339"/>
                  </a:moveTo>
                  <a:cubicBezTo>
                    <a:pt x="2448" y="6353"/>
                    <a:pt x="2444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cubicBezTo>
                    <a:pt x="166" y="10"/>
                    <a:pt x="166" y="21"/>
                    <a:pt x="166" y="27"/>
                  </a:cubicBez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3" y="1350"/>
                  </a:lnTo>
                  <a:cubicBezTo>
                    <a:pt x="207" y="1402"/>
                    <a:pt x="198" y="1439"/>
                    <a:pt x="189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49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3" y="1747"/>
                  </a:cubicBezTo>
                  <a:cubicBezTo>
                    <a:pt x="159" y="1924"/>
                    <a:pt x="145" y="1986"/>
                    <a:pt x="137" y="1986"/>
                  </a:cubicBezTo>
                  <a:cubicBezTo>
                    <a:pt x="118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67" y="2794"/>
                    <a:pt x="50" y="2669"/>
                    <a:pt x="44" y="2768"/>
                  </a:cubicBezTo>
                  <a:cubicBezTo>
                    <a:pt x="41" y="2768"/>
                    <a:pt x="37" y="2778"/>
                    <a:pt x="37" y="2801"/>
                  </a:cubicBezTo>
                  <a:cubicBezTo>
                    <a:pt x="37" y="2824"/>
                    <a:pt x="34" y="2861"/>
                    <a:pt x="34" y="2924"/>
                  </a:cubicBezTo>
                  <a:lnTo>
                    <a:pt x="1" y="3508"/>
                  </a:lnTo>
                  <a:lnTo>
                    <a:pt x="57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8" y="3665"/>
                    <a:pt x="76" y="3639"/>
                    <a:pt x="90" y="3578"/>
                  </a:cubicBezTo>
                  <a:lnTo>
                    <a:pt x="90" y="3578"/>
                  </a:lnTo>
                  <a:cubicBezTo>
                    <a:pt x="67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4" y="4567"/>
                    <a:pt x="44" y="4699"/>
                    <a:pt x="50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69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3" y="5245"/>
                    <a:pt x="2183" y="5013"/>
                  </a:cubicBezTo>
                  <a:lnTo>
                    <a:pt x="2183" y="5013"/>
                  </a:lnTo>
                  <a:cubicBezTo>
                    <a:pt x="2188" y="5033"/>
                    <a:pt x="2193" y="5043"/>
                    <a:pt x="2196" y="5043"/>
                  </a:cubicBezTo>
                  <a:cubicBezTo>
                    <a:pt x="2199" y="5043"/>
                    <a:pt x="2202" y="5035"/>
                    <a:pt x="2203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79" y="5083"/>
                    <a:pt x="2306" y="5248"/>
                    <a:pt x="2325" y="5430"/>
                  </a:cubicBezTo>
                  <a:cubicBezTo>
                    <a:pt x="2336" y="5520"/>
                    <a:pt x="2342" y="5616"/>
                    <a:pt x="2348" y="5715"/>
                  </a:cubicBezTo>
                  <a:cubicBezTo>
                    <a:pt x="2359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38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3" y="5545"/>
                  </a:cubicBezTo>
                  <a:cubicBezTo>
                    <a:pt x="2437" y="5545"/>
                    <a:pt x="2432" y="5502"/>
                    <a:pt x="2428" y="5318"/>
                  </a:cubicBezTo>
                  <a:cubicBezTo>
                    <a:pt x="2421" y="5304"/>
                    <a:pt x="2415" y="5268"/>
                    <a:pt x="2408" y="5248"/>
                  </a:cubicBezTo>
                  <a:lnTo>
                    <a:pt x="2408" y="5245"/>
                  </a:ln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2" y="4488"/>
                  </a:cubicBezTo>
                  <a:cubicBezTo>
                    <a:pt x="2307" y="4488"/>
                    <a:pt x="2313" y="4559"/>
                    <a:pt x="2322" y="4559"/>
                  </a:cubicBezTo>
                  <a:cubicBezTo>
                    <a:pt x="2325" y="4559"/>
                    <a:pt x="2328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6" y="4020"/>
                    <a:pt x="2363" y="4020"/>
                  </a:cubicBezTo>
                  <a:cubicBezTo>
                    <a:pt x="2370" y="4020"/>
                    <a:pt x="2378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1" y="2652"/>
                    <a:pt x="2423" y="2652"/>
                  </a:cubicBezTo>
                  <a:lnTo>
                    <a:pt x="2423" y="2652"/>
                  </a:lnTo>
                  <a:cubicBezTo>
                    <a:pt x="2424" y="2652"/>
                    <a:pt x="2426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17" y="1399"/>
                    <a:pt x="2517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20"/>
            <p:cNvSpPr/>
            <p:nvPr/>
          </p:nvSpPr>
          <p:spPr>
            <a:xfrm rot="1233980">
              <a:off x="6394228" y="107068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2203"/>
                  </a:lnTo>
                  <a:lnTo>
                    <a:pt x="222" y="2213"/>
                  </a:lnTo>
                  <a:lnTo>
                    <a:pt x="286" y="2272"/>
                  </a:lnTo>
                  <a:cubicBezTo>
                    <a:pt x="289" y="2441"/>
                    <a:pt x="292" y="2606"/>
                    <a:pt x="298" y="2771"/>
                  </a:cubicBezTo>
                  <a:cubicBezTo>
                    <a:pt x="296" y="2771"/>
                    <a:pt x="294" y="2771"/>
                    <a:pt x="292" y="2771"/>
                  </a:cubicBezTo>
                  <a:cubicBezTo>
                    <a:pt x="248" y="2771"/>
                    <a:pt x="208" y="2742"/>
                    <a:pt x="186" y="2682"/>
                  </a:cubicBezTo>
                  <a:cubicBezTo>
                    <a:pt x="190" y="2655"/>
                    <a:pt x="199" y="2464"/>
                    <a:pt x="209" y="2259"/>
                  </a:cubicBezTo>
                  <a:cubicBezTo>
                    <a:pt x="229" y="2051"/>
                    <a:pt x="252" y="1832"/>
                    <a:pt x="269" y="1747"/>
                  </a:cubicBezTo>
                  <a:cubicBezTo>
                    <a:pt x="275" y="1720"/>
                    <a:pt x="278" y="1703"/>
                    <a:pt x="286" y="1697"/>
                  </a:cubicBezTo>
                  <a:close/>
                  <a:moveTo>
                    <a:pt x="341" y="4663"/>
                  </a:moveTo>
                  <a:lnTo>
                    <a:pt x="341" y="4663"/>
                  </a:lnTo>
                  <a:cubicBezTo>
                    <a:pt x="391" y="4778"/>
                    <a:pt x="470" y="4987"/>
                    <a:pt x="556" y="5219"/>
                  </a:cubicBezTo>
                  <a:cubicBezTo>
                    <a:pt x="570" y="5291"/>
                    <a:pt x="583" y="5364"/>
                    <a:pt x="596" y="5440"/>
                  </a:cubicBezTo>
                  <a:cubicBezTo>
                    <a:pt x="623" y="5625"/>
                    <a:pt x="646" y="5807"/>
                    <a:pt x="662" y="5992"/>
                  </a:cubicBezTo>
                  <a:lnTo>
                    <a:pt x="662" y="5992"/>
                  </a:lnTo>
                  <a:cubicBezTo>
                    <a:pt x="630" y="5893"/>
                    <a:pt x="588" y="5783"/>
                    <a:pt x="556" y="5668"/>
                  </a:cubicBezTo>
                  <a:cubicBezTo>
                    <a:pt x="536" y="5599"/>
                    <a:pt x="516" y="5529"/>
                    <a:pt x="500" y="5457"/>
                  </a:cubicBezTo>
                  <a:cubicBezTo>
                    <a:pt x="480" y="5384"/>
                    <a:pt x="460" y="5311"/>
                    <a:pt x="444" y="5235"/>
                  </a:cubicBezTo>
                  <a:lnTo>
                    <a:pt x="451" y="5120"/>
                  </a:lnTo>
                  <a:lnTo>
                    <a:pt x="341" y="4663"/>
                  </a:lnTo>
                  <a:close/>
                  <a:moveTo>
                    <a:pt x="97" y="1"/>
                  </a:moveTo>
                  <a:cubicBezTo>
                    <a:pt x="97" y="50"/>
                    <a:pt x="97" y="90"/>
                    <a:pt x="103" y="113"/>
                  </a:cubicBezTo>
                  <a:cubicBezTo>
                    <a:pt x="1" y="417"/>
                    <a:pt x="28" y="1475"/>
                    <a:pt x="20" y="1971"/>
                  </a:cubicBezTo>
                  <a:lnTo>
                    <a:pt x="63" y="1988"/>
                  </a:lnTo>
                  <a:cubicBezTo>
                    <a:pt x="54" y="2328"/>
                    <a:pt x="87" y="2655"/>
                    <a:pt x="113" y="3076"/>
                  </a:cubicBezTo>
                  <a:lnTo>
                    <a:pt x="150" y="3049"/>
                  </a:lnTo>
                  <a:cubicBezTo>
                    <a:pt x="176" y="3231"/>
                    <a:pt x="186" y="3466"/>
                    <a:pt x="196" y="3727"/>
                  </a:cubicBezTo>
                  <a:cubicBezTo>
                    <a:pt x="206" y="3989"/>
                    <a:pt x="232" y="4273"/>
                    <a:pt x="266" y="4560"/>
                  </a:cubicBezTo>
                  <a:cubicBezTo>
                    <a:pt x="249" y="4524"/>
                    <a:pt x="236" y="4375"/>
                    <a:pt x="232" y="4273"/>
                  </a:cubicBezTo>
                  <a:lnTo>
                    <a:pt x="232" y="4273"/>
                  </a:lnTo>
                  <a:cubicBezTo>
                    <a:pt x="222" y="4620"/>
                    <a:pt x="305" y="4981"/>
                    <a:pt x="385" y="5331"/>
                  </a:cubicBezTo>
                  <a:cubicBezTo>
                    <a:pt x="457" y="5685"/>
                    <a:pt x="516" y="6025"/>
                    <a:pt x="497" y="6336"/>
                  </a:cubicBezTo>
                  <a:cubicBezTo>
                    <a:pt x="507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81" y="5718"/>
                    <a:pt x="2795" y="5341"/>
                  </a:cubicBezTo>
                  <a:lnTo>
                    <a:pt x="2795" y="5341"/>
                  </a:lnTo>
                  <a:cubicBezTo>
                    <a:pt x="2801" y="5347"/>
                    <a:pt x="2812" y="5364"/>
                    <a:pt x="2825" y="5427"/>
                  </a:cubicBezTo>
                  <a:cubicBezTo>
                    <a:pt x="2815" y="5370"/>
                    <a:pt x="2805" y="5314"/>
                    <a:pt x="2795" y="5258"/>
                  </a:cubicBezTo>
                  <a:cubicBezTo>
                    <a:pt x="2781" y="5202"/>
                    <a:pt x="2766" y="5146"/>
                    <a:pt x="2752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70" y="4035"/>
                  </a:cubicBezTo>
                  <a:cubicBezTo>
                    <a:pt x="2557" y="3925"/>
                    <a:pt x="2543" y="3816"/>
                    <a:pt x="2531" y="3717"/>
                  </a:cubicBezTo>
                  <a:cubicBezTo>
                    <a:pt x="2520" y="3615"/>
                    <a:pt x="2514" y="3522"/>
                    <a:pt x="2504" y="3436"/>
                  </a:cubicBezTo>
                  <a:cubicBezTo>
                    <a:pt x="2484" y="3267"/>
                    <a:pt x="2455" y="3132"/>
                    <a:pt x="2412" y="3056"/>
                  </a:cubicBezTo>
                  <a:cubicBezTo>
                    <a:pt x="2412" y="3056"/>
                    <a:pt x="2389" y="2913"/>
                    <a:pt x="2378" y="2771"/>
                  </a:cubicBezTo>
                  <a:cubicBezTo>
                    <a:pt x="2365" y="2629"/>
                    <a:pt x="2352" y="2487"/>
                    <a:pt x="2352" y="2487"/>
                  </a:cubicBezTo>
                  <a:lnTo>
                    <a:pt x="2352" y="2487"/>
                  </a:lnTo>
                  <a:cubicBezTo>
                    <a:pt x="2354" y="2725"/>
                    <a:pt x="2348" y="2798"/>
                    <a:pt x="2337" y="2798"/>
                  </a:cubicBezTo>
                  <a:cubicBezTo>
                    <a:pt x="2321" y="2798"/>
                    <a:pt x="2295" y="2611"/>
                    <a:pt x="2278" y="2611"/>
                  </a:cubicBezTo>
                  <a:cubicBezTo>
                    <a:pt x="2273" y="2611"/>
                    <a:pt x="2268" y="2630"/>
                    <a:pt x="2266" y="2679"/>
                  </a:cubicBezTo>
                  <a:cubicBezTo>
                    <a:pt x="2254" y="2466"/>
                    <a:pt x="2274" y="2158"/>
                    <a:pt x="2292" y="2158"/>
                  </a:cubicBezTo>
                  <a:cubicBezTo>
                    <a:pt x="2299" y="2158"/>
                    <a:pt x="2305" y="2196"/>
                    <a:pt x="2309" y="2289"/>
                  </a:cubicBezTo>
                  <a:lnTo>
                    <a:pt x="2302" y="2342"/>
                  </a:lnTo>
                  <a:cubicBezTo>
                    <a:pt x="2307" y="2350"/>
                    <a:pt x="2312" y="2353"/>
                    <a:pt x="2315" y="2353"/>
                  </a:cubicBezTo>
                  <a:cubicBezTo>
                    <a:pt x="2344" y="2353"/>
                    <a:pt x="2340" y="2151"/>
                    <a:pt x="2352" y="1938"/>
                  </a:cubicBezTo>
                  <a:cubicBezTo>
                    <a:pt x="2358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401" y="959"/>
                    <a:pt x="2435" y="480"/>
                    <a:pt x="2468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8" y="225"/>
                  </a:cubicBezTo>
                  <a:cubicBezTo>
                    <a:pt x="321" y="152"/>
                    <a:pt x="315" y="76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32" name="Google Shape;332;p20"/>
          <p:cNvGrpSpPr/>
          <p:nvPr/>
        </p:nvGrpSpPr>
        <p:grpSpPr>
          <a:xfrm>
            <a:off x="6647806" y="3232505"/>
            <a:ext cx="2161776" cy="2711639"/>
            <a:chOff x="6557130" y="2325091"/>
            <a:chExt cx="1834071" cy="2711639"/>
          </a:xfrm>
        </p:grpSpPr>
        <p:sp>
          <p:nvSpPr>
            <p:cNvPr id="333" name="Google Shape;333;p20"/>
            <p:cNvSpPr/>
            <p:nvPr/>
          </p:nvSpPr>
          <p:spPr>
            <a:xfrm flipH="1">
              <a:off x="6557130" y="2325091"/>
              <a:ext cx="1834071" cy="2711639"/>
            </a:xfrm>
            <a:custGeom>
              <a:avLst/>
              <a:gdLst/>
              <a:ahLst/>
              <a:cxnLst/>
              <a:rect l="l" t="t" r="r" b="b"/>
              <a:pathLst>
                <a:path w="28486" h="42116" extrusionOk="0">
                  <a:moveTo>
                    <a:pt x="13013" y="0"/>
                  </a:moveTo>
                  <a:cubicBezTo>
                    <a:pt x="12831" y="0"/>
                    <a:pt x="12639" y="23"/>
                    <a:pt x="12444" y="69"/>
                  </a:cubicBezTo>
                  <a:cubicBezTo>
                    <a:pt x="12196" y="133"/>
                    <a:pt x="11733" y="281"/>
                    <a:pt x="11403" y="622"/>
                  </a:cubicBezTo>
                  <a:cubicBezTo>
                    <a:pt x="11270" y="761"/>
                    <a:pt x="11171" y="900"/>
                    <a:pt x="11105" y="1038"/>
                  </a:cubicBezTo>
                  <a:lnTo>
                    <a:pt x="11101" y="1038"/>
                  </a:lnTo>
                  <a:cubicBezTo>
                    <a:pt x="9799" y="1902"/>
                    <a:pt x="8995" y="3499"/>
                    <a:pt x="9058" y="5109"/>
                  </a:cubicBezTo>
                  <a:cubicBezTo>
                    <a:pt x="9062" y="5195"/>
                    <a:pt x="9068" y="5281"/>
                    <a:pt x="9078" y="5364"/>
                  </a:cubicBezTo>
                  <a:cubicBezTo>
                    <a:pt x="8827" y="5556"/>
                    <a:pt x="8589" y="5764"/>
                    <a:pt x="8357" y="5982"/>
                  </a:cubicBezTo>
                  <a:cubicBezTo>
                    <a:pt x="8337" y="5959"/>
                    <a:pt x="8320" y="5939"/>
                    <a:pt x="8301" y="5919"/>
                  </a:cubicBezTo>
                  <a:cubicBezTo>
                    <a:pt x="8212" y="5810"/>
                    <a:pt x="8136" y="5701"/>
                    <a:pt x="8073" y="5589"/>
                  </a:cubicBezTo>
                  <a:cubicBezTo>
                    <a:pt x="7963" y="5394"/>
                    <a:pt x="7887" y="5185"/>
                    <a:pt x="7851" y="4980"/>
                  </a:cubicBezTo>
                  <a:cubicBezTo>
                    <a:pt x="7821" y="4811"/>
                    <a:pt x="7808" y="4626"/>
                    <a:pt x="7792" y="4425"/>
                  </a:cubicBezTo>
                  <a:lnTo>
                    <a:pt x="7788" y="4385"/>
                  </a:lnTo>
                  <a:cubicBezTo>
                    <a:pt x="7772" y="4157"/>
                    <a:pt x="7748" y="3899"/>
                    <a:pt x="7699" y="3638"/>
                  </a:cubicBezTo>
                  <a:cubicBezTo>
                    <a:pt x="7653" y="3403"/>
                    <a:pt x="7586" y="3178"/>
                    <a:pt x="7497" y="2976"/>
                  </a:cubicBezTo>
                  <a:cubicBezTo>
                    <a:pt x="7276" y="2464"/>
                    <a:pt x="6935" y="2077"/>
                    <a:pt x="6505" y="1855"/>
                  </a:cubicBezTo>
                  <a:cubicBezTo>
                    <a:pt x="6244" y="1723"/>
                    <a:pt x="5967" y="1654"/>
                    <a:pt x="5675" y="1654"/>
                  </a:cubicBezTo>
                  <a:lnTo>
                    <a:pt x="5619" y="1654"/>
                  </a:lnTo>
                  <a:cubicBezTo>
                    <a:pt x="5375" y="1661"/>
                    <a:pt x="5126" y="1713"/>
                    <a:pt x="4891" y="1809"/>
                  </a:cubicBezTo>
                  <a:cubicBezTo>
                    <a:pt x="4300" y="2050"/>
                    <a:pt x="3740" y="2573"/>
                    <a:pt x="3394" y="3215"/>
                  </a:cubicBezTo>
                  <a:cubicBezTo>
                    <a:pt x="3090" y="3776"/>
                    <a:pt x="2887" y="4408"/>
                    <a:pt x="2795" y="5089"/>
                  </a:cubicBezTo>
                  <a:lnTo>
                    <a:pt x="2788" y="5176"/>
                  </a:lnTo>
                  <a:cubicBezTo>
                    <a:pt x="2752" y="5457"/>
                    <a:pt x="2739" y="5751"/>
                    <a:pt x="2742" y="6045"/>
                  </a:cubicBezTo>
                  <a:cubicBezTo>
                    <a:pt x="2752" y="6783"/>
                    <a:pt x="2878" y="7566"/>
                    <a:pt x="3116" y="8379"/>
                  </a:cubicBezTo>
                  <a:cubicBezTo>
                    <a:pt x="3221" y="8744"/>
                    <a:pt x="3351" y="9110"/>
                    <a:pt x="3493" y="9461"/>
                  </a:cubicBezTo>
                  <a:cubicBezTo>
                    <a:pt x="3519" y="9527"/>
                    <a:pt x="3549" y="9590"/>
                    <a:pt x="3575" y="9656"/>
                  </a:cubicBezTo>
                  <a:lnTo>
                    <a:pt x="3586" y="9679"/>
                  </a:lnTo>
                  <a:cubicBezTo>
                    <a:pt x="3754" y="10069"/>
                    <a:pt x="3989" y="10575"/>
                    <a:pt x="4303" y="11035"/>
                  </a:cubicBezTo>
                  <a:cubicBezTo>
                    <a:pt x="4363" y="11121"/>
                    <a:pt x="4425" y="11210"/>
                    <a:pt x="4494" y="11299"/>
                  </a:cubicBezTo>
                  <a:cubicBezTo>
                    <a:pt x="4571" y="11398"/>
                    <a:pt x="4647" y="11488"/>
                    <a:pt x="4723" y="11571"/>
                  </a:cubicBezTo>
                  <a:cubicBezTo>
                    <a:pt x="4792" y="11647"/>
                    <a:pt x="4859" y="11716"/>
                    <a:pt x="4921" y="11775"/>
                  </a:cubicBezTo>
                  <a:cubicBezTo>
                    <a:pt x="5037" y="11885"/>
                    <a:pt x="5159" y="11990"/>
                    <a:pt x="5285" y="12083"/>
                  </a:cubicBezTo>
                  <a:cubicBezTo>
                    <a:pt x="5129" y="13347"/>
                    <a:pt x="5140" y="14732"/>
                    <a:pt x="5321" y="16392"/>
                  </a:cubicBezTo>
                  <a:cubicBezTo>
                    <a:pt x="5282" y="16408"/>
                    <a:pt x="5242" y="16425"/>
                    <a:pt x="5205" y="16442"/>
                  </a:cubicBezTo>
                  <a:cubicBezTo>
                    <a:pt x="4594" y="16696"/>
                    <a:pt x="4018" y="17017"/>
                    <a:pt x="3490" y="17394"/>
                  </a:cubicBezTo>
                  <a:lnTo>
                    <a:pt x="3407" y="17454"/>
                  </a:lnTo>
                  <a:lnTo>
                    <a:pt x="3403" y="17457"/>
                  </a:lnTo>
                  <a:cubicBezTo>
                    <a:pt x="2752" y="17936"/>
                    <a:pt x="2193" y="18498"/>
                    <a:pt x="1737" y="19127"/>
                  </a:cubicBezTo>
                  <a:cubicBezTo>
                    <a:pt x="276" y="21147"/>
                    <a:pt x="1" y="23888"/>
                    <a:pt x="1052" y="25941"/>
                  </a:cubicBezTo>
                  <a:cubicBezTo>
                    <a:pt x="1439" y="26699"/>
                    <a:pt x="1939" y="26937"/>
                    <a:pt x="2316" y="26993"/>
                  </a:cubicBezTo>
                  <a:cubicBezTo>
                    <a:pt x="2371" y="27195"/>
                    <a:pt x="2425" y="27397"/>
                    <a:pt x="2475" y="27598"/>
                  </a:cubicBezTo>
                  <a:cubicBezTo>
                    <a:pt x="2564" y="27939"/>
                    <a:pt x="2653" y="28283"/>
                    <a:pt x="2745" y="28624"/>
                  </a:cubicBezTo>
                  <a:cubicBezTo>
                    <a:pt x="3003" y="29576"/>
                    <a:pt x="3288" y="30489"/>
                    <a:pt x="3963" y="31226"/>
                  </a:cubicBezTo>
                  <a:cubicBezTo>
                    <a:pt x="4720" y="32052"/>
                    <a:pt x="5834" y="32489"/>
                    <a:pt x="7183" y="32489"/>
                  </a:cubicBezTo>
                  <a:cubicBezTo>
                    <a:pt x="7458" y="32489"/>
                    <a:pt x="7739" y="32469"/>
                    <a:pt x="8020" y="32433"/>
                  </a:cubicBezTo>
                  <a:cubicBezTo>
                    <a:pt x="8082" y="32426"/>
                    <a:pt x="8142" y="32417"/>
                    <a:pt x="8201" y="32406"/>
                  </a:cubicBezTo>
                  <a:cubicBezTo>
                    <a:pt x="8255" y="32846"/>
                    <a:pt x="8301" y="33276"/>
                    <a:pt x="8343" y="33699"/>
                  </a:cubicBezTo>
                  <a:cubicBezTo>
                    <a:pt x="8357" y="33845"/>
                    <a:pt x="8374" y="33990"/>
                    <a:pt x="8390" y="34139"/>
                  </a:cubicBezTo>
                  <a:cubicBezTo>
                    <a:pt x="8479" y="34946"/>
                    <a:pt x="8566" y="35710"/>
                    <a:pt x="8410" y="36371"/>
                  </a:cubicBezTo>
                  <a:cubicBezTo>
                    <a:pt x="8370" y="36550"/>
                    <a:pt x="8152" y="36893"/>
                    <a:pt x="7977" y="37171"/>
                  </a:cubicBezTo>
                  <a:cubicBezTo>
                    <a:pt x="7534" y="37876"/>
                    <a:pt x="6978" y="38752"/>
                    <a:pt x="7302" y="39695"/>
                  </a:cubicBezTo>
                  <a:cubicBezTo>
                    <a:pt x="7478" y="40200"/>
                    <a:pt x="7871" y="40591"/>
                    <a:pt x="8463" y="40852"/>
                  </a:cubicBezTo>
                  <a:cubicBezTo>
                    <a:pt x="8615" y="41119"/>
                    <a:pt x="8708" y="41258"/>
                    <a:pt x="8820" y="41365"/>
                  </a:cubicBezTo>
                  <a:cubicBezTo>
                    <a:pt x="9055" y="41592"/>
                    <a:pt x="9680" y="42115"/>
                    <a:pt x="10440" y="42115"/>
                  </a:cubicBezTo>
                  <a:lnTo>
                    <a:pt x="10486" y="42115"/>
                  </a:lnTo>
                  <a:cubicBezTo>
                    <a:pt x="10635" y="42108"/>
                    <a:pt x="11058" y="41983"/>
                    <a:pt x="11455" y="41742"/>
                  </a:cubicBezTo>
                  <a:cubicBezTo>
                    <a:pt x="11710" y="41830"/>
                    <a:pt x="11968" y="41877"/>
                    <a:pt x="12229" y="41877"/>
                  </a:cubicBezTo>
                  <a:cubicBezTo>
                    <a:pt x="13132" y="41877"/>
                    <a:pt x="13949" y="41325"/>
                    <a:pt x="14411" y="40399"/>
                  </a:cubicBezTo>
                  <a:cubicBezTo>
                    <a:pt x="14875" y="39473"/>
                    <a:pt x="14918" y="38471"/>
                    <a:pt x="14957" y="37585"/>
                  </a:cubicBezTo>
                  <a:cubicBezTo>
                    <a:pt x="14964" y="37466"/>
                    <a:pt x="14967" y="37346"/>
                    <a:pt x="14974" y="37227"/>
                  </a:cubicBezTo>
                  <a:cubicBezTo>
                    <a:pt x="14987" y="36986"/>
                    <a:pt x="14987" y="36751"/>
                    <a:pt x="14987" y="36550"/>
                  </a:cubicBezTo>
                  <a:cubicBezTo>
                    <a:pt x="14987" y="35677"/>
                    <a:pt x="15017" y="35518"/>
                    <a:pt x="15414" y="35274"/>
                  </a:cubicBezTo>
                  <a:cubicBezTo>
                    <a:pt x="15569" y="35181"/>
                    <a:pt x="15695" y="35147"/>
                    <a:pt x="15919" y="35147"/>
                  </a:cubicBezTo>
                  <a:cubicBezTo>
                    <a:pt x="16022" y="35147"/>
                    <a:pt x="16141" y="35154"/>
                    <a:pt x="16267" y="35164"/>
                  </a:cubicBezTo>
                  <a:cubicBezTo>
                    <a:pt x="16396" y="35171"/>
                    <a:pt x="16528" y="35178"/>
                    <a:pt x="16664" y="35181"/>
                  </a:cubicBezTo>
                  <a:cubicBezTo>
                    <a:pt x="16696" y="35181"/>
                    <a:pt x="16733" y="35184"/>
                    <a:pt x="16766" y="35184"/>
                  </a:cubicBezTo>
                  <a:cubicBezTo>
                    <a:pt x="17120" y="35184"/>
                    <a:pt x="17450" y="35141"/>
                    <a:pt x="17765" y="35098"/>
                  </a:cubicBezTo>
                  <a:cubicBezTo>
                    <a:pt x="18036" y="35065"/>
                    <a:pt x="18294" y="35032"/>
                    <a:pt x="18532" y="35032"/>
                  </a:cubicBezTo>
                  <a:cubicBezTo>
                    <a:pt x="18611" y="35032"/>
                    <a:pt x="18687" y="35035"/>
                    <a:pt x="18757" y="35042"/>
                  </a:cubicBezTo>
                  <a:cubicBezTo>
                    <a:pt x="19303" y="35101"/>
                    <a:pt x="19768" y="35353"/>
                    <a:pt x="19970" y="35700"/>
                  </a:cubicBezTo>
                  <a:cubicBezTo>
                    <a:pt x="20156" y="36011"/>
                    <a:pt x="20165" y="36315"/>
                    <a:pt x="20168" y="36873"/>
                  </a:cubicBezTo>
                  <a:cubicBezTo>
                    <a:pt x="20172" y="37085"/>
                    <a:pt x="20172" y="37304"/>
                    <a:pt x="20188" y="37545"/>
                  </a:cubicBezTo>
                  <a:cubicBezTo>
                    <a:pt x="20278" y="38742"/>
                    <a:pt x="21207" y="39681"/>
                    <a:pt x="22090" y="40084"/>
                  </a:cubicBezTo>
                  <a:cubicBezTo>
                    <a:pt x="22483" y="40263"/>
                    <a:pt x="22871" y="40350"/>
                    <a:pt x="23271" y="40350"/>
                  </a:cubicBezTo>
                  <a:cubicBezTo>
                    <a:pt x="23783" y="40350"/>
                    <a:pt x="24223" y="40211"/>
                    <a:pt x="24646" y="40075"/>
                  </a:cubicBezTo>
                  <a:cubicBezTo>
                    <a:pt x="24742" y="40045"/>
                    <a:pt x="24841" y="40012"/>
                    <a:pt x="24944" y="39982"/>
                  </a:cubicBezTo>
                  <a:cubicBezTo>
                    <a:pt x="25059" y="39946"/>
                    <a:pt x="25205" y="39926"/>
                    <a:pt x="25357" y="39903"/>
                  </a:cubicBezTo>
                  <a:cubicBezTo>
                    <a:pt x="25807" y="39840"/>
                    <a:pt x="26514" y="39738"/>
                    <a:pt x="27037" y="39073"/>
                  </a:cubicBezTo>
                  <a:cubicBezTo>
                    <a:pt x="27262" y="39000"/>
                    <a:pt x="27483" y="38911"/>
                    <a:pt x="27662" y="38735"/>
                  </a:cubicBezTo>
                  <a:cubicBezTo>
                    <a:pt x="28045" y="38358"/>
                    <a:pt x="28155" y="37876"/>
                    <a:pt x="28217" y="37592"/>
                  </a:cubicBezTo>
                  <a:cubicBezTo>
                    <a:pt x="28396" y="36814"/>
                    <a:pt x="28485" y="35690"/>
                    <a:pt x="27225" y="34860"/>
                  </a:cubicBezTo>
                  <a:cubicBezTo>
                    <a:pt x="27070" y="34758"/>
                    <a:pt x="26918" y="34681"/>
                    <a:pt x="26782" y="34608"/>
                  </a:cubicBezTo>
                  <a:cubicBezTo>
                    <a:pt x="26693" y="34562"/>
                    <a:pt x="26607" y="34520"/>
                    <a:pt x="26544" y="34480"/>
                  </a:cubicBezTo>
                  <a:cubicBezTo>
                    <a:pt x="26521" y="34466"/>
                    <a:pt x="26501" y="34453"/>
                    <a:pt x="26485" y="34440"/>
                  </a:cubicBezTo>
                  <a:cubicBezTo>
                    <a:pt x="26494" y="34407"/>
                    <a:pt x="26505" y="34374"/>
                    <a:pt x="26514" y="34347"/>
                  </a:cubicBezTo>
                  <a:cubicBezTo>
                    <a:pt x="26544" y="34248"/>
                    <a:pt x="26581" y="34135"/>
                    <a:pt x="26610" y="34016"/>
                  </a:cubicBezTo>
                  <a:cubicBezTo>
                    <a:pt x="26839" y="33041"/>
                    <a:pt x="26795" y="32221"/>
                    <a:pt x="26752" y="31424"/>
                  </a:cubicBezTo>
                  <a:cubicBezTo>
                    <a:pt x="26743" y="31226"/>
                    <a:pt x="26732" y="31021"/>
                    <a:pt x="26726" y="30809"/>
                  </a:cubicBezTo>
                  <a:cubicBezTo>
                    <a:pt x="26706" y="30204"/>
                    <a:pt x="26713" y="29579"/>
                    <a:pt x="26716" y="28974"/>
                  </a:cubicBezTo>
                  <a:cubicBezTo>
                    <a:pt x="26723" y="28326"/>
                    <a:pt x="26726" y="27658"/>
                    <a:pt x="26706" y="26987"/>
                  </a:cubicBezTo>
                  <a:cubicBezTo>
                    <a:pt x="26700" y="26822"/>
                    <a:pt x="26693" y="26652"/>
                    <a:pt x="26686" y="26484"/>
                  </a:cubicBezTo>
                  <a:cubicBezTo>
                    <a:pt x="27347" y="25314"/>
                    <a:pt x="27705" y="23945"/>
                    <a:pt x="27695" y="22595"/>
                  </a:cubicBezTo>
                  <a:cubicBezTo>
                    <a:pt x="27692" y="21729"/>
                    <a:pt x="27543" y="20869"/>
                    <a:pt x="27248" y="20036"/>
                  </a:cubicBezTo>
                  <a:lnTo>
                    <a:pt x="27232" y="19989"/>
                  </a:lnTo>
                  <a:cubicBezTo>
                    <a:pt x="26819" y="18823"/>
                    <a:pt x="26405" y="17969"/>
                    <a:pt x="25767" y="17635"/>
                  </a:cubicBezTo>
                  <a:cubicBezTo>
                    <a:pt x="25559" y="16389"/>
                    <a:pt x="25317" y="15158"/>
                    <a:pt x="25053" y="13971"/>
                  </a:cubicBezTo>
                  <a:cubicBezTo>
                    <a:pt x="25493" y="13634"/>
                    <a:pt x="25757" y="13144"/>
                    <a:pt x="25760" y="12599"/>
                  </a:cubicBezTo>
                  <a:cubicBezTo>
                    <a:pt x="25760" y="12037"/>
                    <a:pt x="25482" y="11517"/>
                    <a:pt x="24990" y="11167"/>
                  </a:cubicBezTo>
                  <a:cubicBezTo>
                    <a:pt x="24782" y="11021"/>
                    <a:pt x="24544" y="10909"/>
                    <a:pt x="24286" y="10836"/>
                  </a:cubicBezTo>
                  <a:cubicBezTo>
                    <a:pt x="23965" y="9742"/>
                    <a:pt x="23614" y="8846"/>
                    <a:pt x="23191" y="8045"/>
                  </a:cubicBezTo>
                  <a:cubicBezTo>
                    <a:pt x="23141" y="7953"/>
                    <a:pt x="23089" y="7860"/>
                    <a:pt x="23033" y="7768"/>
                  </a:cubicBezTo>
                  <a:cubicBezTo>
                    <a:pt x="23042" y="7732"/>
                    <a:pt x="23052" y="7692"/>
                    <a:pt x="23062" y="7648"/>
                  </a:cubicBezTo>
                  <a:cubicBezTo>
                    <a:pt x="23217" y="7014"/>
                    <a:pt x="23307" y="6379"/>
                    <a:pt x="23323" y="5768"/>
                  </a:cubicBezTo>
                  <a:cubicBezTo>
                    <a:pt x="23343" y="5238"/>
                    <a:pt x="23307" y="4712"/>
                    <a:pt x="23217" y="4203"/>
                  </a:cubicBezTo>
                  <a:cubicBezTo>
                    <a:pt x="23132" y="3680"/>
                    <a:pt x="22986" y="3175"/>
                    <a:pt x="22791" y="2702"/>
                  </a:cubicBezTo>
                  <a:lnTo>
                    <a:pt x="22718" y="2523"/>
                  </a:lnTo>
                  <a:lnTo>
                    <a:pt x="22712" y="2520"/>
                  </a:lnTo>
                  <a:cubicBezTo>
                    <a:pt x="22602" y="2276"/>
                    <a:pt x="22480" y="2038"/>
                    <a:pt x="22344" y="1806"/>
                  </a:cubicBezTo>
                  <a:lnTo>
                    <a:pt x="22275" y="1696"/>
                  </a:lnTo>
                  <a:cubicBezTo>
                    <a:pt x="22186" y="1551"/>
                    <a:pt x="22083" y="1403"/>
                    <a:pt x="21964" y="1244"/>
                  </a:cubicBezTo>
                  <a:cubicBezTo>
                    <a:pt x="21733" y="933"/>
                    <a:pt x="21406" y="546"/>
                    <a:pt x="20922" y="311"/>
                  </a:cubicBezTo>
                  <a:cubicBezTo>
                    <a:pt x="20664" y="185"/>
                    <a:pt x="20377" y="119"/>
                    <a:pt x="20096" y="119"/>
                  </a:cubicBezTo>
                  <a:cubicBezTo>
                    <a:pt x="19980" y="119"/>
                    <a:pt x="19864" y="129"/>
                    <a:pt x="19745" y="156"/>
                  </a:cubicBezTo>
                  <a:cubicBezTo>
                    <a:pt x="19478" y="208"/>
                    <a:pt x="19240" y="324"/>
                    <a:pt x="19031" y="496"/>
                  </a:cubicBezTo>
                  <a:cubicBezTo>
                    <a:pt x="18724" y="754"/>
                    <a:pt x="18512" y="1115"/>
                    <a:pt x="18410" y="1577"/>
                  </a:cubicBezTo>
                  <a:cubicBezTo>
                    <a:pt x="18383" y="1687"/>
                    <a:pt x="18367" y="1800"/>
                    <a:pt x="18353" y="1905"/>
                  </a:cubicBezTo>
                  <a:cubicBezTo>
                    <a:pt x="18337" y="2038"/>
                    <a:pt x="18327" y="2169"/>
                    <a:pt x="18320" y="2299"/>
                  </a:cubicBezTo>
                  <a:cubicBezTo>
                    <a:pt x="18317" y="2358"/>
                    <a:pt x="18311" y="2415"/>
                    <a:pt x="18307" y="2467"/>
                  </a:cubicBezTo>
                  <a:cubicBezTo>
                    <a:pt x="18284" y="2708"/>
                    <a:pt x="18224" y="2946"/>
                    <a:pt x="18125" y="3175"/>
                  </a:cubicBezTo>
                  <a:lnTo>
                    <a:pt x="17880" y="3611"/>
                  </a:lnTo>
                  <a:cubicBezTo>
                    <a:pt x="17844" y="3661"/>
                    <a:pt x="17807" y="3711"/>
                    <a:pt x="17768" y="3760"/>
                  </a:cubicBezTo>
                  <a:cubicBezTo>
                    <a:pt x="17461" y="2583"/>
                    <a:pt x="16597" y="1449"/>
                    <a:pt x="15506" y="854"/>
                  </a:cubicBezTo>
                  <a:cubicBezTo>
                    <a:pt x="15046" y="602"/>
                    <a:pt x="14538" y="440"/>
                    <a:pt x="14015" y="374"/>
                  </a:cubicBezTo>
                  <a:cubicBezTo>
                    <a:pt x="13833" y="196"/>
                    <a:pt x="13519" y="0"/>
                    <a:pt x="130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026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0"/>
            <p:cNvSpPr/>
            <p:nvPr/>
          </p:nvSpPr>
          <p:spPr>
            <a:xfrm flipH="1">
              <a:off x="7674078" y="3573846"/>
              <a:ext cx="582555" cy="771204"/>
            </a:xfrm>
            <a:custGeom>
              <a:avLst/>
              <a:gdLst/>
              <a:ahLst/>
              <a:cxnLst/>
              <a:rect l="l" t="t" r="r" b="b"/>
              <a:pathLst>
                <a:path w="9048" h="11978" extrusionOk="0">
                  <a:moveTo>
                    <a:pt x="4054" y="0"/>
                  </a:moveTo>
                  <a:cubicBezTo>
                    <a:pt x="3899" y="0"/>
                    <a:pt x="3745" y="10"/>
                    <a:pt x="3592" y="29"/>
                  </a:cubicBezTo>
                  <a:cubicBezTo>
                    <a:pt x="2709" y="138"/>
                    <a:pt x="1862" y="559"/>
                    <a:pt x="1244" y="1226"/>
                  </a:cubicBezTo>
                  <a:cubicBezTo>
                    <a:pt x="1009" y="1481"/>
                    <a:pt x="797" y="1789"/>
                    <a:pt x="623" y="2132"/>
                  </a:cubicBezTo>
                  <a:cubicBezTo>
                    <a:pt x="202" y="2949"/>
                    <a:pt x="1" y="3944"/>
                    <a:pt x="281" y="4774"/>
                  </a:cubicBezTo>
                  <a:cubicBezTo>
                    <a:pt x="447" y="5257"/>
                    <a:pt x="593" y="5746"/>
                    <a:pt x="731" y="6236"/>
                  </a:cubicBezTo>
                  <a:cubicBezTo>
                    <a:pt x="976" y="7099"/>
                    <a:pt x="1191" y="7972"/>
                    <a:pt x="1426" y="8842"/>
                  </a:cubicBezTo>
                  <a:cubicBezTo>
                    <a:pt x="1638" y="9626"/>
                    <a:pt x="1876" y="10435"/>
                    <a:pt x="2415" y="11024"/>
                  </a:cubicBezTo>
                  <a:cubicBezTo>
                    <a:pt x="3052" y="11722"/>
                    <a:pt x="4000" y="11977"/>
                    <a:pt x="4942" y="11977"/>
                  </a:cubicBezTo>
                  <a:cubicBezTo>
                    <a:pt x="5183" y="11977"/>
                    <a:pt x="5423" y="11960"/>
                    <a:pt x="5658" y="11930"/>
                  </a:cubicBezTo>
                  <a:cubicBezTo>
                    <a:pt x="6803" y="11781"/>
                    <a:pt x="7996" y="11292"/>
                    <a:pt x="8582" y="10257"/>
                  </a:cubicBezTo>
                  <a:cubicBezTo>
                    <a:pt x="9041" y="9450"/>
                    <a:pt x="9048" y="8455"/>
                    <a:pt x="9005" y="7515"/>
                  </a:cubicBezTo>
                  <a:cubicBezTo>
                    <a:pt x="8932" y="5981"/>
                    <a:pt x="8741" y="4417"/>
                    <a:pt x="8106" y="3028"/>
                  </a:cubicBezTo>
                  <a:cubicBezTo>
                    <a:pt x="7765" y="2285"/>
                    <a:pt x="7276" y="1593"/>
                    <a:pt x="6674" y="1064"/>
                  </a:cubicBezTo>
                  <a:cubicBezTo>
                    <a:pt x="6151" y="601"/>
                    <a:pt x="5546" y="254"/>
                    <a:pt x="4878" y="95"/>
                  </a:cubicBezTo>
                  <a:cubicBezTo>
                    <a:pt x="4609" y="31"/>
                    <a:pt x="4331" y="0"/>
                    <a:pt x="4054" y="0"/>
                  </a:cubicBezTo>
                  <a:close/>
                </a:path>
              </a:pathLst>
            </a:custGeom>
            <a:solidFill>
              <a:srgbClr val="D87B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20"/>
            <p:cNvSpPr/>
            <p:nvPr/>
          </p:nvSpPr>
          <p:spPr>
            <a:xfrm flipH="1">
              <a:off x="7803107" y="3401294"/>
              <a:ext cx="535104" cy="590990"/>
            </a:xfrm>
            <a:custGeom>
              <a:avLst/>
              <a:gdLst/>
              <a:ahLst/>
              <a:cxnLst/>
              <a:rect l="l" t="t" r="r" b="b"/>
              <a:pathLst>
                <a:path w="8311" h="9179" extrusionOk="0">
                  <a:moveTo>
                    <a:pt x="6606" y="1"/>
                  </a:moveTo>
                  <a:cubicBezTo>
                    <a:pt x="5966" y="1"/>
                    <a:pt x="5261" y="261"/>
                    <a:pt x="4710" y="481"/>
                  </a:cubicBezTo>
                  <a:cubicBezTo>
                    <a:pt x="4671" y="497"/>
                    <a:pt x="4634" y="513"/>
                    <a:pt x="4594" y="530"/>
                  </a:cubicBezTo>
                  <a:cubicBezTo>
                    <a:pt x="4056" y="755"/>
                    <a:pt x="3537" y="1039"/>
                    <a:pt x="3056" y="1383"/>
                  </a:cubicBezTo>
                  <a:lnTo>
                    <a:pt x="3053" y="1383"/>
                  </a:lnTo>
                  <a:cubicBezTo>
                    <a:pt x="2475" y="1800"/>
                    <a:pt x="1952" y="2302"/>
                    <a:pt x="1525" y="2894"/>
                  </a:cubicBezTo>
                  <a:cubicBezTo>
                    <a:pt x="352" y="4518"/>
                    <a:pt x="1" y="6842"/>
                    <a:pt x="924" y="8638"/>
                  </a:cubicBezTo>
                  <a:cubicBezTo>
                    <a:pt x="1049" y="8889"/>
                    <a:pt x="1241" y="9154"/>
                    <a:pt x="1513" y="9177"/>
                  </a:cubicBezTo>
                  <a:cubicBezTo>
                    <a:pt x="1524" y="9178"/>
                    <a:pt x="1534" y="9178"/>
                    <a:pt x="1545" y="9178"/>
                  </a:cubicBezTo>
                  <a:cubicBezTo>
                    <a:pt x="1729" y="9178"/>
                    <a:pt x="1880" y="9069"/>
                    <a:pt x="1998" y="8916"/>
                  </a:cubicBezTo>
                  <a:cubicBezTo>
                    <a:pt x="2121" y="8757"/>
                    <a:pt x="2214" y="8552"/>
                    <a:pt x="2287" y="8367"/>
                  </a:cubicBezTo>
                  <a:cubicBezTo>
                    <a:pt x="2551" y="7686"/>
                    <a:pt x="2882" y="7024"/>
                    <a:pt x="3348" y="6473"/>
                  </a:cubicBezTo>
                  <a:cubicBezTo>
                    <a:pt x="3622" y="6148"/>
                    <a:pt x="3953" y="5861"/>
                    <a:pt x="4320" y="5655"/>
                  </a:cubicBezTo>
                  <a:cubicBezTo>
                    <a:pt x="4320" y="5652"/>
                    <a:pt x="4323" y="5652"/>
                    <a:pt x="4326" y="5652"/>
                  </a:cubicBezTo>
                  <a:cubicBezTo>
                    <a:pt x="4575" y="5510"/>
                    <a:pt x="4842" y="5404"/>
                    <a:pt x="5120" y="5348"/>
                  </a:cubicBezTo>
                  <a:cubicBezTo>
                    <a:pt x="5150" y="5342"/>
                    <a:pt x="5186" y="5334"/>
                    <a:pt x="5216" y="5331"/>
                  </a:cubicBezTo>
                  <a:cubicBezTo>
                    <a:pt x="5765" y="5238"/>
                    <a:pt x="6347" y="5302"/>
                    <a:pt x="6856" y="5070"/>
                  </a:cubicBezTo>
                  <a:cubicBezTo>
                    <a:pt x="7389" y="4829"/>
                    <a:pt x="7729" y="4319"/>
                    <a:pt x="7941" y="3744"/>
                  </a:cubicBezTo>
                  <a:cubicBezTo>
                    <a:pt x="8050" y="3450"/>
                    <a:pt x="8126" y="3135"/>
                    <a:pt x="8175" y="2831"/>
                  </a:cubicBezTo>
                  <a:cubicBezTo>
                    <a:pt x="8285" y="2163"/>
                    <a:pt x="8311" y="1446"/>
                    <a:pt x="8013" y="844"/>
                  </a:cubicBezTo>
                  <a:cubicBezTo>
                    <a:pt x="7701" y="210"/>
                    <a:pt x="7179" y="1"/>
                    <a:pt x="6606" y="1"/>
                  </a:cubicBezTo>
                  <a:close/>
                </a:path>
              </a:pathLst>
            </a:custGeom>
            <a:solidFill>
              <a:srgbClr val="8F3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20"/>
            <p:cNvSpPr/>
            <p:nvPr/>
          </p:nvSpPr>
          <p:spPr>
            <a:xfrm flipH="1">
              <a:off x="7820488" y="3741570"/>
              <a:ext cx="389079" cy="603416"/>
            </a:xfrm>
            <a:custGeom>
              <a:avLst/>
              <a:gdLst/>
              <a:ahLst/>
              <a:cxnLst/>
              <a:rect l="l" t="t" r="r" b="b"/>
              <a:pathLst>
                <a:path w="6043" h="9372" extrusionOk="0">
                  <a:moveTo>
                    <a:pt x="3622" y="0"/>
                  </a:moveTo>
                  <a:cubicBezTo>
                    <a:pt x="3486" y="10"/>
                    <a:pt x="3350" y="23"/>
                    <a:pt x="3218" y="46"/>
                  </a:cubicBezTo>
                  <a:cubicBezTo>
                    <a:pt x="3234" y="370"/>
                    <a:pt x="3218" y="642"/>
                    <a:pt x="3161" y="834"/>
                  </a:cubicBezTo>
                  <a:cubicBezTo>
                    <a:pt x="2795" y="2027"/>
                    <a:pt x="3866" y="4517"/>
                    <a:pt x="4597" y="5291"/>
                  </a:cubicBezTo>
                  <a:cubicBezTo>
                    <a:pt x="5328" y="6064"/>
                    <a:pt x="5384" y="6687"/>
                    <a:pt x="5530" y="7116"/>
                  </a:cubicBezTo>
                  <a:cubicBezTo>
                    <a:pt x="5668" y="7536"/>
                    <a:pt x="5172" y="8082"/>
                    <a:pt x="3681" y="8082"/>
                  </a:cubicBezTo>
                  <a:lnTo>
                    <a:pt x="3625" y="8082"/>
                  </a:lnTo>
                  <a:cubicBezTo>
                    <a:pt x="2090" y="8065"/>
                    <a:pt x="992" y="4576"/>
                    <a:pt x="1058" y="3108"/>
                  </a:cubicBezTo>
                  <a:cubicBezTo>
                    <a:pt x="1122" y="1640"/>
                    <a:pt x="2328" y="367"/>
                    <a:pt x="2328" y="367"/>
                  </a:cubicBezTo>
                  <a:cubicBezTo>
                    <a:pt x="2325" y="367"/>
                    <a:pt x="2322" y="367"/>
                    <a:pt x="2322" y="370"/>
                  </a:cubicBezTo>
                  <a:cubicBezTo>
                    <a:pt x="1955" y="576"/>
                    <a:pt x="1624" y="863"/>
                    <a:pt x="1350" y="1188"/>
                  </a:cubicBezTo>
                  <a:cubicBezTo>
                    <a:pt x="884" y="1739"/>
                    <a:pt x="553" y="2401"/>
                    <a:pt x="289" y="3082"/>
                  </a:cubicBezTo>
                  <a:cubicBezTo>
                    <a:pt x="216" y="3267"/>
                    <a:pt x="123" y="3472"/>
                    <a:pt x="0" y="3631"/>
                  </a:cubicBezTo>
                  <a:cubicBezTo>
                    <a:pt x="245" y="4494"/>
                    <a:pt x="460" y="5367"/>
                    <a:pt x="695" y="6237"/>
                  </a:cubicBezTo>
                  <a:cubicBezTo>
                    <a:pt x="907" y="7021"/>
                    <a:pt x="1145" y="7830"/>
                    <a:pt x="1684" y="8419"/>
                  </a:cubicBezTo>
                  <a:cubicBezTo>
                    <a:pt x="2322" y="9117"/>
                    <a:pt x="3268" y="9371"/>
                    <a:pt x="4210" y="9371"/>
                  </a:cubicBezTo>
                  <a:cubicBezTo>
                    <a:pt x="4451" y="9371"/>
                    <a:pt x="4693" y="9355"/>
                    <a:pt x="4927" y="9325"/>
                  </a:cubicBezTo>
                  <a:cubicBezTo>
                    <a:pt x="5301" y="9275"/>
                    <a:pt x="5681" y="9190"/>
                    <a:pt x="6042" y="9060"/>
                  </a:cubicBezTo>
                  <a:cubicBezTo>
                    <a:pt x="5946" y="8320"/>
                    <a:pt x="5840" y="7579"/>
                    <a:pt x="5725" y="6838"/>
                  </a:cubicBezTo>
                  <a:cubicBezTo>
                    <a:pt x="5672" y="6511"/>
                    <a:pt x="5622" y="6183"/>
                    <a:pt x="5572" y="5853"/>
                  </a:cubicBezTo>
                  <a:cubicBezTo>
                    <a:pt x="5165" y="5390"/>
                    <a:pt x="4815" y="4874"/>
                    <a:pt x="4534" y="4322"/>
                  </a:cubicBezTo>
                  <a:cubicBezTo>
                    <a:pt x="3979" y="3231"/>
                    <a:pt x="3701" y="1997"/>
                    <a:pt x="3704" y="764"/>
                  </a:cubicBezTo>
                  <a:cubicBezTo>
                    <a:pt x="3704" y="599"/>
                    <a:pt x="3707" y="434"/>
                    <a:pt x="3717" y="268"/>
                  </a:cubicBezTo>
                  <a:cubicBezTo>
                    <a:pt x="3681" y="182"/>
                    <a:pt x="3648" y="89"/>
                    <a:pt x="3622" y="0"/>
                  </a:cubicBezTo>
                  <a:close/>
                </a:path>
              </a:pathLst>
            </a:custGeom>
            <a:solidFill>
              <a:srgbClr val="A164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20"/>
            <p:cNvSpPr/>
            <p:nvPr/>
          </p:nvSpPr>
          <p:spPr>
            <a:xfrm flipH="1">
              <a:off x="7966773" y="3416038"/>
              <a:ext cx="345876" cy="576181"/>
            </a:xfrm>
            <a:custGeom>
              <a:avLst/>
              <a:gdLst/>
              <a:ahLst/>
              <a:cxnLst/>
              <a:rect l="l" t="t" r="r" b="b"/>
              <a:pathLst>
                <a:path w="5372" h="8949" extrusionOk="0">
                  <a:moveTo>
                    <a:pt x="4994" y="0"/>
                  </a:moveTo>
                  <a:cubicBezTo>
                    <a:pt x="4753" y="79"/>
                    <a:pt x="4521" y="168"/>
                    <a:pt x="4313" y="252"/>
                  </a:cubicBezTo>
                  <a:cubicBezTo>
                    <a:pt x="4274" y="268"/>
                    <a:pt x="4237" y="284"/>
                    <a:pt x="4197" y="301"/>
                  </a:cubicBezTo>
                  <a:cubicBezTo>
                    <a:pt x="4207" y="890"/>
                    <a:pt x="4326" y="1673"/>
                    <a:pt x="4462" y="2480"/>
                  </a:cubicBezTo>
                  <a:cubicBezTo>
                    <a:pt x="4617" y="3419"/>
                    <a:pt x="4789" y="4388"/>
                    <a:pt x="4819" y="5102"/>
                  </a:cubicBezTo>
                  <a:cubicBezTo>
                    <a:pt x="4951" y="5079"/>
                    <a:pt x="5087" y="5066"/>
                    <a:pt x="5223" y="5056"/>
                  </a:cubicBezTo>
                  <a:cubicBezTo>
                    <a:pt x="4948" y="4193"/>
                    <a:pt x="5014" y="3184"/>
                    <a:pt x="5371" y="2375"/>
                  </a:cubicBezTo>
                  <a:cubicBezTo>
                    <a:pt x="5354" y="2288"/>
                    <a:pt x="5338" y="2202"/>
                    <a:pt x="5325" y="2113"/>
                  </a:cubicBezTo>
                  <a:cubicBezTo>
                    <a:pt x="5206" y="1425"/>
                    <a:pt x="5090" y="718"/>
                    <a:pt x="4994" y="0"/>
                  </a:cubicBezTo>
                  <a:close/>
                  <a:moveTo>
                    <a:pt x="2656" y="1154"/>
                  </a:moveTo>
                  <a:lnTo>
                    <a:pt x="2656" y="1154"/>
                  </a:lnTo>
                  <a:cubicBezTo>
                    <a:pt x="2078" y="1571"/>
                    <a:pt x="1555" y="2073"/>
                    <a:pt x="1128" y="2665"/>
                  </a:cubicBezTo>
                  <a:cubicBezTo>
                    <a:pt x="411" y="3657"/>
                    <a:pt x="1" y="4914"/>
                    <a:pt x="1" y="6147"/>
                  </a:cubicBezTo>
                  <a:cubicBezTo>
                    <a:pt x="1" y="6934"/>
                    <a:pt x="167" y="7712"/>
                    <a:pt x="527" y="8409"/>
                  </a:cubicBezTo>
                  <a:cubicBezTo>
                    <a:pt x="652" y="8660"/>
                    <a:pt x="844" y="8925"/>
                    <a:pt x="1116" y="8948"/>
                  </a:cubicBezTo>
                  <a:lnTo>
                    <a:pt x="1151" y="8948"/>
                  </a:lnTo>
                  <a:cubicBezTo>
                    <a:pt x="1334" y="8948"/>
                    <a:pt x="1482" y="8839"/>
                    <a:pt x="1601" y="8687"/>
                  </a:cubicBezTo>
                  <a:cubicBezTo>
                    <a:pt x="1724" y="8528"/>
                    <a:pt x="1817" y="8323"/>
                    <a:pt x="1890" y="8138"/>
                  </a:cubicBezTo>
                  <a:cubicBezTo>
                    <a:pt x="2154" y="7457"/>
                    <a:pt x="2485" y="6795"/>
                    <a:pt x="2951" y="6244"/>
                  </a:cubicBezTo>
                  <a:cubicBezTo>
                    <a:pt x="3225" y="5919"/>
                    <a:pt x="3556" y="5632"/>
                    <a:pt x="3923" y="5426"/>
                  </a:cubicBezTo>
                  <a:lnTo>
                    <a:pt x="3923" y="5426"/>
                  </a:lnTo>
                  <a:cubicBezTo>
                    <a:pt x="3149" y="5728"/>
                    <a:pt x="2673" y="6094"/>
                    <a:pt x="2322" y="6094"/>
                  </a:cubicBezTo>
                  <a:cubicBezTo>
                    <a:pt x="2024" y="6094"/>
                    <a:pt x="1813" y="5833"/>
                    <a:pt x="1582" y="5059"/>
                  </a:cubicBezTo>
                  <a:cubicBezTo>
                    <a:pt x="1536" y="4904"/>
                    <a:pt x="1505" y="4745"/>
                    <a:pt x="1493" y="4583"/>
                  </a:cubicBezTo>
                  <a:cubicBezTo>
                    <a:pt x="1354" y="3010"/>
                    <a:pt x="2604" y="1230"/>
                    <a:pt x="2656" y="1154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20"/>
            <p:cNvSpPr/>
            <p:nvPr/>
          </p:nvSpPr>
          <p:spPr>
            <a:xfrm flipH="1">
              <a:off x="6975930" y="2617594"/>
              <a:ext cx="288316" cy="230691"/>
            </a:xfrm>
            <a:custGeom>
              <a:avLst/>
              <a:gdLst/>
              <a:ahLst/>
              <a:cxnLst/>
              <a:rect l="l" t="t" r="r" b="b"/>
              <a:pathLst>
                <a:path w="4478" h="3583" extrusionOk="0">
                  <a:moveTo>
                    <a:pt x="602" y="1"/>
                  </a:moveTo>
                  <a:cubicBezTo>
                    <a:pt x="414" y="183"/>
                    <a:pt x="192" y="355"/>
                    <a:pt x="110" y="606"/>
                  </a:cubicBezTo>
                  <a:cubicBezTo>
                    <a:pt x="0" y="943"/>
                    <a:pt x="169" y="1307"/>
                    <a:pt x="377" y="1585"/>
                  </a:cubicBezTo>
                  <a:cubicBezTo>
                    <a:pt x="979" y="2411"/>
                    <a:pt x="1892" y="2887"/>
                    <a:pt x="2792" y="3271"/>
                  </a:cubicBezTo>
                  <a:cubicBezTo>
                    <a:pt x="3046" y="3377"/>
                    <a:pt x="3261" y="3470"/>
                    <a:pt x="3453" y="3522"/>
                  </a:cubicBezTo>
                  <a:cubicBezTo>
                    <a:pt x="3579" y="3560"/>
                    <a:pt x="3692" y="3583"/>
                    <a:pt x="3794" y="3583"/>
                  </a:cubicBezTo>
                  <a:cubicBezTo>
                    <a:pt x="4115" y="3583"/>
                    <a:pt x="4325" y="3364"/>
                    <a:pt x="4478" y="2742"/>
                  </a:cubicBezTo>
                  <a:cubicBezTo>
                    <a:pt x="4368" y="2405"/>
                    <a:pt x="4203" y="2107"/>
                    <a:pt x="3999" y="1843"/>
                  </a:cubicBezTo>
                  <a:cubicBezTo>
                    <a:pt x="2868" y="384"/>
                    <a:pt x="602" y="1"/>
                    <a:pt x="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20"/>
            <p:cNvSpPr/>
            <p:nvPr/>
          </p:nvSpPr>
          <p:spPr>
            <a:xfrm flipH="1">
              <a:off x="6959961" y="2536919"/>
              <a:ext cx="238096" cy="152721"/>
            </a:xfrm>
            <a:custGeom>
              <a:avLst/>
              <a:gdLst/>
              <a:ahLst/>
              <a:cxnLst/>
              <a:rect l="l" t="t" r="r" b="b"/>
              <a:pathLst>
                <a:path w="3698" h="2372" extrusionOk="0">
                  <a:moveTo>
                    <a:pt x="1436" y="0"/>
                  </a:moveTo>
                  <a:cubicBezTo>
                    <a:pt x="1083" y="0"/>
                    <a:pt x="698" y="69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68" y="739"/>
                    <a:pt x="182" y="739"/>
                  </a:cubicBezTo>
                  <a:cubicBezTo>
                    <a:pt x="449" y="739"/>
                    <a:pt x="988" y="770"/>
                    <a:pt x="1605" y="976"/>
                  </a:cubicBezTo>
                  <a:cubicBezTo>
                    <a:pt x="2074" y="1132"/>
                    <a:pt x="2590" y="1390"/>
                    <a:pt x="3063" y="1809"/>
                  </a:cubicBezTo>
                  <a:cubicBezTo>
                    <a:pt x="3244" y="1971"/>
                    <a:pt x="3423" y="2156"/>
                    <a:pt x="3589" y="2371"/>
                  </a:cubicBezTo>
                  <a:lnTo>
                    <a:pt x="3685" y="2322"/>
                  </a:lnTo>
                  <a:cubicBezTo>
                    <a:pt x="3698" y="1869"/>
                    <a:pt x="3668" y="1413"/>
                    <a:pt x="3592" y="970"/>
                  </a:cubicBezTo>
                  <a:cubicBezTo>
                    <a:pt x="3453" y="824"/>
                    <a:pt x="3189" y="586"/>
                    <a:pt x="2821" y="378"/>
                  </a:cubicBezTo>
                  <a:cubicBezTo>
                    <a:pt x="2467" y="179"/>
                    <a:pt x="2014" y="13"/>
                    <a:pt x="1489" y="1"/>
                  </a:cubicBezTo>
                  <a:cubicBezTo>
                    <a:pt x="1471" y="0"/>
                    <a:pt x="1454" y="0"/>
                    <a:pt x="14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20"/>
            <p:cNvSpPr/>
            <p:nvPr/>
          </p:nvSpPr>
          <p:spPr>
            <a:xfrm flipH="1">
              <a:off x="6990415" y="2436478"/>
              <a:ext cx="170556" cy="80288"/>
            </a:xfrm>
            <a:custGeom>
              <a:avLst/>
              <a:gdLst/>
              <a:ahLst/>
              <a:cxnLst/>
              <a:rect l="l" t="t" r="r" b="b"/>
              <a:pathLst>
                <a:path w="2649" h="1247" extrusionOk="0">
                  <a:moveTo>
                    <a:pt x="981" y="0"/>
                  </a:moveTo>
                  <a:cubicBezTo>
                    <a:pt x="776" y="0"/>
                    <a:pt x="549" y="30"/>
                    <a:pt x="298" y="102"/>
                  </a:cubicBezTo>
                  <a:cubicBezTo>
                    <a:pt x="215" y="125"/>
                    <a:pt x="133" y="152"/>
                    <a:pt x="43" y="185"/>
                  </a:cubicBezTo>
                  <a:cubicBezTo>
                    <a:pt x="23" y="360"/>
                    <a:pt x="17" y="542"/>
                    <a:pt x="0" y="714"/>
                  </a:cubicBezTo>
                  <a:cubicBezTo>
                    <a:pt x="0" y="714"/>
                    <a:pt x="222" y="592"/>
                    <a:pt x="565" y="526"/>
                  </a:cubicBezTo>
                  <a:cubicBezTo>
                    <a:pt x="690" y="502"/>
                    <a:pt x="831" y="486"/>
                    <a:pt x="985" y="486"/>
                  </a:cubicBezTo>
                  <a:cubicBezTo>
                    <a:pt x="1195" y="486"/>
                    <a:pt x="1428" y="516"/>
                    <a:pt x="1670" y="598"/>
                  </a:cubicBezTo>
                  <a:cubicBezTo>
                    <a:pt x="1988" y="708"/>
                    <a:pt x="2325" y="906"/>
                    <a:pt x="2649" y="1246"/>
                  </a:cubicBezTo>
                  <a:cubicBezTo>
                    <a:pt x="2543" y="985"/>
                    <a:pt x="2418" y="731"/>
                    <a:pt x="2268" y="486"/>
                  </a:cubicBezTo>
                  <a:cubicBezTo>
                    <a:pt x="2268" y="486"/>
                    <a:pt x="2268" y="482"/>
                    <a:pt x="2265" y="479"/>
                  </a:cubicBezTo>
                  <a:cubicBezTo>
                    <a:pt x="2222" y="433"/>
                    <a:pt x="1885" y="119"/>
                    <a:pt x="1303" y="26"/>
                  </a:cubicBezTo>
                  <a:cubicBezTo>
                    <a:pt x="1203" y="9"/>
                    <a:pt x="1096" y="0"/>
                    <a:pt x="9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20"/>
            <p:cNvSpPr/>
            <p:nvPr/>
          </p:nvSpPr>
          <p:spPr>
            <a:xfrm flipH="1">
              <a:off x="7094720" y="2433452"/>
              <a:ext cx="130830" cy="218330"/>
            </a:xfrm>
            <a:custGeom>
              <a:avLst/>
              <a:gdLst/>
              <a:ahLst/>
              <a:cxnLst/>
              <a:rect l="l" t="t" r="r" b="b"/>
              <a:pathLst>
                <a:path w="2032" h="3391" extrusionOk="0">
                  <a:moveTo>
                    <a:pt x="1083" y="1"/>
                  </a:moveTo>
                  <a:cubicBezTo>
                    <a:pt x="1066" y="77"/>
                    <a:pt x="1056" y="156"/>
                    <a:pt x="1046" y="232"/>
                  </a:cubicBezTo>
                  <a:cubicBezTo>
                    <a:pt x="1136" y="199"/>
                    <a:pt x="1218" y="172"/>
                    <a:pt x="1301" y="149"/>
                  </a:cubicBezTo>
                  <a:cubicBezTo>
                    <a:pt x="1228" y="70"/>
                    <a:pt x="1156" y="24"/>
                    <a:pt x="1083" y="1"/>
                  </a:cubicBezTo>
                  <a:close/>
                  <a:moveTo>
                    <a:pt x="1568" y="573"/>
                  </a:moveTo>
                  <a:cubicBezTo>
                    <a:pt x="1225" y="639"/>
                    <a:pt x="1003" y="761"/>
                    <a:pt x="1003" y="761"/>
                  </a:cubicBezTo>
                  <a:cubicBezTo>
                    <a:pt x="967" y="1138"/>
                    <a:pt x="868" y="1509"/>
                    <a:pt x="712" y="1849"/>
                  </a:cubicBezTo>
                  <a:cubicBezTo>
                    <a:pt x="1119" y="1677"/>
                    <a:pt x="1502" y="1608"/>
                    <a:pt x="1853" y="1608"/>
                  </a:cubicBezTo>
                  <a:lnTo>
                    <a:pt x="1916" y="1608"/>
                  </a:lnTo>
                  <a:cubicBezTo>
                    <a:pt x="1856" y="1393"/>
                    <a:pt x="1780" y="1144"/>
                    <a:pt x="1678" y="847"/>
                  </a:cubicBezTo>
                  <a:cubicBezTo>
                    <a:pt x="1641" y="747"/>
                    <a:pt x="1605" y="655"/>
                    <a:pt x="1568" y="573"/>
                  </a:cubicBezTo>
                  <a:close/>
                  <a:moveTo>
                    <a:pt x="613" y="2345"/>
                  </a:moveTo>
                  <a:cubicBezTo>
                    <a:pt x="497" y="2345"/>
                    <a:pt x="431" y="2351"/>
                    <a:pt x="431" y="2351"/>
                  </a:cubicBezTo>
                  <a:lnTo>
                    <a:pt x="428" y="2351"/>
                  </a:lnTo>
                  <a:cubicBezTo>
                    <a:pt x="303" y="2537"/>
                    <a:pt x="160" y="2708"/>
                    <a:pt x="1" y="2861"/>
                  </a:cubicBezTo>
                  <a:cubicBezTo>
                    <a:pt x="1" y="2861"/>
                    <a:pt x="772" y="2993"/>
                    <a:pt x="1641" y="3390"/>
                  </a:cubicBezTo>
                  <a:cubicBezTo>
                    <a:pt x="1648" y="3360"/>
                    <a:pt x="1661" y="3334"/>
                    <a:pt x="1678" y="3307"/>
                  </a:cubicBezTo>
                  <a:cubicBezTo>
                    <a:pt x="1833" y="3049"/>
                    <a:pt x="1992" y="2894"/>
                    <a:pt x="2032" y="2583"/>
                  </a:cubicBezTo>
                  <a:cubicBezTo>
                    <a:pt x="1420" y="2378"/>
                    <a:pt x="881" y="2345"/>
                    <a:pt x="613" y="2345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20"/>
            <p:cNvSpPr/>
            <p:nvPr/>
          </p:nvSpPr>
          <p:spPr>
            <a:xfrm flipH="1">
              <a:off x="7060017" y="2617594"/>
              <a:ext cx="193799" cy="140617"/>
            </a:xfrm>
            <a:custGeom>
              <a:avLst/>
              <a:gdLst/>
              <a:ahLst/>
              <a:cxnLst/>
              <a:rect l="l" t="t" r="r" b="b"/>
              <a:pathLst>
                <a:path w="3010" h="2184" extrusionOk="0">
                  <a:moveTo>
                    <a:pt x="440" y="1"/>
                  </a:moveTo>
                  <a:cubicBezTo>
                    <a:pt x="281" y="153"/>
                    <a:pt x="103" y="295"/>
                    <a:pt x="0" y="487"/>
                  </a:cubicBezTo>
                  <a:cubicBezTo>
                    <a:pt x="384" y="636"/>
                    <a:pt x="761" y="808"/>
                    <a:pt x="1128" y="1002"/>
                  </a:cubicBezTo>
                  <a:cubicBezTo>
                    <a:pt x="1723" y="1320"/>
                    <a:pt x="2398" y="1713"/>
                    <a:pt x="3010" y="2183"/>
                  </a:cubicBezTo>
                  <a:cubicBezTo>
                    <a:pt x="2947" y="2124"/>
                    <a:pt x="1922" y="1072"/>
                    <a:pt x="2080" y="530"/>
                  </a:cubicBezTo>
                  <a:cubicBezTo>
                    <a:pt x="1211" y="133"/>
                    <a:pt x="440" y="1"/>
                    <a:pt x="44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20"/>
            <p:cNvSpPr/>
            <p:nvPr/>
          </p:nvSpPr>
          <p:spPr>
            <a:xfrm flipH="1">
              <a:off x="7092594" y="2536919"/>
              <a:ext cx="105463" cy="62904"/>
            </a:xfrm>
            <a:custGeom>
              <a:avLst/>
              <a:gdLst/>
              <a:ahLst/>
              <a:cxnLst/>
              <a:rect l="l" t="t" r="r" b="b"/>
              <a:pathLst>
                <a:path w="1638" h="977" extrusionOk="0">
                  <a:moveTo>
                    <a:pt x="1426" y="1"/>
                  </a:moveTo>
                  <a:cubicBezTo>
                    <a:pt x="1075" y="1"/>
                    <a:pt x="692" y="70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70" y="738"/>
                    <a:pt x="186" y="738"/>
                  </a:cubicBezTo>
                  <a:cubicBezTo>
                    <a:pt x="454" y="738"/>
                    <a:pt x="993" y="771"/>
                    <a:pt x="1605" y="976"/>
                  </a:cubicBezTo>
                  <a:cubicBezTo>
                    <a:pt x="1637" y="758"/>
                    <a:pt x="1611" y="463"/>
                    <a:pt x="14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20"/>
            <p:cNvSpPr/>
            <p:nvPr/>
          </p:nvSpPr>
          <p:spPr>
            <a:xfrm flipH="1">
              <a:off x="7124529" y="2443045"/>
              <a:ext cx="36442" cy="39404"/>
            </a:xfrm>
            <a:custGeom>
              <a:avLst/>
              <a:gdLst/>
              <a:ahLst/>
              <a:cxnLst/>
              <a:rect l="l" t="t" r="r" b="b"/>
              <a:pathLst>
                <a:path w="566" h="612" extrusionOk="0">
                  <a:moveTo>
                    <a:pt x="298" y="0"/>
                  </a:moveTo>
                  <a:cubicBezTo>
                    <a:pt x="215" y="23"/>
                    <a:pt x="133" y="50"/>
                    <a:pt x="43" y="83"/>
                  </a:cubicBezTo>
                  <a:cubicBezTo>
                    <a:pt x="23" y="258"/>
                    <a:pt x="17" y="440"/>
                    <a:pt x="0" y="612"/>
                  </a:cubicBezTo>
                  <a:cubicBezTo>
                    <a:pt x="0" y="612"/>
                    <a:pt x="222" y="490"/>
                    <a:pt x="565" y="424"/>
                  </a:cubicBezTo>
                  <a:cubicBezTo>
                    <a:pt x="476" y="229"/>
                    <a:pt x="387" y="90"/>
                    <a:pt x="29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20"/>
            <p:cNvSpPr/>
            <p:nvPr/>
          </p:nvSpPr>
          <p:spPr>
            <a:xfrm flipH="1">
              <a:off x="6633160" y="2607936"/>
              <a:ext cx="1385372" cy="2356813"/>
            </a:xfrm>
            <a:custGeom>
              <a:avLst/>
              <a:gdLst/>
              <a:ahLst/>
              <a:cxnLst/>
              <a:rect l="l" t="t" r="r" b="b"/>
              <a:pathLst>
                <a:path w="21517" h="36605" extrusionOk="0">
                  <a:moveTo>
                    <a:pt x="8576" y="0"/>
                  </a:moveTo>
                  <a:cubicBezTo>
                    <a:pt x="8348" y="0"/>
                    <a:pt x="8120" y="10"/>
                    <a:pt x="7893" y="29"/>
                  </a:cubicBezTo>
                  <a:cubicBezTo>
                    <a:pt x="6682" y="125"/>
                    <a:pt x="5492" y="494"/>
                    <a:pt x="4394" y="1176"/>
                  </a:cubicBezTo>
                  <a:cubicBezTo>
                    <a:pt x="2212" y="2525"/>
                    <a:pt x="667" y="4942"/>
                    <a:pt x="313" y="7561"/>
                  </a:cubicBezTo>
                  <a:cubicBezTo>
                    <a:pt x="0" y="9889"/>
                    <a:pt x="360" y="12369"/>
                    <a:pt x="757" y="14664"/>
                  </a:cubicBezTo>
                  <a:cubicBezTo>
                    <a:pt x="1002" y="16099"/>
                    <a:pt x="1524" y="17521"/>
                    <a:pt x="1845" y="18963"/>
                  </a:cubicBezTo>
                  <a:cubicBezTo>
                    <a:pt x="2235" y="20739"/>
                    <a:pt x="2473" y="22630"/>
                    <a:pt x="2758" y="24445"/>
                  </a:cubicBezTo>
                  <a:cubicBezTo>
                    <a:pt x="2999" y="25986"/>
                    <a:pt x="3201" y="27531"/>
                    <a:pt x="3356" y="29081"/>
                  </a:cubicBezTo>
                  <a:cubicBezTo>
                    <a:pt x="3455" y="30064"/>
                    <a:pt x="3627" y="31119"/>
                    <a:pt x="3399" y="32097"/>
                  </a:cubicBezTo>
                  <a:cubicBezTo>
                    <a:pt x="3131" y="33251"/>
                    <a:pt x="1041" y="34841"/>
                    <a:pt x="3171" y="35523"/>
                  </a:cubicBezTo>
                  <a:cubicBezTo>
                    <a:pt x="3181" y="35526"/>
                    <a:pt x="3459" y="36052"/>
                    <a:pt x="3532" y="36122"/>
                  </a:cubicBezTo>
                  <a:cubicBezTo>
                    <a:pt x="3774" y="36358"/>
                    <a:pt x="4151" y="36604"/>
                    <a:pt x="4499" y="36604"/>
                  </a:cubicBezTo>
                  <a:cubicBezTo>
                    <a:pt x="4506" y="36604"/>
                    <a:pt x="4513" y="36604"/>
                    <a:pt x="4520" y="36604"/>
                  </a:cubicBezTo>
                  <a:cubicBezTo>
                    <a:pt x="4629" y="36601"/>
                    <a:pt x="5516" y="36163"/>
                    <a:pt x="5318" y="36013"/>
                  </a:cubicBezTo>
                  <a:lnTo>
                    <a:pt x="5318" y="36013"/>
                  </a:lnTo>
                  <a:cubicBezTo>
                    <a:pt x="5639" y="36253"/>
                    <a:pt x="5972" y="36368"/>
                    <a:pt x="6288" y="36368"/>
                  </a:cubicBezTo>
                  <a:cubicBezTo>
                    <a:pt x="6825" y="36368"/>
                    <a:pt x="7314" y="36037"/>
                    <a:pt x="7622" y="35424"/>
                  </a:cubicBezTo>
                  <a:cubicBezTo>
                    <a:pt x="8042" y="34588"/>
                    <a:pt x="8028" y="33602"/>
                    <a:pt x="8078" y="32659"/>
                  </a:cubicBezTo>
                  <a:cubicBezTo>
                    <a:pt x="8138" y="31522"/>
                    <a:pt x="7880" y="30583"/>
                    <a:pt x="8988" y="29901"/>
                  </a:cubicBezTo>
                  <a:cubicBezTo>
                    <a:pt x="9337" y="29688"/>
                    <a:pt x="9650" y="29639"/>
                    <a:pt x="9975" y="29639"/>
                  </a:cubicBezTo>
                  <a:cubicBezTo>
                    <a:pt x="10219" y="29639"/>
                    <a:pt x="10469" y="29666"/>
                    <a:pt x="10746" y="29673"/>
                  </a:cubicBezTo>
                  <a:cubicBezTo>
                    <a:pt x="10769" y="29674"/>
                    <a:pt x="10792" y="29674"/>
                    <a:pt x="10815" y="29674"/>
                  </a:cubicBezTo>
                  <a:cubicBezTo>
                    <a:pt x="11113" y="29674"/>
                    <a:pt x="11411" y="29637"/>
                    <a:pt x="11709" y="29597"/>
                  </a:cubicBezTo>
                  <a:cubicBezTo>
                    <a:pt x="12002" y="29558"/>
                    <a:pt x="12296" y="29521"/>
                    <a:pt x="12593" y="29521"/>
                  </a:cubicBezTo>
                  <a:cubicBezTo>
                    <a:pt x="12701" y="29521"/>
                    <a:pt x="12810" y="29526"/>
                    <a:pt x="12919" y="29538"/>
                  </a:cubicBezTo>
                  <a:cubicBezTo>
                    <a:pt x="13676" y="29623"/>
                    <a:pt x="14447" y="29988"/>
                    <a:pt x="14847" y="30665"/>
                  </a:cubicBezTo>
                  <a:cubicBezTo>
                    <a:pt x="15290" y="31419"/>
                    <a:pt x="15148" y="32150"/>
                    <a:pt x="15204" y="32957"/>
                  </a:cubicBezTo>
                  <a:cubicBezTo>
                    <a:pt x="15257" y="33701"/>
                    <a:pt x="15905" y="34372"/>
                    <a:pt x="16533" y="34657"/>
                  </a:cubicBezTo>
                  <a:cubicBezTo>
                    <a:pt x="16823" y="34788"/>
                    <a:pt x="17083" y="34839"/>
                    <a:pt x="17332" y="34839"/>
                  </a:cubicBezTo>
                  <a:cubicBezTo>
                    <a:pt x="17796" y="34839"/>
                    <a:pt x="18224" y="34664"/>
                    <a:pt x="18736" y="34511"/>
                  </a:cubicBezTo>
                  <a:cubicBezTo>
                    <a:pt x="19400" y="34313"/>
                    <a:pt x="20088" y="34484"/>
                    <a:pt x="20495" y="33715"/>
                  </a:cubicBezTo>
                  <a:lnTo>
                    <a:pt x="20498" y="33711"/>
                  </a:lnTo>
                  <a:cubicBezTo>
                    <a:pt x="20541" y="33678"/>
                    <a:pt x="20981" y="33579"/>
                    <a:pt x="21063" y="33496"/>
                  </a:cubicBezTo>
                  <a:cubicBezTo>
                    <a:pt x="21232" y="33330"/>
                    <a:pt x="21295" y="33080"/>
                    <a:pt x="21344" y="32848"/>
                  </a:cubicBezTo>
                  <a:cubicBezTo>
                    <a:pt x="21517" y="32100"/>
                    <a:pt x="21424" y="31621"/>
                    <a:pt x="20776" y="31195"/>
                  </a:cubicBezTo>
                  <a:cubicBezTo>
                    <a:pt x="20561" y="31056"/>
                    <a:pt x="20326" y="30957"/>
                    <a:pt x="20111" y="30824"/>
                  </a:cubicBezTo>
                  <a:cubicBezTo>
                    <a:pt x="19896" y="30692"/>
                    <a:pt x="19691" y="30513"/>
                    <a:pt x="19595" y="30272"/>
                  </a:cubicBezTo>
                  <a:cubicBezTo>
                    <a:pt x="19467" y="29948"/>
                    <a:pt x="19665" y="29584"/>
                    <a:pt x="19737" y="29266"/>
                  </a:cubicBezTo>
                  <a:cubicBezTo>
                    <a:pt x="19986" y="28212"/>
                    <a:pt x="19860" y="27362"/>
                    <a:pt x="19827" y="26327"/>
                  </a:cubicBezTo>
                  <a:cubicBezTo>
                    <a:pt x="19790" y="25057"/>
                    <a:pt x="19850" y="23784"/>
                    <a:pt x="19807" y="22511"/>
                  </a:cubicBezTo>
                  <a:cubicBezTo>
                    <a:pt x="19725" y="20051"/>
                    <a:pt x="19513" y="17594"/>
                    <a:pt x="19172" y="15157"/>
                  </a:cubicBezTo>
                  <a:cubicBezTo>
                    <a:pt x="18911" y="13295"/>
                    <a:pt x="18574" y="11443"/>
                    <a:pt x="18164" y="9608"/>
                  </a:cubicBezTo>
                  <a:cubicBezTo>
                    <a:pt x="18147" y="9542"/>
                    <a:pt x="18134" y="9470"/>
                    <a:pt x="18114" y="9400"/>
                  </a:cubicBezTo>
                  <a:cubicBezTo>
                    <a:pt x="17698" y="7555"/>
                    <a:pt x="17297" y="5690"/>
                    <a:pt x="16411" y="4017"/>
                  </a:cubicBezTo>
                  <a:cubicBezTo>
                    <a:pt x="15746" y="2759"/>
                    <a:pt x="14212" y="1794"/>
                    <a:pt x="13005" y="1152"/>
                  </a:cubicBezTo>
                  <a:cubicBezTo>
                    <a:pt x="12436" y="852"/>
                    <a:pt x="11845" y="604"/>
                    <a:pt x="11239" y="415"/>
                  </a:cubicBezTo>
                  <a:cubicBezTo>
                    <a:pt x="10367" y="144"/>
                    <a:pt x="9472" y="0"/>
                    <a:pt x="8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20"/>
            <p:cNvSpPr/>
            <p:nvPr/>
          </p:nvSpPr>
          <p:spPr>
            <a:xfrm flipH="1">
              <a:off x="7566549" y="2691315"/>
              <a:ext cx="439492" cy="1333413"/>
            </a:xfrm>
            <a:custGeom>
              <a:avLst/>
              <a:gdLst/>
              <a:ahLst/>
              <a:cxnLst/>
              <a:rect l="l" t="t" r="r" b="b"/>
              <a:pathLst>
                <a:path w="6826" h="20710" extrusionOk="0">
                  <a:moveTo>
                    <a:pt x="1238" y="7212"/>
                  </a:moveTo>
                  <a:cubicBezTo>
                    <a:pt x="1274" y="7212"/>
                    <a:pt x="1310" y="7225"/>
                    <a:pt x="1350" y="7258"/>
                  </a:cubicBezTo>
                  <a:cubicBezTo>
                    <a:pt x="1396" y="7294"/>
                    <a:pt x="1426" y="7348"/>
                    <a:pt x="1453" y="7397"/>
                  </a:cubicBezTo>
                  <a:cubicBezTo>
                    <a:pt x="1545" y="7582"/>
                    <a:pt x="1592" y="7794"/>
                    <a:pt x="1581" y="8002"/>
                  </a:cubicBezTo>
                  <a:cubicBezTo>
                    <a:pt x="1581" y="8042"/>
                    <a:pt x="1575" y="8088"/>
                    <a:pt x="1545" y="8111"/>
                  </a:cubicBezTo>
                  <a:cubicBezTo>
                    <a:pt x="1532" y="8125"/>
                    <a:pt x="1515" y="8131"/>
                    <a:pt x="1496" y="8131"/>
                  </a:cubicBezTo>
                  <a:cubicBezTo>
                    <a:pt x="1479" y="8131"/>
                    <a:pt x="1459" y="8125"/>
                    <a:pt x="1442" y="8115"/>
                  </a:cubicBezTo>
                  <a:cubicBezTo>
                    <a:pt x="1413" y="8098"/>
                    <a:pt x="1386" y="8068"/>
                    <a:pt x="1366" y="8036"/>
                  </a:cubicBezTo>
                  <a:cubicBezTo>
                    <a:pt x="1241" y="7857"/>
                    <a:pt x="1155" y="7645"/>
                    <a:pt x="1115" y="7427"/>
                  </a:cubicBezTo>
                  <a:cubicBezTo>
                    <a:pt x="1096" y="7311"/>
                    <a:pt x="1151" y="7212"/>
                    <a:pt x="1238" y="7212"/>
                  </a:cubicBezTo>
                  <a:close/>
                  <a:moveTo>
                    <a:pt x="2828" y="9698"/>
                  </a:moveTo>
                  <a:cubicBezTo>
                    <a:pt x="2871" y="9698"/>
                    <a:pt x="2914" y="9725"/>
                    <a:pt x="2954" y="9788"/>
                  </a:cubicBezTo>
                  <a:cubicBezTo>
                    <a:pt x="2987" y="9834"/>
                    <a:pt x="3000" y="9893"/>
                    <a:pt x="3010" y="9950"/>
                  </a:cubicBezTo>
                  <a:cubicBezTo>
                    <a:pt x="3043" y="10155"/>
                    <a:pt x="3027" y="10373"/>
                    <a:pt x="2957" y="10568"/>
                  </a:cubicBezTo>
                  <a:cubicBezTo>
                    <a:pt x="2947" y="10608"/>
                    <a:pt x="2927" y="10647"/>
                    <a:pt x="2891" y="10661"/>
                  </a:cubicBezTo>
                  <a:cubicBezTo>
                    <a:pt x="2884" y="10664"/>
                    <a:pt x="2874" y="10667"/>
                    <a:pt x="2865" y="10667"/>
                  </a:cubicBezTo>
                  <a:cubicBezTo>
                    <a:pt x="2838" y="10667"/>
                    <a:pt x="2811" y="10651"/>
                    <a:pt x="2792" y="10631"/>
                  </a:cubicBezTo>
                  <a:cubicBezTo>
                    <a:pt x="2769" y="10605"/>
                    <a:pt x="2755" y="10568"/>
                    <a:pt x="2742" y="10532"/>
                  </a:cubicBezTo>
                  <a:cubicBezTo>
                    <a:pt x="2676" y="10320"/>
                    <a:pt x="2653" y="10092"/>
                    <a:pt x="2683" y="9870"/>
                  </a:cubicBezTo>
                  <a:cubicBezTo>
                    <a:pt x="2696" y="9771"/>
                    <a:pt x="2758" y="9698"/>
                    <a:pt x="2828" y="9698"/>
                  </a:cubicBezTo>
                  <a:close/>
                  <a:moveTo>
                    <a:pt x="4008" y="0"/>
                  </a:moveTo>
                  <a:cubicBezTo>
                    <a:pt x="3380" y="417"/>
                    <a:pt x="2808" y="919"/>
                    <a:pt x="2306" y="1488"/>
                  </a:cubicBezTo>
                  <a:cubicBezTo>
                    <a:pt x="2326" y="1501"/>
                    <a:pt x="2346" y="1511"/>
                    <a:pt x="2365" y="1521"/>
                  </a:cubicBezTo>
                  <a:cubicBezTo>
                    <a:pt x="2372" y="1753"/>
                    <a:pt x="2365" y="1974"/>
                    <a:pt x="2346" y="2183"/>
                  </a:cubicBezTo>
                  <a:cubicBezTo>
                    <a:pt x="2223" y="3677"/>
                    <a:pt x="1502" y="4570"/>
                    <a:pt x="778" y="5112"/>
                  </a:cubicBezTo>
                  <a:cubicBezTo>
                    <a:pt x="963" y="5182"/>
                    <a:pt x="1148" y="5211"/>
                    <a:pt x="1330" y="5211"/>
                  </a:cubicBezTo>
                  <a:cubicBezTo>
                    <a:pt x="2011" y="5211"/>
                    <a:pt x="2623" y="4778"/>
                    <a:pt x="2987" y="4335"/>
                  </a:cubicBezTo>
                  <a:lnTo>
                    <a:pt x="2987" y="4335"/>
                  </a:lnTo>
                  <a:cubicBezTo>
                    <a:pt x="2822" y="4752"/>
                    <a:pt x="2564" y="5145"/>
                    <a:pt x="2236" y="5437"/>
                  </a:cubicBezTo>
                  <a:cubicBezTo>
                    <a:pt x="1969" y="5678"/>
                    <a:pt x="1654" y="5849"/>
                    <a:pt x="1304" y="5909"/>
                  </a:cubicBezTo>
                  <a:cubicBezTo>
                    <a:pt x="1204" y="5925"/>
                    <a:pt x="1108" y="5936"/>
                    <a:pt x="1009" y="5936"/>
                  </a:cubicBezTo>
                  <a:cubicBezTo>
                    <a:pt x="735" y="5936"/>
                    <a:pt x="461" y="5869"/>
                    <a:pt x="203" y="5757"/>
                  </a:cubicBezTo>
                  <a:cubicBezTo>
                    <a:pt x="169" y="5925"/>
                    <a:pt x="143" y="6094"/>
                    <a:pt x="119" y="6266"/>
                  </a:cubicBezTo>
                  <a:cubicBezTo>
                    <a:pt x="37" y="6885"/>
                    <a:pt x="0" y="7513"/>
                    <a:pt x="0" y="8148"/>
                  </a:cubicBezTo>
                  <a:cubicBezTo>
                    <a:pt x="0" y="9897"/>
                    <a:pt x="272" y="11686"/>
                    <a:pt x="563" y="13369"/>
                  </a:cubicBezTo>
                  <a:cubicBezTo>
                    <a:pt x="576" y="13458"/>
                    <a:pt x="592" y="13544"/>
                    <a:pt x="609" y="13631"/>
                  </a:cubicBezTo>
                  <a:cubicBezTo>
                    <a:pt x="996" y="12754"/>
                    <a:pt x="1723" y="12106"/>
                    <a:pt x="2742" y="12106"/>
                  </a:cubicBezTo>
                  <a:cubicBezTo>
                    <a:pt x="2877" y="12106"/>
                    <a:pt x="3020" y="12119"/>
                    <a:pt x="3165" y="12143"/>
                  </a:cubicBezTo>
                  <a:cubicBezTo>
                    <a:pt x="3880" y="12262"/>
                    <a:pt x="4518" y="12701"/>
                    <a:pt x="4968" y="13293"/>
                  </a:cubicBezTo>
                  <a:cubicBezTo>
                    <a:pt x="4707" y="12185"/>
                    <a:pt x="4484" y="11021"/>
                    <a:pt x="4353" y="9797"/>
                  </a:cubicBezTo>
                  <a:cubicBezTo>
                    <a:pt x="4084" y="9655"/>
                    <a:pt x="3896" y="9440"/>
                    <a:pt x="3837" y="9170"/>
                  </a:cubicBezTo>
                  <a:cubicBezTo>
                    <a:pt x="3761" y="8819"/>
                    <a:pt x="3919" y="8452"/>
                    <a:pt x="4234" y="8161"/>
                  </a:cubicBezTo>
                  <a:cubicBezTo>
                    <a:pt x="4223" y="7906"/>
                    <a:pt x="4217" y="7652"/>
                    <a:pt x="4217" y="7394"/>
                  </a:cubicBezTo>
                  <a:cubicBezTo>
                    <a:pt x="4217" y="5516"/>
                    <a:pt x="4469" y="4051"/>
                    <a:pt x="4845" y="2910"/>
                  </a:cubicBezTo>
                  <a:cubicBezTo>
                    <a:pt x="4835" y="2903"/>
                    <a:pt x="4829" y="2897"/>
                    <a:pt x="4819" y="2887"/>
                  </a:cubicBezTo>
                  <a:cubicBezTo>
                    <a:pt x="4795" y="2860"/>
                    <a:pt x="4782" y="2824"/>
                    <a:pt x="4769" y="2787"/>
                  </a:cubicBezTo>
                  <a:cubicBezTo>
                    <a:pt x="4703" y="2576"/>
                    <a:pt x="4680" y="2348"/>
                    <a:pt x="4710" y="2126"/>
                  </a:cubicBezTo>
                  <a:cubicBezTo>
                    <a:pt x="4722" y="2027"/>
                    <a:pt x="4786" y="1954"/>
                    <a:pt x="4855" y="1954"/>
                  </a:cubicBezTo>
                  <a:cubicBezTo>
                    <a:pt x="4898" y="1954"/>
                    <a:pt x="4941" y="1980"/>
                    <a:pt x="4980" y="2044"/>
                  </a:cubicBezTo>
                  <a:cubicBezTo>
                    <a:pt x="5014" y="2090"/>
                    <a:pt x="5027" y="2149"/>
                    <a:pt x="5037" y="2206"/>
                  </a:cubicBezTo>
                  <a:cubicBezTo>
                    <a:pt x="5044" y="2252"/>
                    <a:pt x="5050" y="2302"/>
                    <a:pt x="5050" y="2348"/>
                  </a:cubicBezTo>
                  <a:cubicBezTo>
                    <a:pt x="5235" y="1895"/>
                    <a:pt x="5437" y="1501"/>
                    <a:pt x="5645" y="1161"/>
                  </a:cubicBezTo>
                  <a:cubicBezTo>
                    <a:pt x="5315" y="1151"/>
                    <a:pt x="4980" y="1104"/>
                    <a:pt x="4693" y="933"/>
                  </a:cubicBezTo>
                  <a:cubicBezTo>
                    <a:pt x="4356" y="730"/>
                    <a:pt x="4134" y="390"/>
                    <a:pt x="4008" y="0"/>
                  </a:cubicBezTo>
                  <a:close/>
                  <a:moveTo>
                    <a:pt x="5754" y="16180"/>
                  </a:moveTo>
                  <a:cubicBezTo>
                    <a:pt x="5745" y="16384"/>
                    <a:pt x="5725" y="16593"/>
                    <a:pt x="5695" y="16795"/>
                  </a:cubicBezTo>
                  <a:cubicBezTo>
                    <a:pt x="5642" y="17149"/>
                    <a:pt x="5556" y="17509"/>
                    <a:pt x="5351" y="17797"/>
                  </a:cubicBezTo>
                  <a:cubicBezTo>
                    <a:pt x="5262" y="17923"/>
                    <a:pt x="5153" y="18028"/>
                    <a:pt x="5034" y="18121"/>
                  </a:cubicBezTo>
                  <a:cubicBezTo>
                    <a:pt x="5027" y="18306"/>
                    <a:pt x="5030" y="18495"/>
                    <a:pt x="5044" y="18683"/>
                  </a:cubicBezTo>
                  <a:cubicBezTo>
                    <a:pt x="5096" y="19365"/>
                    <a:pt x="5401" y="20462"/>
                    <a:pt x="6099" y="20710"/>
                  </a:cubicBezTo>
                  <a:cubicBezTo>
                    <a:pt x="6284" y="20349"/>
                    <a:pt x="6488" y="20022"/>
                    <a:pt x="6826" y="19814"/>
                  </a:cubicBezTo>
                  <a:cubicBezTo>
                    <a:pt x="6535" y="18686"/>
                    <a:pt x="6145" y="17476"/>
                    <a:pt x="5754" y="1618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20"/>
            <p:cNvSpPr/>
            <p:nvPr/>
          </p:nvSpPr>
          <p:spPr>
            <a:xfrm flipH="1">
              <a:off x="6812212" y="4118418"/>
              <a:ext cx="1063061" cy="846341"/>
            </a:xfrm>
            <a:custGeom>
              <a:avLst/>
              <a:gdLst/>
              <a:ahLst/>
              <a:cxnLst/>
              <a:rect l="l" t="t" r="r" b="b"/>
              <a:pathLst>
                <a:path w="16511" h="13145" extrusionOk="0">
                  <a:moveTo>
                    <a:pt x="2645" y="2364"/>
                  </a:moveTo>
                  <a:cubicBezTo>
                    <a:pt x="2688" y="2364"/>
                    <a:pt x="2731" y="2387"/>
                    <a:pt x="2771" y="2450"/>
                  </a:cubicBezTo>
                  <a:cubicBezTo>
                    <a:pt x="2804" y="2500"/>
                    <a:pt x="2818" y="2556"/>
                    <a:pt x="2827" y="2616"/>
                  </a:cubicBezTo>
                  <a:cubicBezTo>
                    <a:pt x="2861" y="2821"/>
                    <a:pt x="2844" y="3036"/>
                    <a:pt x="2778" y="3234"/>
                  </a:cubicBezTo>
                  <a:cubicBezTo>
                    <a:pt x="2764" y="3271"/>
                    <a:pt x="2745" y="3310"/>
                    <a:pt x="2708" y="3326"/>
                  </a:cubicBezTo>
                  <a:cubicBezTo>
                    <a:pt x="2702" y="3330"/>
                    <a:pt x="2691" y="3330"/>
                    <a:pt x="2682" y="3330"/>
                  </a:cubicBezTo>
                  <a:cubicBezTo>
                    <a:pt x="2656" y="3330"/>
                    <a:pt x="2629" y="3317"/>
                    <a:pt x="2609" y="3297"/>
                  </a:cubicBezTo>
                  <a:cubicBezTo>
                    <a:pt x="2586" y="3267"/>
                    <a:pt x="2572" y="3231"/>
                    <a:pt x="2560" y="3195"/>
                  </a:cubicBezTo>
                  <a:cubicBezTo>
                    <a:pt x="2493" y="2986"/>
                    <a:pt x="2470" y="2755"/>
                    <a:pt x="2500" y="2537"/>
                  </a:cubicBezTo>
                  <a:cubicBezTo>
                    <a:pt x="2513" y="2437"/>
                    <a:pt x="2576" y="2364"/>
                    <a:pt x="2645" y="2364"/>
                  </a:cubicBezTo>
                  <a:close/>
                  <a:moveTo>
                    <a:pt x="3393" y="5985"/>
                  </a:moveTo>
                  <a:cubicBezTo>
                    <a:pt x="3436" y="5985"/>
                    <a:pt x="3479" y="6012"/>
                    <a:pt x="3518" y="6071"/>
                  </a:cubicBezTo>
                  <a:cubicBezTo>
                    <a:pt x="3552" y="6121"/>
                    <a:pt x="3564" y="6180"/>
                    <a:pt x="3575" y="6236"/>
                  </a:cubicBezTo>
                  <a:cubicBezTo>
                    <a:pt x="3608" y="6441"/>
                    <a:pt x="3591" y="6656"/>
                    <a:pt x="3522" y="6855"/>
                  </a:cubicBezTo>
                  <a:cubicBezTo>
                    <a:pt x="3509" y="6891"/>
                    <a:pt x="3492" y="6934"/>
                    <a:pt x="3456" y="6948"/>
                  </a:cubicBezTo>
                  <a:cubicBezTo>
                    <a:pt x="3445" y="6951"/>
                    <a:pt x="3439" y="6951"/>
                    <a:pt x="3430" y="6951"/>
                  </a:cubicBezTo>
                  <a:cubicBezTo>
                    <a:pt x="3403" y="6951"/>
                    <a:pt x="3376" y="6937"/>
                    <a:pt x="3357" y="6917"/>
                  </a:cubicBezTo>
                  <a:cubicBezTo>
                    <a:pt x="3334" y="6891"/>
                    <a:pt x="3320" y="6855"/>
                    <a:pt x="3307" y="6818"/>
                  </a:cubicBezTo>
                  <a:cubicBezTo>
                    <a:pt x="3241" y="6607"/>
                    <a:pt x="3218" y="6379"/>
                    <a:pt x="3247" y="6157"/>
                  </a:cubicBezTo>
                  <a:cubicBezTo>
                    <a:pt x="3261" y="6058"/>
                    <a:pt x="3320" y="5985"/>
                    <a:pt x="3393" y="5985"/>
                  </a:cubicBezTo>
                  <a:close/>
                  <a:moveTo>
                    <a:pt x="380" y="0"/>
                  </a:moveTo>
                  <a:cubicBezTo>
                    <a:pt x="430" y="330"/>
                    <a:pt x="480" y="658"/>
                    <a:pt x="533" y="985"/>
                  </a:cubicBezTo>
                  <a:cubicBezTo>
                    <a:pt x="774" y="2526"/>
                    <a:pt x="976" y="4071"/>
                    <a:pt x="1131" y="5621"/>
                  </a:cubicBezTo>
                  <a:cubicBezTo>
                    <a:pt x="1194" y="6250"/>
                    <a:pt x="1287" y="6908"/>
                    <a:pt x="1287" y="7552"/>
                  </a:cubicBezTo>
                  <a:cubicBezTo>
                    <a:pt x="1287" y="7920"/>
                    <a:pt x="1257" y="8283"/>
                    <a:pt x="1174" y="8637"/>
                  </a:cubicBezTo>
                  <a:cubicBezTo>
                    <a:pt x="996" y="9411"/>
                    <a:pt x="0" y="10377"/>
                    <a:pt x="0" y="11137"/>
                  </a:cubicBezTo>
                  <a:cubicBezTo>
                    <a:pt x="0" y="11514"/>
                    <a:pt x="242" y="11838"/>
                    <a:pt x="946" y="12063"/>
                  </a:cubicBezTo>
                  <a:cubicBezTo>
                    <a:pt x="956" y="12066"/>
                    <a:pt x="1234" y="12592"/>
                    <a:pt x="1307" y="12662"/>
                  </a:cubicBezTo>
                  <a:cubicBezTo>
                    <a:pt x="1551" y="12900"/>
                    <a:pt x="1928" y="13144"/>
                    <a:pt x="2275" y="13144"/>
                  </a:cubicBezTo>
                  <a:lnTo>
                    <a:pt x="2295" y="13144"/>
                  </a:lnTo>
                  <a:cubicBezTo>
                    <a:pt x="2391" y="13141"/>
                    <a:pt x="3122" y="12787"/>
                    <a:pt x="3122" y="12605"/>
                  </a:cubicBezTo>
                  <a:cubicBezTo>
                    <a:pt x="3122" y="12585"/>
                    <a:pt x="3112" y="12569"/>
                    <a:pt x="3092" y="12552"/>
                  </a:cubicBezTo>
                  <a:lnTo>
                    <a:pt x="3092" y="12552"/>
                  </a:lnTo>
                  <a:cubicBezTo>
                    <a:pt x="3413" y="12794"/>
                    <a:pt x="3747" y="12909"/>
                    <a:pt x="4064" y="12909"/>
                  </a:cubicBezTo>
                  <a:cubicBezTo>
                    <a:pt x="4600" y="12909"/>
                    <a:pt x="5089" y="12579"/>
                    <a:pt x="5397" y="11964"/>
                  </a:cubicBezTo>
                  <a:cubicBezTo>
                    <a:pt x="5817" y="11128"/>
                    <a:pt x="5803" y="10142"/>
                    <a:pt x="5853" y="9199"/>
                  </a:cubicBezTo>
                  <a:cubicBezTo>
                    <a:pt x="5913" y="8062"/>
                    <a:pt x="5655" y="7123"/>
                    <a:pt x="6763" y="6441"/>
                  </a:cubicBezTo>
                  <a:cubicBezTo>
                    <a:pt x="7113" y="6227"/>
                    <a:pt x="7427" y="6180"/>
                    <a:pt x="7751" y="6180"/>
                  </a:cubicBezTo>
                  <a:cubicBezTo>
                    <a:pt x="7996" y="6180"/>
                    <a:pt x="8244" y="6207"/>
                    <a:pt x="8521" y="6213"/>
                  </a:cubicBezTo>
                  <a:lnTo>
                    <a:pt x="8601" y="6213"/>
                  </a:lnTo>
                  <a:cubicBezTo>
                    <a:pt x="8895" y="6213"/>
                    <a:pt x="9190" y="6174"/>
                    <a:pt x="9484" y="6137"/>
                  </a:cubicBezTo>
                  <a:cubicBezTo>
                    <a:pt x="9775" y="6101"/>
                    <a:pt x="10069" y="6061"/>
                    <a:pt x="10367" y="6061"/>
                  </a:cubicBezTo>
                  <a:cubicBezTo>
                    <a:pt x="10476" y="6061"/>
                    <a:pt x="10585" y="6068"/>
                    <a:pt x="10694" y="6078"/>
                  </a:cubicBezTo>
                  <a:cubicBezTo>
                    <a:pt x="11451" y="6163"/>
                    <a:pt x="12222" y="6528"/>
                    <a:pt x="12622" y="7205"/>
                  </a:cubicBezTo>
                  <a:cubicBezTo>
                    <a:pt x="13065" y="7959"/>
                    <a:pt x="12923" y="8690"/>
                    <a:pt x="12979" y="9497"/>
                  </a:cubicBezTo>
                  <a:cubicBezTo>
                    <a:pt x="13032" y="10241"/>
                    <a:pt x="13680" y="10912"/>
                    <a:pt x="14308" y="11197"/>
                  </a:cubicBezTo>
                  <a:cubicBezTo>
                    <a:pt x="14596" y="11329"/>
                    <a:pt x="14858" y="11378"/>
                    <a:pt x="15105" y="11378"/>
                  </a:cubicBezTo>
                  <a:cubicBezTo>
                    <a:pt x="15572" y="11378"/>
                    <a:pt x="15998" y="11203"/>
                    <a:pt x="16511" y="11051"/>
                  </a:cubicBezTo>
                  <a:lnTo>
                    <a:pt x="16511" y="11051"/>
                  </a:lnTo>
                  <a:cubicBezTo>
                    <a:pt x="16425" y="11071"/>
                    <a:pt x="16335" y="11081"/>
                    <a:pt x="16246" y="11081"/>
                  </a:cubicBezTo>
                  <a:cubicBezTo>
                    <a:pt x="15148" y="11081"/>
                    <a:pt x="14163" y="9663"/>
                    <a:pt x="14943" y="8445"/>
                  </a:cubicBezTo>
                  <a:cubicBezTo>
                    <a:pt x="15684" y="7288"/>
                    <a:pt x="14474" y="3787"/>
                    <a:pt x="12973" y="3787"/>
                  </a:cubicBezTo>
                  <a:cubicBezTo>
                    <a:pt x="12767" y="3787"/>
                    <a:pt x="12552" y="3856"/>
                    <a:pt x="12338" y="4005"/>
                  </a:cubicBezTo>
                  <a:cubicBezTo>
                    <a:pt x="11597" y="4524"/>
                    <a:pt x="10092" y="4924"/>
                    <a:pt x="8651" y="4924"/>
                  </a:cubicBezTo>
                  <a:cubicBezTo>
                    <a:pt x="6809" y="4924"/>
                    <a:pt x="5066" y="4269"/>
                    <a:pt x="5139" y="2361"/>
                  </a:cubicBezTo>
                  <a:lnTo>
                    <a:pt x="5139" y="2361"/>
                  </a:lnTo>
                  <a:cubicBezTo>
                    <a:pt x="5112" y="2364"/>
                    <a:pt x="5086" y="2364"/>
                    <a:pt x="5060" y="2364"/>
                  </a:cubicBezTo>
                  <a:cubicBezTo>
                    <a:pt x="4210" y="2364"/>
                    <a:pt x="3334" y="2103"/>
                    <a:pt x="2616" y="1736"/>
                  </a:cubicBezTo>
                  <a:cubicBezTo>
                    <a:pt x="1776" y="1310"/>
                    <a:pt x="1012" y="718"/>
                    <a:pt x="38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20"/>
            <p:cNvSpPr/>
            <p:nvPr/>
          </p:nvSpPr>
          <p:spPr>
            <a:xfrm flipH="1">
              <a:off x="6867126" y="3182319"/>
              <a:ext cx="727808" cy="590604"/>
            </a:xfrm>
            <a:custGeom>
              <a:avLst/>
              <a:gdLst/>
              <a:ahLst/>
              <a:cxnLst/>
              <a:rect l="l" t="t" r="r" b="b"/>
              <a:pathLst>
                <a:path w="11304" h="9173" extrusionOk="0">
                  <a:moveTo>
                    <a:pt x="9320" y="1"/>
                  </a:moveTo>
                  <a:cubicBezTo>
                    <a:pt x="8768" y="1"/>
                    <a:pt x="8224" y="261"/>
                    <a:pt x="7699" y="476"/>
                  </a:cubicBezTo>
                  <a:cubicBezTo>
                    <a:pt x="7448" y="575"/>
                    <a:pt x="7193" y="668"/>
                    <a:pt x="6936" y="747"/>
                  </a:cubicBezTo>
                  <a:cubicBezTo>
                    <a:pt x="6886" y="763"/>
                    <a:pt x="6840" y="776"/>
                    <a:pt x="6793" y="790"/>
                  </a:cubicBezTo>
                  <a:cubicBezTo>
                    <a:pt x="6777" y="796"/>
                    <a:pt x="6763" y="799"/>
                    <a:pt x="6747" y="806"/>
                  </a:cubicBezTo>
                  <a:cubicBezTo>
                    <a:pt x="6740" y="806"/>
                    <a:pt x="6730" y="810"/>
                    <a:pt x="6720" y="813"/>
                  </a:cubicBezTo>
                  <a:cubicBezTo>
                    <a:pt x="5930" y="1037"/>
                    <a:pt x="5110" y="1167"/>
                    <a:pt x="4286" y="1190"/>
                  </a:cubicBezTo>
                  <a:cubicBezTo>
                    <a:pt x="4270" y="1193"/>
                    <a:pt x="4254" y="1193"/>
                    <a:pt x="4237" y="1193"/>
                  </a:cubicBezTo>
                  <a:lnTo>
                    <a:pt x="4207" y="1193"/>
                  </a:lnTo>
                  <a:cubicBezTo>
                    <a:pt x="4115" y="1193"/>
                    <a:pt x="3883" y="1150"/>
                    <a:pt x="3579" y="1107"/>
                  </a:cubicBezTo>
                  <a:cubicBezTo>
                    <a:pt x="3279" y="1064"/>
                    <a:pt x="2904" y="1019"/>
                    <a:pt x="2511" y="1019"/>
                  </a:cubicBezTo>
                  <a:cubicBezTo>
                    <a:pt x="2186" y="1019"/>
                    <a:pt x="1848" y="1050"/>
                    <a:pt x="1532" y="1137"/>
                  </a:cubicBezTo>
                  <a:cubicBezTo>
                    <a:pt x="772" y="1338"/>
                    <a:pt x="127" y="1861"/>
                    <a:pt x="44" y="3038"/>
                  </a:cubicBezTo>
                  <a:cubicBezTo>
                    <a:pt x="1" y="3676"/>
                    <a:pt x="349" y="4609"/>
                    <a:pt x="590" y="5164"/>
                  </a:cubicBezTo>
                  <a:cubicBezTo>
                    <a:pt x="861" y="5773"/>
                    <a:pt x="1221" y="6342"/>
                    <a:pt x="1644" y="6851"/>
                  </a:cubicBezTo>
                  <a:cubicBezTo>
                    <a:pt x="2131" y="7426"/>
                    <a:pt x="2706" y="7919"/>
                    <a:pt x="3348" y="8296"/>
                  </a:cubicBezTo>
                  <a:cubicBezTo>
                    <a:pt x="4224" y="8801"/>
                    <a:pt x="5056" y="9173"/>
                    <a:pt x="5960" y="9173"/>
                  </a:cubicBezTo>
                  <a:cubicBezTo>
                    <a:pt x="6352" y="9173"/>
                    <a:pt x="6758" y="9103"/>
                    <a:pt x="7186" y="8944"/>
                  </a:cubicBezTo>
                  <a:cubicBezTo>
                    <a:pt x="8262" y="8551"/>
                    <a:pt x="9174" y="7886"/>
                    <a:pt x="9862" y="7036"/>
                  </a:cubicBezTo>
                  <a:cubicBezTo>
                    <a:pt x="10781" y="5909"/>
                    <a:pt x="11304" y="4453"/>
                    <a:pt x="11293" y="2863"/>
                  </a:cubicBezTo>
                  <a:cubicBezTo>
                    <a:pt x="11290" y="2261"/>
                    <a:pt x="11204" y="1643"/>
                    <a:pt x="10933" y="1107"/>
                  </a:cubicBezTo>
                  <a:cubicBezTo>
                    <a:pt x="10705" y="654"/>
                    <a:pt x="10321" y="271"/>
                    <a:pt x="9865" y="99"/>
                  </a:cubicBezTo>
                  <a:cubicBezTo>
                    <a:pt x="9819" y="82"/>
                    <a:pt x="9770" y="65"/>
                    <a:pt x="9720" y="53"/>
                  </a:cubicBezTo>
                  <a:cubicBezTo>
                    <a:pt x="9683" y="42"/>
                    <a:pt x="9643" y="33"/>
                    <a:pt x="9607" y="26"/>
                  </a:cubicBezTo>
                  <a:cubicBezTo>
                    <a:pt x="9511" y="8"/>
                    <a:pt x="9416" y="1"/>
                    <a:pt x="9320" y="1"/>
                  </a:cubicBezTo>
                  <a:close/>
                </a:path>
              </a:pathLst>
            </a:custGeom>
            <a:solidFill>
              <a:srgbClr val="AF2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20"/>
            <p:cNvSpPr/>
            <p:nvPr/>
          </p:nvSpPr>
          <p:spPr>
            <a:xfrm flipH="1">
              <a:off x="7014050" y="3327443"/>
              <a:ext cx="433311" cy="351606"/>
            </a:xfrm>
            <a:custGeom>
              <a:avLst/>
              <a:gdLst/>
              <a:ahLst/>
              <a:cxnLst/>
              <a:rect l="l" t="t" r="r" b="b"/>
              <a:pathLst>
                <a:path w="6730" h="5461" extrusionOk="0">
                  <a:moveTo>
                    <a:pt x="4868" y="1"/>
                  </a:moveTo>
                  <a:cubicBezTo>
                    <a:pt x="4571" y="784"/>
                    <a:pt x="4045" y="1009"/>
                    <a:pt x="3536" y="1009"/>
                  </a:cubicBezTo>
                  <a:cubicBezTo>
                    <a:pt x="2838" y="1009"/>
                    <a:pt x="2173" y="583"/>
                    <a:pt x="2173" y="583"/>
                  </a:cubicBezTo>
                  <a:lnTo>
                    <a:pt x="2167" y="556"/>
                  </a:lnTo>
                  <a:cubicBezTo>
                    <a:pt x="2140" y="619"/>
                    <a:pt x="2107" y="682"/>
                    <a:pt x="2057" y="731"/>
                  </a:cubicBezTo>
                  <a:cubicBezTo>
                    <a:pt x="1932" y="863"/>
                    <a:pt x="1747" y="906"/>
                    <a:pt x="1571" y="929"/>
                  </a:cubicBezTo>
                  <a:cubicBezTo>
                    <a:pt x="1475" y="940"/>
                    <a:pt x="1379" y="946"/>
                    <a:pt x="1283" y="946"/>
                  </a:cubicBezTo>
                  <a:cubicBezTo>
                    <a:pt x="1244" y="946"/>
                    <a:pt x="1201" y="943"/>
                    <a:pt x="1161" y="943"/>
                  </a:cubicBezTo>
                  <a:cubicBezTo>
                    <a:pt x="900" y="1251"/>
                    <a:pt x="695" y="1614"/>
                    <a:pt x="569" y="2031"/>
                  </a:cubicBezTo>
                  <a:cubicBezTo>
                    <a:pt x="1" y="3922"/>
                    <a:pt x="1290" y="4891"/>
                    <a:pt x="1290" y="4891"/>
                  </a:cubicBezTo>
                  <a:cubicBezTo>
                    <a:pt x="1558" y="5298"/>
                    <a:pt x="2127" y="5460"/>
                    <a:pt x="2782" y="5460"/>
                  </a:cubicBezTo>
                  <a:cubicBezTo>
                    <a:pt x="3939" y="5460"/>
                    <a:pt x="5374" y="4954"/>
                    <a:pt x="5956" y="4372"/>
                  </a:cubicBezTo>
                  <a:cubicBezTo>
                    <a:pt x="6730" y="3601"/>
                    <a:pt x="6426" y="1187"/>
                    <a:pt x="5443" y="179"/>
                  </a:cubicBezTo>
                  <a:cubicBezTo>
                    <a:pt x="5182" y="146"/>
                    <a:pt x="4990" y="67"/>
                    <a:pt x="4868" y="1"/>
                  </a:cubicBezTo>
                  <a:close/>
                </a:path>
              </a:pathLst>
            </a:custGeom>
            <a:solidFill>
              <a:srgbClr val="811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0"/>
            <p:cNvSpPr/>
            <p:nvPr/>
          </p:nvSpPr>
          <p:spPr>
            <a:xfrm flipH="1">
              <a:off x="7306166" y="3247927"/>
              <a:ext cx="190193" cy="140424"/>
            </a:xfrm>
            <a:custGeom>
              <a:avLst/>
              <a:gdLst/>
              <a:ahLst/>
              <a:cxnLst/>
              <a:rect l="l" t="t" r="r" b="b"/>
              <a:pathLst>
                <a:path w="2954" h="2181" extrusionOk="0">
                  <a:moveTo>
                    <a:pt x="980" y="0"/>
                  </a:moveTo>
                  <a:cubicBezTo>
                    <a:pt x="655" y="0"/>
                    <a:pt x="317" y="31"/>
                    <a:pt x="1" y="118"/>
                  </a:cubicBezTo>
                  <a:cubicBezTo>
                    <a:pt x="37" y="260"/>
                    <a:pt x="84" y="399"/>
                    <a:pt x="130" y="528"/>
                  </a:cubicBezTo>
                  <a:cubicBezTo>
                    <a:pt x="160" y="617"/>
                    <a:pt x="193" y="703"/>
                    <a:pt x="223" y="783"/>
                  </a:cubicBezTo>
                  <a:cubicBezTo>
                    <a:pt x="414" y="1298"/>
                    <a:pt x="759" y="1778"/>
                    <a:pt x="1238" y="2010"/>
                  </a:cubicBezTo>
                  <a:cubicBezTo>
                    <a:pt x="1489" y="2132"/>
                    <a:pt x="1767" y="2180"/>
                    <a:pt x="2046" y="2180"/>
                  </a:cubicBezTo>
                  <a:cubicBezTo>
                    <a:pt x="2142" y="2180"/>
                    <a:pt x="2238" y="2174"/>
                    <a:pt x="2332" y="2164"/>
                  </a:cubicBezTo>
                  <a:cubicBezTo>
                    <a:pt x="2508" y="2141"/>
                    <a:pt x="2693" y="2098"/>
                    <a:pt x="2818" y="1966"/>
                  </a:cubicBezTo>
                  <a:cubicBezTo>
                    <a:pt x="2868" y="1917"/>
                    <a:pt x="2901" y="1854"/>
                    <a:pt x="2928" y="1791"/>
                  </a:cubicBezTo>
                  <a:cubicBezTo>
                    <a:pt x="2937" y="1768"/>
                    <a:pt x="2947" y="1748"/>
                    <a:pt x="2954" y="1725"/>
                  </a:cubicBezTo>
                  <a:cubicBezTo>
                    <a:pt x="2897" y="1358"/>
                    <a:pt x="2874" y="914"/>
                    <a:pt x="2815" y="482"/>
                  </a:cubicBezTo>
                  <a:cubicBezTo>
                    <a:pt x="2802" y="395"/>
                    <a:pt x="2789" y="313"/>
                    <a:pt x="2772" y="227"/>
                  </a:cubicBezTo>
                  <a:cubicBezTo>
                    <a:pt x="2766" y="207"/>
                    <a:pt x="2759" y="191"/>
                    <a:pt x="2755" y="171"/>
                  </a:cubicBezTo>
                  <a:lnTo>
                    <a:pt x="2690" y="174"/>
                  </a:lnTo>
                  <a:lnTo>
                    <a:pt x="2676" y="174"/>
                  </a:lnTo>
                  <a:cubicBezTo>
                    <a:pt x="2584" y="174"/>
                    <a:pt x="2352" y="131"/>
                    <a:pt x="2048" y="88"/>
                  </a:cubicBezTo>
                  <a:cubicBezTo>
                    <a:pt x="1748" y="45"/>
                    <a:pt x="1373" y="0"/>
                    <a:pt x="9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20"/>
            <p:cNvSpPr/>
            <p:nvPr/>
          </p:nvSpPr>
          <p:spPr>
            <a:xfrm flipH="1">
              <a:off x="6959967" y="3588719"/>
              <a:ext cx="529116" cy="184205"/>
            </a:xfrm>
            <a:custGeom>
              <a:avLst/>
              <a:gdLst/>
              <a:ahLst/>
              <a:cxnLst/>
              <a:rect l="l" t="t" r="r" b="b"/>
              <a:pathLst>
                <a:path w="8218" h="2861" extrusionOk="0">
                  <a:moveTo>
                    <a:pt x="6087" y="1"/>
                  </a:moveTo>
                  <a:cubicBezTo>
                    <a:pt x="5392" y="1"/>
                    <a:pt x="4699" y="207"/>
                    <a:pt x="4134" y="631"/>
                  </a:cubicBezTo>
                  <a:cubicBezTo>
                    <a:pt x="3484" y="310"/>
                    <a:pt x="2764" y="153"/>
                    <a:pt x="2045" y="153"/>
                  </a:cubicBezTo>
                  <a:cubicBezTo>
                    <a:pt x="1847" y="153"/>
                    <a:pt x="1649" y="165"/>
                    <a:pt x="1452" y="189"/>
                  </a:cubicBezTo>
                  <a:cubicBezTo>
                    <a:pt x="1125" y="228"/>
                    <a:pt x="507" y="328"/>
                    <a:pt x="0" y="539"/>
                  </a:cubicBezTo>
                  <a:cubicBezTo>
                    <a:pt x="487" y="1114"/>
                    <a:pt x="1062" y="1607"/>
                    <a:pt x="1707" y="1981"/>
                  </a:cubicBezTo>
                  <a:cubicBezTo>
                    <a:pt x="2581" y="2489"/>
                    <a:pt x="3412" y="2861"/>
                    <a:pt x="4317" y="2861"/>
                  </a:cubicBezTo>
                  <a:cubicBezTo>
                    <a:pt x="4709" y="2861"/>
                    <a:pt x="5114" y="2791"/>
                    <a:pt x="5542" y="2632"/>
                  </a:cubicBezTo>
                  <a:cubicBezTo>
                    <a:pt x="6618" y="2239"/>
                    <a:pt x="7530" y="1574"/>
                    <a:pt x="8218" y="724"/>
                  </a:cubicBezTo>
                  <a:cubicBezTo>
                    <a:pt x="7613" y="247"/>
                    <a:pt x="6848" y="1"/>
                    <a:pt x="6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20"/>
            <p:cNvSpPr/>
            <p:nvPr/>
          </p:nvSpPr>
          <p:spPr>
            <a:xfrm flipH="1">
              <a:off x="7207146" y="2607421"/>
              <a:ext cx="487394" cy="164568"/>
            </a:xfrm>
            <a:custGeom>
              <a:avLst/>
              <a:gdLst/>
              <a:ahLst/>
              <a:cxnLst/>
              <a:rect l="l" t="t" r="r" b="b"/>
              <a:pathLst>
                <a:path w="7570" h="2556" extrusionOk="0">
                  <a:moveTo>
                    <a:pt x="5235" y="0"/>
                  </a:moveTo>
                  <a:cubicBezTo>
                    <a:pt x="4909" y="0"/>
                    <a:pt x="4565" y="46"/>
                    <a:pt x="4164" y="129"/>
                  </a:cubicBezTo>
                  <a:cubicBezTo>
                    <a:pt x="3532" y="264"/>
                    <a:pt x="0" y="1574"/>
                    <a:pt x="1757" y="2394"/>
                  </a:cubicBezTo>
                  <a:cubicBezTo>
                    <a:pt x="1978" y="2497"/>
                    <a:pt x="2226" y="2523"/>
                    <a:pt x="2468" y="2540"/>
                  </a:cubicBezTo>
                  <a:cubicBezTo>
                    <a:pt x="2634" y="2550"/>
                    <a:pt x="2800" y="2555"/>
                    <a:pt x="2967" y="2555"/>
                  </a:cubicBezTo>
                  <a:cubicBezTo>
                    <a:pt x="3487" y="2555"/>
                    <a:pt x="4007" y="2505"/>
                    <a:pt x="4518" y="2407"/>
                  </a:cubicBezTo>
                  <a:cubicBezTo>
                    <a:pt x="4852" y="2341"/>
                    <a:pt x="5182" y="2259"/>
                    <a:pt x="5506" y="2152"/>
                  </a:cubicBezTo>
                  <a:cubicBezTo>
                    <a:pt x="5563" y="2133"/>
                    <a:pt x="5645" y="2106"/>
                    <a:pt x="5745" y="2070"/>
                  </a:cubicBezTo>
                  <a:lnTo>
                    <a:pt x="5748" y="2070"/>
                  </a:lnTo>
                  <a:cubicBezTo>
                    <a:pt x="6352" y="1855"/>
                    <a:pt x="7570" y="1349"/>
                    <a:pt x="7269" y="684"/>
                  </a:cubicBezTo>
                  <a:cubicBezTo>
                    <a:pt x="7213" y="562"/>
                    <a:pt x="7080" y="493"/>
                    <a:pt x="6961" y="437"/>
                  </a:cubicBezTo>
                  <a:cubicBezTo>
                    <a:pt x="6683" y="307"/>
                    <a:pt x="6432" y="212"/>
                    <a:pt x="6194" y="142"/>
                  </a:cubicBezTo>
                  <a:cubicBezTo>
                    <a:pt x="5865" y="45"/>
                    <a:pt x="5558" y="0"/>
                    <a:pt x="5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20"/>
            <p:cNvSpPr/>
            <p:nvPr/>
          </p:nvSpPr>
          <p:spPr>
            <a:xfrm flipH="1">
              <a:off x="7629969" y="3470765"/>
              <a:ext cx="398608" cy="414833"/>
            </a:xfrm>
            <a:custGeom>
              <a:avLst/>
              <a:gdLst/>
              <a:ahLst/>
              <a:cxnLst/>
              <a:rect l="l" t="t" r="r" b="b"/>
              <a:pathLst>
                <a:path w="6191" h="6443" extrusionOk="0">
                  <a:moveTo>
                    <a:pt x="3090" y="0"/>
                  </a:moveTo>
                  <a:cubicBezTo>
                    <a:pt x="840" y="0"/>
                    <a:pt x="1" y="3176"/>
                    <a:pt x="1158" y="4953"/>
                  </a:cubicBezTo>
                  <a:cubicBezTo>
                    <a:pt x="1764" y="5882"/>
                    <a:pt x="2839" y="6443"/>
                    <a:pt x="3912" y="6443"/>
                  </a:cubicBezTo>
                  <a:cubicBezTo>
                    <a:pt x="4138" y="6443"/>
                    <a:pt x="4365" y="6418"/>
                    <a:pt x="4587" y="6366"/>
                  </a:cubicBezTo>
                  <a:cubicBezTo>
                    <a:pt x="5013" y="6263"/>
                    <a:pt x="5440" y="6058"/>
                    <a:pt x="5701" y="5691"/>
                  </a:cubicBezTo>
                  <a:cubicBezTo>
                    <a:pt x="5906" y="5403"/>
                    <a:pt x="5992" y="5043"/>
                    <a:pt x="6045" y="4689"/>
                  </a:cubicBezTo>
                  <a:cubicBezTo>
                    <a:pt x="6191" y="3710"/>
                    <a:pt x="6114" y="2675"/>
                    <a:pt x="5688" y="1789"/>
                  </a:cubicBezTo>
                  <a:cubicBezTo>
                    <a:pt x="5261" y="902"/>
                    <a:pt x="4454" y="191"/>
                    <a:pt x="3515" y="37"/>
                  </a:cubicBezTo>
                  <a:cubicBezTo>
                    <a:pt x="3369" y="12"/>
                    <a:pt x="3227" y="0"/>
                    <a:pt x="30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20"/>
            <p:cNvSpPr/>
            <p:nvPr/>
          </p:nvSpPr>
          <p:spPr>
            <a:xfrm flipH="1">
              <a:off x="7387687" y="3521630"/>
              <a:ext cx="591763" cy="748926"/>
            </a:xfrm>
            <a:custGeom>
              <a:avLst/>
              <a:gdLst/>
              <a:ahLst/>
              <a:cxnLst/>
              <a:rect l="l" t="t" r="r" b="b"/>
              <a:pathLst>
                <a:path w="9191" h="11632" extrusionOk="0">
                  <a:moveTo>
                    <a:pt x="2573" y="0"/>
                  </a:moveTo>
                  <a:cubicBezTo>
                    <a:pt x="2565" y="0"/>
                    <a:pt x="2558" y="0"/>
                    <a:pt x="2551" y="1"/>
                  </a:cubicBezTo>
                  <a:cubicBezTo>
                    <a:pt x="868" y="16"/>
                    <a:pt x="358" y="1773"/>
                    <a:pt x="187" y="3218"/>
                  </a:cubicBezTo>
                  <a:cubicBezTo>
                    <a:pt x="1" y="4758"/>
                    <a:pt x="262" y="6362"/>
                    <a:pt x="960" y="7738"/>
                  </a:cubicBezTo>
                  <a:cubicBezTo>
                    <a:pt x="1681" y="9153"/>
                    <a:pt x="2852" y="10304"/>
                    <a:pt x="4234" y="11005"/>
                  </a:cubicBezTo>
                  <a:cubicBezTo>
                    <a:pt x="4950" y="11372"/>
                    <a:pt x="5824" y="11632"/>
                    <a:pt x="6676" y="11632"/>
                  </a:cubicBezTo>
                  <a:cubicBezTo>
                    <a:pt x="7305" y="11632"/>
                    <a:pt x="7922" y="11490"/>
                    <a:pt x="8453" y="11144"/>
                  </a:cubicBezTo>
                  <a:cubicBezTo>
                    <a:pt x="8734" y="10962"/>
                    <a:pt x="8996" y="10714"/>
                    <a:pt x="9095" y="10383"/>
                  </a:cubicBezTo>
                  <a:cubicBezTo>
                    <a:pt x="9190" y="10072"/>
                    <a:pt x="8972" y="9831"/>
                    <a:pt x="9005" y="9544"/>
                  </a:cubicBezTo>
                  <a:cubicBezTo>
                    <a:pt x="9028" y="9365"/>
                    <a:pt x="9085" y="9226"/>
                    <a:pt x="9121" y="9080"/>
                  </a:cubicBezTo>
                  <a:cubicBezTo>
                    <a:pt x="9158" y="8932"/>
                    <a:pt x="9174" y="8776"/>
                    <a:pt x="9105" y="8578"/>
                  </a:cubicBezTo>
                  <a:cubicBezTo>
                    <a:pt x="8939" y="8118"/>
                    <a:pt x="8539" y="8125"/>
                    <a:pt x="8305" y="7818"/>
                  </a:cubicBezTo>
                  <a:cubicBezTo>
                    <a:pt x="8073" y="7520"/>
                    <a:pt x="8166" y="7146"/>
                    <a:pt x="7769" y="6895"/>
                  </a:cubicBezTo>
                  <a:cubicBezTo>
                    <a:pt x="7575" y="6773"/>
                    <a:pt x="7351" y="6715"/>
                    <a:pt x="7125" y="6715"/>
                  </a:cubicBezTo>
                  <a:cubicBezTo>
                    <a:pt x="6914" y="6715"/>
                    <a:pt x="6702" y="6766"/>
                    <a:pt x="6512" y="6861"/>
                  </a:cubicBezTo>
                  <a:cubicBezTo>
                    <a:pt x="6115" y="7067"/>
                    <a:pt x="5887" y="7421"/>
                    <a:pt x="5686" y="7814"/>
                  </a:cubicBezTo>
                  <a:cubicBezTo>
                    <a:pt x="4988" y="7566"/>
                    <a:pt x="4683" y="6469"/>
                    <a:pt x="4631" y="5787"/>
                  </a:cubicBezTo>
                  <a:cubicBezTo>
                    <a:pt x="4567" y="4964"/>
                    <a:pt x="4730" y="4143"/>
                    <a:pt x="4786" y="3320"/>
                  </a:cubicBezTo>
                  <a:cubicBezTo>
                    <a:pt x="4842" y="2493"/>
                    <a:pt x="4776" y="1611"/>
                    <a:pt x="4317" y="939"/>
                  </a:cubicBezTo>
                  <a:cubicBezTo>
                    <a:pt x="4118" y="648"/>
                    <a:pt x="3847" y="410"/>
                    <a:pt x="3540" y="248"/>
                  </a:cubicBezTo>
                  <a:cubicBezTo>
                    <a:pt x="3241" y="90"/>
                    <a:pt x="2909" y="0"/>
                    <a:pt x="25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20"/>
            <p:cNvSpPr/>
            <p:nvPr/>
          </p:nvSpPr>
          <p:spPr>
            <a:xfrm flipH="1">
              <a:off x="6678724" y="3507143"/>
              <a:ext cx="344717" cy="605090"/>
            </a:xfrm>
            <a:custGeom>
              <a:avLst/>
              <a:gdLst/>
              <a:ahLst/>
              <a:cxnLst/>
              <a:rect l="l" t="t" r="r" b="b"/>
              <a:pathLst>
                <a:path w="5354" h="9398" extrusionOk="0">
                  <a:moveTo>
                    <a:pt x="3759" y="1"/>
                  </a:moveTo>
                  <a:cubicBezTo>
                    <a:pt x="3681" y="1"/>
                    <a:pt x="3620" y="32"/>
                    <a:pt x="3572" y="83"/>
                  </a:cubicBezTo>
                  <a:cubicBezTo>
                    <a:pt x="3357" y="314"/>
                    <a:pt x="3389" y="969"/>
                    <a:pt x="3377" y="1224"/>
                  </a:cubicBezTo>
                  <a:cubicBezTo>
                    <a:pt x="3343" y="2007"/>
                    <a:pt x="3201" y="2785"/>
                    <a:pt x="2943" y="3525"/>
                  </a:cubicBezTo>
                  <a:cubicBezTo>
                    <a:pt x="2872" y="3738"/>
                    <a:pt x="1958" y="5821"/>
                    <a:pt x="1712" y="5821"/>
                  </a:cubicBezTo>
                  <a:cubicBezTo>
                    <a:pt x="1705" y="5821"/>
                    <a:pt x="1699" y="5820"/>
                    <a:pt x="1694" y="5817"/>
                  </a:cubicBezTo>
                  <a:cubicBezTo>
                    <a:pt x="1550" y="5737"/>
                    <a:pt x="1387" y="5697"/>
                    <a:pt x="1223" y="5697"/>
                  </a:cubicBezTo>
                  <a:cubicBezTo>
                    <a:pt x="1001" y="5697"/>
                    <a:pt x="779" y="5769"/>
                    <a:pt x="602" y="5909"/>
                  </a:cubicBezTo>
                  <a:cubicBezTo>
                    <a:pt x="298" y="6158"/>
                    <a:pt x="149" y="6594"/>
                    <a:pt x="239" y="6987"/>
                  </a:cubicBezTo>
                  <a:cubicBezTo>
                    <a:pt x="4" y="7321"/>
                    <a:pt x="1" y="7814"/>
                    <a:pt x="232" y="8151"/>
                  </a:cubicBezTo>
                  <a:cubicBezTo>
                    <a:pt x="409" y="8410"/>
                    <a:pt x="716" y="8562"/>
                    <a:pt x="1020" y="8562"/>
                  </a:cubicBezTo>
                  <a:cubicBezTo>
                    <a:pt x="1113" y="8562"/>
                    <a:pt x="1205" y="8548"/>
                    <a:pt x="1294" y="8519"/>
                  </a:cubicBezTo>
                  <a:lnTo>
                    <a:pt x="1294" y="8519"/>
                  </a:lnTo>
                  <a:cubicBezTo>
                    <a:pt x="1211" y="8846"/>
                    <a:pt x="1439" y="9197"/>
                    <a:pt x="1743" y="9325"/>
                  </a:cubicBezTo>
                  <a:cubicBezTo>
                    <a:pt x="1864" y="9376"/>
                    <a:pt x="1992" y="9398"/>
                    <a:pt x="2122" y="9398"/>
                  </a:cubicBezTo>
                  <a:cubicBezTo>
                    <a:pt x="2316" y="9398"/>
                    <a:pt x="2513" y="9349"/>
                    <a:pt x="2695" y="9276"/>
                  </a:cubicBezTo>
                  <a:cubicBezTo>
                    <a:pt x="2904" y="9189"/>
                    <a:pt x="3102" y="9074"/>
                    <a:pt x="3281" y="8935"/>
                  </a:cubicBezTo>
                  <a:cubicBezTo>
                    <a:pt x="3281" y="8935"/>
                    <a:pt x="3284" y="8935"/>
                    <a:pt x="3284" y="8932"/>
                  </a:cubicBezTo>
                  <a:cubicBezTo>
                    <a:pt x="3638" y="8664"/>
                    <a:pt x="3939" y="8313"/>
                    <a:pt x="4193" y="7940"/>
                  </a:cubicBezTo>
                  <a:cubicBezTo>
                    <a:pt x="4944" y="6832"/>
                    <a:pt x="5354" y="5476"/>
                    <a:pt x="5341" y="4124"/>
                  </a:cubicBezTo>
                  <a:cubicBezTo>
                    <a:pt x="5338" y="3367"/>
                    <a:pt x="5205" y="2613"/>
                    <a:pt x="4954" y="1905"/>
                  </a:cubicBezTo>
                  <a:cubicBezTo>
                    <a:pt x="4795" y="1459"/>
                    <a:pt x="4355" y="169"/>
                    <a:pt x="3870" y="20"/>
                  </a:cubicBezTo>
                  <a:cubicBezTo>
                    <a:pt x="3829" y="7"/>
                    <a:pt x="3792" y="1"/>
                    <a:pt x="37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20"/>
            <p:cNvSpPr/>
            <p:nvPr/>
          </p:nvSpPr>
          <p:spPr>
            <a:xfrm flipH="1">
              <a:off x="7417103" y="2930379"/>
              <a:ext cx="193348" cy="210861"/>
            </a:xfrm>
            <a:custGeom>
              <a:avLst/>
              <a:gdLst/>
              <a:ahLst/>
              <a:cxnLst/>
              <a:rect l="l" t="t" r="r" b="b"/>
              <a:pathLst>
                <a:path w="3003" h="3275" extrusionOk="0">
                  <a:moveTo>
                    <a:pt x="2238" y="0"/>
                  </a:moveTo>
                  <a:cubicBezTo>
                    <a:pt x="2190" y="0"/>
                    <a:pt x="2142" y="12"/>
                    <a:pt x="2097" y="37"/>
                  </a:cubicBezTo>
                  <a:cubicBezTo>
                    <a:pt x="1962" y="116"/>
                    <a:pt x="1916" y="288"/>
                    <a:pt x="1995" y="424"/>
                  </a:cubicBezTo>
                  <a:cubicBezTo>
                    <a:pt x="2220" y="817"/>
                    <a:pt x="2358" y="1267"/>
                    <a:pt x="2398" y="1727"/>
                  </a:cubicBezTo>
                  <a:cubicBezTo>
                    <a:pt x="2428" y="2064"/>
                    <a:pt x="2381" y="2319"/>
                    <a:pt x="2259" y="2484"/>
                  </a:cubicBezTo>
                  <a:cubicBezTo>
                    <a:pt x="2143" y="2638"/>
                    <a:pt x="1952" y="2706"/>
                    <a:pt x="1765" y="2706"/>
                  </a:cubicBezTo>
                  <a:cubicBezTo>
                    <a:pt x="1655" y="2706"/>
                    <a:pt x="1545" y="2682"/>
                    <a:pt x="1452" y="2639"/>
                  </a:cubicBezTo>
                  <a:cubicBezTo>
                    <a:pt x="1174" y="2513"/>
                    <a:pt x="933" y="2216"/>
                    <a:pt x="794" y="1829"/>
                  </a:cubicBezTo>
                  <a:cubicBezTo>
                    <a:pt x="655" y="1449"/>
                    <a:pt x="619" y="1019"/>
                    <a:pt x="579" y="605"/>
                  </a:cubicBezTo>
                  <a:cubicBezTo>
                    <a:pt x="567" y="459"/>
                    <a:pt x="447" y="349"/>
                    <a:pt x="301" y="349"/>
                  </a:cubicBezTo>
                  <a:cubicBezTo>
                    <a:pt x="292" y="349"/>
                    <a:pt x="282" y="350"/>
                    <a:pt x="272" y="351"/>
                  </a:cubicBezTo>
                  <a:cubicBezTo>
                    <a:pt x="117" y="364"/>
                    <a:pt x="1" y="503"/>
                    <a:pt x="17" y="658"/>
                  </a:cubicBezTo>
                  <a:cubicBezTo>
                    <a:pt x="57" y="1108"/>
                    <a:pt x="100" y="1571"/>
                    <a:pt x="262" y="2021"/>
                  </a:cubicBezTo>
                  <a:cubicBezTo>
                    <a:pt x="454" y="2560"/>
                    <a:pt x="794" y="2960"/>
                    <a:pt x="1217" y="3155"/>
                  </a:cubicBezTo>
                  <a:cubicBezTo>
                    <a:pt x="1389" y="3235"/>
                    <a:pt x="1574" y="3274"/>
                    <a:pt x="1760" y="3274"/>
                  </a:cubicBezTo>
                  <a:cubicBezTo>
                    <a:pt x="2134" y="3274"/>
                    <a:pt x="2497" y="3112"/>
                    <a:pt x="2712" y="2821"/>
                  </a:cubicBezTo>
                  <a:cubicBezTo>
                    <a:pt x="2920" y="2543"/>
                    <a:pt x="3003" y="2160"/>
                    <a:pt x="2963" y="1677"/>
                  </a:cubicBezTo>
                  <a:cubicBezTo>
                    <a:pt x="2917" y="1138"/>
                    <a:pt x="2752" y="609"/>
                    <a:pt x="2484" y="143"/>
                  </a:cubicBezTo>
                  <a:cubicBezTo>
                    <a:pt x="2433" y="51"/>
                    <a:pt x="2336" y="0"/>
                    <a:pt x="2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20"/>
            <p:cNvSpPr/>
            <p:nvPr/>
          </p:nvSpPr>
          <p:spPr>
            <a:xfrm flipH="1">
              <a:off x="7032781" y="2900697"/>
              <a:ext cx="173775" cy="189614"/>
            </a:xfrm>
            <a:custGeom>
              <a:avLst/>
              <a:gdLst/>
              <a:ahLst/>
              <a:cxnLst/>
              <a:rect l="l" t="t" r="r" b="b"/>
              <a:pathLst>
                <a:path w="2699" h="2945" extrusionOk="0">
                  <a:moveTo>
                    <a:pt x="2013" y="1"/>
                  </a:moveTo>
                  <a:cubicBezTo>
                    <a:pt x="1970" y="1"/>
                    <a:pt x="1926" y="12"/>
                    <a:pt x="1885" y="35"/>
                  </a:cubicBezTo>
                  <a:cubicBezTo>
                    <a:pt x="1763" y="104"/>
                    <a:pt x="1720" y="260"/>
                    <a:pt x="1789" y="382"/>
                  </a:cubicBezTo>
                  <a:cubicBezTo>
                    <a:pt x="1995" y="736"/>
                    <a:pt x="2120" y="1139"/>
                    <a:pt x="2153" y="1553"/>
                  </a:cubicBezTo>
                  <a:cubicBezTo>
                    <a:pt x="2180" y="1857"/>
                    <a:pt x="2140" y="2085"/>
                    <a:pt x="2027" y="2234"/>
                  </a:cubicBezTo>
                  <a:cubicBezTo>
                    <a:pt x="1926" y="2373"/>
                    <a:pt x="1756" y="2433"/>
                    <a:pt x="1588" y="2433"/>
                  </a:cubicBezTo>
                  <a:cubicBezTo>
                    <a:pt x="1488" y="2433"/>
                    <a:pt x="1388" y="2412"/>
                    <a:pt x="1304" y="2373"/>
                  </a:cubicBezTo>
                  <a:cubicBezTo>
                    <a:pt x="1052" y="2260"/>
                    <a:pt x="837" y="1992"/>
                    <a:pt x="711" y="1645"/>
                  </a:cubicBezTo>
                  <a:cubicBezTo>
                    <a:pt x="589" y="1301"/>
                    <a:pt x="553" y="918"/>
                    <a:pt x="519" y="544"/>
                  </a:cubicBezTo>
                  <a:cubicBezTo>
                    <a:pt x="508" y="415"/>
                    <a:pt x="397" y="314"/>
                    <a:pt x="269" y="314"/>
                  </a:cubicBezTo>
                  <a:cubicBezTo>
                    <a:pt x="260" y="314"/>
                    <a:pt x="251" y="315"/>
                    <a:pt x="242" y="316"/>
                  </a:cubicBezTo>
                  <a:cubicBezTo>
                    <a:pt x="103" y="326"/>
                    <a:pt x="0" y="451"/>
                    <a:pt x="11" y="590"/>
                  </a:cubicBezTo>
                  <a:cubicBezTo>
                    <a:pt x="50" y="997"/>
                    <a:pt x="87" y="1414"/>
                    <a:pt x="232" y="1817"/>
                  </a:cubicBezTo>
                  <a:cubicBezTo>
                    <a:pt x="408" y="2300"/>
                    <a:pt x="711" y="2664"/>
                    <a:pt x="1092" y="2835"/>
                  </a:cubicBezTo>
                  <a:cubicBezTo>
                    <a:pt x="1247" y="2908"/>
                    <a:pt x="1416" y="2945"/>
                    <a:pt x="1581" y="2945"/>
                  </a:cubicBezTo>
                  <a:cubicBezTo>
                    <a:pt x="1915" y="2945"/>
                    <a:pt x="2242" y="2800"/>
                    <a:pt x="2438" y="2538"/>
                  </a:cubicBezTo>
                  <a:cubicBezTo>
                    <a:pt x="2623" y="2287"/>
                    <a:pt x="2699" y="1942"/>
                    <a:pt x="2662" y="1510"/>
                  </a:cubicBezTo>
                  <a:cubicBezTo>
                    <a:pt x="2623" y="1023"/>
                    <a:pt x="2474" y="547"/>
                    <a:pt x="2233" y="127"/>
                  </a:cubicBezTo>
                  <a:cubicBezTo>
                    <a:pt x="2186" y="46"/>
                    <a:pt x="2101" y="1"/>
                    <a:pt x="2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20"/>
            <p:cNvSpPr/>
            <p:nvPr/>
          </p:nvSpPr>
          <p:spPr>
            <a:xfrm flipH="1">
              <a:off x="7133675" y="3230350"/>
              <a:ext cx="189549" cy="162057"/>
            </a:xfrm>
            <a:custGeom>
              <a:avLst/>
              <a:gdLst/>
              <a:ahLst/>
              <a:cxnLst/>
              <a:rect l="l" t="t" r="r" b="b"/>
              <a:pathLst>
                <a:path w="2944" h="2517" extrusionOk="0">
                  <a:moveTo>
                    <a:pt x="2716" y="1"/>
                  </a:moveTo>
                  <a:lnTo>
                    <a:pt x="2573" y="44"/>
                  </a:lnTo>
                  <a:cubicBezTo>
                    <a:pt x="2557" y="50"/>
                    <a:pt x="2543" y="53"/>
                    <a:pt x="2527" y="60"/>
                  </a:cubicBezTo>
                  <a:cubicBezTo>
                    <a:pt x="2520" y="60"/>
                    <a:pt x="2510" y="64"/>
                    <a:pt x="2500" y="67"/>
                  </a:cubicBezTo>
                  <a:cubicBezTo>
                    <a:pt x="1710" y="291"/>
                    <a:pt x="890" y="421"/>
                    <a:pt x="66" y="444"/>
                  </a:cubicBezTo>
                  <a:lnTo>
                    <a:pt x="1" y="447"/>
                  </a:lnTo>
                  <a:lnTo>
                    <a:pt x="43" y="745"/>
                  </a:lnTo>
                  <a:lnTo>
                    <a:pt x="239" y="2064"/>
                  </a:lnTo>
                  <a:lnTo>
                    <a:pt x="245" y="2091"/>
                  </a:lnTo>
                  <a:cubicBezTo>
                    <a:pt x="245" y="2091"/>
                    <a:pt x="910" y="2517"/>
                    <a:pt x="1608" y="2517"/>
                  </a:cubicBezTo>
                  <a:cubicBezTo>
                    <a:pt x="2116" y="2517"/>
                    <a:pt x="2642" y="2290"/>
                    <a:pt x="2940" y="1509"/>
                  </a:cubicBezTo>
                  <a:cubicBezTo>
                    <a:pt x="2940" y="1509"/>
                    <a:pt x="2943" y="1505"/>
                    <a:pt x="2943" y="1502"/>
                  </a:cubicBezTo>
                  <a:lnTo>
                    <a:pt x="2775" y="398"/>
                  </a:lnTo>
                  <a:lnTo>
                    <a:pt x="27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20"/>
            <p:cNvSpPr/>
            <p:nvPr/>
          </p:nvSpPr>
          <p:spPr>
            <a:xfrm flipH="1">
              <a:off x="6952492" y="3182319"/>
              <a:ext cx="205066" cy="157357"/>
            </a:xfrm>
            <a:custGeom>
              <a:avLst/>
              <a:gdLst/>
              <a:ahLst/>
              <a:cxnLst/>
              <a:rect l="l" t="t" r="r" b="b"/>
              <a:pathLst>
                <a:path w="3185" h="2444" extrusionOk="0">
                  <a:moveTo>
                    <a:pt x="2527" y="1"/>
                  </a:moveTo>
                  <a:cubicBezTo>
                    <a:pt x="1975" y="1"/>
                    <a:pt x="1431" y="261"/>
                    <a:pt x="906" y="476"/>
                  </a:cubicBezTo>
                  <a:cubicBezTo>
                    <a:pt x="655" y="575"/>
                    <a:pt x="400" y="668"/>
                    <a:pt x="143" y="747"/>
                  </a:cubicBezTo>
                  <a:lnTo>
                    <a:pt x="0" y="790"/>
                  </a:lnTo>
                  <a:lnTo>
                    <a:pt x="66" y="1196"/>
                  </a:lnTo>
                  <a:lnTo>
                    <a:pt x="219" y="2156"/>
                  </a:lnTo>
                  <a:cubicBezTo>
                    <a:pt x="219" y="2156"/>
                    <a:pt x="268" y="2202"/>
                    <a:pt x="367" y="2255"/>
                  </a:cubicBezTo>
                  <a:cubicBezTo>
                    <a:pt x="519" y="2338"/>
                    <a:pt x="786" y="2444"/>
                    <a:pt x="1156" y="2444"/>
                  </a:cubicBezTo>
                  <a:cubicBezTo>
                    <a:pt x="1510" y="2444"/>
                    <a:pt x="1958" y="2347"/>
                    <a:pt x="2490" y="2040"/>
                  </a:cubicBezTo>
                  <a:cubicBezTo>
                    <a:pt x="3171" y="1646"/>
                    <a:pt x="3184" y="988"/>
                    <a:pt x="3072" y="495"/>
                  </a:cubicBezTo>
                  <a:cubicBezTo>
                    <a:pt x="3032" y="320"/>
                    <a:pt x="2977" y="168"/>
                    <a:pt x="2927" y="53"/>
                  </a:cubicBezTo>
                  <a:cubicBezTo>
                    <a:pt x="2890" y="42"/>
                    <a:pt x="2850" y="33"/>
                    <a:pt x="2814" y="26"/>
                  </a:cubicBezTo>
                  <a:cubicBezTo>
                    <a:pt x="2718" y="8"/>
                    <a:pt x="2623" y="1"/>
                    <a:pt x="25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20"/>
            <p:cNvSpPr/>
            <p:nvPr/>
          </p:nvSpPr>
          <p:spPr>
            <a:xfrm flipH="1">
              <a:off x="7543301" y="3180580"/>
              <a:ext cx="190193" cy="153558"/>
            </a:xfrm>
            <a:custGeom>
              <a:avLst/>
              <a:gdLst/>
              <a:ahLst/>
              <a:cxnLst/>
              <a:rect l="l" t="t" r="r" b="b"/>
              <a:pathLst>
                <a:path w="2954" h="2385" extrusionOk="0">
                  <a:moveTo>
                    <a:pt x="1489" y="0"/>
                  </a:moveTo>
                  <a:cubicBezTo>
                    <a:pt x="1320" y="0"/>
                    <a:pt x="1144" y="20"/>
                    <a:pt x="966" y="63"/>
                  </a:cubicBezTo>
                  <a:cubicBezTo>
                    <a:pt x="576" y="152"/>
                    <a:pt x="242" y="333"/>
                    <a:pt x="1" y="562"/>
                  </a:cubicBezTo>
                  <a:cubicBezTo>
                    <a:pt x="20" y="1118"/>
                    <a:pt x="60" y="1663"/>
                    <a:pt x="120" y="2198"/>
                  </a:cubicBezTo>
                  <a:cubicBezTo>
                    <a:pt x="344" y="2318"/>
                    <a:pt x="625" y="2384"/>
                    <a:pt x="933" y="2384"/>
                  </a:cubicBezTo>
                  <a:cubicBezTo>
                    <a:pt x="1101" y="2384"/>
                    <a:pt x="1277" y="2364"/>
                    <a:pt x="1455" y="2321"/>
                  </a:cubicBezTo>
                  <a:cubicBezTo>
                    <a:pt x="2345" y="2113"/>
                    <a:pt x="2954" y="1438"/>
                    <a:pt x="2818" y="814"/>
                  </a:cubicBezTo>
                  <a:cubicBezTo>
                    <a:pt x="2708" y="314"/>
                    <a:pt x="2160" y="0"/>
                    <a:pt x="1489" y="0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20"/>
            <p:cNvSpPr/>
            <p:nvPr/>
          </p:nvSpPr>
          <p:spPr>
            <a:xfrm flipH="1">
              <a:off x="7725768" y="3216765"/>
              <a:ext cx="38180" cy="105398"/>
            </a:xfrm>
            <a:custGeom>
              <a:avLst/>
              <a:gdLst/>
              <a:ahLst/>
              <a:cxnLst/>
              <a:rect l="l" t="t" r="r" b="b"/>
              <a:pathLst>
                <a:path w="593" h="1637" extrusionOk="0">
                  <a:moveTo>
                    <a:pt x="474" y="0"/>
                  </a:moveTo>
                  <a:cubicBezTo>
                    <a:pt x="159" y="291"/>
                    <a:pt x="1" y="658"/>
                    <a:pt x="77" y="1009"/>
                  </a:cubicBezTo>
                  <a:cubicBezTo>
                    <a:pt x="136" y="1279"/>
                    <a:pt x="324" y="1494"/>
                    <a:pt x="593" y="1636"/>
                  </a:cubicBezTo>
                  <a:cubicBezTo>
                    <a:pt x="533" y="1101"/>
                    <a:pt x="493" y="556"/>
                    <a:pt x="474" y="0"/>
                  </a:cubicBezTo>
                  <a:close/>
                </a:path>
              </a:pathLst>
            </a:custGeom>
            <a:solidFill>
              <a:srgbClr val="BF7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20"/>
            <p:cNvSpPr/>
            <p:nvPr/>
          </p:nvSpPr>
          <p:spPr>
            <a:xfrm flipH="1">
              <a:off x="6803885" y="3073443"/>
              <a:ext cx="81383" cy="106943"/>
            </a:xfrm>
            <a:custGeom>
              <a:avLst/>
              <a:gdLst/>
              <a:ahLst/>
              <a:cxnLst/>
              <a:rect l="l" t="t" r="r" b="b"/>
              <a:pathLst>
                <a:path w="1264" h="1661" extrusionOk="0">
                  <a:moveTo>
                    <a:pt x="1" y="1"/>
                  </a:moveTo>
                  <a:cubicBezTo>
                    <a:pt x="143" y="549"/>
                    <a:pt x="271" y="1105"/>
                    <a:pt x="401" y="1660"/>
                  </a:cubicBezTo>
                  <a:cubicBezTo>
                    <a:pt x="897" y="1558"/>
                    <a:pt x="1260" y="1237"/>
                    <a:pt x="1260" y="854"/>
                  </a:cubicBezTo>
                  <a:cubicBezTo>
                    <a:pt x="1263" y="384"/>
                    <a:pt x="724" y="4"/>
                    <a:pt x="57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20"/>
            <p:cNvSpPr/>
            <p:nvPr/>
          </p:nvSpPr>
          <p:spPr>
            <a:xfrm flipH="1">
              <a:off x="6859451" y="3073443"/>
              <a:ext cx="100119" cy="109261"/>
            </a:xfrm>
            <a:custGeom>
              <a:avLst/>
              <a:gdLst/>
              <a:ahLst/>
              <a:cxnLst/>
              <a:rect l="l" t="t" r="r" b="b"/>
              <a:pathLst>
                <a:path w="1555" h="1697" extrusionOk="0">
                  <a:moveTo>
                    <a:pt x="1155" y="1"/>
                  </a:moveTo>
                  <a:cubicBezTo>
                    <a:pt x="513" y="21"/>
                    <a:pt x="4" y="387"/>
                    <a:pt x="4" y="844"/>
                  </a:cubicBezTo>
                  <a:cubicBezTo>
                    <a:pt x="1" y="1310"/>
                    <a:pt x="540" y="1694"/>
                    <a:pt x="1204" y="1697"/>
                  </a:cubicBezTo>
                  <a:lnTo>
                    <a:pt x="1214" y="1697"/>
                  </a:lnTo>
                  <a:cubicBezTo>
                    <a:pt x="1330" y="1697"/>
                    <a:pt x="1445" y="1684"/>
                    <a:pt x="1555" y="1660"/>
                  </a:cubicBezTo>
                  <a:cubicBezTo>
                    <a:pt x="1425" y="1105"/>
                    <a:pt x="1297" y="549"/>
                    <a:pt x="1155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20"/>
            <p:cNvSpPr/>
            <p:nvPr/>
          </p:nvSpPr>
          <p:spPr>
            <a:xfrm flipH="1">
              <a:off x="7305463" y="2403384"/>
              <a:ext cx="454043" cy="362874"/>
            </a:xfrm>
            <a:custGeom>
              <a:avLst/>
              <a:gdLst/>
              <a:ahLst/>
              <a:cxnLst/>
              <a:rect l="l" t="t" r="r" b="b"/>
              <a:pathLst>
                <a:path w="7052" h="5636" extrusionOk="0">
                  <a:moveTo>
                    <a:pt x="3495" y="1"/>
                  </a:moveTo>
                  <a:cubicBezTo>
                    <a:pt x="3476" y="1"/>
                    <a:pt x="3456" y="1"/>
                    <a:pt x="3437" y="1"/>
                  </a:cubicBezTo>
                  <a:cubicBezTo>
                    <a:pt x="3341" y="1"/>
                    <a:pt x="3245" y="11"/>
                    <a:pt x="3149" y="18"/>
                  </a:cubicBezTo>
                  <a:cubicBezTo>
                    <a:pt x="2746" y="61"/>
                    <a:pt x="2349" y="173"/>
                    <a:pt x="1982" y="355"/>
                  </a:cubicBezTo>
                  <a:cubicBezTo>
                    <a:pt x="1870" y="411"/>
                    <a:pt x="1760" y="477"/>
                    <a:pt x="1651" y="547"/>
                  </a:cubicBezTo>
                  <a:cubicBezTo>
                    <a:pt x="636" y="1218"/>
                    <a:pt x="1" y="2478"/>
                    <a:pt x="51" y="3731"/>
                  </a:cubicBezTo>
                  <a:cubicBezTo>
                    <a:pt x="77" y="4386"/>
                    <a:pt x="318" y="5080"/>
                    <a:pt x="864" y="5405"/>
                  </a:cubicBezTo>
                  <a:cubicBezTo>
                    <a:pt x="1215" y="5613"/>
                    <a:pt x="1635" y="5636"/>
                    <a:pt x="2035" y="5636"/>
                  </a:cubicBezTo>
                  <a:cubicBezTo>
                    <a:pt x="2174" y="5636"/>
                    <a:pt x="2309" y="5636"/>
                    <a:pt x="2445" y="5629"/>
                  </a:cubicBezTo>
                  <a:cubicBezTo>
                    <a:pt x="3175" y="5613"/>
                    <a:pt x="3900" y="5533"/>
                    <a:pt x="4617" y="5401"/>
                  </a:cubicBezTo>
                  <a:cubicBezTo>
                    <a:pt x="4703" y="5385"/>
                    <a:pt x="4786" y="5368"/>
                    <a:pt x="4875" y="5345"/>
                  </a:cubicBezTo>
                  <a:cubicBezTo>
                    <a:pt x="5897" y="5097"/>
                    <a:pt x="7051" y="4456"/>
                    <a:pt x="6961" y="3183"/>
                  </a:cubicBezTo>
                  <a:cubicBezTo>
                    <a:pt x="6885" y="2061"/>
                    <a:pt x="6026" y="910"/>
                    <a:pt x="5100" y="401"/>
                  </a:cubicBezTo>
                  <a:cubicBezTo>
                    <a:pt x="4608" y="133"/>
                    <a:pt x="4051" y="1"/>
                    <a:pt x="34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20"/>
            <p:cNvSpPr/>
            <p:nvPr/>
          </p:nvSpPr>
          <p:spPr>
            <a:xfrm flipH="1">
              <a:off x="7536925" y="2381686"/>
              <a:ext cx="98380" cy="52538"/>
            </a:xfrm>
            <a:custGeom>
              <a:avLst/>
              <a:gdLst/>
              <a:ahLst/>
              <a:cxnLst/>
              <a:rect l="l" t="t" r="r" b="b"/>
              <a:pathLst>
                <a:path w="1528" h="816" extrusionOk="0">
                  <a:moveTo>
                    <a:pt x="1121" y="1"/>
                  </a:moveTo>
                  <a:cubicBezTo>
                    <a:pt x="1012" y="1"/>
                    <a:pt x="890" y="18"/>
                    <a:pt x="770" y="48"/>
                  </a:cubicBezTo>
                  <a:cubicBezTo>
                    <a:pt x="536" y="103"/>
                    <a:pt x="307" y="206"/>
                    <a:pt x="185" y="332"/>
                  </a:cubicBezTo>
                  <a:cubicBezTo>
                    <a:pt x="26" y="497"/>
                    <a:pt x="0" y="613"/>
                    <a:pt x="53" y="692"/>
                  </a:cubicBezTo>
                  <a:cubicBezTo>
                    <a:pt x="108" y="777"/>
                    <a:pt x="258" y="815"/>
                    <a:pt x="441" y="815"/>
                  </a:cubicBezTo>
                  <a:cubicBezTo>
                    <a:pt x="695" y="815"/>
                    <a:pt x="1014" y="741"/>
                    <a:pt x="1237" y="613"/>
                  </a:cubicBezTo>
                  <a:cubicBezTo>
                    <a:pt x="1270" y="596"/>
                    <a:pt x="1296" y="579"/>
                    <a:pt x="1322" y="559"/>
                  </a:cubicBezTo>
                  <a:cubicBezTo>
                    <a:pt x="1412" y="497"/>
                    <a:pt x="1478" y="421"/>
                    <a:pt x="1508" y="338"/>
                  </a:cubicBezTo>
                  <a:cubicBezTo>
                    <a:pt x="1514" y="312"/>
                    <a:pt x="1521" y="286"/>
                    <a:pt x="1521" y="255"/>
                  </a:cubicBezTo>
                  <a:cubicBezTo>
                    <a:pt x="1528" y="74"/>
                    <a:pt x="1351" y="1"/>
                    <a:pt x="1121" y="1"/>
                  </a:cubicBezTo>
                  <a:close/>
                </a:path>
              </a:pathLst>
            </a:custGeom>
            <a:solidFill>
              <a:srgbClr val="C649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20"/>
            <p:cNvSpPr/>
            <p:nvPr/>
          </p:nvSpPr>
          <p:spPr>
            <a:xfrm flipH="1">
              <a:off x="7853321" y="2740635"/>
              <a:ext cx="210410" cy="312010"/>
            </a:xfrm>
            <a:custGeom>
              <a:avLst/>
              <a:gdLst/>
              <a:ahLst/>
              <a:cxnLst/>
              <a:rect l="l" t="t" r="r" b="b"/>
              <a:pathLst>
                <a:path w="3268" h="4846" extrusionOk="0">
                  <a:moveTo>
                    <a:pt x="2342" y="1"/>
                  </a:moveTo>
                  <a:cubicBezTo>
                    <a:pt x="2299" y="173"/>
                    <a:pt x="2246" y="375"/>
                    <a:pt x="2180" y="583"/>
                  </a:cubicBezTo>
                  <a:cubicBezTo>
                    <a:pt x="1908" y="1483"/>
                    <a:pt x="1436" y="2650"/>
                    <a:pt x="646" y="3516"/>
                  </a:cubicBezTo>
                  <a:cubicBezTo>
                    <a:pt x="450" y="3731"/>
                    <a:pt x="235" y="3929"/>
                    <a:pt x="0" y="4098"/>
                  </a:cubicBezTo>
                  <a:cubicBezTo>
                    <a:pt x="60" y="4175"/>
                    <a:pt x="119" y="4247"/>
                    <a:pt x="186" y="4317"/>
                  </a:cubicBezTo>
                  <a:cubicBezTo>
                    <a:pt x="232" y="4369"/>
                    <a:pt x="278" y="4419"/>
                    <a:pt x="331" y="4468"/>
                  </a:cubicBezTo>
                  <a:cubicBezTo>
                    <a:pt x="480" y="4614"/>
                    <a:pt x="649" y="4743"/>
                    <a:pt x="827" y="4845"/>
                  </a:cubicBezTo>
                  <a:cubicBezTo>
                    <a:pt x="1082" y="4726"/>
                    <a:pt x="1380" y="4564"/>
                    <a:pt x="1674" y="4346"/>
                  </a:cubicBezTo>
                  <a:cubicBezTo>
                    <a:pt x="2398" y="3804"/>
                    <a:pt x="3119" y="2911"/>
                    <a:pt x="3242" y="1417"/>
                  </a:cubicBezTo>
                  <a:cubicBezTo>
                    <a:pt x="3261" y="1208"/>
                    <a:pt x="3268" y="987"/>
                    <a:pt x="3261" y="755"/>
                  </a:cubicBezTo>
                  <a:cubicBezTo>
                    <a:pt x="3185" y="715"/>
                    <a:pt x="3112" y="669"/>
                    <a:pt x="3039" y="623"/>
                  </a:cubicBezTo>
                  <a:cubicBezTo>
                    <a:pt x="2993" y="593"/>
                    <a:pt x="2950" y="564"/>
                    <a:pt x="2907" y="530"/>
                  </a:cubicBezTo>
                  <a:cubicBezTo>
                    <a:pt x="2752" y="418"/>
                    <a:pt x="2607" y="292"/>
                    <a:pt x="2477" y="153"/>
                  </a:cubicBezTo>
                  <a:cubicBezTo>
                    <a:pt x="2428" y="103"/>
                    <a:pt x="2384" y="54"/>
                    <a:pt x="23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20"/>
            <p:cNvSpPr/>
            <p:nvPr/>
          </p:nvSpPr>
          <p:spPr>
            <a:xfrm flipH="1">
              <a:off x="7934448" y="2649336"/>
              <a:ext cx="206998" cy="252518"/>
            </a:xfrm>
            <a:custGeom>
              <a:avLst/>
              <a:gdLst/>
              <a:ahLst/>
              <a:cxnLst/>
              <a:rect l="l" t="t" r="r" b="b"/>
              <a:pathLst>
                <a:path w="3215" h="3922" extrusionOk="0">
                  <a:moveTo>
                    <a:pt x="2877" y="1"/>
                  </a:moveTo>
                  <a:cubicBezTo>
                    <a:pt x="2877" y="1"/>
                    <a:pt x="2719" y="275"/>
                    <a:pt x="2425" y="675"/>
                  </a:cubicBezTo>
                  <a:cubicBezTo>
                    <a:pt x="2057" y="1164"/>
                    <a:pt x="1485" y="1846"/>
                    <a:pt x="748" y="2424"/>
                  </a:cubicBezTo>
                  <a:cubicBezTo>
                    <a:pt x="516" y="2606"/>
                    <a:pt x="265" y="2782"/>
                    <a:pt x="0" y="2934"/>
                  </a:cubicBezTo>
                  <a:cubicBezTo>
                    <a:pt x="100" y="3271"/>
                    <a:pt x="215" y="3601"/>
                    <a:pt x="345" y="3922"/>
                  </a:cubicBezTo>
                  <a:cubicBezTo>
                    <a:pt x="566" y="3856"/>
                    <a:pt x="827" y="3740"/>
                    <a:pt x="1119" y="3555"/>
                  </a:cubicBezTo>
                  <a:cubicBezTo>
                    <a:pt x="1667" y="3198"/>
                    <a:pt x="2312" y="2570"/>
                    <a:pt x="2930" y="1472"/>
                  </a:cubicBezTo>
                  <a:cubicBezTo>
                    <a:pt x="3026" y="1307"/>
                    <a:pt x="3122" y="1128"/>
                    <a:pt x="3215" y="936"/>
                  </a:cubicBezTo>
                  <a:cubicBezTo>
                    <a:pt x="3053" y="648"/>
                    <a:pt x="2937" y="335"/>
                    <a:pt x="28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20"/>
            <p:cNvSpPr/>
            <p:nvPr/>
          </p:nvSpPr>
          <p:spPr>
            <a:xfrm flipH="1">
              <a:off x="7960589" y="2535438"/>
              <a:ext cx="202105" cy="171200"/>
            </a:xfrm>
            <a:custGeom>
              <a:avLst/>
              <a:gdLst/>
              <a:ahLst/>
              <a:cxnLst/>
              <a:rect l="l" t="t" r="r" b="b"/>
              <a:pathLst>
                <a:path w="3139" h="2659" extrusionOk="0">
                  <a:moveTo>
                    <a:pt x="2923" y="1"/>
                  </a:moveTo>
                  <a:cubicBezTo>
                    <a:pt x="2745" y="282"/>
                    <a:pt x="2569" y="523"/>
                    <a:pt x="2398" y="731"/>
                  </a:cubicBezTo>
                  <a:cubicBezTo>
                    <a:pt x="1792" y="1462"/>
                    <a:pt x="1243" y="1776"/>
                    <a:pt x="777" y="1869"/>
                  </a:cubicBezTo>
                  <a:cubicBezTo>
                    <a:pt x="667" y="1890"/>
                    <a:pt x="561" y="1899"/>
                    <a:pt x="461" y="1899"/>
                  </a:cubicBezTo>
                  <a:cubicBezTo>
                    <a:pt x="310" y="1899"/>
                    <a:pt x="171" y="1878"/>
                    <a:pt x="43" y="1842"/>
                  </a:cubicBezTo>
                  <a:lnTo>
                    <a:pt x="43" y="1855"/>
                  </a:lnTo>
                  <a:lnTo>
                    <a:pt x="0" y="2646"/>
                  </a:lnTo>
                  <a:cubicBezTo>
                    <a:pt x="102" y="2654"/>
                    <a:pt x="201" y="2658"/>
                    <a:pt x="298" y="2658"/>
                  </a:cubicBezTo>
                  <a:cubicBezTo>
                    <a:pt x="472" y="2658"/>
                    <a:pt x="639" y="2645"/>
                    <a:pt x="800" y="2620"/>
                  </a:cubicBezTo>
                  <a:cubicBezTo>
                    <a:pt x="1511" y="2516"/>
                    <a:pt x="2073" y="2193"/>
                    <a:pt x="2506" y="1813"/>
                  </a:cubicBezTo>
                  <a:cubicBezTo>
                    <a:pt x="2761" y="1591"/>
                    <a:pt x="2969" y="1350"/>
                    <a:pt x="3138" y="1121"/>
                  </a:cubicBezTo>
                  <a:cubicBezTo>
                    <a:pt x="3118" y="897"/>
                    <a:pt x="3102" y="668"/>
                    <a:pt x="3056" y="447"/>
                  </a:cubicBezTo>
                  <a:cubicBezTo>
                    <a:pt x="3029" y="294"/>
                    <a:pt x="2986" y="140"/>
                    <a:pt x="29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20"/>
            <p:cNvSpPr/>
            <p:nvPr/>
          </p:nvSpPr>
          <p:spPr>
            <a:xfrm flipH="1">
              <a:off x="7602085" y="2426176"/>
              <a:ext cx="154395" cy="340082"/>
            </a:xfrm>
            <a:custGeom>
              <a:avLst/>
              <a:gdLst/>
              <a:ahLst/>
              <a:cxnLst/>
              <a:rect l="l" t="t" r="r" b="b"/>
              <a:pathLst>
                <a:path w="2398" h="5282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823" y="57"/>
                    <a:pt x="1713" y="123"/>
                    <a:pt x="1604" y="193"/>
                  </a:cubicBezTo>
                  <a:cubicBezTo>
                    <a:pt x="625" y="841"/>
                    <a:pt x="4" y="2031"/>
                    <a:pt x="0" y="3238"/>
                  </a:cubicBezTo>
                  <a:cubicBezTo>
                    <a:pt x="0" y="3285"/>
                    <a:pt x="4" y="3331"/>
                    <a:pt x="4" y="3377"/>
                  </a:cubicBezTo>
                  <a:cubicBezTo>
                    <a:pt x="30" y="4032"/>
                    <a:pt x="271" y="4726"/>
                    <a:pt x="817" y="5051"/>
                  </a:cubicBezTo>
                  <a:cubicBezTo>
                    <a:pt x="1168" y="5259"/>
                    <a:pt x="1588" y="5282"/>
                    <a:pt x="1988" y="5282"/>
                  </a:cubicBezTo>
                  <a:cubicBezTo>
                    <a:pt x="2127" y="5282"/>
                    <a:pt x="2262" y="5282"/>
                    <a:pt x="2398" y="5275"/>
                  </a:cubicBezTo>
                  <a:cubicBezTo>
                    <a:pt x="2014" y="5123"/>
                    <a:pt x="1545" y="4756"/>
                    <a:pt x="1161" y="3920"/>
                  </a:cubicBezTo>
                  <a:cubicBezTo>
                    <a:pt x="374" y="2197"/>
                    <a:pt x="1934" y="1"/>
                    <a:pt x="19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20"/>
            <p:cNvSpPr/>
            <p:nvPr/>
          </p:nvSpPr>
          <p:spPr>
            <a:xfrm flipH="1">
              <a:off x="7988532" y="2493910"/>
              <a:ext cx="174612" cy="568133"/>
            </a:xfrm>
            <a:custGeom>
              <a:avLst/>
              <a:gdLst/>
              <a:ahLst/>
              <a:cxnLst/>
              <a:rect l="l" t="t" r="r" b="b"/>
              <a:pathLst>
                <a:path w="2712" h="8824" extrusionOk="0">
                  <a:moveTo>
                    <a:pt x="1544" y="1"/>
                  </a:moveTo>
                  <a:cubicBezTo>
                    <a:pt x="1131" y="166"/>
                    <a:pt x="758" y="550"/>
                    <a:pt x="533" y="963"/>
                  </a:cubicBezTo>
                  <a:cubicBezTo>
                    <a:pt x="275" y="1439"/>
                    <a:pt x="119" y="1955"/>
                    <a:pt x="50" y="2487"/>
                  </a:cubicBezTo>
                  <a:cubicBezTo>
                    <a:pt x="179" y="2523"/>
                    <a:pt x="318" y="2543"/>
                    <a:pt x="470" y="2543"/>
                  </a:cubicBezTo>
                  <a:cubicBezTo>
                    <a:pt x="569" y="2543"/>
                    <a:pt x="675" y="2534"/>
                    <a:pt x="784" y="2514"/>
                  </a:cubicBezTo>
                  <a:cubicBezTo>
                    <a:pt x="827" y="788"/>
                    <a:pt x="1544" y="1"/>
                    <a:pt x="1544" y="1"/>
                  </a:cubicBezTo>
                  <a:close/>
                  <a:moveTo>
                    <a:pt x="50" y="2500"/>
                  </a:moveTo>
                  <a:lnTo>
                    <a:pt x="50" y="2500"/>
                  </a:lnTo>
                  <a:cubicBezTo>
                    <a:pt x="14" y="2762"/>
                    <a:pt x="0" y="3023"/>
                    <a:pt x="7" y="3291"/>
                  </a:cubicBezTo>
                  <a:lnTo>
                    <a:pt x="50" y="2500"/>
                  </a:lnTo>
                  <a:close/>
                  <a:moveTo>
                    <a:pt x="807" y="3265"/>
                  </a:moveTo>
                  <a:cubicBezTo>
                    <a:pt x="648" y="3291"/>
                    <a:pt x="483" y="3304"/>
                    <a:pt x="311" y="3304"/>
                  </a:cubicBezTo>
                  <a:cubicBezTo>
                    <a:pt x="212" y="3304"/>
                    <a:pt x="110" y="3297"/>
                    <a:pt x="7" y="3291"/>
                  </a:cubicBezTo>
                  <a:lnTo>
                    <a:pt x="7" y="3291"/>
                  </a:lnTo>
                  <a:cubicBezTo>
                    <a:pt x="14" y="3975"/>
                    <a:pt x="139" y="4673"/>
                    <a:pt x="337" y="5348"/>
                  </a:cubicBezTo>
                  <a:cubicBezTo>
                    <a:pt x="602" y="5196"/>
                    <a:pt x="853" y="5020"/>
                    <a:pt x="1085" y="4838"/>
                  </a:cubicBezTo>
                  <a:cubicBezTo>
                    <a:pt x="929" y="4260"/>
                    <a:pt x="844" y="3734"/>
                    <a:pt x="807" y="3265"/>
                  </a:cubicBezTo>
                  <a:close/>
                  <a:moveTo>
                    <a:pt x="1456" y="5969"/>
                  </a:moveTo>
                  <a:cubicBezTo>
                    <a:pt x="1164" y="6154"/>
                    <a:pt x="903" y="6270"/>
                    <a:pt x="682" y="6336"/>
                  </a:cubicBezTo>
                  <a:cubicBezTo>
                    <a:pt x="708" y="6399"/>
                    <a:pt x="734" y="6462"/>
                    <a:pt x="761" y="6528"/>
                  </a:cubicBezTo>
                  <a:cubicBezTo>
                    <a:pt x="943" y="6938"/>
                    <a:pt x="1138" y="7352"/>
                    <a:pt x="1389" y="7718"/>
                  </a:cubicBezTo>
                  <a:cubicBezTo>
                    <a:pt x="1439" y="7791"/>
                    <a:pt x="1492" y="7864"/>
                    <a:pt x="1544" y="7930"/>
                  </a:cubicBezTo>
                  <a:cubicBezTo>
                    <a:pt x="1779" y="7761"/>
                    <a:pt x="1994" y="7563"/>
                    <a:pt x="2190" y="7348"/>
                  </a:cubicBezTo>
                  <a:cubicBezTo>
                    <a:pt x="1929" y="7004"/>
                    <a:pt x="1680" y="6554"/>
                    <a:pt x="1456" y="5969"/>
                  </a:cubicBezTo>
                  <a:close/>
                  <a:moveTo>
                    <a:pt x="2712" y="8506"/>
                  </a:moveTo>
                  <a:cubicBezTo>
                    <a:pt x="2593" y="8572"/>
                    <a:pt x="2477" y="8628"/>
                    <a:pt x="2371" y="8677"/>
                  </a:cubicBezTo>
                  <a:cubicBezTo>
                    <a:pt x="2448" y="8727"/>
                    <a:pt x="2530" y="8770"/>
                    <a:pt x="2609" y="8806"/>
                  </a:cubicBezTo>
                  <a:cubicBezTo>
                    <a:pt x="2623" y="8813"/>
                    <a:pt x="2633" y="8816"/>
                    <a:pt x="2643" y="8823"/>
                  </a:cubicBezTo>
                  <a:cubicBezTo>
                    <a:pt x="2666" y="8717"/>
                    <a:pt x="2689" y="8611"/>
                    <a:pt x="2712" y="8506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20"/>
            <p:cNvSpPr/>
            <p:nvPr/>
          </p:nvSpPr>
          <p:spPr>
            <a:xfrm flipH="1">
              <a:off x="7813723" y="2970362"/>
              <a:ext cx="179312" cy="103145"/>
            </a:xfrm>
            <a:custGeom>
              <a:avLst/>
              <a:gdLst/>
              <a:ahLst/>
              <a:cxnLst/>
              <a:rect l="l" t="t" r="r" b="b"/>
              <a:pathLst>
                <a:path w="2785" h="1602" extrusionOk="0">
                  <a:moveTo>
                    <a:pt x="2785" y="1"/>
                  </a:moveTo>
                  <a:lnTo>
                    <a:pt x="2785" y="1"/>
                  </a:lnTo>
                  <a:cubicBezTo>
                    <a:pt x="2421" y="444"/>
                    <a:pt x="1809" y="877"/>
                    <a:pt x="1128" y="877"/>
                  </a:cubicBezTo>
                  <a:cubicBezTo>
                    <a:pt x="946" y="877"/>
                    <a:pt x="761" y="848"/>
                    <a:pt x="576" y="778"/>
                  </a:cubicBezTo>
                  <a:cubicBezTo>
                    <a:pt x="404" y="904"/>
                    <a:pt x="232" y="1013"/>
                    <a:pt x="70" y="1106"/>
                  </a:cubicBezTo>
                  <a:cubicBezTo>
                    <a:pt x="47" y="1211"/>
                    <a:pt x="24" y="1317"/>
                    <a:pt x="1" y="1423"/>
                  </a:cubicBezTo>
                  <a:cubicBezTo>
                    <a:pt x="259" y="1535"/>
                    <a:pt x="533" y="1602"/>
                    <a:pt x="807" y="1602"/>
                  </a:cubicBezTo>
                  <a:cubicBezTo>
                    <a:pt x="906" y="1602"/>
                    <a:pt x="1002" y="1591"/>
                    <a:pt x="1102" y="1575"/>
                  </a:cubicBezTo>
                  <a:cubicBezTo>
                    <a:pt x="1452" y="1515"/>
                    <a:pt x="1767" y="1344"/>
                    <a:pt x="2034" y="1103"/>
                  </a:cubicBezTo>
                  <a:cubicBezTo>
                    <a:pt x="2362" y="811"/>
                    <a:pt x="2620" y="418"/>
                    <a:pt x="27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20"/>
            <p:cNvSpPr/>
            <p:nvPr/>
          </p:nvSpPr>
          <p:spPr>
            <a:xfrm flipH="1">
              <a:off x="7955887" y="2966949"/>
              <a:ext cx="107845" cy="85696"/>
            </a:xfrm>
            <a:custGeom>
              <a:avLst/>
              <a:gdLst/>
              <a:ahLst/>
              <a:cxnLst/>
              <a:rect l="l" t="t" r="r" b="b"/>
              <a:pathLst>
                <a:path w="1675" h="1331" extrusionOk="0">
                  <a:moveTo>
                    <a:pt x="646" y="1"/>
                  </a:moveTo>
                  <a:cubicBezTo>
                    <a:pt x="450" y="216"/>
                    <a:pt x="235" y="414"/>
                    <a:pt x="0" y="583"/>
                  </a:cubicBezTo>
                  <a:cubicBezTo>
                    <a:pt x="60" y="660"/>
                    <a:pt x="119" y="732"/>
                    <a:pt x="186" y="802"/>
                  </a:cubicBezTo>
                  <a:cubicBezTo>
                    <a:pt x="232" y="854"/>
                    <a:pt x="278" y="904"/>
                    <a:pt x="331" y="953"/>
                  </a:cubicBezTo>
                  <a:cubicBezTo>
                    <a:pt x="480" y="1099"/>
                    <a:pt x="649" y="1228"/>
                    <a:pt x="827" y="1330"/>
                  </a:cubicBezTo>
                  <a:cubicBezTo>
                    <a:pt x="933" y="1281"/>
                    <a:pt x="1049" y="1225"/>
                    <a:pt x="1168" y="1159"/>
                  </a:cubicBezTo>
                  <a:cubicBezTo>
                    <a:pt x="1330" y="1066"/>
                    <a:pt x="1502" y="957"/>
                    <a:pt x="1674" y="831"/>
                  </a:cubicBezTo>
                  <a:cubicBezTo>
                    <a:pt x="1327" y="702"/>
                    <a:pt x="980" y="444"/>
                    <a:pt x="64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20"/>
            <p:cNvSpPr/>
            <p:nvPr/>
          </p:nvSpPr>
          <p:spPr>
            <a:xfrm flipH="1">
              <a:off x="8069399" y="2805406"/>
              <a:ext cx="72047" cy="96449"/>
            </a:xfrm>
            <a:custGeom>
              <a:avLst/>
              <a:gdLst/>
              <a:ahLst/>
              <a:cxnLst/>
              <a:rect l="l" t="t" r="r" b="b"/>
              <a:pathLst>
                <a:path w="1119" h="1498" extrusionOk="0">
                  <a:moveTo>
                    <a:pt x="748" y="0"/>
                  </a:moveTo>
                  <a:cubicBezTo>
                    <a:pt x="516" y="182"/>
                    <a:pt x="265" y="358"/>
                    <a:pt x="0" y="510"/>
                  </a:cubicBezTo>
                  <a:cubicBezTo>
                    <a:pt x="100" y="847"/>
                    <a:pt x="215" y="1177"/>
                    <a:pt x="345" y="1498"/>
                  </a:cubicBezTo>
                  <a:cubicBezTo>
                    <a:pt x="566" y="1432"/>
                    <a:pt x="827" y="1316"/>
                    <a:pt x="1119" y="1131"/>
                  </a:cubicBezTo>
                  <a:cubicBezTo>
                    <a:pt x="1059" y="986"/>
                    <a:pt x="1003" y="831"/>
                    <a:pt x="950" y="665"/>
                  </a:cubicBezTo>
                  <a:cubicBezTo>
                    <a:pt x="873" y="437"/>
                    <a:pt x="807" y="215"/>
                    <a:pt x="74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20"/>
            <p:cNvSpPr/>
            <p:nvPr/>
          </p:nvSpPr>
          <p:spPr>
            <a:xfrm flipH="1">
              <a:off x="8111121" y="2653972"/>
              <a:ext cx="51572" cy="52731"/>
            </a:xfrm>
            <a:custGeom>
              <a:avLst/>
              <a:gdLst/>
              <a:ahLst/>
              <a:cxnLst/>
              <a:rect l="l" t="t" r="r" b="b"/>
              <a:pathLst>
                <a:path w="801" h="819" extrusionOk="0">
                  <a:moveTo>
                    <a:pt x="43" y="1"/>
                  </a:moveTo>
                  <a:lnTo>
                    <a:pt x="43" y="14"/>
                  </a:lnTo>
                  <a:lnTo>
                    <a:pt x="0" y="805"/>
                  </a:lnTo>
                  <a:cubicBezTo>
                    <a:pt x="103" y="811"/>
                    <a:pt x="205" y="818"/>
                    <a:pt x="304" y="818"/>
                  </a:cubicBezTo>
                  <a:cubicBezTo>
                    <a:pt x="476" y="818"/>
                    <a:pt x="641" y="805"/>
                    <a:pt x="800" y="779"/>
                  </a:cubicBezTo>
                  <a:cubicBezTo>
                    <a:pt x="777" y="510"/>
                    <a:pt x="771" y="259"/>
                    <a:pt x="777" y="28"/>
                  </a:cubicBezTo>
                  <a:lnTo>
                    <a:pt x="777" y="28"/>
                  </a:lnTo>
                  <a:cubicBezTo>
                    <a:pt x="668" y="48"/>
                    <a:pt x="562" y="57"/>
                    <a:pt x="463" y="57"/>
                  </a:cubicBezTo>
                  <a:cubicBezTo>
                    <a:pt x="311" y="57"/>
                    <a:pt x="172" y="37"/>
                    <a:pt x="43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20"/>
            <p:cNvSpPr/>
            <p:nvPr/>
          </p:nvSpPr>
          <p:spPr>
            <a:xfrm flipH="1">
              <a:off x="7320395" y="3247799"/>
              <a:ext cx="175964" cy="34124"/>
            </a:xfrm>
            <a:custGeom>
              <a:avLst/>
              <a:gdLst/>
              <a:ahLst/>
              <a:cxnLst/>
              <a:rect l="l" t="t" r="r" b="b"/>
              <a:pathLst>
                <a:path w="2733" h="530" extrusionOk="0">
                  <a:moveTo>
                    <a:pt x="986" y="1"/>
                  </a:moveTo>
                  <a:cubicBezTo>
                    <a:pt x="659" y="1"/>
                    <a:pt x="318" y="34"/>
                    <a:pt x="1" y="120"/>
                  </a:cubicBezTo>
                  <a:cubicBezTo>
                    <a:pt x="37" y="262"/>
                    <a:pt x="84" y="401"/>
                    <a:pt x="130" y="530"/>
                  </a:cubicBezTo>
                  <a:cubicBezTo>
                    <a:pt x="156" y="530"/>
                    <a:pt x="190" y="527"/>
                    <a:pt x="223" y="520"/>
                  </a:cubicBezTo>
                  <a:cubicBezTo>
                    <a:pt x="223" y="520"/>
                    <a:pt x="752" y="394"/>
                    <a:pt x="1585" y="394"/>
                  </a:cubicBezTo>
                  <a:cubicBezTo>
                    <a:pt x="1922" y="394"/>
                    <a:pt x="2309" y="414"/>
                    <a:pt x="2732" y="474"/>
                  </a:cubicBezTo>
                  <a:lnTo>
                    <a:pt x="2690" y="176"/>
                  </a:lnTo>
                  <a:lnTo>
                    <a:pt x="2670" y="176"/>
                  </a:lnTo>
                  <a:cubicBezTo>
                    <a:pt x="2574" y="176"/>
                    <a:pt x="2349" y="133"/>
                    <a:pt x="2048" y="90"/>
                  </a:cubicBezTo>
                  <a:cubicBezTo>
                    <a:pt x="1751" y="43"/>
                    <a:pt x="1377" y="1"/>
                    <a:pt x="986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20"/>
            <p:cNvSpPr/>
            <p:nvPr/>
          </p:nvSpPr>
          <p:spPr>
            <a:xfrm flipH="1">
              <a:off x="7153248" y="3233119"/>
              <a:ext cx="169976" cy="51186"/>
            </a:xfrm>
            <a:custGeom>
              <a:avLst/>
              <a:gdLst/>
              <a:ahLst/>
              <a:cxnLst/>
              <a:rect l="l" t="t" r="r" b="b"/>
              <a:pathLst>
                <a:path w="2640" h="795" extrusionOk="0">
                  <a:moveTo>
                    <a:pt x="2573" y="1"/>
                  </a:moveTo>
                  <a:cubicBezTo>
                    <a:pt x="2557" y="7"/>
                    <a:pt x="2543" y="10"/>
                    <a:pt x="2527" y="17"/>
                  </a:cubicBezTo>
                  <a:cubicBezTo>
                    <a:pt x="2520" y="17"/>
                    <a:pt x="2510" y="21"/>
                    <a:pt x="2500" y="24"/>
                  </a:cubicBezTo>
                  <a:cubicBezTo>
                    <a:pt x="1710" y="248"/>
                    <a:pt x="890" y="378"/>
                    <a:pt x="66" y="401"/>
                  </a:cubicBezTo>
                  <a:lnTo>
                    <a:pt x="1" y="404"/>
                  </a:lnTo>
                  <a:lnTo>
                    <a:pt x="43" y="702"/>
                  </a:lnTo>
                  <a:cubicBezTo>
                    <a:pt x="70" y="705"/>
                    <a:pt x="97" y="708"/>
                    <a:pt x="126" y="712"/>
                  </a:cubicBezTo>
                  <a:cubicBezTo>
                    <a:pt x="202" y="721"/>
                    <a:pt x="278" y="735"/>
                    <a:pt x="358" y="748"/>
                  </a:cubicBezTo>
                  <a:cubicBezTo>
                    <a:pt x="526" y="778"/>
                    <a:pt x="695" y="794"/>
                    <a:pt x="863" y="794"/>
                  </a:cubicBezTo>
                  <a:cubicBezTo>
                    <a:pt x="1478" y="794"/>
                    <a:pt x="2087" y="619"/>
                    <a:pt x="2639" y="407"/>
                  </a:cubicBezTo>
                  <a:lnTo>
                    <a:pt x="2573" y="1"/>
                  </a:ln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20"/>
            <p:cNvSpPr/>
            <p:nvPr/>
          </p:nvSpPr>
          <p:spPr>
            <a:xfrm flipH="1">
              <a:off x="6959767" y="3182447"/>
              <a:ext cx="197791" cy="76940"/>
            </a:xfrm>
            <a:custGeom>
              <a:avLst/>
              <a:gdLst/>
              <a:ahLst/>
              <a:cxnLst/>
              <a:rect l="l" t="t" r="r" b="b"/>
              <a:pathLst>
                <a:path w="3072" h="1195" extrusionOk="0">
                  <a:moveTo>
                    <a:pt x="2523" y="1"/>
                  </a:moveTo>
                  <a:cubicBezTo>
                    <a:pt x="1974" y="1"/>
                    <a:pt x="1429" y="262"/>
                    <a:pt x="906" y="474"/>
                  </a:cubicBezTo>
                  <a:cubicBezTo>
                    <a:pt x="655" y="573"/>
                    <a:pt x="400" y="666"/>
                    <a:pt x="143" y="745"/>
                  </a:cubicBezTo>
                  <a:lnTo>
                    <a:pt x="0" y="788"/>
                  </a:lnTo>
                  <a:lnTo>
                    <a:pt x="66" y="1194"/>
                  </a:lnTo>
                  <a:cubicBezTo>
                    <a:pt x="109" y="1177"/>
                    <a:pt x="155" y="1162"/>
                    <a:pt x="202" y="1142"/>
                  </a:cubicBezTo>
                  <a:cubicBezTo>
                    <a:pt x="909" y="864"/>
                    <a:pt x="1512" y="547"/>
                    <a:pt x="1892" y="503"/>
                  </a:cubicBezTo>
                  <a:cubicBezTo>
                    <a:pt x="2150" y="470"/>
                    <a:pt x="2371" y="460"/>
                    <a:pt x="2553" y="460"/>
                  </a:cubicBezTo>
                  <a:cubicBezTo>
                    <a:pt x="2811" y="460"/>
                    <a:pt x="2989" y="480"/>
                    <a:pt x="3072" y="493"/>
                  </a:cubicBezTo>
                  <a:cubicBezTo>
                    <a:pt x="3032" y="318"/>
                    <a:pt x="2977" y="166"/>
                    <a:pt x="2927" y="51"/>
                  </a:cubicBezTo>
                  <a:cubicBezTo>
                    <a:pt x="2890" y="40"/>
                    <a:pt x="2850" y="31"/>
                    <a:pt x="2814" y="24"/>
                  </a:cubicBezTo>
                  <a:cubicBezTo>
                    <a:pt x="2715" y="7"/>
                    <a:pt x="2619" y="1"/>
                    <a:pt x="2523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20"/>
            <p:cNvSpPr/>
            <p:nvPr/>
          </p:nvSpPr>
          <p:spPr>
            <a:xfrm flipH="1">
              <a:off x="7210935" y="28171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1" y="833"/>
                  </a:cubicBezTo>
                  <a:cubicBezTo>
                    <a:pt x="103" y="870"/>
                    <a:pt x="117" y="906"/>
                    <a:pt x="140" y="933"/>
                  </a:cubicBezTo>
                  <a:cubicBezTo>
                    <a:pt x="160" y="952"/>
                    <a:pt x="186" y="969"/>
                    <a:pt x="213" y="969"/>
                  </a:cubicBezTo>
                  <a:cubicBezTo>
                    <a:pt x="222" y="969"/>
                    <a:pt x="233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60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20"/>
            <p:cNvSpPr/>
            <p:nvPr/>
          </p:nvSpPr>
          <p:spPr>
            <a:xfrm flipH="1">
              <a:off x="7680247" y="2842428"/>
              <a:ext cx="13843" cy="37150"/>
            </a:xfrm>
            <a:custGeom>
              <a:avLst/>
              <a:gdLst/>
              <a:ahLst/>
              <a:cxnLst/>
              <a:rect l="l" t="t" r="r" b="b"/>
              <a:pathLst>
                <a:path w="215" h="577" extrusionOk="0">
                  <a:moveTo>
                    <a:pt x="205" y="1"/>
                  </a:moveTo>
                  <a:cubicBezTo>
                    <a:pt x="135" y="179"/>
                    <a:pt x="66" y="364"/>
                    <a:pt x="0" y="563"/>
                  </a:cubicBezTo>
                  <a:cubicBezTo>
                    <a:pt x="16" y="570"/>
                    <a:pt x="33" y="576"/>
                    <a:pt x="47" y="576"/>
                  </a:cubicBezTo>
                  <a:cubicBezTo>
                    <a:pt x="56" y="576"/>
                    <a:pt x="66" y="573"/>
                    <a:pt x="73" y="570"/>
                  </a:cubicBezTo>
                  <a:cubicBezTo>
                    <a:pt x="109" y="556"/>
                    <a:pt x="129" y="517"/>
                    <a:pt x="139" y="477"/>
                  </a:cubicBezTo>
                  <a:cubicBezTo>
                    <a:pt x="192" y="325"/>
                    <a:pt x="215" y="163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20"/>
            <p:cNvSpPr/>
            <p:nvPr/>
          </p:nvSpPr>
          <p:spPr>
            <a:xfrm flipH="1">
              <a:off x="7680826" y="2817125"/>
              <a:ext cx="23951" cy="61552"/>
            </a:xfrm>
            <a:custGeom>
              <a:avLst/>
              <a:gdLst/>
              <a:ahLst/>
              <a:cxnLst/>
              <a:rect l="l" t="t" r="r" b="b"/>
              <a:pathLst>
                <a:path w="372" h="956" extrusionOk="0">
                  <a:moveTo>
                    <a:pt x="176" y="0"/>
                  </a:moveTo>
                  <a:cubicBezTo>
                    <a:pt x="107" y="0"/>
                    <a:pt x="43" y="73"/>
                    <a:pt x="31" y="172"/>
                  </a:cubicBezTo>
                  <a:cubicBezTo>
                    <a:pt x="1" y="394"/>
                    <a:pt x="24" y="622"/>
                    <a:pt x="90" y="833"/>
                  </a:cubicBezTo>
                  <a:cubicBezTo>
                    <a:pt x="103" y="870"/>
                    <a:pt x="116" y="906"/>
                    <a:pt x="140" y="933"/>
                  </a:cubicBezTo>
                  <a:cubicBezTo>
                    <a:pt x="150" y="943"/>
                    <a:pt x="156" y="949"/>
                    <a:pt x="166" y="956"/>
                  </a:cubicBezTo>
                  <a:cubicBezTo>
                    <a:pt x="232" y="757"/>
                    <a:pt x="301" y="572"/>
                    <a:pt x="371" y="394"/>
                  </a:cubicBezTo>
                  <a:cubicBezTo>
                    <a:pt x="371" y="348"/>
                    <a:pt x="365" y="298"/>
                    <a:pt x="358" y="252"/>
                  </a:cubicBezTo>
                  <a:cubicBezTo>
                    <a:pt x="348" y="195"/>
                    <a:pt x="335" y="136"/>
                    <a:pt x="301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20"/>
            <p:cNvSpPr/>
            <p:nvPr/>
          </p:nvSpPr>
          <p:spPr>
            <a:xfrm flipH="1">
              <a:off x="7810050" y="33157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0" y="834"/>
                  </a:cubicBezTo>
                  <a:cubicBezTo>
                    <a:pt x="103" y="870"/>
                    <a:pt x="117" y="907"/>
                    <a:pt x="140" y="933"/>
                  </a:cubicBezTo>
                  <a:cubicBezTo>
                    <a:pt x="159" y="953"/>
                    <a:pt x="186" y="969"/>
                    <a:pt x="213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57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20"/>
            <p:cNvSpPr/>
            <p:nvPr/>
          </p:nvSpPr>
          <p:spPr>
            <a:xfrm flipH="1">
              <a:off x="6946693" y="3741764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1" y="394"/>
                    <a:pt x="21" y="622"/>
                    <a:pt x="90" y="834"/>
                  </a:cubicBezTo>
                  <a:cubicBezTo>
                    <a:pt x="100" y="867"/>
                    <a:pt x="113" y="903"/>
                    <a:pt x="140" y="933"/>
                  </a:cubicBezTo>
                  <a:cubicBezTo>
                    <a:pt x="159" y="953"/>
                    <a:pt x="186" y="966"/>
                    <a:pt x="213" y="966"/>
                  </a:cubicBezTo>
                  <a:cubicBezTo>
                    <a:pt x="222" y="966"/>
                    <a:pt x="228" y="966"/>
                    <a:pt x="239" y="962"/>
                  </a:cubicBezTo>
                  <a:cubicBezTo>
                    <a:pt x="275" y="950"/>
                    <a:pt x="292" y="907"/>
                    <a:pt x="305" y="870"/>
                  </a:cubicBezTo>
                  <a:cubicBezTo>
                    <a:pt x="374" y="672"/>
                    <a:pt x="391" y="457"/>
                    <a:pt x="355" y="252"/>
                  </a:cubicBezTo>
                  <a:cubicBezTo>
                    <a:pt x="347" y="196"/>
                    <a:pt x="332" y="136"/>
                    <a:pt x="301" y="86"/>
                  </a:cubicBezTo>
                  <a:cubicBezTo>
                    <a:pt x="262" y="27"/>
                    <a:pt x="216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20"/>
            <p:cNvSpPr/>
            <p:nvPr/>
          </p:nvSpPr>
          <p:spPr>
            <a:xfrm flipH="1">
              <a:off x="7035740" y="4199480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1"/>
                  </a:moveTo>
                  <a:cubicBezTo>
                    <a:pt x="103" y="1"/>
                    <a:pt x="40" y="77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9" y="956"/>
                    <a:pt x="186" y="970"/>
                    <a:pt x="212" y="970"/>
                  </a:cubicBezTo>
                  <a:cubicBezTo>
                    <a:pt x="222" y="970"/>
                    <a:pt x="229" y="967"/>
                    <a:pt x="238" y="963"/>
                  </a:cubicBezTo>
                  <a:cubicBezTo>
                    <a:pt x="275" y="950"/>
                    <a:pt x="291" y="910"/>
                    <a:pt x="305" y="870"/>
                  </a:cubicBezTo>
                  <a:cubicBezTo>
                    <a:pt x="374" y="675"/>
                    <a:pt x="391" y="460"/>
                    <a:pt x="354" y="252"/>
                  </a:cubicBezTo>
                  <a:cubicBezTo>
                    <a:pt x="348" y="196"/>
                    <a:pt x="331" y="140"/>
                    <a:pt x="301" y="90"/>
                  </a:cubicBezTo>
                  <a:cubicBezTo>
                    <a:pt x="261" y="28"/>
                    <a:pt x="215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20"/>
            <p:cNvSpPr/>
            <p:nvPr/>
          </p:nvSpPr>
          <p:spPr>
            <a:xfrm flipH="1">
              <a:off x="6880568" y="4270625"/>
              <a:ext cx="25110" cy="62260"/>
            </a:xfrm>
            <a:custGeom>
              <a:avLst/>
              <a:gdLst/>
              <a:ahLst/>
              <a:cxnLst/>
              <a:rect l="l" t="t" r="r" b="b"/>
              <a:pathLst>
                <a:path w="390" h="967" extrusionOk="0">
                  <a:moveTo>
                    <a:pt x="172" y="0"/>
                  </a:moveTo>
                  <a:cubicBezTo>
                    <a:pt x="103" y="0"/>
                    <a:pt x="40" y="73"/>
                    <a:pt x="26" y="173"/>
                  </a:cubicBezTo>
                  <a:cubicBezTo>
                    <a:pt x="0" y="391"/>
                    <a:pt x="20" y="622"/>
                    <a:pt x="89" y="831"/>
                  </a:cubicBezTo>
                  <a:cubicBezTo>
                    <a:pt x="99" y="867"/>
                    <a:pt x="112" y="903"/>
                    <a:pt x="139" y="933"/>
                  </a:cubicBezTo>
                  <a:cubicBezTo>
                    <a:pt x="156" y="953"/>
                    <a:pt x="185" y="966"/>
                    <a:pt x="211" y="966"/>
                  </a:cubicBezTo>
                  <a:cubicBezTo>
                    <a:pt x="218" y="966"/>
                    <a:pt x="228" y="966"/>
                    <a:pt x="235" y="962"/>
                  </a:cubicBezTo>
                  <a:cubicBezTo>
                    <a:pt x="271" y="946"/>
                    <a:pt x="291" y="907"/>
                    <a:pt x="304" y="870"/>
                  </a:cubicBezTo>
                  <a:cubicBezTo>
                    <a:pt x="370" y="672"/>
                    <a:pt x="390" y="457"/>
                    <a:pt x="354" y="252"/>
                  </a:cubicBezTo>
                  <a:cubicBezTo>
                    <a:pt x="344" y="192"/>
                    <a:pt x="330" y="136"/>
                    <a:pt x="301" y="86"/>
                  </a:cubicBezTo>
                  <a:cubicBezTo>
                    <a:pt x="261" y="23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20"/>
            <p:cNvSpPr/>
            <p:nvPr/>
          </p:nvSpPr>
          <p:spPr>
            <a:xfrm flipH="1">
              <a:off x="7599957" y="354654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1" y="76"/>
                    <a:pt x="27" y="172"/>
                  </a:cubicBezTo>
                  <a:cubicBezTo>
                    <a:pt x="1" y="394"/>
                    <a:pt x="21" y="621"/>
                    <a:pt x="90" y="833"/>
                  </a:cubicBezTo>
                  <a:cubicBezTo>
                    <a:pt x="100" y="870"/>
                    <a:pt x="113" y="906"/>
                    <a:pt x="140" y="933"/>
                  </a:cubicBezTo>
                  <a:cubicBezTo>
                    <a:pt x="156" y="956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1" y="949"/>
                    <a:pt x="291" y="910"/>
                    <a:pt x="305" y="870"/>
                  </a:cubicBezTo>
                  <a:cubicBezTo>
                    <a:pt x="371" y="675"/>
                    <a:pt x="391" y="460"/>
                    <a:pt x="354" y="255"/>
                  </a:cubicBezTo>
                  <a:cubicBezTo>
                    <a:pt x="345" y="195"/>
                    <a:pt x="331" y="139"/>
                    <a:pt x="302" y="90"/>
                  </a:cubicBezTo>
                  <a:cubicBezTo>
                    <a:pt x="262" y="26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20"/>
            <p:cNvSpPr/>
            <p:nvPr/>
          </p:nvSpPr>
          <p:spPr>
            <a:xfrm flipH="1">
              <a:off x="734234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0"/>
                  </a:moveTo>
                  <a:cubicBezTo>
                    <a:pt x="107" y="0"/>
                    <a:pt x="43" y="73"/>
                    <a:pt x="31" y="173"/>
                  </a:cubicBezTo>
                  <a:cubicBezTo>
                    <a:pt x="0" y="394"/>
                    <a:pt x="24" y="623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6" y="969"/>
                    <a:pt x="212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50"/>
                    <a:pt x="295" y="907"/>
                    <a:pt x="305" y="870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8" y="196"/>
                    <a:pt x="335" y="136"/>
                    <a:pt x="301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20"/>
            <p:cNvSpPr/>
            <p:nvPr/>
          </p:nvSpPr>
          <p:spPr>
            <a:xfrm flipH="1">
              <a:off x="7464939" y="3787349"/>
              <a:ext cx="25239" cy="62196"/>
            </a:xfrm>
            <a:custGeom>
              <a:avLst/>
              <a:gdLst/>
              <a:ahLst/>
              <a:cxnLst/>
              <a:rect l="l" t="t" r="r" b="b"/>
              <a:pathLst>
                <a:path w="392" h="966" extrusionOk="0">
                  <a:moveTo>
                    <a:pt x="176" y="0"/>
                  </a:moveTo>
                  <a:cubicBezTo>
                    <a:pt x="107" y="0"/>
                    <a:pt x="44" y="73"/>
                    <a:pt x="31" y="172"/>
                  </a:cubicBezTo>
                  <a:cubicBezTo>
                    <a:pt x="1" y="390"/>
                    <a:pt x="24" y="619"/>
                    <a:pt x="90" y="830"/>
                  </a:cubicBezTo>
                  <a:cubicBezTo>
                    <a:pt x="103" y="866"/>
                    <a:pt x="117" y="903"/>
                    <a:pt x="140" y="929"/>
                  </a:cubicBezTo>
                  <a:cubicBezTo>
                    <a:pt x="160" y="953"/>
                    <a:pt x="187" y="965"/>
                    <a:pt x="213" y="965"/>
                  </a:cubicBezTo>
                  <a:cubicBezTo>
                    <a:pt x="222" y="965"/>
                    <a:pt x="233" y="965"/>
                    <a:pt x="239" y="962"/>
                  </a:cubicBezTo>
                  <a:cubicBezTo>
                    <a:pt x="275" y="946"/>
                    <a:pt x="295" y="906"/>
                    <a:pt x="309" y="866"/>
                  </a:cubicBezTo>
                  <a:cubicBezTo>
                    <a:pt x="375" y="671"/>
                    <a:pt x="391" y="457"/>
                    <a:pt x="358" y="251"/>
                  </a:cubicBezTo>
                  <a:cubicBezTo>
                    <a:pt x="348" y="192"/>
                    <a:pt x="335" y="135"/>
                    <a:pt x="302" y="86"/>
                  </a:cubicBezTo>
                  <a:cubicBezTo>
                    <a:pt x="262" y="23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20"/>
            <p:cNvSpPr/>
            <p:nvPr/>
          </p:nvSpPr>
          <p:spPr>
            <a:xfrm flipH="1">
              <a:off x="7330822" y="431382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5" y="1"/>
                  </a:moveTo>
                  <a:cubicBezTo>
                    <a:pt x="102" y="1"/>
                    <a:pt x="43" y="73"/>
                    <a:pt x="30" y="172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2" y="871"/>
                    <a:pt x="116" y="906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29" y="966"/>
                    <a:pt x="238" y="963"/>
                  </a:cubicBezTo>
                  <a:cubicBezTo>
                    <a:pt x="275" y="950"/>
                    <a:pt x="291" y="906"/>
                    <a:pt x="305" y="871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7"/>
                    <a:pt x="301" y="87"/>
                  </a:cubicBezTo>
                  <a:cubicBezTo>
                    <a:pt x="261" y="27"/>
                    <a:pt x="218" y="1"/>
                    <a:pt x="1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20"/>
            <p:cNvSpPr/>
            <p:nvPr/>
          </p:nvSpPr>
          <p:spPr>
            <a:xfrm flipH="1">
              <a:off x="7642903" y="4503701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1"/>
                  </a:moveTo>
                  <a:cubicBezTo>
                    <a:pt x="103" y="1"/>
                    <a:pt x="44" y="74"/>
                    <a:pt x="30" y="173"/>
                  </a:cubicBezTo>
                  <a:cubicBezTo>
                    <a:pt x="1" y="395"/>
                    <a:pt x="24" y="623"/>
                    <a:pt x="90" y="834"/>
                  </a:cubicBezTo>
                  <a:cubicBezTo>
                    <a:pt x="103" y="871"/>
                    <a:pt x="117" y="907"/>
                    <a:pt x="140" y="933"/>
                  </a:cubicBezTo>
                  <a:cubicBezTo>
                    <a:pt x="159" y="953"/>
                    <a:pt x="186" y="967"/>
                    <a:pt x="213" y="967"/>
                  </a:cubicBezTo>
                  <a:cubicBezTo>
                    <a:pt x="222" y="967"/>
                    <a:pt x="228" y="967"/>
                    <a:pt x="239" y="964"/>
                  </a:cubicBezTo>
                  <a:cubicBezTo>
                    <a:pt x="275" y="950"/>
                    <a:pt x="292" y="907"/>
                    <a:pt x="305" y="871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7" y="196"/>
                    <a:pt x="335" y="137"/>
                    <a:pt x="301" y="87"/>
                  </a:cubicBezTo>
                  <a:cubicBezTo>
                    <a:pt x="262" y="28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20"/>
            <p:cNvSpPr/>
            <p:nvPr/>
          </p:nvSpPr>
          <p:spPr>
            <a:xfrm flipH="1">
              <a:off x="7691064" y="4270625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5" y="0"/>
                  </a:moveTo>
                  <a:cubicBezTo>
                    <a:pt x="106" y="0"/>
                    <a:pt x="43" y="73"/>
                    <a:pt x="30" y="173"/>
                  </a:cubicBezTo>
                  <a:cubicBezTo>
                    <a:pt x="0" y="391"/>
                    <a:pt x="23" y="622"/>
                    <a:pt x="90" y="831"/>
                  </a:cubicBezTo>
                  <a:cubicBezTo>
                    <a:pt x="102" y="867"/>
                    <a:pt x="116" y="903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32" y="966"/>
                    <a:pt x="238" y="962"/>
                  </a:cubicBezTo>
                  <a:cubicBezTo>
                    <a:pt x="275" y="946"/>
                    <a:pt x="294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2"/>
                    <a:pt x="334" y="136"/>
                    <a:pt x="301" y="86"/>
                  </a:cubicBezTo>
                  <a:cubicBezTo>
                    <a:pt x="261" y="23"/>
                    <a:pt x="218" y="0"/>
                    <a:pt x="1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20"/>
            <p:cNvSpPr/>
            <p:nvPr/>
          </p:nvSpPr>
          <p:spPr>
            <a:xfrm flipH="1">
              <a:off x="714667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6" y="953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2" y="950"/>
                    <a:pt x="292" y="907"/>
                    <a:pt x="305" y="870"/>
                  </a:cubicBezTo>
                  <a:cubicBezTo>
                    <a:pt x="371" y="672"/>
                    <a:pt x="391" y="457"/>
                    <a:pt x="354" y="252"/>
                  </a:cubicBezTo>
                  <a:cubicBezTo>
                    <a:pt x="345" y="196"/>
                    <a:pt x="331" y="136"/>
                    <a:pt x="302" y="90"/>
                  </a:cubicBezTo>
                  <a:cubicBezTo>
                    <a:pt x="262" y="27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20"/>
            <p:cNvSpPr/>
            <p:nvPr/>
          </p:nvSpPr>
          <p:spPr>
            <a:xfrm flipH="1">
              <a:off x="7222460" y="3854374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6" y="1"/>
                  </a:moveTo>
                  <a:cubicBezTo>
                    <a:pt x="106" y="1"/>
                    <a:pt x="43" y="74"/>
                    <a:pt x="30" y="173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50"/>
                    <a:pt x="295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20"/>
            <p:cNvSpPr/>
            <p:nvPr/>
          </p:nvSpPr>
          <p:spPr>
            <a:xfrm flipH="1">
              <a:off x="7222460" y="413734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6" y="1"/>
                  </a:moveTo>
                  <a:cubicBezTo>
                    <a:pt x="106" y="1"/>
                    <a:pt x="43" y="73"/>
                    <a:pt x="30" y="172"/>
                  </a:cubicBezTo>
                  <a:cubicBezTo>
                    <a:pt x="0" y="393"/>
                    <a:pt x="23" y="622"/>
                    <a:pt x="90" y="834"/>
                  </a:cubicBezTo>
                  <a:cubicBezTo>
                    <a:pt x="103" y="870"/>
                    <a:pt x="116" y="906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49"/>
                    <a:pt x="295" y="906"/>
                    <a:pt x="308" y="870"/>
                  </a:cubicBezTo>
                  <a:cubicBezTo>
                    <a:pt x="374" y="671"/>
                    <a:pt x="391" y="457"/>
                    <a:pt x="357" y="251"/>
                  </a:cubicBezTo>
                  <a:cubicBezTo>
                    <a:pt x="348" y="195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20"/>
            <p:cNvSpPr/>
            <p:nvPr/>
          </p:nvSpPr>
          <p:spPr>
            <a:xfrm flipH="1">
              <a:off x="7903539" y="3155599"/>
              <a:ext cx="31999" cy="59234"/>
            </a:xfrm>
            <a:custGeom>
              <a:avLst/>
              <a:gdLst/>
              <a:ahLst/>
              <a:cxnLst/>
              <a:rect l="l" t="t" r="r" b="b"/>
              <a:pathLst>
                <a:path w="497" h="920" extrusionOk="0">
                  <a:moveTo>
                    <a:pt x="143" y="1"/>
                  </a:moveTo>
                  <a:cubicBezTo>
                    <a:pt x="56" y="1"/>
                    <a:pt x="1" y="100"/>
                    <a:pt x="20" y="216"/>
                  </a:cubicBezTo>
                  <a:cubicBezTo>
                    <a:pt x="60" y="434"/>
                    <a:pt x="146" y="646"/>
                    <a:pt x="271" y="825"/>
                  </a:cubicBezTo>
                  <a:cubicBezTo>
                    <a:pt x="291" y="857"/>
                    <a:pt x="318" y="887"/>
                    <a:pt x="347" y="904"/>
                  </a:cubicBezTo>
                  <a:cubicBezTo>
                    <a:pt x="364" y="914"/>
                    <a:pt x="384" y="920"/>
                    <a:pt x="401" y="920"/>
                  </a:cubicBezTo>
                  <a:cubicBezTo>
                    <a:pt x="420" y="920"/>
                    <a:pt x="437" y="914"/>
                    <a:pt x="450" y="900"/>
                  </a:cubicBezTo>
                  <a:cubicBezTo>
                    <a:pt x="480" y="877"/>
                    <a:pt x="486" y="831"/>
                    <a:pt x="486" y="791"/>
                  </a:cubicBezTo>
                  <a:cubicBezTo>
                    <a:pt x="497" y="583"/>
                    <a:pt x="450" y="371"/>
                    <a:pt x="358" y="186"/>
                  </a:cubicBezTo>
                  <a:cubicBezTo>
                    <a:pt x="331" y="137"/>
                    <a:pt x="301" y="83"/>
                    <a:pt x="255" y="47"/>
                  </a:cubicBezTo>
                  <a:cubicBezTo>
                    <a:pt x="215" y="14"/>
                    <a:pt x="179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20"/>
            <p:cNvSpPr/>
            <p:nvPr/>
          </p:nvSpPr>
          <p:spPr>
            <a:xfrm flipH="1">
              <a:off x="7392130" y="3521630"/>
              <a:ext cx="579143" cy="749055"/>
            </a:xfrm>
            <a:custGeom>
              <a:avLst/>
              <a:gdLst/>
              <a:ahLst/>
              <a:cxnLst/>
              <a:rect l="l" t="t" r="r" b="b"/>
              <a:pathLst>
                <a:path w="8995" h="11634" extrusionOk="0">
                  <a:moveTo>
                    <a:pt x="2424" y="1"/>
                  </a:moveTo>
                  <a:cubicBezTo>
                    <a:pt x="741" y="16"/>
                    <a:pt x="231" y="1773"/>
                    <a:pt x="60" y="3218"/>
                  </a:cubicBezTo>
                  <a:cubicBezTo>
                    <a:pt x="20" y="3538"/>
                    <a:pt x="3" y="3859"/>
                    <a:pt x="3" y="4180"/>
                  </a:cubicBezTo>
                  <a:cubicBezTo>
                    <a:pt x="0" y="5413"/>
                    <a:pt x="278" y="6647"/>
                    <a:pt x="833" y="7738"/>
                  </a:cubicBezTo>
                  <a:cubicBezTo>
                    <a:pt x="1554" y="9153"/>
                    <a:pt x="2725" y="10304"/>
                    <a:pt x="4107" y="11005"/>
                  </a:cubicBezTo>
                  <a:cubicBezTo>
                    <a:pt x="4825" y="11372"/>
                    <a:pt x="5701" y="11633"/>
                    <a:pt x="6551" y="11633"/>
                  </a:cubicBezTo>
                  <a:cubicBezTo>
                    <a:pt x="7178" y="11633"/>
                    <a:pt x="7797" y="11491"/>
                    <a:pt x="8326" y="11144"/>
                  </a:cubicBezTo>
                  <a:cubicBezTo>
                    <a:pt x="8607" y="10962"/>
                    <a:pt x="8869" y="10714"/>
                    <a:pt x="8968" y="10383"/>
                  </a:cubicBezTo>
                  <a:cubicBezTo>
                    <a:pt x="8988" y="10327"/>
                    <a:pt x="8994" y="10274"/>
                    <a:pt x="8994" y="10222"/>
                  </a:cubicBezTo>
                  <a:cubicBezTo>
                    <a:pt x="8994" y="10006"/>
                    <a:pt x="8875" y="9818"/>
                    <a:pt x="8875" y="9606"/>
                  </a:cubicBezTo>
                  <a:cubicBezTo>
                    <a:pt x="8875" y="9587"/>
                    <a:pt x="8875" y="9564"/>
                    <a:pt x="8878" y="9544"/>
                  </a:cubicBezTo>
                  <a:lnTo>
                    <a:pt x="8878" y="9544"/>
                  </a:lnTo>
                  <a:cubicBezTo>
                    <a:pt x="8115" y="10347"/>
                    <a:pt x="7691" y="10585"/>
                    <a:pt x="7354" y="10585"/>
                  </a:cubicBezTo>
                  <a:cubicBezTo>
                    <a:pt x="7103" y="10585"/>
                    <a:pt x="6897" y="10449"/>
                    <a:pt x="6636" y="10314"/>
                  </a:cubicBezTo>
                  <a:cubicBezTo>
                    <a:pt x="6375" y="10179"/>
                    <a:pt x="6058" y="10040"/>
                    <a:pt x="5575" y="10040"/>
                  </a:cubicBezTo>
                  <a:cubicBezTo>
                    <a:pt x="5516" y="10040"/>
                    <a:pt x="5456" y="10043"/>
                    <a:pt x="5393" y="10046"/>
                  </a:cubicBezTo>
                  <a:cubicBezTo>
                    <a:pt x="5367" y="10049"/>
                    <a:pt x="5340" y="10049"/>
                    <a:pt x="5313" y="10049"/>
                  </a:cubicBezTo>
                  <a:cubicBezTo>
                    <a:pt x="3512" y="10049"/>
                    <a:pt x="1127" y="6124"/>
                    <a:pt x="1630" y="2873"/>
                  </a:cubicBezTo>
                  <a:cubicBezTo>
                    <a:pt x="1971" y="665"/>
                    <a:pt x="2619" y="298"/>
                    <a:pt x="3012" y="298"/>
                  </a:cubicBezTo>
                  <a:cubicBezTo>
                    <a:pt x="3207" y="298"/>
                    <a:pt x="3340" y="387"/>
                    <a:pt x="3340" y="387"/>
                  </a:cubicBezTo>
                  <a:lnTo>
                    <a:pt x="3413" y="248"/>
                  </a:lnTo>
                  <a:cubicBezTo>
                    <a:pt x="3111" y="89"/>
                    <a:pt x="2781" y="1"/>
                    <a:pt x="244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20"/>
            <p:cNvSpPr/>
            <p:nvPr/>
          </p:nvSpPr>
          <p:spPr>
            <a:xfrm flipH="1">
              <a:off x="6723149" y="3512423"/>
              <a:ext cx="296429" cy="599875"/>
            </a:xfrm>
            <a:custGeom>
              <a:avLst/>
              <a:gdLst/>
              <a:ahLst/>
              <a:cxnLst/>
              <a:rect l="l" t="t" r="r" b="b"/>
              <a:pathLst>
                <a:path w="4604" h="9317" extrusionOk="0">
                  <a:moveTo>
                    <a:pt x="3512" y="1"/>
                  </a:moveTo>
                  <a:cubicBezTo>
                    <a:pt x="3505" y="8"/>
                    <a:pt x="3502" y="14"/>
                    <a:pt x="3495" y="21"/>
                  </a:cubicBezTo>
                  <a:cubicBezTo>
                    <a:pt x="3297" y="269"/>
                    <a:pt x="3329" y="897"/>
                    <a:pt x="3317" y="1142"/>
                  </a:cubicBezTo>
                  <a:cubicBezTo>
                    <a:pt x="3283" y="1925"/>
                    <a:pt x="3141" y="2703"/>
                    <a:pt x="2883" y="3443"/>
                  </a:cubicBezTo>
                  <a:cubicBezTo>
                    <a:pt x="2810" y="3655"/>
                    <a:pt x="1898" y="5739"/>
                    <a:pt x="1653" y="5739"/>
                  </a:cubicBezTo>
                  <a:cubicBezTo>
                    <a:pt x="1647" y="5739"/>
                    <a:pt x="1640" y="5739"/>
                    <a:pt x="1634" y="5735"/>
                  </a:cubicBezTo>
                  <a:cubicBezTo>
                    <a:pt x="1491" y="5655"/>
                    <a:pt x="1330" y="5616"/>
                    <a:pt x="1164" y="5616"/>
                  </a:cubicBezTo>
                  <a:cubicBezTo>
                    <a:pt x="942" y="5616"/>
                    <a:pt x="721" y="5689"/>
                    <a:pt x="542" y="5827"/>
                  </a:cubicBezTo>
                  <a:cubicBezTo>
                    <a:pt x="298" y="6029"/>
                    <a:pt x="152" y="6354"/>
                    <a:pt x="152" y="6677"/>
                  </a:cubicBezTo>
                  <a:cubicBezTo>
                    <a:pt x="152" y="6754"/>
                    <a:pt x="159" y="6830"/>
                    <a:pt x="179" y="6905"/>
                  </a:cubicBezTo>
                  <a:cubicBezTo>
                    <a:pt x="60" y="7074"/>
                    <a:pt x="0" y="7282"/>
                    <a:pt x="0" y="7491"/>
                  </a:cubicBezTo>
                  <a:cubicBezTo>
                    <a:pt x="0" y="7696"/>
                    <a:pt x="56" y="7901"/>
                    <a:pt x="172" y="8069"/>
                  </a:cubicBezTo>
                  <a:cubicBezTo>
                    <a:pt x="350" y="8327"/>
                    <a:pt x="655" y="8480"/>
                    <a:pt x="962" y="8480"/>
                  </a:cubicBezTo>
                  <a:cubicBezTo>
                    <a:pt x="1052" y="8480"/>
                    <a:pt x="1144" y="8466"/>
                    <a:pt x="1234" y="8437"/>
                  </a:cubicBezTo>
                  <a:lnTo>
                    <a:pt x="1234" y="8437"/>
                  </a:lnTo>
                  <a:cubicBezTo>
                    <a:pt x="1220" y="8483"/>
                    <a:pt x="1217" y="8529"/>
                    <a:pt x="1217" y="8572"/>
                  </a:cubicBezTo>
                  <a:cubicBezTo>
                    <a:pt x="1217" y="8857"/>
                    <a:pt x="1422" y="9131"/>
                    <a:pt x="1683" y="9243"/>
                  </a:cubicBezTo>
                  <a:cubicBezTo>
                    <a:pt x="1802" y="9293"/>
                    <a:pt x="1931" y="9316"/>
                    <a:pt x="2060" y="9316"/>
                  </a:cubicBezTo>
                  <a:cubicBezTo>
                    <a:pt x="2255" y="9316"/>
                    <a:pt x="2450" y="9266"/>
                    <a:pt x="2635" y="9194"/>
                  </a:cubicBezTo>
                  <a:cubicBezTo>
                    <a:pt x="2635" y="9194"/>
                    <a:pt x="1597" y="8661"/>
                    <a:pt x="1960" y="8016"/>
                  </a:cubicBezTo>
                  <a:cubicBezTo>
                    <a:pt x="1960" y="8016"/>
                    <a:pt x="959" y="7570"/>
                    <a:pt x="1786" y="6942"/>
                  </a:cubicBezTo>
                  <a:cubicBezTo>
                    <a:pt x="2599" y="6320"/>
                    <a:pt x="4603" y="2818"/>
                    <a:pt x="351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29F67B86-9020-49AC-87C0-6C3BC219D0EF}"/>
              </a:ext>
            </a:extLst>
          </p:cNvPr>
          <p:cNvGrpSpPr/>
          <p:nvPr/>
        </p:nvGrpSpPr>
        <p:grpSpPr>
          <a:xfrm>
            <a:off x="1446473" y="1877780"/>
            <a:ext cx="1320841" cy="1229757"/>
            <a:chOff x="1928630" y="1360707"/>
            <a:chExt cx="1761121" cy="1639676"/>
          </a:xfrm>
        </p:grpSpPr>
        <p:grpSp>
          <p:nvGrpSpPr>
            <p:cNvPr id="315" name="Google Shape;315;p20"/>
            <p:cNvGrpSpPr/>
            <p:nvPr/>
          </p:nvGrpSpPr>
          <p:grpSpPr>
            <a:xfrm>
              <a:off x="1928630" y="1360707"/>
              <a:ext cx="1761121" cy="1639676"/>
              <a:chOff x="1376172" y="452280"/>
              <a:chExt cx="1320841" cy="1229757"/>
            </a:xfrm>
          </p:grpSpPr>
          <p:sp>
            <p:nvSpPr>
              <p:cNvPr id="316" name="Google Shape;316;p20"/>
              <p:cNvSpPr/>
              <p:nvPr/>
            </p:nvSpPr>
            <p:spPr>
              <a:xfrm rot="-3998617">
                <a:off x="1623217" y="567436"/>
                <a:ext cx="830012" cy="950521"/>
              </a:xfrm>
              <a:custGeom>
                <a:avLst/>
                <a:gdLst/>
                <a:ahLst/>
                <a:cxnLst/>
                <a:rect l="l" t="t" r="r" b="b"/>
                <a:pathLst>
                  <a:path w="12501" h="14316" extrusionOk="0">
                    <a:moveTo>
                      <a:pt x="7699" y="1"/>
                    </a:moveTo>
                    <a:cubicBezTo>
                      <a:pt x="6441" y="1"/>
                      <a:pt x="5583" y="887"/>
                      <a:pt x="5559" y="913"/>
                    </a:cubicBezTo>
                    <a:cubicBezTo>
                      <a:pt x="5364" y="858"/>
                      <a:pt x="5164" y="832"/>
                      <a:pt x="4965" y="832"/>
                    </a:cubicBezTo>
                    <a:cubicBezTo>
                      <a:pt x="4548" y="832"/>
                      <a:pt x="4138" y="949"/>
                      <a:pt x="3790" y="1178"/>
                    </a:cubicBezTo>
                    <a:cubicBezTo>
                      <a:pt x="3615" y="1293"/>
                      <a:pt x="3453" y="1442"/>
                      <a:pt x="3317" y="1614"/>
                    </a:cubicBezTo>
                    <a:cubicBezTo>
                      <a:pt x="3149" y="1833"/>
                      <a:pt x="3050" y="2051"/>
                      <a:pt x="2994" y="2259"/>
                    </a:cubicBezTo>
                    <a:cubicBezTo>
                      <a:pt x="2815" y="2900"/>
                      <a:pt x="3070" y="3426"/>
                      <a:pt x="3070" y="3426"/>
                    </a:cubicBezTo>
                    <a:cubicBezTo>
                      <a:pt x="3070" y="3426"/>
                      <a:pt x="2421" y="3919"/>
                      <a:pt x="1717" y="4871"/>
                    </a:cubicBezTo>
                    <a:cubicBezTo>
                      <a:pt x="1668" y="4862"/>
                      <a:pt x="1618" y="4857"/>
                      <a:pt x="1571" y="4857"/>
                    </a:cubicBezTo>
                    <a:cubicBezTo>
                      <a:pt x="1433" y="4857"/>
                      <a:pt x="1308" y="4898"/>
                      <a:pt x="1214" y="4983"/>
                    </a:cubicBezTo>
                    <a:cubicBezTo>
                      <a:pt x="1036" y="5152"/>
                      <a:pt x="1016" y="5447"/>
                      <a:pt x="1139" y="5748"/>
                    </a:cubicBezTo>
                    <a:cubicBezTo>
                      <a:pt x="613" y="6654"/>
                      <a:pt x="150" y="7817"/>
                      <a:pt x="1" y="9226"/>
                    </a:cubicBezTo>
                    <a:lnTo>
                      <a:pt x="87" y="12507"/>
                    </a:lnTo>
                    <a:lnTo>
                      <a:pt x="133" y="14315"/>
                    </a:lnTo>
                    <a:lnTo>
                      <a:pt x="1860" y="13763"/>
                    </a:lnTo>
                    <a:lnTo>
                      <a:pt x="4773" y="12827"/>
                    </a:lnTo>
                    <a:cubicBezTo>
                      <a:pt x="4773" y="12827"/>
                      <a:pt x="6009" y="12321"/>
                      <a:pt x="7438" y="10896"/>
                    </a:cubicBezTo>
                    <a:cubicBezTo>
                      <a:pt x="7573" y="10954"/>
                      <a:pt x="7708" y="10984"/>
                      <a:pt x="7831" y="10984"/>
                    </a:cubicBezTo>
                    <a:cubicBezTo>
                      <a:pt x="7988" y="10984"/>
                      <a:pt x="8127" y="10935"/>
                      <a:pt x="8225" y="10833"/>
                    </a:cubicBezTo>
                    <a:cubicBezTo>
                      <a:pt x="8404" y="10645"/>
                      <a:pt x="8393" y="10328"/>
                      <a:pt x="8231" y="10020"/>
                    </a:cubicBezTo>
                    <a:cubicBezTo>
                      <a:pt x="8532" y="9653"/>
                      <a:pt x="8833" y="9246"/>
                      <a:pt x="9124" y="8789"/>
                    </a:cubicBezTo>
                    <a:cubicBezTo>
                      <a:pt x="9227" y="8811"/>
                      <a:pt x="9325" y="8821"/>
                      <a:pt x="9419" y="8821"/>
                    </a:cubicBezTo>
                    <a:cubicBezTo>
                      <a:pt x="9632" y="8821"/>
                      <a:pt x="9822" y="8770"/>
                      <a:pt x="9994" y="8687"/>
                    </a:cubicBezTo>
                    <a:cubicBezTo>
                      <a:pt x="10295" y="8545"/>
                      <a:pt x="10533" y="8304"/>
                      <a:pt x="10708" y="8055"/>
                    </a:cubicBezTo>
                    <a:cubicBezTo>
                      <a:pt x="11042" y="7596"/>
                      <a:pt x="11128" y="7004"/>
                      <a:pt x="10960" y="6459"/>
                    </a:cubicBezTo>
                    <a:cubicBezTo>
                      <a:pt x="10896" y="6260"/>
                      <a:pt x="10831" y="6065"/>
                      <a:pt x="10754" y="5876"/>
                    </a:cubicBezTo>
                    <a:lnTo>
                      <a:pt x="10754" y="5876"/>
                    </a:lnTo>
                    <a:cubicBezTo>
                      <a:pt x="10801" y="5986"/>
                      <a:pt x="10821" y="6048"/>
                      <a:pt x="10821" y="6048"/>
                    </a:cubicBezTo>
                    <a:cubicBezTo>
                      <a:pt x="11258" y="5572"/>
                      <a:pt x="12500" y="3426"/>
                      <a:pt x="10057" y="1088"/>
                    </a:cubicBezTo>
                    <a:cubicBezTo>
                      <a:pt x="9199" y="267"/>
                      <a:pt x="8389" y="1"/>
                      <a:pt x="769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7" name="Google Shape;317;p20"/>
              <p:cNvSpPr/>
              <p:nvPr/>
            </p:nvSpPr>
            <p:spPr>
              <a:xfrm rot="-3998617">
                <a:off x="1595160" y="538417"/>
                <a:ext cx="882863" cy="1057484"/>
              </a:xfrm>
              <a:custGeom>
                <a:avLst/>
                <a:gdLst/>
                <a:ahLst/>
                <a:cxnLst/>
                <a:rect l="l" t="t" r="r" b="b"/>
                <a:pathLst>
                  <a:path w="13297" h="15927" extrusionOk="0">
                    <a:moveTo>
                      <a:pt x="8440" y="0"/>
                    </a:moveTo>
                    <a:cubicBezTo>
                      <a:pt x="7471" y="0"/>
                      <a:pt x="6643" y="416"/>
                      <a:pt x="6104" y="858"/>
                    </a:cubicBezTo>
                    <a:cubicBezTo>
                      <a:pt x="5972" y="840"/>
                      <a:pt x="5840" y="831"/>
                      <a:pt x="5708" y="831"/>
                    </a:cubicBezTo>
                    <a:cubicBezTo>
                      <a:pt x="5158" y="831"/>
                      <a:pt x="4619" y="987"/>
                      <a:pt x="4163" y="1291"/>
                    </a:cubicBezTo>
                    <a:cubicBezTo>
                      <a:pt x="3921" y="1450"/>
                      <a:pt x="3706" y="1648"/>
                      <a:pt x="3525" y="1880"/>
                    </a:cubicBezTo>
                    <a:cubicBezTo>
                      <a:pt x="3313" y="2150"/>
                      <a:pt x="3164" y="2448"/>
                      <a:pt x="3082" y="2759"/>
                    </a:cubicBezTo>
                    <a:cubicBezTo>
                      <a:pt x="2963" y="3192"/>
                      <a:pt x="2983" y="3586"/>
                      <a:pt x="3039" y="3880"/>
                    </a:cubicBezTo>
                    <a:cubicBezTo>
                      <a:pt x="2804" y="4098"/>
                      <a:pt x="2476" y="4432"/>
                      <a:pt x="2126" y="4872"/>
                    </a:cubicBezTo>
                    <a:cubicBezTo>
                      <a:pt x="1888" y="4905"/>
                      <a:pt x="1670" y="5007"/>
                      <a:pt x="1498" y="5166"/>
                    </a:cubicBezTo>
                    <a:cubicBezTo>
                      <a:pt x="1191" y="5454"/>
                      <a:pt x="1068" y="5887"/>
                      <a:pt x="1151" y="6344"/>
                    </a:cubicBezTo>
                    <a:cubicBezTo>
                      <a:pt x="651" y="7269"/>
                      <a:pt x="314" y="8252"/>
                      <a:pt x="145" y="9276"/>
                    </a:cubicBezTo>
                    <a:lnTo>
                      <a:pt x="49" y="9287"/>
                    </a:lnTo>
                    <a:lnTo>
                      <a:pt x="66" y="9882"/>
                    </a:lnTo>
                    <a:lnTo>
                      <a:pt x="0" y="10513"/>
                    </a:lnTo>
                    <a:lnTo>
                      <a:pt x="83" y="10520"/>
                    </a:lnTo>
                    <a:lnTo>
                      <a:pt x="222" y="15927"/>
                    </a:lnTo>
                    <a:lnTo>
                      <a:pt x="4936" y="14412"/>
                    </a:lnTo>
                    <a:lnTo>
                      <a:pt x="4947" y="14482"/>
                    </a:lnTo>
                    <a:lnTo>
                      <a:pt x="5777" y="14141"/>
                    </a:lnTo>
                    <a:cubicBezTo>
                      <a:pt x="5829" y="14121"/>
                      <a:pt x="6997" y="13635"/>
                      <a:pt x="8382" y="12336"/>
                    </a:cubicBezTo>
                    <a:cubicBezTo>
                      <a:pt x="8448" y="12344"/>
                      <a:pt x="8514" y="12349"/>
                      <a:pt x="8578" y="12349"/>
                    </a:cubicBezTo>
                    <a:cubicBezTo>
                      <a:pt x="8922" y="12349"/>
                      <a:pt x="9236" y="12224"/>
                      <a:pt x="9467" y="11985"/>
                    </a:cubicBezTo>
                    <a:cubicBezTo>
                      <a:pt x="9745" y="11690"/>
                      <a:pt x="9844" y="11267"/>
                      <a:pt x="9748" y="10831"/>
                    </a:cubicBezTo>
                    <a:cubicBezTo>
                      <a:pt x="9910" y="10619"/>
                      <a:pt x="10066" y="10404"/>
                      <a:pt x="10218" y="10186"/>
                    </a:cubicBezTo>
                    <a:cubicBezTo>
                      <a:pt x="10499" y="10179"/>
                      <a:pt x="10773" y="10114"/>
                      <a:pt x="11031" y="9987"/>
                    </a:cubicBezTo>
                    <a:cubicBezTo>
                      <a:pt x="11401" y="9812"/>
                      <a:pt x="11732" y="9525"/>
                      <a:pt x="12010" y="9137"/>
                    </a:cubicBezTo>
                    <a:cubicBezTo>
                      <a:pt x="12460" y="8510"/>
                      <a:pt x="12592" y="7689"/>
                      <a:pt x="12357" y="6939"/>
                    </a:cubicBezTo>
                    <a:cubicBezTo>
                      <a:pt x="12350" y="6912"/>
                      <a:pt x="12341" y="6883"/>
                      <a:pt x="12331" y="6853"/>
                    </a:cubicBezTo>
                    <a:cubicBezTo>
                      <a:pt x="12820" y="6106"/>
                      <a:pt x="13296" y="4710"/>
                      <a:pt x="12611" y="3130"/>
                    </a:cubicBezTo>
                    <a:cubicBezTo>
                      <a:pt x="12334" y="2484"/>
                      <a:pt x="11885" y="1860"/>
                      <a:pt x="11273" y="1277"/>
                    </a:cubicBezTo>
                    <a:cubicBezTo>
                      <a:pt x="10286" y="333"/>
                      <a:pt x="9306" y="0"/>
                      <a:pt x="84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28575" dist="19050" dir="19320000" algn="bl" rotWithShape="0">
                  <a:srgbClr val="000000">
                    <a:alpha val="22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8" name="Google Shape;318;p20"/>
              <p:cNvSpPr/>
              <p:nvPr/>
            </p:nvSpPr>
            <p:spPr>
              <a:xfrm rot="-3998617">
                <a:off x="2065778" y="867228"/>
                <a:ext cx="304955" cy="408068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6146" extrusionOk="0">
                    <a:moveTo>
                      <a:pt x="3637" y="1"/>
                    </a:moveTo>
                    <a:lnTo>
                      <a:pt x="0" y="4508"/>
                    </a:lnTo>
                    <a:lnTo>
                      <a:pt x="241" y="6145"/>
                    </a:lnTo>
                    <a:cubicBezTo>
                      <a:pt x="241" y="6145"/>
                      <a:pt x="2625" y="5173"/>
                      <a:pt x="4593" y="2111"/>
                    </a:cubicBezTo>
                    <a:cubicBezTo>
                      <a:pt x="4593" y="2111"/>
                      <a:pt x="4411" y="1139"/>
                      <a:pt x="36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9" name="Google Shape;319;p20"/>
              <p:cNvSpPr/>
              <p:nvPr/>
            </p:nvSpPr>
            <p:spPr>
              <a:xfrm rot="-3998617">
                <a:off x="1720068" y="1032346"/>
                <a:ext cx="371816" cy="390672"/>
              </a:xfrm>
              <a:custGeom>
                <a:avLst/>
                <a:gdLst/>
                <a:ahLst/>
                <a:cxnLst/>
                <a:rect l="l" t="t" r="r" b="b"/>
                <a:pathLst>
                  <a:path w="5600" h="5884" extrusionOk="0">
                    <a:moveTo>
                      <a:pt x="3069" y="0"/>
                    </a:moveTo>
                    <a:cubicBezTo>
                      <a:pt x="3069" y="0"/>
                      <a:pt x="397" y="2021"/>
                      <a:pt x="0" y="5797"/>
                    </a:cubicBezTo>
                    <a:lnTo>
                      <a:pt x="1991" y="5883"/>
                    </a:lnTo>
                    <a:lnTo>
                      <a:pt x="5599" y="933"/>
                    </a:lnTo>
                    <a:cubicBezTo>
                      <a:pt x="4898" y="546"/>
                      <a:pt x="4064" y="218"/>
                      <a:pt x="30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0" name="Google Shape;320;p20"/>
              <p:cNvSpPr/>
              <p:nvPr/>
            </p:nvSpPr>
            <p:spPr>
              <a:xfrm rot="-3998617">
                <a:off x="1779991" y="1257387"/>
                <a:ext cx="46344" cy="59358"/>
              </a:xfrm>
              <a:custGeom>
                <a:avLst/>
                <a:gdLst/>
                <a:ahLst/>
                <a:cxnLst/>
                <a:rect l="l" t="t" r="r" b="b"/>
                <a:pathLst>
                  <a:path w="698" h="894" extrusionOk="0">
                    <a:moveTo>
                      <a:pt x="556" y="1"/>
                    </a:moveTo>
                    <a:cubicBezTo>
                      <a:pt x="417" y="1"/>
                      <a:pt x="294" y="40"/>
                      <a:pt x="198" y="127"/>
                    </a:cubicBezTo>
                    <a:cubicBezTo>
                      <a:pt x="20" y="295"/>
                      <a:pt x="0" y="593"/>
                      <a:pt x="122" y="893"/>
                    </a:cubicBezTo>
                    <a:cubicBezTo>
                      <a:pt x="310" y="566"/>
                      <a:pt x="506" y="272"/>
                      <a:pt x="698" y="14"/>
                    </a:cubicBezTo>
                    <a:cubicBezTo>
                      <a:pt x="651" y="4"/>
                      <a:pt x="602" y="1"/>
                      <a:pt x="556" y="1"/>
                    </a:cubicBezTo>
                    <a:close/>
                  </a:path>
                </a:pathLst>
              </a:custGeom>
              <a:solidFill>
                <a:srgbClr val="E3A1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1" name="Google Shape;321;p20"/>
              <p:cNvSpPr/>
              <p:nvPr/>
            </p:nvSpPr>
            <p:spPr>
              <a:xfrm rot="-3998617">
                <a:off x="1788881" y="1201489"/>
                <a:ext cx="115794" cy="115528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1740" extrusionOk="0">
                    <a:moveTo>
                      <a:pt x="576" y="0"/>
                    </a:moveTo>
                    <a:cubicBezTo>
                      <a:pt x="384" y="258"/>
                      <a:pt x="188" y="552"/>
                      <a:pt x="0" y="879"/>
                    </a:cubicBezTo>
                    <a:cubicBezTo>
                      <a:pt x="60" y="1029"/>
                      <a:pt x="156" y="1180"/>
                      <a:pt x="284" y="1319"/>
                    </a:cubicBezTo>
                    <a:cubicBezTo>
                      <a:pt x="536" y="1590"/>
                      <a:pt x="853" y="1740"/>
                      <a:pt x="1115" y="1740"/>
                    </a:cubicBezTo>
                    <a:cubicBezTo>
                      <a:pt x="1253" y="1740"/>
                      <a:pt x="1379" y="1700"/>
                      <a:pt x="1472" y="1610"/>
                    </a:cubicBezTo>
                    <a:cubicBezTo>
                      <a:pt x="1743" y="1359"/>
                      <a:pt x="1650" y="820"/>
                      <a:pt x="1267" y="406"/>
                    </a:cubicBezTo>
                    <a:cubicBezTo>
                      <a:pt x="1058" y="182"/>
                      <a:pt x="807" y="43"/>
                      <a:pt x="576" y="0"/>
                    </a:cubicBezTo>
                    <a:close/>
                  </a:path>
                </a:pathLst>
              </a:custGeom>
              <a:solidFill>
                <a:schemeClr val="accent1">
                  <a:alpha val="5956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2" name="Google Shape;322;p20"/>
              <p:cNvSpPr/>
              <p:nvPr/>
            </p:nvSpPr>
            <p:spPr>
              <a:xfrm rot="-3998617">
                <a:off x="2260484" y="992211"/>
                <a:ext cx="64205" cy="64205"/>
              </a:xfrm>
              <a:custGeom>
                <a:avLst/>
                <a:gdLst/>
                <a:ahLst/>
                <a:cxnLst/>
                <a:rect l="l" t="t" r="r" b="b"/>
                <a:pathLst>
                  <a:path w="967" h="967" extrusionOk="0">
                    <a:moveTo>
                      <a:pt x="794" y="0"/>
                    </a:moveTo>
                    <a:cubicBezTo>
                      <a:pt x="526" y="325"/>
                      <a:pt x="261" y="615"/>
                      <a:pt x="0" y="877"/>
                    </a:cubicBezTo>
                    <a:cubicBezTo>
                      <a:pt x="136" y="937"/>
                      <a:pt x="268" y="966"/>
                      <a:pt x="394" y="966"/>
                    </a:cubicBezTo>
                    <a:cubicBezTo>
                      <a:pt x="549" y="966"/>
                      <a:pt x="688" y="917"/>
                      <a:pt x="788" y="814"/>
                    </a:cubicBezTo>
                    <a:cubicBezTo>
                      <a:pt x="966" y="626"/>
                      <a:pt x="956" y="308"/>
                      <a:pt x="794" y="0"/>
                    </a:cubicBezTo>
                    <a:close/>
                  </a:path>
                </a:pathLst>
              </a:custGeom>
              <a:solidFill>
                <a:srgbClr val="E3A1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3" name="Google Shape;323;p20"/>
              <p:cNvSpPr/>
              <p:nvPr/>
            </p:nvSpPr>
            <p:spPr>
              <a:xfrm rot="-3998617">
                <a:off x="2194153" y="993773"/>
                <a:ext cx="116192" cy="107893"/>
              </a:xfrm>
              <a:custGeom>
                <a:avLst/>
                <a:gdLst/>
                <a:ahLst/>
                <a:cxnLst/>
                <a:rect l="l" t="t" r="r" b="b"/>
                <a:pathLst>
                  <a:path w="1750" h="1625" extrusionOk="0">
                    <a:moveTo>
                      <a:pt x="649" y="0"/>
                    </a:moveTo>
                    <a:cubicBezTo>
                      <a:pt x="494" y="0"/>
                      <a:pt x="355" y="50"/>
                      <a:pt x="259" y="152"/>
                    </a:cubicBezTo>
                    <a:cubicBezTo>
                      <a:pt x="1" y="420"/>
                      <a:pt x="126" y="953"/>
                      <a:pt x="540" y="1342"/>
                    </a:cubicBezTo>
                    <a:cubicBezTo>
                      <a:pt x="669" y="1469"/>
                      <a:pt x="811" y="1561"/>
                      <a:pt x="956" y="1624"/>
                    </a:cubicBezTo>
                    <a:cubicBezTo>
                      <a:pt x="1217" y="1362"/>
                      <a:pt x="1482" y="1072"/>
                      <a:pt x="1750" y="747"/>
                    </a:cubicBezTo>
                    <a:cubicBezTo>
                      <a:pt x="1681" y="616"/>
                      <a:pt x="1585" y="486"/>
                      <a:pt x="1463" y="370"/>
                    </a:cubicBezTo>
                    <a:cubicBezTo>
                      <a:pt x="1208" y="129"/>
                      <a:pt x="904" y="0"/>
                      <a:pt x="649" y="0"/>
                    </a:cubicBezTo>
                    <a:close/>
                  </a:path>
                </a:pathLst>
              </a:custGeom>
              <a:solidFill>
                <a:schemeClr val="accent1">
                  <a:alpha val="5956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4" name="Google Shape;324;p20"/>
              <p:cNvSpPr/>
              <p:nvPr/>
            </p:nvSpPr>
            <p:spPr>
              <a:xfrm rot="-3998617">
                <a:off x="1635655" y="559253"/>
                <a:ext cx="460653" cy="401495"/>
              </a:xfrm>
              <a:custGeom>
                <a:avLst/>
                <a:gdLst/>
                <a:ahLst/>
                <a:cxnLst/>
                <a:rect l="l" t="t" r="r" b="b"/>
                <a:pathLst>
                  <a:path w="6938" h="6047" extrusionOk="0">
                    <a:moveTo>
                      <a:pt x="2141" y="0"/>
                    </a:moveTo>
                    <a:cubicBezTo>
                      <a:pt x="865" y="0"/>
                      <a:pt x="1" y="914"/>
                      <a:pt x="1" y="914"/>
                    </a:cubicBezTo>
                    <a:cubicBezTo>
                      <a:pt x="4140" y="2561"/>
                      <a:pt x="5258" y="6046"/>
                      <a:pt x="5258" y="6046"/>
                    </a:cubicBezTo>
                    <a:cubicBezTo>
                      <a:pt x="5698" y="5573"/>
                      <a:pt x="6938" y="3427"/>
                      <a:pt x="4494" y="1086"/>
                    </a:cubicBezTo>
                    <a:cubicBezTo>
                      <a:pt x="3638" y="267"/>
                      <a:pt x="2830" y="0"/>
                      <a:pt x="21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5" name="Google Shape;325;p20"/>
              <p:cNvSpPr/>
              <p:nvPr/>
            </p:nvSpPr>
            <p:spPr>
              <a:xfrm rot="-3998617">
                <a:off x="1711368" y="767590"/>
                <a:ext cx="476721" cy="436684"/>
              </a:xfrm>
              <a:custGeom>
                <a:avLst/>
                <a:gdLst/>
                <a:ahLst/>
                <a:cxnLst/>
                <a:rect l="l" t="t" r="r" b="b"/>
                <a:pathLst>
                  <a:path w="7180" h="6577" extrusionOk="0">
                    <a:moveTo>
                      <a:pt x="243" y="1"/>
                    </a:moveTo>
                    <a:cubicBezTo>
                      <a:pt x="204" y="1"/>
                      <a:pt x="182" y="6"/>
                      <a:pt x="179" y="14"/>
                    </a:cubicBezTo>
                    <a:cubicBezTo>
                      <a:pt x="0" y="657"/>
                      <a:pt x="255" y="1182"/>
                      <a:pt x="255" y="1182"/>
                    </a:cubicBezTo>
                    <a:cubicBezTo>
                      <a:pt x="5847" y="2839"/>
                      <a:pt x="6310" y="6545"/>
                      <a:pt x="6310" y="6545"/>
                    </a:cubicBezTo>
                    <a:cubicBezTo>
                      <a:pt x="6412" y="6567"/>
                      <a:pt x="6510" y="6576"/>
                      <a:pt x="6605" y="6576"/>
                    </a:cubicBezTo>
                    <a:cubicBezTo>
                      <a:pt x="6817" y="6576"/>
                      <a:pt x="7008" y="6526"/>
                      <a:pt x="7179" y="6446"/>
                    </a:cubicBezTo>
                    <a:cubicBezTo>
                      <a:pt x="5299" y="1079"/>
                      <a:pt x="832" y="1"/>
                      <a:pt x="2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6" name="Google Shape;326;p20"/>
              <p:cNvSpPr/>
              <p:nvPr/>
            </p:nvSpPr>
            <p:spPr>
              <a:xfrm rot="-3998617">
                <a:off x="1668802" y="693565"/>
                <a:ext cx="512309" cy="498831"/>
              </a:xfrm>
              <a:custGeom>
                <a:avLst/>
                <a:gdLst/>
                <a:ahLst/>
                <a:cxnLst/>
                <a:rect l="l" t="t" r="r" b="b"/>
                <a:pathLst>
                  <a:path w="7716" h="7513" extrusionOk="0">
                    <a:moveTo>
                      <a:pt x="798" y="1"/>
                    </a:moveTo>
                    <a:cubicBezTo>
                      <a:pt x="623" y="116"/>
                      <a:pt x="461" y="265"/>
                      <a:pt x="326" y="440"/>
                    </a:cubicBezTo>
                    <a:cubicBezTo>
                      <a:pt x="157" y="655"/>
                      <a:pt x="54" y="874"/>
                      <a:pt x="1" y="1081"/>
                    </a:cubicBezTo>
                    <a:cubicBezTo>
                      <a:pt x="4" y="1073"/>
                      <a:pt x="26" y="1068"/>
                      <a:pt x="65" y="1068"/>
                    </a:cubicBezTo>
                    <a:cubicBezTo>
                      <a:pt x="654" y="1068"/>
                      <a:pt x="5121" y="2146"/>
                      <a:pt x="7001" y="7513"/>
                    </a:cubicBezTo>
                    <a:cubicBezTo>
                      <a:pt x="7302" y="7368"/>
                      <a:pt x="7537" y="7126"/>
                      <a:pt x="7716" y="6878"/>
                    </a:cubicBezTo>
                    <a:cubicBezTo>
                      <a:pt x="6241" y="953"/>
                      <a:pt x="1036" y="40"/>
                      <a:pt x="79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7" name="Google Shape;327;p20"/>
              <p:cNvSpPr/>
              <p:nvPr/>
            </p:nvSpPr>
            <p:spPr>
              <a:xfrm rot="-3998617">
                <a:off x="1667496" y="653184"/>
                <a:ext cx="487278" cy="479642"/>
              </a:xfrm>
              <a:custGeom>
                <a:avLst/>
                <a:gdLst/>
                <a:ahLst/>
                <a:cxnLst/>
                <a:rect l="l" t="t" r="r" b="b"/>
                <a:pathLst>
                  <a:path w="7339" h="7224" extrusionOk="0">
                    <a:moveTo>
                      <a:pt x="1176" y="1"/>
                    </a:moveTo>
                    <a:cubicBezTo>
                      <a:pt x="759" y="1"/>
                      <a:pt x="348" y="118"/>
                      <a:pt x="1" y="346"/>
                    </a:cubicBezTo>
                    <a:cubicBezTo>
                      <a:pt x="239" y="385"/>
                      <a:pt x="5444" y="1298"/>
                      <a:pt x="6919" y="7223"/>
                    </a:cubicBezTo>
                    <a:cubicBezTo>
                      <a:pt x="7253" y="6764"/>
                      <a:pt x="7339" y="6172"/>
                      <a:pt x="7170" y="5629"/>
                    </a:cubicBezTo>
                    <a:cubicBezTo>
                      <a:pt x="6142" y="2307"/>
                      <a:pt x="3513" y="782"/>
                      <a:pt x="2025" y="167"/>
                    </a:cubicBezTo>
                    <a:cubicBezTo>
                      <a:pt x="1750" y="55"/>
                      <a:pt x="1462" y="1"/>
                      <a:pt x="117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8" name="Google Shape;328;p20"/>
              <p:cNvSpPr/>
              <p:nvPr/>
            </p:nvSpPr>
            <p:spPr>
              <a:xfrm rot="-3998617">
                <a:off x="2228193" y="1464383"/>
                <a:ext cx="117520" cy="120176"/>
              </a:xfrm>
              <a:custGeom>
                <a:avLst/>
                <a:gdLst/>
                <a:ahLst/>
                <a:cxnLst/>
                <a:rect l="l" t="t" r="r" b="b"/>
                <a:pathLst>
                  <a:path w="1770" h="1810" extrusionOk="0">
                    <a:moveTo>
                      <a:pt x="1" y="0"/>
                    </a:moveTo>
                    <a:lnTo>
                      <a:pt x="47" y="1809"/>
                    </a:lnTo>
                    <a:lnTo>
                      <a:pt x="1770" y="125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9" name="Google Shape;329;p20"/>
              <p:cNvSpPr/>
              <p:nvPr/>
            </p:nvSpPr>
            <p:spPr>
              <a:xfrm rot="-3998617">
                <a:off x="1906081" y="1014169"/>
                <a:ext cx="377526" cy="297386"/>
              </a:xfrm>
              <a:custGeom>
                <a:avLst/>
                <a:gdLst/>
                <a:ahLst/>
                <a:cxnLst/>
                <a:rect l="l" t="t" r="r" b="b"/>
                <a:pathLst>
                  <a:path w="5686" h="4479" extrusionOk="0">
                    <a:moveTo>
                      <a:pt x="782" y="0"/>
                    </a:moveTo>
                    <a:cubicBezTo>
                      <a:pt x="147" y="0"/>
                      <a:pt x="0" y="899"/>
                      <a:pt x="0" y="899"/>
                    </a:cubicBezTo>
                    <a:cubicBezTo>
                      <a:pt x="43" y="2916"/>
                      <a:pt x="2071" y="3945"/>
                      <a:pt x="3324" y="4391"/>
                    </a:cubicBezTo>
                    <a:cubicBezTo>
                      <a:pt x="3492" y="4451"/>
                      <a:pt x="3662" y="4478"/>
                      <a:pt x="3826" y="4478"/>
                    </a:cubicBezTo>
                    <a:cubicBezTo>
                      <a:pt x="4887" y="4478"/>
                      <a:pt x="5686" y="3339"/>
                      <a:pt x="3982" y="2628"/>
                    </a:cubicBezTo>
                    <a:cubicBezTo>
                      <a:pt x="2018" y="1812"/>
                      <a:pt x="2371" y="777"/>
                      <a:pt x="1297" y="162"/>
                    </a:cubicBezTo>
                    <a:cubicBezTo>
                      <a:pt x="1097" y="47"/>
                      <a:pt x="927" y="0"/>
                      <a:pt x="78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0" name="Google Shape;330;p20"/>
              <p:cNvSpPr/>
              <p:nvPr/>
            </p:nvSpPr>
            <p:spPr>
              <a:xfrm rot="-3998617">
                <a:off x="1929689" y="1224101"/>
                <a:ext cx="89634" cy="87178"/>
              </a:xfrm>
              <a:custGeom>
                <a:avLst/>
                <a:gdLst/>
                <a:ahLst/>
                <a:cxnLst/>
                <a:rect l="l" t="t" r="r" b="b"/>
                <a:pathLst>
                  <a:path w="1350" h="1313" extrusionOk="0">
                    <a:moveTo>
                      <a:pt x="110" y="0"/>
                    </a:moveTo>
                    <a:lnTo>
                      <a:pt x="0" y="354"/>
                    </a:lnTo>
                    <a:cubicBezTo>
                      <a:pt x="317" y="706"/>
                      <a:pt x="846" y="1032"/>
                      <a:pt x="1138" y="1198"/>
                    </a:cubicBezTo>
                    <a:lnTo>
                      <a:pt x="1138" y="1198"/>
                    </a:lnTo>
                    <a:cubicBezTo>
                      <a:pt x="534" y="807"/>
                      <a:pt x="110" y="0"/>
                      <a:pt x="110" y="0"/>
                    </a:cubicBezTo>
                    <a:close/>
                    <a:moveTo>
                      <a:pt x="1138" y="1198"/>
                    </a:moveTo>
                    <a:cubicBezTo>
                      <a:pt x="1206" y="1242"/>
                      <a:pt x="1277" y="1281"/>
                      <a:pt x="1349" y="1313"/>
                    </a:cubicBezTo>
                    <a:cubicBezTo>
                      <a:pt x="1349" y="1313"/>
                      <a:pt x="1266" y="1271"/>
                      <a:pt x="1138" y="11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1" name="Google Shape;331;p20"/>
              <p:cNvSpPr/>
              <p:nvPr/>
            </p:nvSpPr>
            <p:spPr>
              <a:xfrm rot="-3998617">
                <a:off x="2153868" y="1105507"/>
                <a:ext cx="126749" cy="74695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112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" y="1"/>
                      <a:pt x="669" y="874"/>
                      <a:pt x="1363" y="1124"/>
                    </a:cubicBezTo>
                    <a:lnTo>
                      <a:pt x="1909" y="814"/>
                    </a:lnTo>
                    <a:cubicBezTo>
                      <a:pt x="1909" y="814"/>
                      <a:pt x="729" y="695"/>
                      <a:pt x="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>
                  <a:buClr>
                    <a:srgbClr val="000000"/>
                  </a:buClr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7" name="Google Shape;397;p20"/>
            <p:cNvSpPr/>
            <p:nvPr/>
          </p:nvSpPr>
          <p:spPr>
            <a:xfrm rot="-1657558">
              <a:off x="2611567" y="2183465"/>
              <a:ext cx="48308" cy="78729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20"/>
            <p:cNvSpPr/>
            <p:nvPr/>
          </p:nvSpPr>
          <p:spPr>
            <a:xfrm rot="-1657558">
              <a:off x="2877667" y="2038332"/>
              <a:ext cx="48308" cy="78729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99" name="Google Shape;399;p20"/>
          <p:cNvGrpSpPr/>
          <p:nvPr/>
        </p:nvGrpSpPr>
        <p:grpSpPr>
          <a:xfrm>
            <a:off x="1619858" y="3885977"/>
            <a:ext cx="1762332" cy="1404699"/>
            <a:chOff x="1619858" y="3028726"/>
            <a:chExt cx="1762332" cy="1404699"/>
          </a:xfrm>
        </p:grpSpPr>
        <p:sp>
          <p:nvSpPr>
            <p:cNvPr id="400" name="Google Shape;400;p20"/>
            <p:cNvSpPr/>
            <p:nvPr/>
          </p:nvSpPr>
          <p:spPr>
            <a:xfrm rot="-8665993">
              <a:off x="1726628" y="3199477"/>
              <a:ext cx="968" cy="7905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20"/>
            <p:cNvSpPr/>
            <p:nvPr/>
          </p:nvSpPr>
          <p:spPr>
            <a:xfrm rot="-8665993">
              <a:off x="1547757" y="3549279"/>
              <a:ext cx="1906534" cy="363592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42863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20"/>
            <p:cNvSpPr/>
            <p:nvPr/>
          </p:nvSpPr>
          <p:spPr>
            <a:xfrm>
              <a:off x="1832325" y="33303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20"/>
            <p:cNvSpPr/>
            <p:nvPr/>
          </p:nvSpPr>
          <p:spPr>
            <a:xfrm>
              <a:off x="1993875" y="344992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20"/>
            <p:cNvSpPr/>
            <p:nvPr/>
          </p:nvSpPr>
          <p:spPr>
            <a:xfrm>
              <a:off x="1968263" y="32836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20"/>
            <p:cNvSpPr/>
            <p:nvPr/>
          </p:nvSpPr>
          <p:spPr>
            <a:xfrm>
              <a:off x="2252425" y="341605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20"/>
            <p:cNvSpPr/>
            <p:nvPr/>
          </p:nvSpPr>
          <p:spPr>
            <a:xfrm>
              <a:off x="2104188" y="33781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20"/>
            <p:cNvSpPr/>
            <p:nvPr/>
          </p:nvSpPr>
          <p:spPr>
            <a:xfrm>
              <a:off x="2104188" y="35500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20"/>
            <p:cNvSpPr/>
            <p:nvPr/>
          </p:nvSpPr>
          <p:spPr>
            <a:xfrm>
              <a:off x="1868488" y="31337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20"/>
            <p:cNvSpPr/>
            <p:nvPr/>
          </p:nvSpPr>
          <p:spPr>
            <a:xfrm>
              <a:off x="2252425" y="36504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20"/>
            <p:cNvSpPr/>
            <p:nvPr/>
          </p:nvSpPr>
          <p:spPr>
            <a:xfrm>
              <a:off x="2349400" y="374521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20"/>
            <p:cNvSpPr/>
            <p:nvPr/>
          </p:nvSpPr>
          <p:spPr>
            <a:xfrm>
              <a:off x="2471175" y="36504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20"/>
            <p:cNvSpPr/>
            <p:nvPr/>
          </p:nvSpPr>
          <p:spPr>
            <a:xfrm>
              <a:off x="2512675" y="38495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20"/>
            <p:cNvSpPr/>
            <p:nvPr/>
          </p:nvSpPr>
          <p:spPr>
            <a:xfrm>
              <a:off x="2616300" y="37033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20"/>
            <p:cNvSpPr/>
            <p:nvPr/>
          </p:nvSpPr>
          <p:spPr>
            <a:xfrm>
              <a:off x="2657125" y="38495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20"/>
            <p:cNvSpPr/>
            <p:nvPr/>
          </p:nvSpPr>
          <p:spPr>
            <a:xfrm>
              <a:off x="2381150" y="355006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20"/>
            <p:cNvSpPr/>
            <p:nvPr/>
          </p:nvSpPr>
          <p:spPr>
            <a:xfrm>
              <a:off x="2826988" y="386840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20"/>
            <p:cNvSpPr/>
            <p:nvPr/>
          </p:nvSpPr>
          <p:spPr>
            <a:xfrm>
              <a:off x="2937625" y="40155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20"/>
            <p:cNvSpPr/>
            <p:nvPr/>
          </p:nvSpPr>
          <p:spPr>
            <a:xfrm>
              <a:off x="2767300" y="40155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20"/>
            <p:cNvSpPr/>
            <p:nvPr/>
          </p:nvSpPr>
          <p:spPr>
            <a:xfrm>
              <a:off x="2997325" y="41715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20"/>
            <p:cNvSpPr/>
            <p:nvPr/>
          </p:nvSpPr>
          <p:spPr>
            <a:xfrm>
              <a:off x="3107950" y="405685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20"/>
            <p:cNvSpPr/>
            <p:nvPr/>
          </p:nvSpPr>
          <p:spPr>
            <a:xfrm>
              <a:off x="3107950" y="420301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22" name="Google Shape;422;p20"/>
          <p:cNvGrpSpPr/>
          <p:nvPr/>
        </p:nvGrpSpPr>
        <p:grpSpPr>
          <a:xfrm>
            <a:off x="4828650" y="1071176"/>
            <a:ext cx="496378" cy="634217"/>
            <a:chOff x="4257150" y="439500"/>
            <a:chExt cx="496378" cy="634217"/>
          </a:xfrm>
        </p:grpSpPr>
        <p:sp>
          <p:nvSpPr>
            <p:cNvPr id="423" name="Google Shape;423;p20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20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20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20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20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20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20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30" name="Google Shape;430;p20"/>
          <p:cNvSpPr/>
          <p:nvPr/>
        </p:nvSpPr>
        <p:spPr>
          <a:xfrm>
            <a:off x="707350" y="840400"/>
            <a:ext cx="138300" cy="516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1" name="Google Shape;431;p20"/>
          <p:cNvSpPr/>
          <p:nvPr/>
        </p:nvSpPr>
        <p:spPr>
          <a:xfrm>
            <a:off x="845350" y="840400"/>
            <a:ext cx="138300" cy="5160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2" name="Google Shape;432;p20"/>
          <p:cNvSpPr/>
          <p:nvPr/>
        </p:nvSpPr>
        <p:spPr>
          <a:xfrm>
            <a:off x="977118" y="840400"/>
            <a:ext cx="138300" cy="5160300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28575" dist="19050" dir="19380000" algn="bl" rotWithShape="0">
              <a:srgbClr val="434343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3" name="Google Shape;433;p20"/>
          <p:cNvSpPr/>
          <p:nvPr/>
        </p:nvSpPr>
        <p:spPr>
          <a:xfrm>
            <a:off x="-9000" y="840725"/>
            <a:ext cx="707700" cy="51606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8575" dist="38100" dir="204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4" name="Google Shape;434;p20"/>
          <p:cNvSpPr/>
          <p:nvPr/>
        </p:nvSpPr>
        <p:spPr>
          <a:xfrm>
            <a:off x="0" y="84040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500000" algn="bl" rotWithShape="0">
              <a:srgbClr val="434343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5" name="Google Shape;435;p20"/>
          <p:cNvSpPr/>
          <p:nvPr/>
        </p:nvSpPr>
        <p:spPr>
          <a:xfrm>
            <a:off x="273607" y="164192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6" name="Google Shape;436;p20"/>
          <p:cNvSpPr/>
          <p:nvPr/>
        </p:nvSpPr>
        <p:spPr>
          <a:xfrm>
            <a:off x="273607" y="274862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7" name="Google Shape;437;p20"/>
          <p:cNvSpPr/>
          <p:nvPr/>
        </p:nvSpPr>
        <p:spPr>
          <a:xfrm>
            <a:off x="273607" y="393692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8" name="Google Shape;438;p20"/>
          <p:cNvSpPr/>
          <p:nvPr/>
        </p:nvSpPr>
        <p:spPr>
          <a:xfrm>
            <a:off x="273607" y="496202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9" name="Google Shape;439;p20"/>
          <p:cNvSpPr/>
          <p:nvPr/>
        </p:nvSpPr>
        <p:spPr>
          <a:xfrm>
            <a:off x="2649255" y="533400"/>
            <a:ext cx="2376846" cy="930488"/>
          </a:xfrm>
          <a:custGeom>
            <a:avLst/>
            <a:gdLst/>
            <a:ahLst/>
            <a:cxnLst/>
            <a:rect l="l" t="t" r="r" b="b"/>
            <a:pathLst>
              <a:path w="89697" h="30490" extrusionOk="0">
                <a:moveTo>
                  <a:pt x="0" y="10657"/>
                </a:moveTo>
                <a:lnTo>
                  <a:pt x="2072" y="30490"/>
                </a:lnTo>
                <a:lnTo>
                  <a:pt x="54766" y="22794"/>
                </a:lnTo>
                <a:lnTo>
                  <a:pt x="89697" y="20722"/>
                </a:lnTo>
                <a:lnTo>
                  <a:pt x="87921" y="0"/>
                </a:lnTo>
                <a:lnTo>
                  <a:pt x="54766" y="7400"/>
                </a:lnTo>
                <a:lnTo>
                  <a:pt x="50325" y="3256"/>
                </a:lnTo>
                <a:close/>
              </a:path>
            </a:pathLst>
          </a:custGeom>
          <a:solidFill>
            <a:schemeClr val="dk2"/>
          </a:solidFill>
          <a:ln w="762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28575" dist="19050" dir="19320000" algn="bl" rotWithShape="0">
              <a:srgbClr val="000000">
                <a:alpha val="24000"/>
              </a:srgbClr>
            </a:outerShdw>
          </a:effectLst>
        </p:spPr>
        <p:txBody>
          <a:bodyPr/>
          <a:lstStyle/>
          <a:p>
            <a:pPr defTabSz="914378">
              <a:buClr>
                <a:srgbClr val="000000"/>
              </a:buClr>
            </a:pPr>
            <a:endParaRPr lang="en-US"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440" name="Google Shape;440;p20"/>
          <p:cNvGrpSpPr/>
          <p:nvPr/>
        </p:nvGrpSpPr>
        <p:grpSpPr>
          <a:xfrm>
            <a:off x="4126544" y="4665460"/>
            <a:ext cx="1005207" cy="938873"/>
            <a:chOff x="-2648475" y="3766325"/>
            <a:chExt cx="733700" cy="712450"/>
          </a:xfrm>
        </p:grpSpPr>
        <p:sp>
          <p:nvSpPr>
            <p:cNvPr id="441" name="Google Shape;441;p20"/>
            <p:cNvSpPr/>
            <p:nvPr/>
          </p:nvSpPr>
          <p:spPr>
            <a:xfrm>
              <a:off x="-2648475" y="3766325"/>
              <a:ext cx="733700" cy="712450"/>
            </a:xfrm>
            <a:custGeom>
              <a:avLst/>
              <a:gdLst/>
              <a:ahLst/>
              <a:cxnLst/>
              <a:rect l="l" t="t" r="r" b="b"/>
              <a:pathLst>
                <a:path w="29348" h="28498" extrusionOk="0">
                  <a:moveTo>
                    <a:pt x="15404" y="1"/>
                  </a:moveTo>
                  <a:cubicBezTo>
                    <a:pt x="14818" y="1"/>
                    <a:pt x="14242" y="95"/>
                    <a:pt x="13680" y="279"/>
                  </a:cubicBezTo>
                  <a:cubicBezTo>
                    <a:pt x="10808" y="1223"/>
                    <a:pt x="8363" y="3089"/>
                    <a:pt x="6210" y="4732"/>
                  </a:cubicBezTo>
                  <a:cubicBezTo>
                    <a:pt x="5133" y="5554"/>
                    <a:pt x="3792" y="6578"/>
                    <a:pt x="3004" y="8075"/>
                  </a:cubicBezTo>
                  <a:cubicBezTo>
                    <a:pt x="2801" y="8463"/>
                    <a:pt x="2654" y="8877"/>
                    <a:pt x="2564" y="9308"/>
                  </a:cubicBezTo>
                  <a:cubicBezTo>
                    <a:pt x="1899" y="9685"/>
                    <a:pt x="1351" y="10228"/>
                    <a:pt x="987" y="10880"/>
                  </a:cubicBezTo>
                  <a:cubicBezTo>
                    <a:pt x="0" y="12665"/>
                    <a:pt x="506" y="15025"/>
                    <a:pt x="2139" y="16254"/>
                  </a:cubicBezTo>
                  <a:cubicBezTo>
                    <a:pt x="2550" y="16561"/>
                    <a:pt x="3023" y="16788"/>
                    <a:pt x="3527" y="16919"/>
                  </a:cubicBezTo>
                  <a:cubicBezTo>
                    <a:pt x="3669" y="17061"/>
                    <a:pt x="3821" y="17193"/>
                    <a:pt x="3980" y="17311"/>
                  </a:cubicBezTo>
                  <a:cubicBezTo>
                    <a:pt x="4235" y="17505"/>
                    <a:pt x="4514" y="17675"/>
                    <a:pt x="4812" y="17817"/>
                  </a:cubicBezTo>
                  <a:cubicBezTo>
                    <a:pt x="5072" y="18837"/>
                    <a:pt x="5662" y="19752"/>
                    <a:pt x="6497" y="20386"/>
                  </a:cubicBezTo>
                  <a:cubicBezTo>
                    <a:pt x="6569" y="20437"/>
                    <a:pt x="6644" y="20493"/>
                    <a:pt x="6724" y="20545"/>
                  </a:cubicBezTo>
                  <a:cubicBezTo>
                    <a:pt x="6942" y="21693"/>
                    <a:pt x="7654" y="22718"/>
                    <a:pt x="8651" y="23327"/>
                  </a:cubicBezTo>
                  <a:cubicBezTo>
                    <a:pt x="8731" y="23638"/>
                    <a:pt x="8849" y="23941"/>
                    <a:pt x="8995" y="24224"/>
                  </a:cubicBezTo>
                  <a:cubicBezTo>
                    <a:pt x="9553" y="25292"/>
                    <a:pt x="10582" y="26098"/>
                    <a:pt x="11815" y="26434"/>
                  </a:cubicBezTo>
                  <a:cubicBezTo>
                    <a:pt x="11852" y="26443"/>
                    <a:pt x="11891" y="26453"/>
                    <a:pt x="11928" y="26462"/>
                  </a:cubicBezTo>
                  <a:cubicBezTo>
                    <a:pt x="12183" y="26902"/>
                    <a:pt x="12514" y="27284"/>
                    <a:pt x="12905" y="27600"/>
                  </a:cubicBezTo>
                  <a:cubicBezTo>
                    <a:pt x="13632" y="28177"/>
                    <a:pt x="14563" y="28498"/>
                    <a:pt x="15526" y="28498"/>
                  </a:cubicBezTo>
                  <a:cubicBezTo>
                    <a:pt x="16424" y="28498"/>
                    <a:pt x="17306" y="28214"/>
                    <a:pt x="18015" y="27704"/>
                  </a:cubicBezTo>
                  <a:cubicBezTo>
                    <a:pt x="19181" y="27572"/>
                    <a:pt x="20384" y="27180"/>
                    <a:pt x="21532" y="26562"/>
                  </a:cubicBezTo>
                  <a:cubicBezTo>
                    <a:pt x="22869" y="25834"/>
                    <a:pt x="23941" y="24890"/>
                    <a:pt x="24974" y="23978"/>
                  </a:cubicBezTo>
                  <a:cubicBezTo>
                    <a:pt x="25239" y="23747"/>
                    <a:pt x="25499" y="23516"/>
                    <a:pt x="25767" y="23289"/>
                  </a:cubicBezTo>
                  <a:cubicBezTo>
                    <a:pt x="26968" y="22265"/>
                    <a:pt x="28606" y="20862"/>
                    <a:pt x="29049" y="18723"/>
                  </a:cubicBezTo>
                  <a:cubicBezTo>
                    <a:pt x="29347" y="17298"/>
                    <a:pt x="29031" y="15914"/>
                    <a:pt x="28681" y="14752"/>
                  </a:cubicBezTo>
                  <a:cubicBezTo>
                    <a:pt x="27661" y="11342"/>
                    <a:pt x="25886" y="8090"/>
                    <a:pt x="23548" y="5346"/>
                  </a:cubicBezTo>
                  <a:cubicBezTo>
                    <a:pt x="22509" y="4118"/>
                    <a:pt x="21362" y="2848"/>
                    <a:pt x="20040" y="1829"/>
                  </a:cubicBezTo>
                  <a:cubicBezTo>
                    <a:pt x="18464" y="615"/>
                    <a:pt x="16900" y="1"/>
                    <a:pt x="154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20"/>
            <p:cNvSpPr/>
            <p:nvPr/>
          </p:nvSpPr>
          <p:spPr>
            <a:xfrm>
              <a:off x="-2574000" y="3801725"/>
              <a:ext cx="620275" cy="621800"/>
            </a:xfrm>
            <a:custGeom>
              <a:avLst/>
              <a:gdLst/>
              <a:ahLst/>
              <a:cxnLst/>
              <a:rect l="l" t="t" r="r" b="b"/>
              <a:pathLst>
                <a:path w="24811" h="24872" extrusionOk="0">
                  <a:moveTo>
                    <a:pt x="12344" y="0"/>
                  </a:moveTo>
                  <a:cubicBezTo>
                    <a:pt x="11925" y="0"/>
                    <a:pt x="11501" y="64"/>
                    <a:pt x="11074" y="204"/>
                  </a:cubicBezTo>
                  <a:cubicBezTo>
                    <a:pt x="8458" y="1064"/>
                    <a:pt x="6220" y="2764"/>
                    <a:pt x="4028" y="4436"/>
                  </a:cubicBezTo>
                  <a:cubicBezTo>
                    <a:pt x="2956" y="5252"/>
                    <a:pt x="1851" y="6112"/>
                    <a:pt x="1224" y="7302"/>
                  </a:cubicBezTo>
                  <a:cubicBezTo>
                    <a:pt x="1" y="9638"/>
                    <a:pt x="1936" y="12334"/>
                    <a:pt x="3165" y="14271"/>
                  </a:cubicBezTo>
                  <a:cubicBezTo>
                    <a:pt x="4728" y="16736"/>
                    <a:pt x="6299" y="19214"/>
                    <a:pt x="8193" y="21435"/>
                  </a:cubicBezTo>
                  <a:cubicBezTo>
                    <a:pt x="9422" y="22869"/>
                    <a:pt x="10871" y="24253"/>
                    <a:pt x="12698" y="24706"/>
                  </a:cubicBezTo>
                  <a:cubicBezTo>
                    <a:pt x="13149" y="24820"/>
                    <a:pt x="13609" y="24872"/>
                    <a:pt x="14069" y="24872"/>
                  </a:cubicBezTo>
                  <a:cubicBezTo>
                    <a:pt x="15355" y="24872"/>
                    <a:pt x="16648" y="24465"/>
                    <a:pt x="17788" y="23847"/>
                  </a:cubicBezTo>
                  <a:cubicBezTo>
                    <a:pt x="19304" y="23030"/>
                    <a:pt x="20484" y="21845"/>
                    <a:pt x="21774" y="20744"/>
                  </a:cubicBezTo>
                  <a:cubicBezTo>
                    <a:pt x="22973" y="19720"/>
                    <a:pt x="24244" y="18606"/>
                    <a:pt x="24583" y="16986"/>
                  </a:cubicBezTo>
                  <a:cubicBezTo>
                    <a:pt x="24810" y="15904"/>
                    <a:pt x="24560" y="14781"/>
                    <a:pt x="24244" y="13723"/>
                  </a:cubicBezTo>
                  <a:cubicBezTo>
                    <a:pt x="23265" y="10465"/>
                    <a:pt x="21594" y="7424"/>
                    <a:pt x="19394" y="4837"/>
                  </a:cubicBezTo>
                  <a:cubicBezTo>
                    <a:pt x="18525" y="3812"/>
                    <a:pt x="17392" y="2518"/>
                    <a:pt x="16102" y="1531"/>
                  </a:cubicBezTo>
                  <a:cubicBezTo>
                    <a:pt x="14953" y="644"/>
                    <a:pt x="13676" y="0"/>
                    <a:pt x="12344" y="0"/>
                  </a:cubicBezTo>
                  <a:close/>
                </a:path>
              </a:pathLst>
            </a:custGeom>
            <a:solidFill>
              <a:srgbClr val="7CA8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20"/>
            <p:cNvSpPr/>
            <p:nvPr/>
          </p:nvSpPr>
          <p:spPr>
            <a:xfrm>
              <a:off x="-2234025" y="4121175"/>
              <a:ext cx="141800" cy="98050"/>
            </a:xfrm>
            <a:custGeom>
              <a:avLst/>
              <a:gdLst/>
              <a:ahLst/>
              <a:cxnLst/>
              <a:rect l="l" t="t" r="r" b="b"/>
              <a:pathLst>
                <a:path w="5672" h="3922" extrusionOk="0">
                  <a:moveTo>
                    <a:pt x="5502" y="1"/>
                  </a:moveTo>
                  <a:cubicBezTo>
                    <a:pt x="2135" y="520"/>
                    <a:pt x="1" y="3760"/>
                    <a:pt x="1" y="3760"/>
                  </a:cubicBezTo>
                  <a:cubicBezTo>
                    <a:pt x="421" y="3869"/>
                    <a:pt x="853" y="3921"/>
                    <a:pt x="1287" y="3921"/>
                  </a:cubicBezTo>
                  <a:cubicBezTo>
                    <a:pt x="2238" y="3921"/>
                    <a:pt x="3195" y="3669"/>
                    <a:pt x="4029" y="3211"/>
                  </a:cubicBezTo>
                  <a:cubicBezTo>
                    <a:pt x="4685" y="2849"/>
                    <a:pt x="5308" y="2315"/>
                    <a:pt x="5526" y="1592"/>
                  </a:cubicBezTo>
                  <a:cubicBezTo>
                    <a:pt x="5672" y="1073"/>
                    <a:pt x="5601" y="530"/>
                    <a:pt x="55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20"/>
            <p:cNvSpPr/>
            <p:nvPr/>
          </p:nvSpPr>
          <p:spPr>
            <a:xfrm>
              <a:off x="-2315475" y="4019625"/>
              <a:ext cx="219000" cy="195550"/>
            </a:xfrm>
            <a:custGeom>
              <a:avLst/>
              <a:gdLst/>
              <a:ahLst/>
              <a:cxnLst/>
              <a:rect l="l" t="t" r="r" b="b"/>
              <a:pathLst>
                <a:path w="8760" h="7822" extrusionOk="0">
                  <a:moveTo>
                    <a:pt x="7020" y="0"/>
                  </a:moveTo>
                  <a:cubicBezTo>
                    <a:pt x="6993" y="0"/>
                    <a:pt x="6966" y="2"/>
                    <a:pt x="6937" y="7"/>
                  </a:cubicBezTo>
                  <a:cubicBezTo>
                    <a:pt x="6696" y="44"/>
                    <a:pt x="6404" y="247"/>
                    <a:pt x="6016" y="593"/>
                  </a:cubicBezTo>
                  <a:cubicBezTo>
                    <a:pt x="5789" y="791"/>
                    <a:pt x="5563" y="989"/>
                    <a:pt x="5323" y="1182"/>
                  </a:cubicBezTo>
                  <a:cubicBezTo>
                    <a:pt x="5120" y="1347"/>
                    <a:pt x="4917" y="1513"/>
                    <a:pt x="4708" y="1674"/>
                  </a:cubicBezTo>
                  <a:cubicBezTo>
                    <a:pt x="4142" y="2094"/>
                    <a:pt x="3551" y="2500"/>
                    <a:pt x="2947" y="2873"/>
                  </a:cubicBezTo>
                  <a:cubicBezTo>
                    <a:pt x="2607" y="3080"/>
                    <a:pt x="2258" y="3278"/>
                    <a:pt x="1908" y="3468"/>
                  </a:cubicBezTo>
                  <a:cubicBezTo>
                    <a:pt x="1545" y="3662"/>
                    <a:pt x="1171" y="3851"/>
                    <a:pt x="799" y="4025"/>
                  </a:cubicBezTo>
                  <a:cubicBezTo>
                    <a:pt x="605" y="4115"/>
                    <a:pt x="397" y="4224"/>
                    <a:pt x="242" y="4374"/>
                  </a:cubicBezTo>
                  <a:cubicBezTo>
                    <a:pt x="129" y="4474"/>
                    <a:pt x="44" y="4606"/>
                    <a:pt x="25" y="4766"/>
                  </a:cubicBezTo>
                  <a:cubicBezTo>
                    <a:pt x="1" y="4936"/>
                    <a:pt x="72" y="5111"/>
                    <a:pt x="142" y="5267"/>
                  </a:cubicBezTo>
                  <a:cubicBezTo>
                    <a:pt x="724" y="6532"/>
                    <a:pt x="1918" y="7477"/>
                    <a:pt x="3259" y="7822"/>
                  </a:cubicBezTo>
                  <a:cubicBezTo>
                    <a:pt x="3259" y="7822"/>
                    <a:pt x="5393" y="4582"/>
                    <a:pt x="8760" y="4063"/>
                  </a:cubicBezTo>
                  <a:cubicBezTo>
                    <a:pt x="8557" y="3014"/>
                    <a:pt x="8254" y="1985"/>
                    <a:pt x="7853" y="998"/>
                  </a:cubicBezTo>
                  <a:cubicBezTo>
                    <a:pt x="7579" y="314"/>
                    <a:pt x="7341" y="0"/>
                    <a:pt x="7020" y="0"/>
                  </a:cubicBezTo>
                  <a:close/>
                </a:path>
              </a:pathLst>
            </a:custGeom>
            <a:solidFill>
              <a:srgbClr val="AF21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20"/>
            <p:cNvSpPr/>
            <p:nvPr/>
          </p:nvSpPr>
          <p:spPr>
            <a:xfrm>
              <a:off x="-2453100" y="3961100"/>
              <a:ext cx="156175" cy="133450"/>
            </a:xfrm>
            <a:custGeom>
              <a:avLst/>
              <a:gdLst/>
              <a:ahLst/>
              <a:cxnLst/>
              <a:rect l="l" t="t" r="r" b="b"/>
              <a:pathLst>
                <a:path w="6247" h="5338" extrusionOk="0">
                  <a:moveTo>
                    <a:pt x="2331" y="0"/>
                  </a:moveTo>
                  <a:cubicBezTo>
                    <a:pt x="2067" y="0"/>
                    <a:pt x="1805" y="40"/>
                    <a:pt x="1554" y="129"/>
                  </a:cubicBezTo>
                  <a:cubicBezTo>
                    <a:pt x="709" y="430"/>
                    <a:pt x="118" y="1290"/>
                    <a:pt x="57" y="2182"/>
                  </a:cubicBezTo>
                  <a:cubicBezTo>
                    <a:pt x="0" y="3080"/>
                    <a:pt x="439" y="3972"/>
                    <a:pt x="1138" y="4538"/>
                  </a:cubicBezTo>
                  <a:cubicBezTo>
                    <a:pt x="1704" y="4999"/>
                    <a:pt x="2607" y="5337"/>
                    <a:pt x="3449" y="5337"/>
                  </a:cubicBezTo>
                  <a:cubicBezTo>
                    <a:pt x="4153" y="5337"/>
                    <a:pt x="4814" y="5101"/>
                    <a:pt x="5199" y="4501"/>
                  </a:cubicBezTo>
                  <a:cubicBezTo>
                    <a:pt x="6247" y="2862"/>
                    <a:pt x="5440" y="1125"/>
                    <a:pt x="3768" y="345"/>
                  </a:cubicBezTo>
                  <a:cubicBezTo>
                    <a:pt x="3320" y="137"/>
                    <a:pt x="2822" y="0"/>
                    <a:pt x="23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20"/>
            <p:cNvSpPr/>
            <p:nvPr/>
          </p:nvSpPr>
          <p:spPr>
            <a:xfrm>
              <a:off x="-2332250" y="3871675"/>
              <a:ext cx="154700" cy="145525"/>
            </a:xfrm>
            <a:custGeom>
              <a:avLst/>
              <a:gdLst/>
              <a:ahLst/>
              <a:cxnLst/>
              <a:rect l="l" t="t" r="r" b="b"/>
              <a:pathLst>
                <a:path w="6188" h="5821" extrusionOk="0">
                  <a:moveTo>
                    <a:pt x="3076" y="0"/>
                  </a:moveTo>
                  <a:cubicBezTo>
                    <a:pt x="1817" y="0"/>
                    <a:pt x="574" y="879"/>
                    <a:pt x="275" y="2128"/>
                  </a:cubicBezTo>
                  <a:cubicBezTo>
                    <a:pt x="1" y="3275"/>
                    <a:pt x="554" y="4550"/>
                    <a:pt x="1526" y="5216"/>
                  </a:cubicBezTo>
                  <a:cubicBezTo>
                    <a:pt x="2051" y="5574"/>
                    <a:pt x="2857" y="5820"/>
                    <a:pt x="3614" y="5820"/>
                  </a:cubicBezTo>
                  <a:cubicBezTo>
                    <a:pt x="4047" y="5820"/>
                    <a:pt x="4465" y="5739"/>
                    <a:pt x="4804" y="5552"/>
                  </a:cubicBezTo>
                  <a:cubicBezTo>
                    <a:pt x="5847" y="4975"/>
                    <a:pt x="6187" y="3408"/>
                    <a:pt x="5922" y="2312"/>
                  </a:cubicBezTo>
                  <a:cubicBezTo>
                    <a:pt x="5918" y="2279"/>
                    <a:pt x="5909" y="2242"/>
                    <a:pt x="5900" y="2209"/>
                  </a:cubicBezTo>
                  <a:cubicBezTo>
                    <a:pt x="5592" y="1128"/>
                    <a:pt x="4647" y="235"/>
                    <a:pt x="3538" y="41"/>
                  </a:cubicBezTo>
                  <a:cubicBezTo>
                    <a:pt x="3385" y="14"/>
                    <a:pt x="3230" y="0"/>
                    <a:pt x="30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20"/>
            <p:cNvSpPr/>
            <p:nvPr/>
          </p:nvSpPr>
          <p:spPr>
            <a:xfrm>
              <a:off x="-2309425" y="4106300"/>
              <a:ext cx="55975" cy="49375"/>
            </a:xfrm>
            <a:custGeom>
              <a:avLst/>
              <a:gdLst/>
              <a:ahLst/>
              <a:cxnLst/>
              <a:rect l="l" t="t" r="r" b="b"/>
              <a:pathLst>
                <a:path w="2239" h="1975" extrusionOk="0">
                  <a:moveTo>
                    <a:pt x="1662" y="1"/>
                  </a:moveTo>
                  <a:cubicBezTo>
                    <a:pt x="1303" y="195"/>
                    <a:pt x="929" y="384"/>
                    <a:pt x="557" y="558"/>
                  </a:cubicBezTo>
                  <a:cubicBezTo>
                    <a:pt x="363" y="648"/>
                    <a:pt x="155" y="757"/>
                    <a:pt x="0" y="903"/>
                  </a:cubicBezTo>
                  <a:cubicBezTo>
                    <a:pt x="164" y="1276"/>
                    <a:pt x="467" y="1607"/>
                    <a:pt x="878" y="1842"/>
                  </a:cubicBezTo>
                  <a:cubicBezTo>
                    <a:pt x="1029" y="1930"/>
                    <a:pt x="1209" y="1974"/>
                    <a:pt x="1387" y="1974"/>
                  </a:cubicBezTo>
                  <a:cubicBezTo>
                    <a:pt x="1699" y="1974"/>
                    <a:pt x="2004" y="1836"/>
                    <a:pt x="2125" y="1550"/>
                  </a:cubicBezTo>
                  <a:cubicBezTo>
                    <a:pt x="2238" y="1262"/>
                    <a:pt x="2130" y="931"/>
                    <a:pt x="1983" y="652"/>
                  </a:cubicBezTo>
                  <a:cubicBezTo>
                    <a:pt x="1875" y="435"/>
                    <a:pt x="1737" y="227"/>
                    <a:pt x="16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20"/>
            <p:cNvSpPr/>
            <p:nvPr/>
          </p:nvSpPr>
          <p:spPr>
            <a:xfrm>
              <a:off x="-2241800" y="4061350"/>
              <a:ext cx="59400" cy="59175"/>
            </a:xfrm>
            <a:custGeom>
              <a:avLst/>
              <a:gdLst/>
              <a:ahLst/>
              <a:cxnLst/>
              <a:rect l="l" t="t" r="r" b="b"/>
              <a:pathLst>
                <a:path w="2376" h="2367" extrusionOk="0">
                  <a:moveTo>
                    <a:pt x="1761" y="0"/>
                  </a:moveTo>
                  <a:cubicBezTo>
                    <a:pt x="1195" y="430"/>
                    <a:pt x="604" y="831"/>
                    <a:pt x="0" y="1204"/>
                  </a:cubicBezTo>
                  <a:cubicBezTo>
                    <a:pt x="284" y="1492"/>
                    <a:pt x="501" y="1842"/>
                    <a:pt x="813" y="2091"/>
                  </a:cubicBezTo>
                  <a:cubicBezTo>
                    <a:pt x="1022" y="2256"/>
                    <a:pt x="1300" y="2367"/>
                    <a:pt x="1560" y="2367"/>
                  </a:cubicBezTo>
                  <a:cubicBezTo>
                    <a:pt x="1739" y="2367"/>
                    <a:pt x="1910" y="2314"/>
                    <a:pt x="2045" y="2191"/>
                  </a:cubicBezTo>
                  <a:cubicBezTo>
                    <a:pt x="2376" y="1875"/>
                    <a:pt x="2282" y="1326"/>
                    <a:pt x="2101" y="907"/>
                  </a:cubicBezTo>
                  <a:cubicBezTo>
                    <a:pt x="1970" y="613"/>
                    <a:pt x="1809" y="312"/>
                    <a:pt x="17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20"/>
            <p:cNvSpPr/>
            <p:nvPr/>
          </p:nvSpPr>
          <p:spPr>
            <a:xfrm>
              <a:off x="-2182425" y="4019775"/>
              <a:ext cx="64000" cy="56325"/>
            </a:xfrm>
            <a:custGeom>
              <a:avLst/>
              <a:gdLst/>
              <a:ahLst/>
              <a:cxnLst/>
              <a:rect l="l" t="t" r="r" b="b"/>
              <a:pathLst>
                <a:path w="2560" h="2253" extrusionOk="0">
                  <a:moveTo>
                    <a:pt x="1615" y="1"/>
                  </a:moveTo>
                  <a:cubicBezTo>
                    <a:pt x="1374" y="38"/>
                    <a:pt x="1082" y="241"/>
                    <a:pt x="694" y="587"/>
                  </a:cubicBezTo>
                  <a:cubicBezTo>
                    <a:pt x="467" y="790"/>
                    <a:pt x="236" y="983"/>
                    <a:pt x="1" y="1176"/>
                  </a:cubicBezTo>
                  <a:cubicBezTo>
                    <a:pt x="175" y="1214"/>
                    <a:pt x="336" y="1299"/>
                    <a:pt x="482" y="1403"/>
                  </a:cubicBezTo>
                  <a:cubicBezTo>
                    <a:pt x="794" y="1635"/>
                    <a:pt x="1044" y="1951"/>
                    <a:pt x="1389" y="2135"/>
                  </a:cubicBezTo>
                  <a:cubicBezTo>
                    <a:pt x="1530" y="2210"/>
                    <a:pt x="1699" y="2252"/>
                    <a:pt x="1862" y="2252"/>
                  </a:cubicBezTo>
                  <a:cubicBezTo>
                    <a:pt x="2099" y="2252"/>
                    <a:pt x="2323" y="2164"/>
                    <a:pt x="2433" y="1960"/>
                  </a:cubicBezTo>
                  <a:cubicBezTo>
                    <a:pt x="2559" y="1724"/>
                    <a:pt x="2489" y="1426"/>
                    <a:pt x="2389" y="1171"/>
                  </a:cubicBezTo>
                  <a:cubicBezTo>
                    <a:pt x="2224" y="737"/>
                    <a:pt x="1965" y="303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20"/>
            <p:cNvSpPr/>
            <p:nvPr/>
          </p:nvSpPr>
          <p:spPr>
            <a:xfrm>
              <a:off x="-2610125" y="4020100"/>
              <a:ext cx="400925" cy="421850"/>
            </a:xfrm>
            <a:custGeom>
              <a:avLst/>
              <a:gdLst/>
              <a:ahLst/>
              <a:cxnLst/>
              <a:rect l="l" t="t" r="r" b="b"/>
              <a:pathLst>
                <a:path w="16037" h="16874" extrusionOk="0">
                  <a:moveTo>
                    <a:pt x="3930" y="2816"/>
                  </a:moveTo>
                  <a:cubicBezTo>
                    <a:pt x="4137" y="2816"/>
                    <a:pt x="4368" y="2930"/>
                    <a:pt x="4525" y="3113"/>
                  </a:cubicBezTo>
                  <a:cubicBezTo>
                    <a:pt x="4662" y="3279"/>
                    <a:pt x="4719" y="3473"/>
                    <a:pt x="4676" y="3643"/>
                  </a:cubicBezTo>
                  <a:cubicBezTo>
                    <a:pt x="4643" y="3784"/>
                    <a:pt x="4549" y="3930"/>
                    <a:pt x="4401" y="4077"/>
                  </a:cubicBezTo>
                  <a:cubicBezTo>
                    <a:pt x="4072" y="4412"/>
                    <a:pt x="3603" y="4597"/>
                    <a:pt x="3132" y="4619"/>
                  </a:cubicBezTo>
                  <a:cubicBezTo>
                    <a:pt x="3009" y="4375"/>
                    <a:pt x="2952" y="4120"/>
                    <a:pt x="2962" y="3869"/>
                  </a:cubicBezTo>
                  <a:cubicBezTo>
                    <a:pt x="2990" y="3335"/>
                    <a:pt x="3415" y="2854"/>
                    <a:pt x="3882" y="2816"/>
                  </a:cubicBezTo>
                  <a:close/>
                  <a:moveTo>
                    <a:pt x="6292" y="4997"/>
                  </a:moveTo>
                  <a:cubicBezTo>
                    <a:pt x="6428" y="4997"/>
                    <a:pt x="6574" y="5043"/>
                    <a:pt x="6687" y="5129"/>
                  </a:cubicBezTo>
                  <a:cubicBezTo>
                    <a:pt x="6753" y="5177"/>
                    <a:pt x="6866" y="5277"/>
                    <a:pt x="6866" y="5423"/>
                  </a:cubicBezTo>
                  <a:cubicBezTo>
                    <a:pt x="6866" y="5635"/>
                    <a:pt x="6659" y="5833"/>
                    <a:pt x="6451" y="5914"/>
                  </a:cubicBezTo>
                  <a:cubicBezTo>
                    <a:pt x="6293" y="5975"/>
                    <a:pt x="6118" y="5996"/>
                    <a:pt x="5943" y="5996"/>
                  </a:cubicBezTo>
                  <a:cubicBezTo>
                    <a:pt x="5793" y="5996"/>
                    <a:pt x="5643" y="5980"/>
                    <a:pt x="5502" y="5961"/>
                  </a:cubicBezTo>
                  <a:cubicBezTo>
                    <a:pt x="5464" y="5957"/>
                    <a:pt x="5427" y="5951"/>
                    <a:pt x="5393" y="5946"/>
                  </a:cubicBezTo>
                  <a:cubicBezTo>
                    <a:pt x="5493" y="5569"/>
                    <a:pt x="5733" y="5149"/>
                    <a:pt x="6130" y="5022"/>
                  </a:cubicBezTo>
                  <a:cubicBezTo>
                    <a:pt x="6180" y="5005"/>
                    <a:pt x="6235" y="4997"/>
                    <a:pt x="6292" y="4997"/>
                  </a:cubicBezTo>
                  <a:close/>
                  <a:moveTo>
                    <a:pt x="9017" y="7738"/>
                  </a:moveTo>
                  <a:cubicBezTo>
                    <a:pt x="9103" y="7738"/>
                    <a:pt x="9172" y="7754"/>
                    <a:pt x="9213" y="7788"/>
                  </a:cubicBezTo>
                  <a:cubicBezTo>
                    <a:pt x="9294" y="7849"/>
                    <a:pt x="9317" y="8019"/>
                    <a:pt x="9261" y="8156"/>
                  </a:cubicBezTo>
                  <a:cubicBezTo>
                    <a:pt x="9189" y="8317"/>
                    <a:pt x="9030" y="8468"/>
                    <a:pt x="8779" y="8601"/>
                  </a:cubicBezTo>
                  <a:cubicBezTo>
                    <a:pt x="8443" y="8782"/>
                    <a:pt x="8059" y="8867"/>
                    <a:pt x="7674" y="8867"/>
                  </a:cubicBezTo>
                  <a:cubicBezTo>
                    <a:pt x="7609" y="8867"/>
                    <a:pt x="7545" y="8865"/>
                    <a:pt x="7480" y="8860"/>
                  </a:cubicBezTo>
                  <a:cubicBezTo>
                    <a:pt x="7731" y="8336"/>
                    <a:pt x="8208" y="7912"/>
                    <a:pt x="8779" y="7770"/>
                  </a:cubicBezTo>
                  <a:cubicBezTo>
                    <a:pt x="8866" y="7749"/>
                    <a:pt x="8947" y="7738"/>
                    <a:pt x="9017" y="7738"/>
                  </a:cubicBezTo>
                  <a:close/>
                  <a:moveTo>
                    <a:pt x="10753" y="9847"/>
                  </a:moveTo>
                  <a:cubicBezTo>
                    <a:pt x="10782" y="9847"/>
                    <a:pt x="10800" y="9852"/>
                    <a:pt x="10804" y="9861"/>
                  </a:cubicBezTo>
                  <a:cubicBezTo>
                    <a:pt x="10838" y="9880"/>
                    <a:pt x="10867" y="10026"/>
                    <a:pt x="10810" y="10215"/>
                  </a:cubicBezTo>
                  <a:cubicBezTo>
                    <a:pt x="10612" y="10891"/>
                    <a:pt x="9945" y="11396"/>
                    <a:pt x="9241" y="11462"/>
                  </a:cubicBezTo>
                  <a:cubicBezTo>
                    <a:pt x="9261" y="11382"/>
                    <a:pt x="9285" y="11306"/>
                    <a:pt x="9313" y="11231"/>
                  </a:cubicBezTo>
                  <a:cubicBezTo>
                    <a:pt x="9529" y="10621"/>
                    <a:pt x="9964" y="10140"/>
                    <a:pt x="10493" y="9913"/>
                  </a:cubicBezTo>
                  <a:cubicBezTo>
                    <a:pt x="10616" y="9866"/>
                    <a:pt x="10701" y="9847"/>
                    <a:pt x="10753" y="9847"/>
                  </a:cubicBezTo>
                  <a:close/>
                  <a:moveTo>
                    <a:pt x="12807" y="12689"/>
                  </a:moveTo>
                  <a:cubicBezTo>
                    <a:pt x="12826" y="12689"/>
                    <a:pt x="12844" y="12694"/>
                    <a:pt x="12859" y="12700"/>
                  </a:cubicBezTo>
                  <a:cubicBezTo>
                    <a:pt x="13020" y="12737"/>
                    <a:pt x="13138" y="12977"/>
                    <a:pt x="13095" y="13186"/>
                  </a:cubicBezTo>
                  <a:cubicBezTo>
                    <a:pt x="13033" y="13511"/>
                    <a:pt x="12726" y="13742"/>
                    <a:pt x="12552" y="13855"/>
                  </a:cubicBezTo>
                  <a:cubicBezTo>
                    <a:pt x="12382" y="13960"/>
                    <a:pt x="12192" y="14040"/>
                    <a:pt x="11994" y="14092"/>
                  </a:cubicBezTo>
                  <a:cubicBezTo>
                    <a:pt x="11994" y="13742"/>
                    <a:pt x="12085" y="13393"/>
                    <a:pt x="12273" y="13096"/>
                  </a:cubicBezTo>
                  <a:cubicBezTo>
                    <a:pt x="12401" y="12883"/>
                    <a:pt x="12623" y="12689"/>
                    <a:pt x="12807" y="12689"/>
                  </a:cubicBezTo>
                  <a:close/>
                  <a:moveTo>
                    <a:pt x="3091" y="0"/>
                  </a:moveTo>
                  <a:cubicBezTo>
                    <a:pt x="2107" y="0"/>
                    <a:pt x="1120" y="528"/>
                    <a:pt x="639" y="1400"/>
                  </a:cubicBezTo>
                  <a:cubicBezTo>
                    <a:pt x="1" y="2551"/>
                    <a:pt x="341" y="4129"/>
                    <a:pt x="1394" y="4917"/>
                  </a:cubicBezTo>
                  <a:cubicBezTo>
                    <a:pt x="1766" y="5201"/>
                    <a:pt x="2211" y="5366"/>
                    <a:pt x="2673" y="5423"/>
                  </a:cubicBezTo>
                  <a:cubicBezTo>
                    <a:pt x="2829" y="5630"/>
                    <a:pt x="3019" y="5820"/>
                    <a:pt x="3235" y="5979"/>
                  </a:cubicBezTo>
                  <a:cubicBezTo>
                    <a:pt x="3594" y="6249"/>
                    <a:pt x="4010" y="6452"/>
                    <a:pt x="4506" y="6594"/>
                  </a:cubicBezTo>
                  <a:cubicBezTo>
                    <a:pt x="4534" y="7548"/>
                    <a:pt x="4987" y="8472"/>
                    <a:pt x="5757" y="9054"/>
                  </a:cubicBezTo>
                  <a:cubicBezTo>
                    <a:pt x="5979" y="9228"/>
                    <a:pt x="6229" y="9365"/>
                    <a:pt x="6489" y="9464"/>
                  </a:cubicBezTo>
                  <a:cubicBezTo>
                    <a:pt x="6484" y="9531"/>
                    <a:pt x="6484" y="9601"/>
                    <a:pt x="6484" y="9668"/>
                  </a:cubicBezTo>
                  <a:cubicBezTo>
                    <a:pt x="6503" y="10796"/>
                    <a:pt x="7297" y="11830"/>
                    <a:pt x="8350" y="12170"/>
                  </a:cubicBezTo>
                  <a:cubicBezTo>
                    <a:pt x="8363" y="12595"/>
                    <a:pt x="8472" y="13011"/>
                    <a:pt x="8661" y="13374"/>
                  </a:cubicBezTo>
                  <a:cubicBezTo>
                    <a:pt x="9034" y="14092"/>
                    <a:pt x="9733" y="14635"/>
                    <a:pt x="10578" y="14862"/>
                  </a:cubicBezTo>
                  <a:cubicBezTo>
                    <a:pt x="10823" y="14928"/>
                    <a:pt x="11065" y="14966"/>
                    <a:pt x="11310" y="14975"/>
                  </a:cubicBezTo>
                  <a:cubicBezTo>
                    <a:pt x="11471" y="15485"/>
                    <a:pt x="11767" y="15952"/>
                    <a:pt x="12192" y="16292"/>
                  </a:cubicBezTo>
                  <a:cubicBezTo>
                    <a:pt x="12684" y="16684"/>
                    <a:pt x="13297" y="16873"/>
                    <a:pt x="13912" y="16873"/>
                  </a:cubicBezTo>
                  <a:cubicBezTo>
                    <a:pt x="14635" y="16873"/>
                    <a:pt x="15352" y="16609"/>
                    <a:pt x="15876" y="16094"/>
                  </a:cubicBezTo>
                  <a:cubicBezTo>
                    <a:pt x="16037" y="15934"/>
                    <a:pt x="16037" y="15674"/>
                    <a:pt x="15876" y="15513"/>
                  </a:cubicBezTo>
                  <a:cubicBezTo>
                    <a:pt x="15796" y="15433"/>
                    <a:pt x="15691" y="15393"/>
                    <a:pt x="15586" y="15393"/>
                  </a:cubicBezTo>
                  <a:cubicBezTo>
                    <a:pt x="15481" y="15393"/>
                    <a:pt x="15376" y="15433"/>
                    <a:pt x="15295" y="15513"/>
                  </a:cubicBezTo>
                  <a:cubicBezTo>
                    <a:pt x="14935" y="15871"/>
                    <a:pt x="14423" y="16054"/>
                    <a:pt x="13913" y="16054"/>
                  </a:cubicBezTo>
                  <a:cubicBezTo>
                    <a:pt x="13479" y="16054"/>
                    <a:pt x="13046" y="15922"/>
                    <a:pt x="12708" y="15651"/>
                  </a:cubicBezTo>
                  <a:cubicBezTo>
                    <a:pt x="12458" y="15452"/>
                    <a:pt x="12273" y="15193"/>
                    <a:pt x="12151" y="14895"/>
                  </a:cubicBezTo>
                  <a:cubicBezTo>
                    <a:pt x="12447" y="14824"/>
                    <a:pt x="12731" y="14711"/>
                    <a:pt x="12986" y="14550"/>
                  </a:cubicBezTo>
                  <a:cubicBezTo>
                    <a:pt x="13487" y="14239"/>
                    <a:pt x="13813" y="13809"/>
                    <a:pt x="13903" y="13341"/>
                  </a:cubicBezTo>
                  <a:cubicBezTo>
                    <a:pt x="14011" y="12765"/>
                    <a:pt x="13694" y="12052"/>
                    <a:pt x="13048" y="11901"/>
                  </a:cubicBezTo>
                  <a:cubicBezTo>
                    <a:pt x="12964" y="11881"/>
                    <a:pt x="12882" y="11872"/>
                    <a:pt x="12801" y="11872"/>
                  </a:cubicBezTo>
                  <a:cubicBezTo>
                    <a:pt x="12266" y="11872"/>
                    <a:pt x="11817" y="12276"/>
                    <a:pt x="11579" y="12661"/>
                  </a:cubicBezTo>
                  <a:cubicBezTo>
                    <a:pt x="11296" y="13105"/>
                    <a:pt x="11168" y="13624"/>
                    <a:pt x="11173" y="14144"/>
                  </a:cubicBezTo>
                  <a:cubicBezTo>
                    <a:pt x="11050" y="14130"/>
                    <a:pt x="10923" y="14106"/>
                    <a:pt x="10795" y="14073"/>
                  </a:cubicBezTo>
                  <a:cubicBezTo>
                    <a:pt x="10167" y="13903"/>
                    <a:pt x="9657" y="13511"/>
                    <a:pt x="9388" y="12996"/>
                  </a:cubicBezTo>
                  <a:cubicBezTo>
                    <a:pt x="9274" y="12779"/>
                    <a:pt x="9204" y="12539"/>
                    <a:pt x="9180" y="12284"/>
                  </a:cubicBezTo>
                  <a:cubicBezTo>
                    <a:pt x="10261" y="12246"/>
                    <a:pt x="11292" y="11490"/>
                    <a:pt x="11593" y="10442"/>
                  </a:cubicBezTo>
                  <a:cubicBezTo>
                    <a:pt x="11749" y="9913"/>
                    <a:pt x="11626" y="9431"/>
                    <a:pt x="11277" y="9186"/>
                  </a:cubicBezTo>
                  <a:cubicBezTo>
                    <a:pt x="11156" y="9105"/>
                    <a:pt x="10982" y="9028"/>
                    <a:pt x="10746" y="9028"/>
                  </a:cubicBezTo>
                  <a:cubicBezTo>
                    <a:pt x="10586" y="9028"/>
                    <a:pt x="10397" y="9064"/>
                    <a:pt x="10176" y="9158"/>
                  </a:cubicBezTo>
                  <a:cubicBezTo>
                    <a:pt x="9435" y="9474"/>
                    <a:pt x="8836" y="10130"/>
                    <a:pt x="8543" y="10952"/>
                  </a:cubicBezTo>
                  <a:cubicBezTo>
                    <a:pt x="8496" y="11074"/>
                    <a:pt x="8463" y="11203"/>
                    <a:pt x="8430" y="11325"/>
                  </a:cubicBezTo>
                  <a:cubicBezTo>
                    <a:pt x="7797" y="11042"/>
                    <a:pt x="7319" y="10376"/>
                    <a:pt x="7306" y="9668"/>
                  </a:cubicBezTo>
                  <a:lnTo>
                    <a:pt x="7306" y="9668"/>
                  </a:lnTo>
                  <a:cubicBezTo>
                    <a:pt x="7429" y="9682"/>
                    <a:pt x="7552" y="9689"/>
                    <a:pt x="7676" y="9689"/>
                  </a:cubicBezTo>
                  <a:cubicBezTo>
                    <a:pt x="8190" y="9689"/>
                    <a:pt x="8705" y="9570"/>
                    <a:pt x="9167" y="9322"/>
                  </a:cubicBezTo>
                  <a:cubicBezTo>
                    <a:pt x="9581" y="9101"/>
                    <a:pt x="9865" y="8818"/>
                    <a:pt x="10011" y="8478"/>
                  </a:cubicBezTo>
                  <a:cubicBezTo>
                    <a:pt x="10224" y="7991"/>
                    <a:pt x="10096" y="7424"/>
                    <a:pt x="9709" y="7132"/>
                  </a:cubicBezTo>
                  <a:cubicBezTo>
                    <a:pt x="9522" y="6992"/>
                    <a:pt x="9287" y="6919"/>
                    <a:pt x="9019" y="6919"/>
                  </a:cubicBezTo>
                  <a:cubicBezTo>
                    <a:pt x="8882" y="6919"/>
                    <a:pt x="8737" y="6938"/>
                    <a:pt x="8585" y="6977"/>
                  </a:cubicBezTo>
                  <a:cubicBezTo>
                    <a:pt x="7712" y="7188"/>
                    <a:pt x="7003" y="7845"/>
                    <a:pt x="6678" y="8653"/>
                  </a:cubicBezTo>
                  <a:cubicBezTo>
                    <a:pt x="6526" y="8586"/>
                    <a:pt x="6380" y="8501"/>
                    <a:pt x="6249" y="8402"/>
                  </a:cubicBezTo>
                  <a:cubicBezTo>
                    <a:pt x="5743" y="8015"/>
                    <a:pt x="5412" y="7406"/>
                    <a:pt x="5342" y="6768"/>
                  </a:cubicBezTo>
                  <a:lnTo>
                    <a:pt x="5342" y="6768"/>
                  </a:lnTo>
                  <a:cubicBezTo>
                    <a:pt x="5360" y="6773"/>
                    <a:pt x="5379" y="6773"/>
                    <a:pt x="5399" y="6778"/>
                  </a:cubicBezTo>
                  <a:cubicBezTo>
                    <a:pt x="5558" y="6798"/>
                    <a:pt x="5738" y="6815"/>
                    <a:pt x="5928" y="6815"/>
                  </a:cubicBezTo>
                  <a:cubicBezTo>
                    <a:pt x="6195" y="6815"/>
                    <a:pt x="6480" y="6781"/>
                    <a:pt x="6753" y="6674"/>
                  </a:cubicBezTo>
                  <a:cubicBezTo>
                    <a:pt x="7310" y="6456"/>
                    <a:pt x="7683" y="5951"/>
                    <a:pt x="7683" y="5423"/>
                  </a:cubicBezTo>
                  <a:cubicBezTo>
                    <a:pt x="7683" y="5055"/>
                    <a:pt x="7500" y="4704"/>
                    <a:pt x="7173" y="4469"/>
                  </a:cubicBezTo>
                  <a:cubicBezTo>
                    <a:pt x="6915" y="4278"/>
                    <a:pt x="6597" y="4177"/>
                    <a:pt x="6287" y="4177"/>
                  </a:cubicBezTo>
                  <a:cubicBezTo>
                    <a:pt x="6149" y="4177"/>
                    <a:pt x="6014" y="4197"/>
                    <a:pt x="5885" y="4237"/>
                  </a:cubicBezTo>
                  <a:cubicBezTo>
                    <a:pt x="5271" y="4431"/>
                    <a:pt x="4784" y="5011"/>
                    <a:pt x="4591" y="5767"/>
                  </a:cubicBezTo>
                  <a:cubicBezTo>
                    <a:pt x="4270" y="5659"/>
                    <a:pt x="3991" y="5521"/>
                    <a:pt x="3755" y="5347"/>
                  </a:cubicBezTo>
                  <a:cubicBezTo>
                    <a:pt x="4218" y="5229"/>
                    <a:pt x="4643" y="4998"/>
                    <a:pt x="4983" y="4658"/>
                  </a:cubicBezTo>
                  <a:cubicBezTo>
                    <a:pt x="5233" y="4403"/>
                    <a:pt x="5399" y="4129"/>
                    <a:pt x="5469" y="3845"/>
                  </a:cubicBezTo>
                  <a:cubicBezTo>
                    <a:pt x="5578" y="3416"/>
                    <a:pt x="5464" y="2958"/>
                    <a:pt x="5148" y="2585"/>
                  </a:cubicBezTo>
                  <a:cubicBezTo>
                    <a:pt x="4837" y="2212"/>
                    <a:pt x="4376" y="1995"/>
                    <a:pt x="3927" y="1995"/>
                  </a:cubicBezTo>
                  <a:cubicBezTo>
                    <a:pt x="3892" y="1995"/>
                    <a:pt x="3856" y="1997"/>
                    <a:pt x="3821" y="1999"/>
                  </a:cubicBezTo>
                  <a:cubicBezTo>
                    <a:pt x="2947" y="2065"/>
                    <a:pt x="2197" y="2887"/>
                    <a:pt x="2145" y="3826"/>
                  </a:cubicBezTo>
                  <a:cubicBezTo>
                    <a:pt x="2135" y="4035"/>
                    <a:pt x="2154" y="4242"/>
                    <a:pt x="2206" y="4449"/>
                  </a:cubicBezTo>
                  <a:cubicBezTo>
                    <a:pt x="2093" y="4403"/>
                    <a:pt x="1984" y="4336"/>
                    <a:pt x="1885" y="4261"/>
                  </a:cubicBezTo>
                  <a:cubicBezTo>
                    <a:pt x="1158" y="3718"/>
                    <a:pt x="917" y="2590"/>
                    <a:pt x="1356" y="1796"/>
                  </a:cubicBezTo>
                  <a:cubicBezTo>
                    <a:pt x="1690" y="1193"/>
                    <a:pt x="2399" y="822"/>
                    <a:pt x="3091" y="822"/>
                  </a:cubicBezTo>
                  <a:cubicBezTo>
                    <a:pt x="3309" y="822"/>
                    <a:pt x="3525" y="858"/>
                    <a:pt x="3727" y="936"/>
                  </a:cubicBezTo>
                  <a:cubicBezTo>
                    <a:pt x="3776" y="955"/>
                    <a:pt x="3826" y="964"/>
                    <a:pt x="3875" y="964"/>
                  </a:cubicBezTo>
                  <a:cubicBezTo>
                    <a:pt x="4039" y="964"/>
                    <a:pt x="4193" y="865"/>
                    <a:pt x="4255" y="701"/>
                  </a:cubicBezTo>
                  <a:cubicBezTo>
                    <a:pt x="4340" y="493"/>
                    <a:pt x="4231" y="252"/>
                    <a:pt x="4024" y="171"/>
                  </a:cubicBezTo>
                  <a:cubicBezTo>
                    <a:pt x="3725" y="55"/>
                    <a:pt x="3408" y="0"/>
                    <a:pt x="30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20"/>
            <p:cNvSpPr/>
            <p:nvPr/>
          </p:nvSpPr>
          <p:spPr>
            <a:xfrm>
              <a:off x="-2300925" y="3932275"/>
              <a:ext cx="74025" cy="57725"/>
            </a:xfrm>
            <a:custGeom>
              <a:avLst/>
              <a:gdLst/>
              <a:ahLst/>
              <a:cxnLst/>
              <a:rect l="l" t="t" r="r" b="b"/>
              <a:pathLst>
                <a:path w="2961" h="2309" extrusionOk="0">
                  <a:moveTo>
                    <a:pt x="1176" y="1"/>
                  </a:moveTo>
                  <a:cubicBezTo>
                    <a:pt x="808" y="1"/>
                    <a:pt x="481" y="148"/>
                    <a:pt x="306" y="432"/>
                  </a:cubicBezTo>
                  <a:cubicBezTo>
                    <a:pt x="0" y="923"/>
                    <a:pt x="278" y="1650"/>
                    <a:pt x="925" y="2051"/>
                  </a:cubicBezTo>
                  <a:cubicBezTo>
                    <a:pt x="1206" y="2225"/>
                    <a:pt x="1511" y="2309"/>
                    <a:pt x="1790" y="2309"/>
                  </a:cubicBezTo>
                  <a:cubicBezTo>
                    <a:pt x="2157" y="2309"/>
                    <a:pt x="2482" y="2163"/>
                    <a:pt x="2653" y="1881"/>
                  </a:cubicBezTo>
                  <a:cubicBezTo>
                    <a:pt x="2960" y="1385"/>
                    <a:pt x="2681" y="659"/>
                    <a:pt x="2034" y="256"/>
                  </a:cubicBezTo>
                  <a:cubicBezTo>
                    <a:pt x="1755" y="84"/>
                    <a:pt x="1454" y="1"/>
                    <a:pt x="1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20"/>
            <p:cNvSpPr/>
            <p:nvPr/>
          </p:nvSpPr>
          <p:spPr>
            <a:xfrm>
              <a:off x="-2391600" y="3995500"/>
              <a:ext cx="64925" cy="64700"/>
            </a:xfrm>
            <a:custGeom>
              <a:avLst/>
              <a:gdLst/>
              <a:ahLst/>
              <a:cxnLst/>
              <a:rect l="l" t="t" r="r" b="b"/>
              <a:pathLst>
                <a:path w="2597" h="2588" extrusionOk="0">
                  <a:moveTo>
                    <a:pt x="1021" y="1"/>
                  </a:moveTo>
                  <a:cubicBezTo>
                    <a:pt x="854" y="1"/>
                    <a:pt x="693" y="44"/>
                    <a:pt x="553" y="135"/>
                  </a:cubicBezTo>
                  <a:cubicBezTo>
                    <a:pt x="62" y="447"/>
                    <a:pt x="1" y="1227"/>
                    <a:pt x="415" y="1864"/>
                  </a:cubicBezTo>
                  <a:cubicBezTo>
                    <a:pt x="709" y="2322"/>
                    <a:pt x="1165" y="2588"/>
                    <a:pt x="1581" y="2588"/>
                  </a:cubicBezTo>
                  <a:cubicBezTo>
                    <a:pt x="1748" y="2588"/>
                    <a:pt x="1909" y="2545"/>
                    <a:pt x="2050" y="2454"/>
                  </a:cubicBezTo>
                  <a:cubicBezTo>
                    <a:pt x="2536" y="2138"/>
                    <a:pt x="2597" y="1364"/>
                    <a:pt x="2187" y="721"/>
                  </a:cubicBezTo>
                  <a:cubicBezTo>
                    <a:pt x="1891" y="264"/>
                    <a:pt x="1435" y="1"/>
                    <a:pt x="10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53" name="Google Shape;453;p20"/>
          <p:cNvSpPr txBox="1"/>
          <p:nvPr/>
        </p:nvSpPr>
        <p:spPr>
          <a:xfrm rot="21024845">
            <a:off x="2450408" y="877035"/>
            <a:ext cx="2409552" cy="34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378">
              <a:buClr>
                <a:srgbClr val="000000"/>
              </a:buClr>
            </a:pPr>
            <a:r>
              <a:rPr lang="en" sz="3300" kern="0" dirty="0">
                <a:solidFill>
                  <a:srgbClr val="8F357D"/>
                </a:solidFill>
                <a:latin typeface="#9Slide07 SVNPosterizer KG Inli" panose="02000503000000020003" pitchFamily="2" charset="0"/>
                <a:ea typeface="Odibee Sans"/>
                <a:cs typeface="Odibee Sans"/>
                <a:sym typeface="Odibee Sans"/>
              </a:rPr>
              <a:t>TOÁN</a:t>
            </a:r>
            <a:endParaRPr sz="2600" kern="0" dirty="0">
              <a:solidFill>
                <a:srgbClr val="F95858"/>
              </a:solidFill>
              <a:latin typeface="#9Slide07 SVNPosterizer KG Inli" panose="02000503000000020003" pitchFamily="2" charset="0"/>
              <a:ea typeface="Odibee Sans"/>
              <a:cs typeface="Odibee Sans"/>
              <a:sym typeface="Odibee Sans"/>
            </a:endParaRPr>
          </a:p>
        </p:txBody>
      </p:sp>
      <p:pic>
        <p:nvPicPr>
          <p:cNvPr id="221" name="图片 7">
            <a:extLst>
              <a:ext uri="{FF2B5EF4-FFF2-40B4-BE49-F238E27FC236}">
                <a16:creationId xmlns:a16="http://schemas.microsoft.com/office/drawing/2014/main" xmlns="" id="{FD2CE3C3-2F3E-466D-AB2F-FB47AE9D02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7" t="25408" r="59513" b="54148"/>
          <a:stretch/>
        </p:blipFill>
        <p:spPr>
          <a:xfrm rot="2310700">
            <a:off x="6912413" y="1458815"/>
            <a:ext cx="1122722" cy="8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6964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" grpId="0" animBg="1"/>
      <p:bldP spid="304" grpId="0"/>
      <p:bldP spid="305" grpId="0" build="p"/>
      <p:bldP spid="439" grpId="0" animBg="1"/>
      <p:bldP spid="45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3" name="Google Shape;1493;p40"/>
          <p:cNvSpPr/>
          <p:nvPr/>
        </p:nvSpPr>
        <p:spPr>
          <a:xfrm>
            <a:off x="1709414" y="3103526"/>
            <a:ext cx="6445165" cy="2090943"/>
          </a:xfrm>
          <a:custGeom>
            <a:avLst/>
            <a:gdLst/>
            <a:ahLst/>
            <a:cxnLst/>
            <a:rect l="l" t="t" r="r" b="b"/>
            <a:pathLst>
              <a:path w="35450" h="5768" extrusionOk="0">
                <a:moveTo>
                  <a:pt x="1" y="1"/>
                </a:moveTo>
                <a:cubicBezTo>
                  <a:pt x="1" y="1"/>
                  <a:pt x="83" y="1069"/>
                  <a:pt x="840" y="1565"/>
                </a:cubicBezTo>
                <a:cubicBezTo>
                  <a:pt x="1594" y="2064"/>
                  <a:pt x="996" y="2775"/>
                  <a:pt x="1082" y="3347"/>
                </a:cubicBezTo>
                <a:cubicBezTo>
                  <a:pt x="1165" y="3916"/>
                  <a:pt x="1651" y="4558"/>
                  <a:pt x="1988" y="4911"/>
                </a:cubicBezTo>
                <a:cubicBezTo>
                  <a:pt x="2322" y="5268"/>
                  <a:pt x="2659" y="5768"/>
                  <a:pt x="2659" y="5768"/>
                </a:cubicBezTo>
                <a:lnTo>
                  <a:pt x="34559" y="5768"/>
                </a:lnTo>
                <a:cubicBezTo>
                  <a:pt x="34559" y="5768"/>
                  <a:pt x="35132" y="5371"/>
                  <a:pt x="35257" y="4395"/>
                </a:cubicBezTo>
                <a:cubicBezTo>
                  <a:pt x="35449" y="2884"/>
                  <a:pt x="34930" y="3016"/>
                  <a:pt x="34999" y="2279"/>
                </a:cubicBezTo>
                <a:cubicBezTo>
                  <a:pt x="35098" y="1151"/>
                  <a:pt x="34880" y="712"/>
                  <a:pt x="3504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94" name="Google Shape;1494;p40"/>
          <p:cNvSpPr/>
          <p:nvPr/>
        </p:nvSpPr>
        <p:spPr>
          <a:xfrm rot="-8603968">
            <a:off x="1624155" y="4702507"/>
            <a:ext cx="1395677" cy="473280"/>
          </a:xfrm>
          <a:custGeom>
            <a:avLst/>
            <a:gdLst/>
            <a:ahLst/>
            <a:cxnLst/>
            <a:rect l="l" t="t" r="r" b="b"/>
            <a:pathLst>
              <a:path w="9177" h="3112" extrusionOk="0">
                <a:moveTo>
                  <a:pt x="9011" y="1"/>
                </a:moveTo>
                <a:lnTo>
                  <a:pt x="1" y="655"/>
                </a:lnTo>
                <a:lnTo>
                  <a:pt x="1" y="682"/>
                </a:lnTo>
                <a:lnTo>
                  <a:pt x="34" y="728"/>
                </a:lnTo>
                <a:lnTo>
                  <a:pt x="7" y="741"/>
                </a:lnTo>
                <a:lnTo>
                  <a:pt x="7" y="758"/>
                </a:lnTo>
                <a:lnTo>
                  <a:pt x="106" y="821"/>
                </a:lnTo>
                <a:lnTo>
                  <a:pt x="14" y="827"/>
                </a:lnTo>
                <a:lnTo>
                  <a:pt x="109" y="867"/>
                </a:lnTo>
                <a:lnTo>
                  <a:pt x="57" y="897"/>
                </a:lnTo>
                <a:lnTo>
                  <a:pt x="117" y="940"/>
                </a:lnTo>
                <a:lnTo>
                  <a:pt x="63" y="986"/>
                </a:lnTo>
                <a:lnTo>
                  <a:pt x="120" y="1022"/>
                </a:lnTo>
                <a:cubicBezTo>
                  <a:pt x="120" y="1022"/>
                  <a:pt x="60" y="1042"/>
                  <a:pt x="67" y="1055"/>
                </a:cubicBezTo>
                <a:cubicBezTo>
                  <a:pt x="77" y="1068"/>
                  <a:pt x="126" y="1112"/>
                  <a:pt x="126" y="1112"/>
                </a:cubicBezTo>
                <a:lnTo>
                  <a:pt x="86" y="1128"/>
                </a:lnTo>
                <a:lnTo>
                  <a:pt x="109" y="1181"/>
                </a:lnTo>
                <a:lnTo>
                  <a:pt x="100" y="1227"/>
                </a:lnTo>
                <a:lnTo>
                  <a:pt x="126" y="1297"/>
                </a:lnTo>
                <a:lnTo>
                  <a:pt x="113" y="1419"/>
                </a:lnTo>
                <a:lnTo>
                  <a:pt x="159" y="1541"/>
                </a:lnTo>
                <a:lnTo>
                  <a:pt x="143" y="1660"/>
                </a:lnTo>
                <a:lnTo>
                  <a:pt x="176" y="1782"/>
                </a:lnTo>
                <a:lnTo>
                  <a:pt x="140" y="2014"/>
                </a:lnTo>
                <a:lnTo>
                  <a:pt x="209" y="2246"/>
                </a:lnTo>
                <a:lnTo>
                  <a:pt x="179" y="2394"/>
                </a:lnTo>
                <a:lnTo>
                  <a:pt x="216" y="2563"/>
                </a:lnTo>
                <a:lnTo>
                  <a:pt x="216" y="2705"/>
                </a:lnTo>
                <a:lnTo>
                  <a:pt x="248" y="2788"/>
                </a:lnTo>
                <a:cubicBezTo>
                  <a:pt x="248" y="2788"/>
                  <a:pt x="202" y="2805"/>
                  <a:pt x="216" y="2814"/>
                </a:cubicBezTo>
                <a:cubicBezTo>
                  <a:pt x="225" y="2824"/>
                  <a:pt x="265" y="2861"/>
                  <a:pt x="255" y="2874"/>
                </a:cubicBezTo>
                <a:cubicBezTo>
                  <a:pt x="248" y="2890"/>
                  <a:pt x="213" y="3026"/>
                  <a:pt x="213" y="3026"/>
                </a:cubicBezTo>
                <a:lnTo>
                  <a:pt x="272" y="3052"/>
                </a:lnTo>
                <a:lnTo>
                  <a:pt x="228" y="3076"/>
                </a:lnTo>
                <a:lnTo>
                  <a:pt x="239" y="3112"/>
                </a:lnTo>
                <a:lnTo>
                  <a:pt x="9177" y="2461"/>
                </a:lnTo>
                <a:lnTo>
                  <a:pt x="9038" y="2368"/>
                </a:lnTo>
                <a:lnTo>
                  <a:pt x="9094" y="2252"/>
                </a:lnTo>
                <a:lnTo>
                  <a:pt x="8958" y="2143"/>
                </a:lnTo>
                <a:lnTo>
                  <a:pt x="9097" y="2044"/>
                </a:lnTo>
                <a:lnTo>
                  <a:pt x="8946" y="1935"/>
                </a:lnTo>
                <a:cubicBezTo>
                  <a:pt x="8946" y="1935"/>
                  <a:pt x="9081" y="1782"/>
                  <a:pt x="9101" y="1759"/>
                </a:cubicBezTo>
                <a:cubicBezTo>
                  <a:pt x="9124" y="1736"/>
                  <a:pt x="8992" y="1620"/>
                  <a:pt x="8992" y="1620"/>
                </a:cubicBezTo>
                <a:lnTo>
                  <a:pt x="9081" y="1532"/>
                </a:lnTo>
                <a:lnTo>
                  <a:pt x="8935" y="1290"/>
                </a:lnTo>
                <a:lnTo>
                  <a:pt x="9097" y="1164"/>
                </a:lnTo>
                <a:lnTo>
                  <a:pt x="9061" y="691"/>
                </a:lnTo>
                <a:lnTo>
                  <a:pt x="8879" y="513"/>
                </a:lnTo>
                <a:lnTo>
                  <a:pt x="9038" y="341"/>
                </a:lnTo>
                <a:lnTo>
                  <a:pt x="9028" y="228"/>
                </a:lnTo>
                <a:lnTo>
                  <a:pt x="8859" y="242"/>
                </a:lnTo>
                <a:lnTo>
                  <a:pt x="8859" y="242"/>
                </a:lnTo>
                <a:lnTo>
                  <a:pt x="9011" y="1"/>
                </a:lnTo>
                <a:close/>
              </a:path>
            </a:pathLst>
          </a:custGeom>
          <a:solidFill>
            <a:schemeClr val="dk1">
              <a:alpha val="15109"/>
            </a:schemeClr>
          </a:solidFill>
          <a:ln>
            <a:noFill/>
          </a:ln>
          <a:effectLst>
            <a:outerShdw blurRad="28575" dist="19050" dir="19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497" name="Google Shape;1497;p40"/>
          <p:cNvGrpSpPr/>
          <p:nvPr/>
        </p:nvGrpSpPr>
        <p:grpSpPr>
          <a:xfrm>
            <a:off x="8301176" y="843199"/>
            <a:ext cx="404657" cy="1808340"/>
            <a:chOff x="8574475" y="-14051"/>
            <a:chExt cx="404657" cy="1808340"/>
          </a:xfrm>
        </p:grpSpPr>
        <p:sp>
          <p:nvSpPr>
            <p:cNvPr id="1498" name="Google Shape;1498;p40"/>
            <p:cNvSpPr/>
            <p:nvPr/>
          </p:nvSpPr>
          <p:spPr>
            <a:xfrm>
              <a:off x="8574475" y="-14051"/>
              <a:ext cx="404657" cy="1808340"/>
            </a:xfrm>
            <a:custGeom>
              <a:avLst/>
              <a:gdLst/>
              <a:ahLst/>
              <a:cxnLst/>
              <a:rect l="l" t="t" r="r" b="b"/>
              <a:pathLst>
                <a:path w="8244" h="36841" extrusionOk="0">
                  <a:moveTo>
                    <a:pt x="0" y="0"/>
                  </a:moveTo>
                  <a:lnTo>
                    <a:pt x="0" y="36840"/>
                  </a:lnTo>
                  <a:lnTo>
                    <a:pt x="4124" y="32829"/>
                  </a:lnTo>
                  <a:lnTo>
                    <a:pt x="8244" y="36840"/>
                  </a:lnTo>
                  <a:lnTo>
                    <a:pt x="82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40"/>
            <p:cNvSpPr/>
            <p:nvPr/>
          </p:nvSpPr>
          <p:spPr>
            <a:xfrm>
              <a:off x="8804287" y="-14051"/>
              <a:ext cx="174841" cy="270409"/>
            </a:xfrm>
            <a:custGeom>
              <a:avLst/>
              <a:gdLst/>
              <a:ahLst/>
              <a:cxnLst/>
              <a:rect l="l" t="t" r="r" b="b"/>
              <a:pathLst>
                <a:path w="3562" h="5509" extrusionOk="0">
                  <a:moveTo>
                    <a:pt x="1" y="0"/>
                  </a:moveTo>
                  <a:lnTo>
                    <a:pt x="3562" y="5509"/>
                  </a:lnTo>
                  <a:lnTo>
                    <a:pt x="3562" y="3826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40"/>
            <p:cNvSpPr/>
            <p:nvPr/>
          </p:nvSpPr>
          <p:spPr>
            <a:xfrm>
              <a:off x="8574475" y="1712730"/>
              <a:ext cx="32494" cy="81530"/>
            </a:xfrm>
            <a:custGeom>
              <a:avLst/>
              <a:gdLst/>
              <a:ahLst/>
              <a:cxnLst/>
              <a:rect l="l" t="t" r="r" b="b"/>
              <a:pathLst>
                <a:path w="662" h="1661" extrusionOk="0">
                  <a:moveTo>
                    <a:pt x="0" y="1"/>
                  </a:moveTo>
                  <a:lnTo>
                    <a:pt x="0" y="1660"/>
                  </a:lnTo>
                  <a:lnTo>
                    <a:pt x="662" y="10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40"/>
            <p:cNvSpPr/>
            <p:nvPr/>
          </p:nvSpPr>
          <p:spPr>
            <a:xfrm>
              <a:off x="8629302" y="-14051"/>
              <a:ext cx="349829" cy="541015"/>
            </a:xfrm>
            <a:custGeom>
              <a:avLst/>
              <a:gdLst/>
              <a:ahLst/>
              <a:cxnLst/>
              <a:rect l="l" t="t" r="r" b="b"/>
              <a:pathLst>
                <a:path w="7127" h="11022" extrusionOk="0">
                  <a:moveTo>
                    <a:pt x="1" y="0"/>
                  </a:moveTo>
                  <a:lnTo>
                    <a:pt x="7127" y="11021"/>
                  </a:lnTo>
                  <a:lnTo>
                    <a:pt x="7127" y="9338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40"/>
            <p:cNvSpPr/>
            <p:nvPr/>
          </p:nvSpPr>
          <p:spPr>
            <a:xfrm>
              <a:off x="8574475" y="89173"/>
              <a:ext cx="404657" cy="708346"/>
            </a:xfrm>
            <a:custGeom>
              <a:avLst/>
              <a:gdLst/>
              <a:ahLst/>
              <a:cxnLst/>
              <a:rect l="l" t="t" r="r" b="b"/>
              <a:pathLst>
                <a:path w="8244" h="14431" extrusionOk="0">
                  <a:moveTo>
                    <a:pt x="0" y="1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40"/>
            <p:cNvSpPr/>
            <p:nvPr/>
          </p:nvSpPr>
          <p:spPr>
            <a:xfrm>
              <a:off x="8574475" y="1171430"/>
              <a:ext cx="399306" cy="617637"/>
            </a:xfrm>
            <a:custGeom>
              <a:avLst/>
              <a:gdLst/>
              <a:ahLst/>
              <a:cxnLst/>
              <a:rect l="l" t="t" r="r" b="b"/>
              <a:pathLst>
                <a:path w="8135" h="12583" extrusionOk="0">
                  <a:moveTo>
                    <a:pt x="0" y="1"/>
                  </a:moveTo>
                  <a:lnTo>
                    <a:pt x="0" y="1687"/>
                  </a:lnTo>
                  <a:lnTo>
                    <a:pt x="5199" y="9722"/>
                  </a:lnTo>
                  <a:lnTo>
                    <a:pt x="8135" y="125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40"/>
            <p:cNvSpPr/>
            <p:nvPr/>
          </p:nvSpPr>
          <p:spPr>
            <a:xfrm>
              <a:off x="8574475" y="1442178"/>
              <a:ext cx="139794" cy="248076"/>
            </a:xfrm>
            <a:custGeom>
              <a:avLst/>
              <a:gdLst/>
              <a:ahLst/>
              <a:cxnLst/>
              <a:rect l="l" t="t" r="r" b="b"/>
              <a:pathLst>
                <a:path w="2848" h="5054" extrusionOk="0">
                  <a:moveTo>
                    <a:pt x="0" y="0"/>
                  </a:moveTo>
                  <a:lnTo>
                    <a:pt x="0" y="1684"/>
                  </a:lnTo>
                  <a:lnTo>
                    <a:pt x="2180" y="5053"/>
                  </a:lnTo>
                  <a:lnTo>
                    <a:pt x="2847" y="44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40"/>
            <p:cNvSpPr/>
            <p:nvPr/>
          </p:nvSpPr>
          <p:spPr>
            <a:xfrm>
              <a:off x="8574475" y="900878"/>
              <a:ext cx="404657" cy="708542"/>
            </a:xfrm>
            <a:custGeom>
              <a:avLst/>
              <a:gdLst/>
              <a:ahLst/>
              <a:cxnLst/>
              <a:rect l="l" t="t" r="r" b="b"/>
              <a:pathLst>
                <a:path w="8244" h="14435" extrusionOk="0">
                  <a:moveTo>
                    <a:pt x="0" y="0"/>
                  </a:moveTo>
                  <a:lnTo>
                    <a:pt x="0" y="1687"/>
                  </a:lnTo>
                  <a:lnTo>
                    <a:pt x="8244" y="14434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40"/>
            <p:cNvSpPr/>
            <p:nvPr/>
          </p:nvSpPr>
          <p:spPr>
            <a:xfrm>
              <a:off x="8574475" y="359725"/>
              <a:ext cx="404657" cy="708395"/>
            </a:xfrm>
            <a:custGeom>
              <a:avLst/>
              <a:gdLst/>
              <a:ahLst/>
              <a:cxnLst/>
              <a:rect l="l" t="t" r="r" b="b"/>
              <a:pathLst>
                <a:path w="8244" h="14432" extrusionOk="0">
                  <a:moveTo>
                    <a:pt x="0" y="0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40"/>
            <p:cNvSpPr/>
            <p:nvPr/>
          </p:nvSpPr>
          <p:spPr>
            <a:xfrm>
              <a:off x="8574475" y="630277"/>
              <a:ext cx="404657" cy="708591"/>
            </a:xfrm>
            <a:custGeom>
              <a:avLst/>
              <a:gdLst/>
              <a:ahLst/>
              <a:cxnLst/>
              <a:rect l="l" t="t" r="r" b="b"/>
              <a:pathLst>
                <a:path w="8244" h="14436" extrusionOk="0">
                  <a:moveTo>
                    <a:pt x="0" y="1"/>
                  </a:moveTo>
                  <a:lnTo>
                    <a:pt x="0" y="1684"/>
                  </a:lnTo>
                  <a:lnTo>
                    <a:pt x="8244" y="14435"/>
                  </a:lnTo>
                  <a:lnTo>
                    <a:pt x="8244" y="1274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508" name="Google Shape;1508;p40"/>
          <p:cNvSpPr/>
          <p:nvPr/>
        </p:nvSpPr>
        <p:spPr>
          <a:xfrm rot="639960">
            <a:off x="4392217" y="5023775"/>
            <a:ext cx="404651" cy="369713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509" name="Google Shape;1509;p40"/>
          <p:cNvGrpSpPr/>
          <p:nvPr/>
        </p:nvGrpSpPr>
        <p:grpSpPr>
          <a:xfrm rot="-616622">
            <a:off x="4252775" y="1866389"/>
            <a:ext cx="1080711" cy="1299803"/>
            <a:chOff x="3368409" y="1154615"/>
            <a:chExt cx="994364" cy="1195950"/>
          </a:xfrm>
        </p:grpSpPr>
        <p:sp>
          <p:nvSpPr>
            <p:cNvPr id="1510" name="Google Shape;1510;p40"/>
            <p:cNvSpPr/>
            <p:nvPr/>
          </p:nvSpPr>
          <p:spPr>
            <a:xfrm>
              <a:off x="3368409" y="1154615"/>
              <a:ext cx="994364" cy="1195950"/>
            </a:xfrm>
            <a:custGeom>
              <a:avLst/>
              <a:gdLst/>
              <a:ahLst/>
              <a:cxnLst/>
              <a:rect l="l" t="t" r="r" b="b"/>
              <a:pathLst>
                <a:path w="18320" h="22034" extrusionOk="0">
                  <a:moveTo>
                    <a:pt x="7644" y="8528"/>
                  </a:moveTo>
                  <a:cubicBezTo>
                    <a:pt x="7680" y="8541"/>
                    <a:pt x="7720" y="8565"/>
                    <a:pt x="7750" y="8604"/>
                  </a:cubicBezTo>
                  <a:lnTo>
                    <a:pt x="7773" y="8640"/>
                  </a:lnTo>
                  <a:cubicBezTo>
                    <a:pt x="7773" y="8644"/>
                    <a:pt x="7777" y="8648"/>
                    <a:pt x="7777" y="8648"/>
                  </a:cubicBezTo>
                  <a:cubicBezTo>
                    <a:pt x="7809" y="8717"/>
                    <a:pt x="7872" y="8930"/>
                    <a:pt x="7773" y="9394"/>
                  </a:cubicBezTo>
                  <a:cubicBezTo>
                    <a:pt x="7760" y="9451"/>
                    <a:pt x="7746" y="9504"/>
                    <a:pt x="7733" y="9557"/>
                  </a:cubicBezTo>
                  <a:cubicBezTo>
                    <a:pt x="7723" y="9457"/>
                    <a:pt x="7710" y="9362"/>
                    <a:pt x="7697" y="9269"/>
                  </a:cubicBezTo>
                  <a:cubicBezTo>
                    <a:pt x="7667" y="9029"/>
                    <a:pt x="7627" y="8730"/>
                    <a:pt x="7620" y="8528"/>
                  </a:cubicBezTo>
                  <a:close/>
                  <a:moveTo>
                    <a:pt x="9101" y="0"/>
                  </a:moveTo>
                  <a:cubicBezTo>
                    <a:pt x="8697" y="0"/>
                    <a:pt x="8282" y="24"/>
                    <a:pt x="7860" y="71"/>
                  </a:cubicBezTo>
                  <a:cubicBezTo>
                    <a:pt x="7803" y="78"/>
                    <a:pt x="7740" y="84"/>
                    <a:pt x="7673" y="95"/>
                  </a:cubicBezTo>
                  <a:lnTo>
                    <a:pt x="7647" y="98"/>
                  </a:lnTo>
                  <a:cubicBezTo>
                    <a:pt x="7487" y="118"/>
                    <a:pt x="7341" y="141"/>
                    <a:pt x="7199" y="167"/>
                  </a:cubicBezTo>
                  <a:cubicBezTo>
                    <a:pt x="7039" y="197"/>
                    <a:pt x="6873" y="234"/>
                    <a:pt x="6710" y="274"/>
                  </a:cubicBezTo>
                  <a:lnTo>
                    <a:pt x="6697" y="277"/>
                  </a:lnTo>
                  <a:cubicBezTo>
                    <a:pt x="6644" y="287"/>
                    <a:pt x="6591" y="300"/>
                    <a:pt x="6537" y="314"/>
                  </a:cubicBezTo>
                  <a:cubicBezTo>
                    <a:pt x="6524" y="317"/>
                    <a:pt x="6511" y="323"/>
                    <a:pt x="6497" y="327"/>
                  </a:cubicBezTo>
                  <a:cubicBezTo>
                    <a:pt x="6451" y="337"/>
                    <a:pt x="6405" y="350"/>
                    <a:pt x="6358" y="363"/>
                  </a:cubicBezTo>
                  <a:lnTo>
                    <a:pt x="6348" y="366"/>
                  </a:lnTo>
                  <a:cubicBezTo>
                    <a:pt x="6338" y="370"/>
                    <a:pt x="6328" y="374"/>
                    <a:pt x="6318" y="377"/>
                  </a:cubicBezTo>
                  <a:cubicBezTo>
                    <a:pt x="6258" y="393"/>
                    <a:pt x="6205" y="406"/>
                    <a:pt x="6152" y="423"/>
                  </a:cubicBezTo>
                  <a:cubicBezTo>
                    <a:pt x="6139" y="429"/>
                    <a:pt x="6126" y="433"/>
                    <a:pt x="6112" y="437"/>
                  </a:cubicBezTo>
                  <a:lnTo>
                    <a:pt x="6095" y="440"/>
                  </a:lnTo>
                  <a:cubicBezTo>
                    <a:pt x="6059" y="453"/>
                    <a:pt x="6023" y="466"/>
                    <a:pt x="5986" y="476"/>
                  </a:cubicBezTo>
                  <a:cubicBezTo>
                    <a:pt x="5959" y="486"/>
                    <a:pt x="5936" y="493"/>
                    <a:pt x="5910" y="503"/>
                  </a:cubicBezTo>
                  <a:cubicBezTo>
                    <a:pt x="5879" y="513"/>
                    <a:pt x="5850" y="523"/>
                    <a:pt x="5816" y="533"/>
                  </a:cubicBezTo>
                  <a:cubicBezTo>
                    <a:pt x="5793" y="543"/>
                    <a:pt x="5767" y="553"/>
                    <a:pt x="5740" y="559"/>
                  </a:cubicBezTo>
                  <a:cubicBezTo>
                    <a:pt x="5707" y="573"/>
                    <a:pt x="5677" y="582"/>
                    <a:pt x="5647" y="596"/>
                  </a:cubicBezTo>
                  <a:lnTo>
                    <a:pt x="5628" y="602"/>
                  </a:lnTo>
                  <a:cubicBezTo>
                    <a:pt x="5608" y="609"/>
                    <a:pt x="5588" y="616"/>
                    <a:pt x="5568" y="622"/>
                  </a:cubicBezTo>
                  <a:cubicBezTo>
                    <a:pt x="5521" y="642"/>
                    <a:pt x="5471" y="662"/>
                    <a:pt x="5425" y="679"/>
                  </a:cubicBezTo>
                  <a:cubicBezTo>
                    <a:pt x="5405" y="688"/>
                    <a:pt x="5385" y="696"/>
                    <a:pt x="5368" y="702"/>
                  </a:cubicBezTo>
                  <a:lnTo>
                    <a:pt x="5352" y="708"/>
                  </a:lnTo>
                  <a:cubicBezTo>
                    <a:pt x="5321" y="722"/>
                    <a:pt x="5289" y="735"/>
                    <a:pt x="5258" y="748"/>
                  </a:cubicBezTo>
                  <a:cubicBezTo>
                    <a:pt x="5235" y="759"/>
                    <a:pt x="5209" y="768"/>
                    <a:pt x="5186" y="779"/>
                  </a:cubicBezTo>
                  <a:cubicBezTo>
                    <a:pt x="5152" y="792"/>
                    <a:pt x="5122" y="808"/>
                    <a:pt x="5089" y="822"/>
                  </a:cubicBezTo>
                  <a:lnTo>
                    <a:pt x="5076" y="828"/>
                  </a:lnTo>
                  <a:cubicBezTo>
                    <a:pt x="5059" y="835"/>
                    <a:pt x="5042" y="841"/>
                    <a:pt x="5026" y="848"/>
                  </a:cubicBezTo>
                  <a:cubicBezTo>
                    <a:pt x="4970" y="875"/>
                    <a:pt x="4916" y="898"/>
                    <a:pt x="4870" y="921"/>
                  </a:cubicBezTo>
                  <a:cubicBezTo>
                    <a:pt x="3860" y="1400"/>
                    <a:pt x="2977" y="2040"/>
                    <a:pt x="2246" y="2828"/>
                  </a:cubicBezTo>
                  <a:cubicBezTo>
                    <a:pt x="1452" y="3678"/>
                    <a:pt x="868" y="4662"/>
                    <a:pt x="506" y="5751"/>
                  </a:cubicBezTo>
                  <a:cubicBezTo>
                    <a:pt x="120" y="6917"/>
                    <a:pt x="0" y="8179"/>
                    <a:pt x="156" y="9497"/>
                  </a:cubicBezTo>
                  <a:cubicBezTo>
                    <a:pt x="259" y="10388"/>
                    <a:pt x="506" y="11179"/>
                    <a:pt x="884" y="11839"/>
                  </a:cubicBezTo>
                  <a:cubicBezTo>
                    <a:pt x="901" y="11869"/>
                    <a:pt x="917" y="11899"/>
                    <a:pt x="934" y="11926"/>
                  </a:cubicBezTo>
                  <a:cubicBezTo>
                    <a:pt x="941" y="11936"/>
                    <a:pt x="944" y="11945"/>
                    <a:pt x="950" y="11953"/>
                  </a:cubicBezTo>
                  <a:lnTo>
                    <a:pt x="954" y="11959"/>
                  </a:lnTo>
                  <a:cubicBezTo>
                    <a:pt x="964" y="11976"/>
                    <a:pt x="977" y="11996"/>
                    <a:pt x="987" y="12012"/>
                  </a:cubicBezTo>
                  <a:cubicBezTo>
                    <a:pt x="994" y="12025"/>
                    <a:pt x="1001" y="12036"/>
                    <a:pt x="1010" y="12048"/>
                  </a:cubicBezTo>
                  <a:cubicBezTo>
                    <a:pt x="1021" y="12065"/>
                    <a:pt x="1030" y="12082"/>
                    <a:pt x="1044" y="12102"/>
                  </a:cubicBezTo>
                  <a:lnTo>
                    <a:pt x="1047" y="12105"/>
                  </a:lnTo>
                  <a:cubicBezTo>
                    <a:pt x="1053" y="12115"/>
                    <a:pt x="1057" y="12122"/>
                    <a:pt x="1064" y="12132"/>
                  </a:cubicBezTo>
                  <a:cubicBezTo>
                    <a:pt x="1080" y="12158"/>
                    <a:pt x="1100" y="12181"/>
                    <a:pt x="1116" y="12208"/>
                  </a:cubicBezTo>
                  <a:cubicBezTo>
                    <a:pt x="1123" y="12215"/>
                    <a:pt x="1130" y="12224"/>
                    <a:pt x="1136" y="12235"/>
                  </a:cubicBezTo>
                  <a:lnTo>
                    <a:pt x="1140" y="12241"/>
                  </a:lnTo>
                  <a:cubicBezTo>
                    <a:pt x="1150" y="12255"/>
                    <a:pt x="1163" y="12272"/>
                    <a:pt x="1173" y="12287"/>
                  </a:cubicBezTo>
                  <a:cubicBezTo>
                    <a:pt x="1183" y="12298"/>
                    <a:pt x="1190" y="12311"/>
                    <a:pt x="1200" y="12324"/>
                  </a:cubicBezTo>
                  <a:cubicBezTo>
                    <a:pt x="1210" y="12338"/>
                    <a:pt x="1220" y="12351"/>
                    <a:pt x="1233" y="12364"/>
                  </a:cubicBezTo>
                  <a:cubicBezTo>
                    <a:pt x="1240" y="12378"/>
                    <a:pt x="1249" y="12387"/>
                    <a:pt x="1260" y="12401"/>
                  </a:cubicBezTo>
                  <a:cubicBezTo>
                    <a:pt x="1273" y="12417"/>
                    <a:pt x="1283" y="12431"/>
                    <a:pt x="1296" y="12447"/>
                  </a:cubicBezTo>
                  <a:cubicBezTo>
                    <a:pt x="1309" y="12464"/>
                    <a:pt x="1323" y="12477"/>
                    <a:pt x="1332" y="12494"/>
                  </a:cubicBezTo>
                  <a:cubicBezTo>
                    <a:pt x="1349" y="12511"/>
                    <a:pt x="1363" y="12527"/>
                    <a:pt x="1375" y="12543"/>
                  </a:cubicBezTo>
                  <a:cubicBezTo>
                    <a:pt x="1383" y="12554"/>
                    <a:pt x="1392" y="12563"/>
                    <a:pt x="1402" y="12574"/>
                  </a:cubicBezTo>
                  <a:lnTo>
                    <a:pt x="1402" y="12577"/>
                  </a:lnTo>
                  <a:cubicBezTo>
                    <a:pt x="1415" y="12590"/>
                    <a:pt x="1426" y="12603"/>
                    <a:pt x="1439" y="12617"/>
                  </a:cubicBezTo>
                  <a:cubicBezTo>
                    <a:pt x="1449" y="12626"/>
                    <a:pt x="1459" y="12637"/>
                    <a:pt x="1469" y="12650"/>
                  </a:cubicBezTo>
                  <a:cubicBezTo>
                    <a:pt x="1479" y="12660"/>
                    <a:pt x="1492" y="12673"/>
                    <a:pt x="1502" y="12686"/>
                  </a:cubicBezTo>
                  <a:lnTo>
                    <a:pt x="1509" y="12693"/>
                  </a:lnTo>
                  <a:cubicBezTo>
                    <a:pt x="1515" y="12700"/>
                    <a:pt x="1525" y="12710"/>
                    <a:pt x="1532" y="12716"/>
                  </a:cubicBezTo>
                  <a:cubicBezTo>
                    <a:pt x="1552" y="12739"/>
                    <a:pt x="1571" y="12759"/>
                    <a:pt x="1591" y="12779"/>
                  </a:cubicBezTo>
                  <a:cubicBezTo>
                    <a:pt x="1599" y="12786"/>
                    <a:pt x="1605" y="12793"/>
                    <a:pt x="1611" y="12799"/>
                  </a:cubicBezTo>
                  <a:lnTo>
                    <a:pt x="1619" y="12806"/>
                  </a:lnTo>
                  <a:cubicBezTo>
                    <a:pt x="1631" y="12819"/>
                    <a:pt x="1645" y="12833"/>
                    <a:pt x="1658" y="12845"/>
                  </a:cubicBezTo>
                  <a:cubicBezTo>
                    <a:pt x="1668" y="12856"/>
                    <a:pt x="1678" y="12862"/>
                    <a:pt x="1688" y="12873"/>
                  </a:cubicBezTo>
                  <a:cubicBezTo>
                    <a:pt x="1701" y="12885"/>
                    <a:pt x="1714" y="12899"/>
                    <a:pt x="1728" y="12912"/>
                  </a:cubicBezTo>
                  <a:lnTo>
                    <a:pt x="1731" y="12912"/>
                  </a:lnTo>
                  <a:cubicBezTo>
                    <a:pt x="1738" y="12922"/>
                    <a:pt x="1748" y="12929"/>
                    <a:pt x="1754" y="12936"/>
                  </a:cubicBezTo>
                  <a:cubicBezTo>
                    <a:pt x="1771" y="12952"/>
                    <a:pt x="1791" y="12969"/>
                    <a:pt x="1807" y="12982"/>
                  </a:cubicBezTo>
                  <a:cubicBezTo>
                    <a:pt x="1811" y="12989"/>
                    <a:pt x="1818" y="12992"/>
                    <a:pt x="1824" y="12995"/>
                  </a:cubicBezTo>
                  <a:cubicBezTo>
                    <a:pt x="1844" y="13015"/>
                    <a:pt x="1867" y="13035"/>
                    <a:pt x="1890" y="13055"/>
                  </a:cubicBezTo>
                  <a:cubicBezTo>
                    <a:pt x="1898" y="13062"/>
                    <a:pt x="1904" y="13065"/>
                    <a:pt x="1910" y="13072"/>
                  </a:cubicBezTo>
                  <a:lnTo>
                    <a:pt x="1913" y="13072"/>
                  </a:lnTo>
                  <a:cubicBezTo>
                    <a:pt x="1930" y="13089"/>
                    <a:pt x="1947" y="13101"/>
                    <a:pt x="1964" y="13115"/>
                  </a:cubicBezTo>
                  <a:cubicBezTo>
                    <a:pt x="1973" y="13121"/>
                    <a:pt x="1980" y="13128"/>
                    <a:pt x="1987" y="13132"/>
                  </a:cubicBezTo>
                  <a:cubicBezTo>
                    <a:pt x="2007" y="13148"/>
                    <a:pt x="2023" y="13161"/>
                    <a:pt x="2043" y="13175"/>
                  </a:cubicBezTo>
                  <a:lnTo>
                    <a:pt x="2043" y="13178"/>
                  </a:lnTo>
                  <a:cubicBezTo>
                    <a:pt x="2050" y="13181"/>
                    <a:pt x="2053" y="13184"/>
                    <a:pt x="2060" y="13188"/>
                  </a:cubicBezTo>
                  <a:cubicBezTo>
                    <a:pt x="2083" y="13208"/>
                    <a:pt x="2110" y="13224"/>
                    <a:pt x="2137" y="13244"/>
                  </a:cubicBezTo>
                  <a:lnTo>
                    <a:pt x="2140" y="13248"/>
                  </a:lnTo>
                  <a:cubicBezTo>
                    <a:pt x="2163" y="13264"/>
                    <a:pt x="2186" y="13281"/>
                    <a:pt x="2209" y="13294"/>
                  </a:cubicBezTo>
                  <a:lnTo>
                    <a:pt x="2226" y="13308"/>
                  </a:lnTo>
                  <a:cubicBezTo>
                    <a:pt x="2249" y="13321"/>
                    <a:pt x="2269" y="13334"/>
                    <a:pt x="2289" y="13348"/>
                  </a:cubicBezTo>
                  <a:lnTo>
                    <a:pt x="2306" y="13357"/>
                  </a:lnTo>
                  <a:cubicBezTo>
                    <a:pt x="2356" y="13391"/>
                    <a:pt x="2409" y="13423"/>
                    <a:pt x="2462" y="13454"/>
                  </a:cubicBezTo>
                  <a:lnTo>
                    <a:pt x="2472" y="13460"/>
                  </a:lnTo>
                  <a:cubicBezTo>
                    <a:pt x="2495" y="13474"/>
                    <a:pt x="2519" y="13487"/>
                    <a:pt x="2542" y="13500"/>
                  </a:cubicBezTo>
                  <a:lnTo>
                    <a:pt x="2558" y="13507"/>
                  </a:lnTo>
                  <a:cubicBezTo>
                    <a:pt x="2582" y="13520"/>
                    <a:pt x="2605" y="13533"/>
                    <a:pt x="2628" y="13547"/>
                  </a:cubicBezTo>
                  <a:lnTo>
                    <a:pt x="2638" y="13550"/>
                  </a:lnTo>
                  <a:cubicBezTo>
                    <a:pt x="2691" y="13576"/>
                    <a:pt x="2744" y="13603"/>
                    <a:pt x="2801" y="13630"/>
                  </a:cubicBezTo>
                  <a:lnTo>
                    <a:pt x="2814" y="13636"/>
                  </a:lnTo>
                  <a:cubicBezTo>
                    <a:pt x="2837" y="13647"/>
                    <a:pt x="2861" y="13656"/>
                    <a:pt x="2884" y="13667"/>
                  </a:cubicBezTo>
                  <a:lnTo>
                    <a:pt x="2900" y="13673"/>
                  </a:lnTo>
                  <a:cubicBezTo>
                    <a:pt x="2924" y="13683"/>
                    <a:pt x="2950" y="13693"/>
                    <a:pt x="2974" y="13702"/>
                  </a:cubicBezTo>
                  <a:lnTo>
                    <a:pt x="2980" y="13706"/>
                  </a:lnTo>
                  <a:cubicBezTo>
                    <a:pt x="3006" y="13716"/>
                    <a:pt x="3034" y="13730"/>
                    <a:pt x="3060" y="13736"/>
                  </a:cubicBezTo>
                  <a:cubicBezTo>
                    <a:pt x="3066" y="13739"/>
                    <a:pt x="3073" y="13742"/>
                    <a:pt x="3083" y="13746"/>
                  </a:cubicBezTo>
                  <a:lnTo>
                    <a:pt x="3086" y="13746"/>
                  </a:lnTo>
                  <a:cubicBezTo>
                    <a:pt x="3103" y="13753"/>
                    <a:pt x="3120" y="13759"/>
                    <a:pt x="3140" y="13766"/>
                  </a:cubicBezTo>
                  <a:cubicBezTo>
                    <a:pt x="3149" y="13769"/>
                    <a:pt x="3163" y="13773"/>
                    <a:pt x="3173" y="13779"/>
                  </a:cubicBezTo>
                  <a:cubicBezTo>
                    <a:pt x="3186" y="13782"/>
                    <a:pt x="3203" y="13789"/>
                    <a:pt x="3216" y="13793"/>
                  </a:cubicBezTo>
                  <a:lnTo>
                    <a:pt x="3219" y="13793"/>
                  </a:lnTo>
                  <a:cubicBezTo>
                    <a:pt x="3229" y="13796"/>
                    <a:pt x="3242" y="13802"/>
                    <a:pt x="3256" y="13806"/>
                  </a:cubicBezTo>
                  <a:cubicBezTo>
                    <a:pt x="3262" y="13809"/>
                    <a:pt x="3273" y="13809"/>
                    <a:pt x="3279" y="13812"/>
                  </a:cubicBezTo>
                  <a:lnTo>
                    <a:pt x="3293" y="13816"/>
                  </a:lnTo>
                  <a:cubicBezTo>
                    <a:pt x="3305" y="13819"/>
                    <a:pt x="3319" y="13826"/>
                    <a:pt x="3332" y="13829"/>
                  </a:cubicBezTo>
                  <a:cubicBezTo>
                    <a:pt x="3342" y="13832"/>
                    <a:pt x="3356" y="13836"/>
                    <a:pt x="3368" y="13839"/>
                  </a:cubicBezTo>
                  <a:lnTo>
                    <a:pt x="3379" y="13842"/>
                  </a:lnTo>
                  <a:cubicBezTo>
                    <a:pt x="3388" y="13846"/>
                    <a:pt x="3395" y="13849"/>
                    <a:pt x="3402" y="13849"/>
                  </a:cubicBezTo>
                  <a:cubicBezTo>
                    <a:pt x="3422" y="13856"/>
                    <a:pt x="3438" y="13859"/>
                    <a:pt x="3455" y="13862"/>
                  </a:cubicBezTo>
                  <a:lnTo>
                    <a:pt x="3482" y="13869"/>
                  </a:lnTo>
                  <a:cubicBezTo>
                    <a:pt x="3541" y="13886"/>
                    <a:pt x="3601" y="13899"/>
                    <a:pt x="3661" y="13912"/>
                  </a:cubicBezTo>
                  <a:lnTo>
                    <a:pt x="3678" y="13915"/>
                  </a:lnTo>
                  <a:cubicBezTo>
                    <a:pt x="3698" y="13918"/>
                    <a:pt x="3717" y="13922"/>
                    <a:pt x="3737" y="13929"/>
                  </a:cubicBezTo>
                  <a:lnTo>
                    <a:pt x="3754" y="13932"/>
                  </a:lnTo>
                  <a:cubicBezTo>
                    <a:pt x="3817" y="13942"/>
                    <a:pt x="3880" y="13952"/>
                    <a:pt x="3940" y="13962"/>
                  </a:cubicBezTo>
                  <a:lnTo>
                    <a:pt x="3957" y="13962"/>
                  </a:lnTo>
                  <a:cubicBezTo>
                    <a:pt x="3977" y="13966"/>
                    <a:pt x="3997" y="13969"/>
                    <a:pt x="4016" y="13969"/>
                  </a:cubicBezTo>
                  <a:lnTo>
                    <a:pt x="4016" y="13972"/>
                  </a:lnTo>
                  <a:lnTo>
                    <a:pt x="4026" y="13972"/>
                  </a:lnTo>
                  <a:cubicBezTo>
                    <a:pt x="4076" y="13978"/>
                    <a:pt x="4126" y="13981"/>
                    <a:pt x="4176" y="13985"/>
                  </a:cubicBezTo>
                  <a:cubicBezTo>
                    <a:pt x="2841" y="14962"/>
                    <a:pt x="2047" y="15954"/>
                    <a:pt x="1744" y="17031"/>
                  </a:cubicBezTo>
                  <a:cubicBezTo>
                    <a:pt x="1449" y="18094"/>
                    <a:pt x="1701" y="18991"/>
                    <a:pt x="1990" y="19728"/>
                  </a:cubicBezTo>
                  <a:cubicBezTo>
                    <a:pt x="2000" y="19751"/>
                    <a:pt x="2010" y="19771"/>
                    <a:pt x="2017" y="19795"/>
                  </a:cubicBezTo>
                  <a:cubicBezTo>
                    <a:pt x="2023" y="19805"/>
                    <a:pt x="2027" y="19814"/>
                    <a:pt x="2030" y="19825"/>
                  </a:cubicBezTo>
                  <a:cubicBezTo>
                    <a:pt x="2037" y="19838"/>
                    <a:pt x="2043" y="19848"/>
                    <a:pt x="2047" y="19861"/>
                  </a:cubicBezTo>
                  <a:cubicBezTo>
                    <a:pt x="2057" y="19885"/>
                    <a:pt x="2070" y="19908"/>
                    <a:pt x="2080" y="19931"/>
                  </a:cubicBezTo>
                  <a:cubicBezTo>
                    <a:pt x="2083" y="19934"/>
                    <a:pt x="2086" y="19940"/>
                    <a:pt x="2086" y="19948"/>
                  </a:cubicBezTo>
                  <a:cubicBezTo>
                    <a:pt x="2097" y="19960"/>
                    <a:pt x="2103" y="19977"/>
                    <a:pt x="2113" y="19994"/>
                  </a:cubicBezTo>
                  <a:lnTo>
                    <a:pt x="2117" y="20000"/>
                  </a:lnTo>
                  <a:cubicBezTo>
                    <a:pt x="2412" y="20562"/>
                    <a:pt x="2897" y="21017"/>
                    <a:pt x="3561" y="21359"/>
                  </a:cubicBezTo>
                  <a:cubicBezTo>
                    <a:pt x="4213" y="21694"/>
                    <a:pt x="5030" y="21907"/>
                    <a:pt x="5989" y="21993"/>
                  </a:cubicBezTo>
                  <a:lnTo>
                    <a:pt x="5996" y="21993"/>
                  </a:lnTo>
                  <a:cubicBezTo>
                    <a:pt x="6029" y="21997"/>
                    <a:pt x="6063" y="22000"/>
                    <a:pt x="6099" y="22000"/>
                  </a:cubicBezTo>
                  <a:lnTo>
                    <a:pt x="6119" y="22004"/>
                  </a:lnTo>
                  <a:cubicBezTo>
                    <a:pt x="6152" y="22007"/>
                    <a:pt x="6189" y="22007"/>
                    <a:pt x="6222" y="22010"/>
                  </a:cubicBezTo>
                  <a:lnTo>
                    <a:pt x="6242" y="22010"/>
                  </a:lnTo>
                  <a:cubicBezTo>
                    <a:pt x="6388" y="22020"/>
                    <a:pt x="6537" y="22027"/>
                    <a:pt x="6690" y="22030"/>
                  </a:cubicBezTo>
                  <a:lnTo>
                    <a:pt x="6730" y="22030"/>
                  </a:lnTo>
                  <a:cubicBezTo>
                    <a:pt x="6760" y="22033"/>
                    <a:pt x="6790" y="22033"/>
                    <a:pt x="6820" y="22033"/>
                  </a:cubicBezTo>
                  <a:lnTo>
                    <a:pt x="7149" y="22033"/>
                  </a:lnTo>
                  <a:cubicBezTo>
                    <a:pt x="7202" y="22033"/>
                    <a:pt x="7255" y="22030"/>
                    <a:pt x="7308" y="22030"/>
                  </a:cubicBezTo>
                  <a:lnTo>
                    <a:pt x="7325" y="22030"/>
                  </a:lnTo>
                  <a:cubicBezTo>
                    <a:pt x="7341" y="22030"/>
                    <a:pt x="7358" y="22030"/>
                    <a:pt x="7374" y="22027"/>
                  </a:cubicBezTo>
                  <a:lnTo>
                    <a:pt x="7454" y="22027"/>
                  </a:lnTo>
                  <a:cubicBezTo>
                    <a:pt x="7478" y="22023"/>
                    <a:pt x="7501" y="22023"/>
                    <a:pt x="7527" y="22023"/>
                  </a:cubicBezTo>
                  <a:cubicBezTo>
                    <a:pt x="7550" y="22023"/>
                    <a:pt x="7577" y="22020"/>
                    <a:pt x="7604" y="22020"/>
                  </a:cubicBezTo>
                  <a:cubicBezTo>
                    <a:pt x="7630" y="22020"/>
                    <a:pt x="7653" y="22017"/>
                    <a:pt x="7680" y="22017"/>
                  </a:cubicBezTo>
                  <a:cubicBezTo>
                    <a:pt x="7707" y="22017"/>
                    <a:pt x="7730" y="22013"/>
                    <a:pt x="7757" y="22013"/>
                  </a:cubicBezTo>
                  <a:cubicBezTo>
                    <a:pt x="7783" y="22010"/>
                    <a:pt x="7813" y="22010"/>
                    <a:pt x="7843" y="22007"/>
                  </a:cubicBezTo>
                  <a:lnTo>
                    <a:pt x="7860" y="22007"/>
                  </a:lnTo>
                  <a:cubicBezTo>
                    <a:pt x="7876" y="22007"/>
                    <a:pt x="7892" y="22004"/>
                    <a:pt x="7909" y="22004"/>
                  </a:cubicBezTo>
                  <a:cubicBezTo>
                    <a:pt x="7949" y="22000"/>
                    <a:pt x="7992" y="21997"/>
                    <a:pt x="8032" y="21997"/>
                  </a:cubicBezTo>
                  <a:cubicBezTo>
                    <a:pt x="8052" y="21993"/>
                    <a:pt x="8072" y="21993"/>
                    <a:pt x="8092" y="21990"/>
                  </a:cubicBezTo>
                  <a:cubicBezTo>
                    <a:pt x="8135" y="21987"/>
                    <a:pt x="8182" y="21984"/>
                    <a:pt x="8225" y="21980"/>
                  </a:cubicBezTo>
                  <a:cubicBezTo>
                    <a:pt x="8238" y="21980"/>
                    <a:pt x="8255" y="21977"/>
                    <a:pt x="8268" y="21977"/>
                  </a:cubicBezTo>
                  <a:lnTo>
                    <a:pt x="8285" y="21973"/>
                  </a:lnTo>
                  <a:cubicBezTo>
                    <a:pt x="8321" y="21973"/>
                    <a:pt x="8355" y="21970"/>
                    <a:pt x="8387" y="21967"/>
                  </a:cubicBezTo>
                  <a:cubicBezTo>
                    <a:pt x="8410" y="21964"/>
                    <a:pt x="8430" y="21964"/>
                    <a:pt x="8454" y="21960"/>
                  </a:cubicBezTo>
                  <a:cubicBezTo>
                    <a:pt x="8490" y="21957"/>
                    <a:pt x="8524" y="21953"/>
                    <a:pt x="8557" y="21950"/>
                  </a:cubicBezTo>
                  <a:cubicBezTo>
                    <a:pt x="8580" y="21947"/>
                    <a:pt x="8603" y="21944"/>
                    <a:pt x="8623" y="21944"/>
                  </a:cubicBezTo>
                  <a:cubicBezTo>
                    <a:pt x="8660" y="21941"/>
                    <a:pt x="8700" y="21933"/>
                    <a:pt x="8737" y="21930"/>
                  </a:cubicBezTo>
                  <a:lnTo>
                    <a:pt x="8756" y="21927"/>
                  </a:lnTo>
                  <a:cubicBezTo>
                    <a:pt x="8766" y="21927"/>
                    <a:pt x="8780" y="21927"/>
                    <a:pt x="8793" y="21924"/>
                  </a:cubicBezTo>
                  <a:cubicBezTo>
                    <a:pt x="8849" y="21917"/>
                    <a:pt x="8906" y="21910"/>
                    <a:pt x="8965" y="21904"/>
                  </a:cubicBezTo>
                  <a:cubicBezTo>
                    <a:pt x="9427" y="21847"/>
                    <a:pt x="9896" y="21801"/>
                    <a:pt x="10391" y="21748"/>
                  </a:cubicBezTo>
                  <a:cubicBezTo>
                    <a:pt x="11806" y="21605"/>
                    <a:pt x="13270" y="21455"/>
                    <a:pt x="14542" y="21084"/>
                  </a:cubicBezTo>
                  <a:cubicBezTo>
                    <a:pt x="16154" y="20612"/>
                    <a:pt x="17219" y="19841"/>
                    <a:pt x="17794" y="18729"/>
                  </a:cubicBezTo>
                  <a:cubicBezTo>
                    <a:pt x="17814" y="18695"/>
                    <a:pt x="17831" y="18662"/>
                    <a:pt x="17844" y="18629"/>
                  </a:cubicBezTo>
                  <a:cubicBezTo>
                    <a:pt x="17973" y="18356"/>
                    <a:pt x="18076" y="18067"/>
                    <a:pt x="18146" y="17762"/>
                  </a:cubicBezTo>
                  <a:cubicBezTo>
                    <a:pt x="18183" y="17616"/>
                    <a:pt x="18319" y="17041"/>
                    <a:pt x="18263" y="16400"/>
                  </a:cubicBezTo>
                  <a:cubicBezTo>
                    <a:pt x="18263" y="16373"/>
                    <a:pt x="18260" y="16347"/>
                    <a:pt x="18260" y="16317"/>
                  </a:cubicBezTo>
                  <a:lnTo>
                    <a:pt x="18256" y="16297"/>
                  </a:lnTo>
                  <a:cubicBezTo>
                    <a:pt x="18252" y="16221"/>
                    <a:pt x="18246" y="16144"/>
                    <a:pt x="18240" y="16071"/>
                  </a:cubicBezTo>
                  <a:lnTo>
                    <a:pt x="18240" y="16061"/>
                  </a:lnTo>
                  <a:cubicBezTo>
                    <a:pt x="18229" y="15985"/>
                    <a:pt x="18223" y="15911"/>
                    <a:pt x="18209" y="15835"/>
                  </a:cubicBezTo>
                  <a:lnTo>
                    <a:pt x="18209" y="15832"/>
                  </a:lnTo>
                  <a:cubicBezTo>
                    <a:pt x="18143" y="15393"/>
                    <a:pt x="18021" y="14998"/>
                    <a:pt x="17841" y="14659"/>
                  </a:cubicBezTo>
                  <a:cubicBezTo>
                    <a:pt x="17738" y="14447"/>
                    <a:pt x="17622" y="14277"/>
                    <a:pt x="17492" y="14138"/>
                  </a:cubicBezTo>
                  <a:cubicBezTo>
                    <a:pt x="17113" y="13693"/>
                    <a:pt x="16615" y="13394"/>
                    <a:pt x="16014" y="13244"/>
                  </a:cubicBezTo>
                  <a:lnTo>
                    <a:pt x="16008" y="13244"/>
                  </a:lnTo>
                  <a:cubicBezTo>
                    <a:pt x="15954" y="13231"/>
                    <a:pt x="15898" y="13218"/>
                    <a:pt x="15844" y="13208"/>
                  </a:cubicBezTo>
                  <a:lnTo>
                    <a:pt x="15835" y="13204"/>
                  </a:lnTo>
                  <a:cubicBezTo>
                    <a:pt x="15781" y="13195"/>
                    <a:pt x="15729" y="13188"/>
                    <a:pt x="15678" y="13178"/>
                  </a:cubicBezTo>
                  <a:lnTo>
                    <a:pt x="15658" y="13178"/>
                  </a:lnTo>
                  <a:cubicBezTo>
                    <a:pt x="15635" y="13175"/>
                    <a:pt x="15612" y="13172"/>
                    <a:pt x="15589" y="13168"/>
                  </a:cubicBezTo>
                  <a:lnTo>
                    <a:pt x="15579" y="13164"/>
                  </a:lnTo>
                  <a:cubicBezTo>
                    <a:pt x="15556" y="13164"/>
                    <a:pt x="15536" y="13161"/>
                    <a:pt x="15513" y="13158"/>
                  </a:cubicBezTo>
                  <a:lnTo>
                    <a:pt x="15485" y="13155"/>
                  </a:lnTo>
                  <a:cubicBezTo>
                    <a:pt x="15470" y="13155"/>
                    <a:pt x="15450" y="13152"/>
                    <a:pt x="15433" y="13152"/>
                  </a:cubicBezTo>
                  <a:cubicBezTo>
                    <a:pt x="15419" y="13152"/>
                    <a:pt x="15406" y="13148"/>
                    <a:pt x="15393" y="13148"/>
                  </a:cubicBezTo>
                  <a:cubicBezTo>
                    <a:pt x="15379" y="13148"/>
                    <a:pt x="15366" y="13148"/>
                    <a:pt x="15353" y="13144"/>
                  </a:cubicBezTo>
                  <a:lnTo>
                    <a:pt x="15313" y="13144"/>
                  </a:lnTo>
                  <a:cubicBezTo>
                    <a:pt x="15303" y="13141"/>
                    <a:pt x="15293" y="13141"/>
                    <a:pt x="15283" y="13141"/>
                  </a:cubicBezTo>
                  <a:cubicBezTo>
                    <a:pt x="15260" y="13141"/>
                    <a:pt x="15237" y="13141"/>
                    <a:pt x="15210" y="13138"/>
                  </a:cubicBezTo>
                  <a:lnTo>
                    <a:pt x="15194" y="13138"/>
                  </a:lnTo>
                  <a:cubicBezTo>
                    <a:pt x="15161" y="13137"/>
                    <a:pt x="15128" y="13137"/>
                    <a:pt x="15095" y="13137"/>
                  </a:cubicBezTo>
                  <a:cubicBezTo>
                    <a:pt x="14824" y="13137"/>
                    <a:pt x="14532" y="13160"/>
                    <a:pt x="14234" y="13204"/>
                  </a:cubicBezTo>
                  <a:cubicBezTo>
                    <a:pt x="14516" y="12969"/>
                    <a:pt x="14792" y="12696"/>
                    <a:pt x="15054" y="12387"/>
                  </a:cubicBezTo>
                  <a:cubicBezTo>
                    <a:pt x="16143" y="11096"/>
                    <a:pt x="16641" y="9438"/>
                    <a:pt x="16539" y="7461"/>
                  </a:cubicBezTo>
                  <a:cubicBezTo>
                    <a:pt x="16426" y="5362"/>
                    <a:pt x="15841" y="3662"/>
                    <a:pt x="14795" y="2399"/>
                  </a:cubicBezTo>
                  <a:cubicBezTo>
                    <a:pt x="14300" y="1804"/>
                    <a:pt x="13705" y="1310"/>
                    <a:pt x="13021" y="928"/>
                  </a:cubicBezTo>
                  <a:cubicBezTo>
                    <a:pt x="12387" y="576"/>
                    <a:pt x="11676" y="320"/>
                    <a:pt x="10902" y="167"/>
                  </a:cubicBezTo>
                  <a:cubicBezTo>
                    <a:pt x="10329" y="56"/>
                    <a:pt x="9727" y="0"/>
                    <a:pt x="91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40"/>
            <p:cNvSpPr/>
            <p:nvPr/>
          </p:nvSpPr>
          <p:spPr>
            <a:xfrm>
              <a:off x="3416227" y="1205690"/>
              <a:ext cx="896067" cy="1085659"/>
            </a:xfrm>
            <a:custGeom>
              <a:avLst/>
              <a:gdLst/>
              <a:ahLst/>
              <a:cxnLst/>
              <a:rect l="l" t="t" r="r" b="b"/>
              <a:pathLst>
                <a:path w="16509" h="20002" extrusionOk="0">
                  <a:moveTo>
                    <a:pt x="8218" y="0"/>
                  </a:moveTo>
                  <a:cubicBezTo>
                    <a:pt x="7848" y="0"/>
                    <a:pt x="7470" y="22"/>
                    <a:pt x="7088" y="63"/>
                  </a:cubicBezTo>
                  <a:cubicBezTo>
                    <a:pt x="6892" y="86"/>
                    <a:pt x="6696" y="113"/>
                    <a:pt x="6504" y="150"/>
                  </a:cubicBezTo>
                  <a:cubicBezTo>
                    <a:pt x="5786" y="282"/>
                    <a:pt x="5082" y="509"/>
                    <a:pt x="4424" y="824"/>
                  </a:cubicBezTo>
                  <a:cubicBezTo>
                    <a:pt x="3557" y="1233"/>
                    <a:pt x="2763" y="1800"/>
                    <a:pt x="2105" y="2502"/>
                  </a:cubicBezTo>
                  <a:cubicBezTo>
                    <a:pt x="773" y="3929"/>
                    <a:pt x="0" y="5922"/>
                    <a:pt x="282" y="8364"/>
                  </a:cubicBezTo>
                  <a:cubicBezTo>
                    <a:pt x="375" y="9158"/>
                    <a:pt x="591" y="9805"/>
                    <a:pt x="883" y="10320"/>
                  </a:cubicBezTo>
                  <a:cubicBezTo>
                    <a:pt x="1359" y="11147"/>
                    <a:pt x="2033" y="11625"/>
                    <a:pt x="2740" y="11838"/>
                  </a:cubicBezTo>
                  <a:cubicBezTo>
                    <a:pt x="3030" y="11925"/>
                    <a:pt x="3325" y="11965"/>
                    <a:pt x="3612" y="11965"/>
                  </a:cubicBezTo>
                  <a:cubicBezTo>
                    <a:pt x="4806" y="11965"/>
                    <a:pt x="5872" y="11264"/>
                    <a:pt x="5926" y="10227"/>
                  </a:cubicBezTo>
                  <a:cubicBezTo>
                    <a:pt x="6039" y="8108"/>
                    <a:pt x="5004" y="6493"/>
                    <a:pt x="6753" y="6493"/>
                  </a:cubicBezTo>
                  <a:cubicBezTo>
                    <a:pt x="6801" y="6493"/>
                    <a:pt x="6852" y="6495"/>
                    <a:pt x="6905" y="6497"/>
                  </a:cubicBezTo>
                  <a:cubicBezTo>
                    <a:pt x="6905" y="6497"/>
                    <a:pt x="6919" y="6500"/>
                    <a:pt x="6942" y="6504"/>
                  </a:cubicBezTo>
                  <a:cubicBezTo>
                    <a:pt x="7081" y="6534"/>
                    <a:pt x="7566" y="6673"/>
                    <a:pt x="7816" y="7198"/>
                  </a:cubicBezTo>
                  <a:cubicBezTo>
                    <a:pt x="7962" y="7510"/>
                    <a:pt x="8021" y="7955"/>
                    <a:pt x="7882" y="8596"/>
                  </a:cubicBezTo>
                  <a:cubicBezTo>
                    <a:pt x="7463" y="10506"/>
                    <a:pt x="6623" y="11812"/>
                    <a:pt x="3919" y="13771"/>
                  </a:cubicBezTo>
                  <a:cubicBezTo>
                    <a:pt x="2627" y="14708"/>
                    <a:pt x="2049" y="15548"/>
                    <a:pt x="1843" y="16286"/>
                  </a:cubicBezTo>
                  <a:cubicBezTo>
                    <a:pt x="1618" y="17093"/>
                    <a:pt x="1837" y="17781"/>
                    <a:pt x="2056" y="18339"/>
                  </a:cubicBezTo>
                  <a:cubicBezTo>
                    <a:pt x="2125" y="18518"/>
                    <a:pt x="2232" y="18694"/>
                    <a:pt x="2378" y="18860"/>
                  </a:cubicBezTo>
                  <a:cubicBezTo>
                    <a:pt x="2942" y="19505"/>
                    <a:pt x="4110" y="20002"/>
                    <a:pt x="6107" y="20002"/>
                  </a:cubicBezTo>
                  <a:cubicBezTo>
                    <a:pt x="6660" y="20002"/>
                    <a:pt x="7277" y="19964"/>
                    <a:pt x="7962" y="19880"/>
                  </a:cubicBezTo>
                  <a:cubicBezTo>
                    <a:pt x="11751" y="19412"/>
                    <a:pt x="16508" y="19505"/>
                    <a:pt x="16369" y="15449"/>
                  </a:cubicBezTo>
                  <a:cubicBezTo>
                    <a:pt x="16306" y="13650"/>
                    <a:pt x="15317" y="13136"/>
                    <a:pt x="14191" y="13136"/>
                  </a:cubicBezTo>
                  <a:cubicBezTo>
                    <a:pt x="13934" y="13136"/>
                    <a:pt x="13670" y="13163"/>
                    <a:pt x="13409" y="13207"/>
                  </a:cubicBezTo>
                  <a:cubicBezTo>
                    <a:pt x="12967" y="13284"/>
                    <a:pt x="12532" y="13410"/>
                    <a:pt x="12147" y="13543"/>
                  </a:cubicBezTo>
                  <a:cubicBezTo>
                    <a:pt x="11509" y="13758"/>
                    <a:pt x="11011" y="13997"/>
                    <a:pt x="10865" y="14050"/>
                  </a:cubicBezTo>
                  <a:cubicBezTo>
                    <a:pt x="10765" y="14087"/>
                    <a:pt x="10649" y="14113"/>
                    <a:pt x="10526" y="14124"/>
                  </a:cubicBezTo>
                  <a:lnTo>
                    <a:pt x="10523" y="14124"/>
                  </a:lnTo>
                  <a:cubicBezTo>
                    <a:pt x="10485" y="14127"/>
                    <a:pt x="10447" y="14128"/>
                    <a:pt x="10409" y="14128"/>
                  </a:cubicBezTo>
                  <a:cubicBezTo>
                    <a:pt x="10153" y="14128"/>
                    <a:pt x="9902" y="14058"/>
                    <a:pt x="9795" y="13885"/>
                  </a:cubicBezTo>
                  <a:cubicBezTo>
                    <a:pt x="9712" y="13745"/>
                    <a:pt x="9719" y="13539"/>
                    <a:pt x="9888" y="13250"/>
                  </a:cubicBezTo>
                  <a:cubicBezTo>
                    <a:pt x="10399" y="12370"/>
                    <a:pt x="14923" y="11765"/>
                    <a:pt x="14641" y="6497"/>
                  </a:cubicBezTo>
                  <a:cubicBezTo>
                    <a:pt x="14432" y="2538"/>
                    <a:pt x="12429" y="661"/>
                    <a:pt x="9825" y="150"/>
                  </a:cubicBezTo>
                  <a:cubicBezTo>
                    <a:pt x="9310" y="48"/>
                    <a:pt x="8772" y="0"/>
                    <a:pt x="82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40"/>
            <p:cNvSpPr/>
            <p:nvPr/>
          </p:nvSpPr>
          <p:spPr>
            <a:xfrm>
              <a:off x="3564947" y="1547851"/>
              <a:ext cx="228074" cy="307265"/>
            </a:xfrm>
            <a:custGeom>
              <a:avLst/>
              <a:gdLst/>
              <a:ahLst/>
              <a:cxnLst/>
              <a:rect l="l" t="t" r="r" b="b"/>
              <a:pathLst>
                <a:path w="4202" h="5661" extrusionOk="0">
                  <a:moveTo>
                    <a:pt x="3468" y="0"/>
                  </a:moveTo>
                  <a:cubicBezTo>
                    <a:pt x="3179" y="0"/>
                    <a:pt x="2873" y="74"/>
                    <a:pt x="2584" y="219"/>
                  </a:cubicBezTo>
                  <a:cubicBezTo>
                    <a:pt x="1611" y="725"/>
                    <a:pt x="2163" y="1894"/>
                    <a:pt x="1611" y="3309"/>
                  </a:cubicBezTo>
                  <a:cubicBezTo>
                    <a:pt x="1292" y="4136"/>
                    <a:pt x="658" y="5129"/>
                    <a:pt x="0" y="5534"/>
                  </a:cubicBezTo>
                  <a:cubicBezTo>
                    <a:pt x="289" y="5620"/>
                    <a:pt x="584" y="5660"/>
                    <a:pt x="874" y="5660"/>
                  </a:cubicBezTo>
                  <a:cubicBezTo>
                    <a:pt x="2066" y="5660"/>
                    <a:pt x="3129" y="4960"/>
                    <a:pt x="3186" y="3923"/>
                  </a:cubicBezTo>
                  <a:cubicBezTo>
                    <a:pt x="3192" y="3807"/>
                    <a:pt x="3192" y="3694"/>
                    <a:pt x="3192" y="3581"/>
                  </a:cubicBezTo>
                  <a:cubicBezTo>
                    <a:pt x="3192" y="2601"/>
                    <a:pt x="2983" y="1751"/>
                    <a:pt x="2983" y="1147"/>
                  </a:cubicBezTo>
                  <a:cubicBezTo>
                    <a:pt x="2983" y="549"/>
                    <a:pt x="3189" y="190"/>
                    <a:pt x="4012" y="190"/>
                  </a:cubicBezTo>
                  <a:cubicBezTo>
                    <a:pt x="4059" y="190"/>
                    <a:pt x="4112" y="190"/>
                    <a:pt x="4165" y="193"/>
                  </a:cubicBezTo>
                  <a:cubicBezTo>
                    <a:pt x="4165" y="193"/>
                    <a:pt x="4179" y="196"/>
                    <a:pt x="4202" y="200"/>
                  </a:cubicBezTo>
                  <a:cubicBezTo>
                    <a:pt x="4003" y="70"/>
                    <a:pt x="3744" y="0"/>
                    <a:pt x="346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40"/>
            <p:cNvSpPr/>
            <p:nvPr/>
          </p:nvSpPr>
          <p:spPr>
            <a:xfrm>
              <a:off x="3769191" y="1205690"/>
              <a:ext cx="442470" cy="769709"/>
            </a:xfrm>
            <a:custGeom>
              <a:avLst/>
              <a:gdLst/>
              <a:ahLst/>
              <a:cxnLst/>
              <a:rect l="l" t="t" r="r" b="b"/>
              <a:pathLst>
                <a:path w="8152" h="14181" extrusionOk="0">
                  <a:moveTo>
                    <a:pt x="1721" y="0"/>
                  </a:moveTo>
                  <a:cubicBezTo>
                    <a:pt x="1349" y="0"/>
                    <a:pt x="971" y="23"/>
                    <a:pt x="585" y="63"/>
                  </a:cubicBezTo>
                  <a:cubicBezTo>
                    <a:pt x="389" y="86"/>
                    <a:pt x="193" y="113"/>
                    <a:pt x="1" y="150"/>
                  </a:cubicBezTo>
                  <a:cubicBezTo>
                    <a:pt x="1054" y="270"/>
                    <a:pt x="2355" y="256"/>
                    <a:pt x="4308" y="1182"/>
                  </a:cubicBezTo>
                  <a:cubicBezTo>
                    <a:pt x="5697" y="1840"/>
                    <a:pt x="6574" y="3295"/>
                    <a:pt x="6936" y="4869"/>
                  </a:cubicBezTo>
                  <a:cubicBezTo>
                    <a:pt x="7474" y="4920"/>
                    <a:pt x="7727" y="8520"/>
                    <a:pt x="6511" y="9231"/>
                  </a:cubicBezTo>
                  <a:cubicBezTo>
                    <a:pt x="6335" y="9543"/>
                    <a:pt x="6122" y="9836"/>
                    <a:pt x="5886" y="10104"/>
                  </a:cubicBezTo>
                  <a:cubicBezTo>
                    <a:pt x="6152" y="10403"/>
                    <a:pt x="6122" y="10908"/>
                    <a:pt x="5112" y="11287"/>
                  </a:cubicBezTo>
                  <a:cubicBezTo>
                    <a:pt x="5112" y="11287"/>
                    <a:pt x="4973" y="11254"/>
                    <a:pt x="4877" y="11098"/>
                  </a:cubicBezTo>
                  <a:cubicBezTo>
                    <a:pt x="4650" y="11287"/>
                    <a:pt x="4428" y="11466"/>
                    <a:pt x="4212" y="11639"/>
                  </a:cubicBezTo>
                  <a:cubicBezTo>
                    <a:pt x="4339" y="11596"/>
                    <a:pt x="4445" y="11576"/>
                    <a:pt x="4528" y="11576"/>
                  </a:cubicBezTo>
                  <a:cubicBezTo>
                    <a:pt x="5023" y="11576"/>
                    <a:pt x="4724" y="12237"/>
                    <a:pt x="3657" y="12237"/>
                  </a:cubicBezTo>
                  <a:cubicBezTo>
                    <a:pt x="3657" y="12237"/>
                    <a:pt x="3591" y="12211"/>
                    <a:pt x="3551" y="12160"/>
                  </a:cubicBezTo>
                  <a:cubicBezTo>
                    <a:pt x="3096" y="12533"/>
                    <a:pt x="2764" y="12848"/>
                    <a:pt x="2705" y="13134"/>
                  </a:cubicBezTo>
                  <a:cubicBezTo>
                    <a:pt x="2581" y="13705"/>
                    <a:pt x="3023" y="14180"/>
                    <a:pt x="3641" y="14180"/>
                  </a:cubicBezTo>
                  <a:cubicBezTo>
                    <a:pt x="3761" y="14180"/>
                    <a:pt x="3890" y="14164"/>
                    <a:pt x="4020" y="14124"/>
                  </a:cubicBezTo>
                  <a:lnTo>
                    <a:pt x="4020" y="14124"/>
                  </a:lnTo>
                  <a:cubicBezTo>
                    <a:pt x="3980" y="14127"/>
                    <a:pt x="3940" y="14127"/>
                    <a:pt x="3900" y="14127"/>
                  </a:cubicBezTo>
                  <a:cubicBezTo>
                    <a:pt x="3644" y="14127"/>
                    <a:pt x="3398" y="14057"/>
                    <a:pt x="3292" y="13885"/>
                  </a:cubicBezTo>
                  <a:cubicBezTo>
                    <a:pt x="3259" y="13828"/>
                    <a:pt x="3239" y="13762"/>
                    <a:pt x="3239" y="13685"/>
                  </a:cubicBezTo>
                  <a:cubicBezTo>
                    <a:pt x="3239" y="13569"/>
                    <a:pt x="3283" y="13423"/>
                    <a:pt x="3385" y="13250"/>
                  </a:cubicBezTo>
                  <a:cubicBezTo>
                    <a:pt x="3880" y="12396"/>
                    <a:pt x="8149" y="11802"/>
                    <a:pt x="8152" y="6962"/>
                  </a:cubicBezTo>
                  <a:cubicBezTo>
                    <a:pt x="8152" y="6813"/>
                    <a:pt x="8149" y="6657"/>
                    <a:pt x="8138" y="6497"/>
                  </a:cubicBezTo>
                  <a:cubicBezTo>
                    <a:pt x="7929" y="2538"/>
                    <a:pt x="5926" y="661"/>
                    <a:pt x="3322" y="150"/>
                  </a:cubicBezTo>
                  <a:cubicBezTo>
                    <a:pt x="2811" y="46"/>
                    <a:pt x="2272" y="0"/>
                    <a:pt x="1721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40"/>
            <p:cNvSpPr/>
            <p:nvPr/>
          </p:nvSpPr>
          <p:spPr>
            <a:xfrm>
              <a:off x="4143975" y="1918670"/>
              <a:ext cx="132763" cy="63885"/>
            </a:xfrm>
            <a:custGeom>
              <a:avLst/>
              <a:gdLst/>
              <a:ahLst/>
              <a:cxnLst/>
              <a:rect l="l" t="t" r="r" b="b"/>
              <a:pathLst>
                <a:path w="2446" h="1177" extrusionOk="0">
                  <a:moveTo>
                    <a:pt x="785" y="1"/>
                  </a:moveTo>
                  <a:cubicBezTo>
                    <a:pt x="529" y="1"/>
                    <a:pt x="264" y="28"/>
                    <a:pt x="1" y="71"/>
                  </a:cubicBezTo>
                  <a:cubicBezTo>
                    <a:pt x="184" y="436"/>
                    <a:pt x="612" y="692"/>
                    <a:pt x="842" y="1177"/>
                  </a:cubicBezTo>
                  <a:cubicBezTo>
                    <a:pt x="1685" y="821"/>
                    <a:pt x="2439" y="659"/>
                    <a:pt x="2439" y="659"/>
                  </a:cubicBezTo>
                  <a:cubicBezTo>
                    <a:pt x="2442" y="659"/>
                    <a:pt x="2442" y="659"/>
                    <a:pt x="2446" y="662"/>
                  </a:cubicBezTo>
                  <a:cubicBezTo>
                    <a:pt x="2037" y="171"/>
                    <a:pt x="1436" y="1"/>
                    <a:pt x="785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40"/>
            <p:cNvSpPr/>
            <p:nvPr/>
          </p:nvSpPr>
          <p:spPr>
            <a:xfrm>
              <a:off x="3545298" y="1971535"/>
              <a:ext cx="759397" cy="319912"/>
            </a:xfrm>
            <a:custGeom>
              <a:avLst/>
              <a:gdLst/>
              <a:ahLst/>
              <a:cxnLst/>
              <a:rect l="l" t="t" r="r" b="b"/>
              <a:pathLst>
                <a:path w="13991" h="5894" extrusionOk="0">
                  <a:moveTo>
                    <a:pt x="13681" y="0"/>
                  </a:moveTo>
                  <a:lnTo>
                    <a:pt x="13681" y="0"/>
                  </a:lnTo>
                  <a:cubicBezTo>
                    <a:pt x="13814" y="270"/>
                    <a:pt x="13891" y="572"/>
                    <a:pt x="13891" y="572"/>
                  </a:cubicBezTo>
                  <a:cubicBezTo>
                    <a:pt x="13339" y="854"/>
                    <a:pt x="12632" y="1060"/>
                    <a:pt x="12004" y="1170"/>
                  </a:cubicBezTo>
                  <a:cubicBezTo>
                    <a:pt x="11981" y="1349"/>
                    <a:pt x="11941" y="1545"/>
                    <a:pt x="11872" y="1764"/>
                  </a:cubicBezTo>
                  <a:cubicBezTo>
                    <a:pt x="12832" y="1466"/>
                    <a:pt x="13991" y="1339"/>
                    <a:pt x="13991" y="1339"/>
                  </a:cubicBezTo>
                  <a:cubicBezTo>
                    <a:pt x="13971" y="774"/>
                    <a:pt x="13861" y="336"/>
                    <a:pt x="13681" y="0"/>
                  </a:cubicBezTo>
                  <a:close/>
                  <a:moveTo>
                    <a:pt x="13901" y="2389"/>
                  </a:moveTo>
                  <a:cubicBezTo>
                    <a:pt x="13900" y="2390"/>
                    <a:pt x="13900" y="2391"/>
                    <a:pt x="13900" y="2392"/>
                  </a:cubicBezTo>
                  <a:lnTo>
                    <a:pt x="13900" y="2392"/>
                  </a:lnTo>
                  <a:cubicBezTo>
                    <a:pt x="13900" y="2392"/>
                    <a:pt x="13901" y="2392"/>
                    <a:pt x="13901" y="2392"/>
                  </a:cubicBezTo>
                  <a:lnTo>
                    <a:pt x="13901" y="2389"/>
                  </a:lnTo>
                  <a:close/>
                  <a:moveTo>
                    <a:pt x="13663" y="3072"/>
                  </a:moveTo>
                  <a:lnTo>
                    <a:pt x="13663" y="3072"/>
                  </a:lnTo>
                  <a:cubicBezTo>
                    <a:pt x="13662" y="3074"/>
                    <a:pt x="13662" y="3075"/>
                    <a:pt x="13661" y="3076"/>
                  </a:cubicBezTo>
                  <a:lnTo>
                    <a:pt x="13665" y="3073"/>
                  </a:lnTo>
                  <a:cubicBezTo>
                    <a:pt x="13665" y="3073"/>
                    <a:pt x="13665" y="3073"/>
                    <a:pt x="13663" y="3072"/>
                  </a:cubicBezTo>
                  <a:close/>
                  <a:moveTo>
                    <a:pt x="13900" y="2392"/>
                  </a:moveTo>
                  <a:cubicBezTo>
                    <a:pt x="13863" y="2399"/>
                    <a:pt x="12473" y="2678"/>
                    <a:pt x="11526" y="2724"/>
                  </a:cubicBezTo>
                  <a:cubicBezTo>
                    <a:pt x="11423" y="2947"/>
                    <a:pt x="11310" y="3140"/>
                    <a:pt x="11174" y="3305"/>
                  </a:cubicBezTo>
                  <a:cubicBezTo>
                    <a:pt x="11898" y="3089"/>
                    <a:pt x="13100" y="3069"/>
                    <a:pt x="13516" y="3069"/>
                  </a:cubicBezTo>
                  <a:cubicBezTo>
                    <a:pt x="13600" y="3069"/>
                    <a:pt x="13652" y="3072"/>
                    <a:pt x="13663" y="3072"/>
                  </a:cubicBezTo>
                  <a:lnTo>
                    <a:pt x="13663" y="3072"/>
                  </a:lnTo>
                  <a:cubicBezTo>
                    <a:pt x="13765" y="2865"/>
                    <a:pt x="13844" y="2638"/>
                    <a:pt x="13900" y="2392"/>
                  </a:cubicBezTo>
                  <a:close/>
                  <a:moveTo>
                    <a:pt x="13641" y="3116"/>
                  </a:moveTo>
                  <a:cubicBezTo>
                    <a:pt x="13497" y="3384"/>
                    <a:pt x="12995" y="3945"/>
                    <a:pt x="12942" y="4004"/>
                  </a:cubicBezTo>
                  <a:lnTo>
                    <a:pt x="12942" y="4004"/>
                  </a:lnTo>
                  <a:cubicBezTo>
                    <a:pt x="13229" y="3754"/>
                    <a:pt x="13466" y="3461"/>
                    <a:pt x="13641" y="3116"/>
                  </a:cubicBezTo>
                  <a:close/>
                  <a:moveTo>
                    <a:pt x="12942" y="4004"/>
                  </a:moveTo>
                  <a:lnTo>
                    <a:pt x="12942" y="4004"/>
                  </a:lnTo>
                  <a:cubicBezTo>
                    <a:pt x="12940" y="4006"/>
                    <a:pt x="12938" y="4008"/>
                    <a:pt x="12936" y="4010"/>
                  </a:cubicBezTo>
                  <a:lnTo>
                    <a:pt x="12936" y="4010"/>
                  </a:lnTo>
                  <a:cubicBezTo>
                    <a:pt x="12936" y="4010"/>
                    <a:pt x="12937" y="4009"/>
                    <a:pt x="12938" y="4009"/>
                  </a:cubicBezTo>
                  <a:cubicBezTo>
                    <a:pt x="12938" y="4009"/>
                    <a:pt x="12939" y="4008"/>
                    <a:pt x="12942" y="4004"/>
                  </a:cubicBezTo>
                  <a:close/>
                  <a:moveTo>
                    <a:pt x="10603" y="3781"/>
                  </a:moveTo>
                  <a:cubicBezTo>
                    <a:pt x="10045" y="4099"/>
                    <a:pt x="9208" y="4265"/>
                    <a:pt x="7846" y="4435"/>
                  </a:cubicBezTo>
                  <a:cubicBezTo>
                    <a:pt x="6447" y="4607"/>
                    <a:pt x="4179" y="4903"/>
                    <a:pt x="2153" y="4903"/>
                  </a:cubicBezTo>
                  <a:cubicBezTo>
                    <a:pt x="1378" y="4903"/>
                    <a:pt x="638" y="4860"/>
                    <a:pt x="0" y="4750"/>
                  </a:cubicBezTo>
                  <a:lnTo>
                    <a:pt x="0" y="4750"/>
                  </a:lnTo>
                  <a:cubicBezTo>
                    <a:pt x="565" y="5395"/>
                    <a:pt x="1731" y="5893"/>
                    <a:pt x="3727" y="5893"/>
                  </a:cubicBezTo>
                  <a:cubicBezTo>
                    <a:pt x="4279" y="5893"/>
                    <a:pt x="4896" y="5853"/>
                    <a:pt x="5584" y="5770"/>
                  </a:cubicBezTo>
                  <a:cubicBezTo>
                    <a:pt x="8229" y="5444"/>
                    <a:pt x="11343" y="5391"/>
                    <a:pt x="12936" y="4010"/>
                  </a:cubicBezTo>
                  <a:lnTo>
                    <a:pt x="12936" y="4010"/>
                  </a:lnTo>
                  <a:cubicBezTo>
                    <a:pt x="12617" y="4089"/>
                    <a:pt x="12216" y="4129"/>
                    <a:pt x="11835" y="4129"/>
                  </a:cubicBezTo>
                  <a:cubicBezTo>
                    <a:pt x="11217" y="4129"/>
                    <a:pt x="10656" y="4020"/>
                    <a:pt x="10603" y="378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40"/>
            <p:cNvSpPr/>
            <p:nvPr/>
          </p:nvSpPr>
          <p:spPr>
            <a:xfrm>
              <a:off x="3958293" y="1837417"/>
              <a:ext cx="39568" cy="28333"/>
            </a:xfrm>
            <a:custGeom>
              <a:avLst/>
              <a:gdLst/>
              <a:ahLst/>
              <a:cxnLst/>
              <a:rect l="l" t="t" r="r" b="b"/>
              <a:pathLst>
                <a:path w="729" h="522" extrusionOk="0">
                  <a:moveTo>
                    <a:pt x="728" y="0"/>
                  </a:moveTo>
                  <a:lnTo>
                    <a:pt x="728" y="0"/>
                  </a:lnTo>
                  <a:cubicBezTo>
                    <a:pt x="702" y="6"/>
                    <a:pt x="675" y="17"/>
                    <a:pt x="648" y="26"/>
                  </a:cubicBezTo>
                  <a:cubicBezTo>
                    <a:pt x="24" y="269"/>
                    <a:pt x="1" y="432"/>
                    <a:pt x="67" y="521"/>
                  </a:cubicBezTo>
                  <a:cubicBezTo>
                    <a:pt x="270" y="359"/>
                    <a:pt x="492" y="186"/>
                    <a:pt x="728" y="0"/>
                  </a:cubicBezTo>
                  <a:close/>
                </a:path>
              </a:pathLst>
            </a:custGeom>
            <a:solidFill>
              <a:srgbClr val="FEAF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40"/>
            <p:cNvSpPr/>
            <p:nvPr/>
          </p:nvSpPr>
          <p:spPr>
            <a:xfrm>
              <a:off x="3961929" y="1833998"/>
              <a:ext cx="79896" cy="35877"/>
            </a:xfrm>
            <a:custGeom>
              <a:avLst/>
              <a:gdLst/>
              <a:ahLst/>
              <a:cxnLst/>
              <a:rect l="l" t="t" r="r" b="b"/>
              <a:pathLst>
                <a:path w="1472" h="661" extrusionOk="0">
                  <a:moveTo>
                    <a:pt x="977" y="0"/>
                  </a:moveTo>
                  <a:cubicBezTo>
                    <a:pt x="894" y="0"/>
                    <a:pt x="788" y="20"/>
                    <a:pt x="661" y="63"/>
                  </a:cubicBezTo>
                  <a:cubicBezTo>
                    <a:pt x="425" y="249"/>
                    <a:pt x="203" y="422"/>
                    <a:pt x="0" y="584"/>
                  </a:cubicBezTo>
                  <a:cubicBezTo>
                    <a:pt x="40" y="635"/>
                    <a:pt x="106" y="661"/>
                    <a:pt x="106" y="661"/>
                  </a:cubicBezTo>
                  <a:cubicBezTo>
                    <a:pt x="1173" y="661"/>
                    <a:pt x="1472" y="0"/>
                    <a:pt x="9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40"/>
            <p:cNvSpPr/>
            <p:nvPr/>
          </p:nvSpPr>
          <p:spPr>
            <a:xfrm>
              <a:off x="4276682" y="1954547"/>
              <a:ext cx="11235" cy="17043"/>
            </a:xfrm>
            <a:custGeom>
              <a:avLst/>
              <a:gdLst/>
              <a:ahLst/>
              <a:cxnLst/>
              <a:rect l="l" t="t" r="r" b="b"/>
              <a:pathLst>
                <a:path w="207" h="314" extrusionOk="0">
                  <a:moveTo>
                    <a:pt x="1" y="1"/>
                  </a:moveTo>
                  <a:lnTo>
                    <a:pt x="1" y="1"/>
                  </a:lnTo>
                  <a:cubicBezTo>
                    <a:pt x="77" y="94"/>
                    <a:pt x="147" y="197"/>
                    <a:pt x="206" y="313"/>
                  </a:cubicBezTo>
                  <a:cubicBezTo>
                    <a:pt x="147" y="194"/>
                    <a:pt x="77" y="77"/>
                    <a:pt x="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40"/>
            <p:cNvSpPr/>
            <p:nvPr/>
          </p:nvSpPr>
          <p:spPr>
            <a:xfrm>
              <a:off x="4102724" y="1982499"/>
              <a:ext cx="96723" cy="57588"/>
            </a:xfrm>
            <a:custGeom>
              <a:avLst/>
              <a:gdLst/>
              <a:ahLst/>
              <a:cxnLst/>
              <a:rect l="l" t="t" r="r" b="b"/>
              <a:pathLst>
                <a:path w="1782" h="1061" extrusionOk="0">
                  <a:moveTo>
                    <a:pt x="1602" y="1"/>
                  </a:moveTo>
                  <a:cubicBezTo>
                    <a:pt x="1233" y="154"/>
                    <a:pt x="844" y="347"/>
                    <a:pt x="498" y="579"/>
                  </a:cubicBezTo>
                  <a:cubicBezTo>
                    <a:pt x="0" y="911"/>
                    <a:pt x="247" y="1060"/>
                    <a:pt x="805" y="1060"/>
                  </a:cubicBezTo>
                  <a:cubicBezTo>
                    <a:pt x="1060" y="1060"/>
                    <a:pt x="1386" y="1031"/>
                    <a:pt x="1734" y="968"/>
                  </a:cubicBezTo>
                  <a:cubicBezTo>
                    <a:pt x="1781" y="556"/>
                    <a:pt x="1717" y="247"/>
                    <a:pt x="160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40"/>
            <p:cNvSpPr/>
            <p:nvPr/>
          </p:nvSpPr>
          <p:spPr>
            <a:xfrm>
              <a:off x="4189622" y="1954384"/>
              <a:ext cx="109641" cy="80656"/>
            </a:xfrm>
            <a:custGeom>
              <a:avLst/>
              <a:gdLst/>
              <a:ahLst/>
              <a:cxnLst/>
              <a:rect l="l" t="t" r="r" b="b"/>
              <a:pathLst>
                <a:path w="2020" h="1486" extrusionOk="0">
                  <a:moveTo>
                    <a:pt x="1598" y="1"/>
                  </a:moveTo>
                  <a:cubicBezTo>
                    <a:pt x="1598" y="1"/>
                    <a:pt x="844" y="163"/>
                    <a:pt x="1" y="519"/>
                  </a:cubicBezTo>
                  <a:cubicBezTo>
                    <a:pt x="116" y="765"/>
                    <a:pt x="180" y="1074"/>
                    <a:pt x="133" y="1486"/>
                  </a:cubicBezTo>
                  <a:cubicBezTo>
                    <a:pt x="761" y="1376"/>
                    <a:pt x="1468" y="1170"/>
                    <a:pt x="2020" y="888"/>
                  </a:cubicBezTo>
                  <a:cubicBezTo>
                    <a:pt x="2020" y="888"/>
                    <a:pt x="1943" y="586"/>
                    <a:pt x="1810" y="316"/>
                  </a:cubicBezTo>
                  <a:cubicBezTo>
                    <a:pt x="1751" y="200"/>
                    <a:pt x="1681" y="97"/>
                    <a:pt x="1605" y="4"/>
                  </a:cubicBezTo>
                  <a:cubicBezTo>
                    <a:pt x="1601" y="1"/>
                    <a:pt x="1601" y="1"/>
                    <a:pt x="159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40"/>
            <p:cNvSpPr/>
            <p:nvPr/>
          </p:nvSpPr>
          <p:spPr>
            <a:xfrm>
              <a:off x="4299750" y="2044158"/>
              <a:ext cx="7653" cy="57046"/>
            </a:xfrm>
            <a:custGeom>
              <a:avLst/>
              <a:gdLst/>
              <a:ahLst/>
              <a:cxnLst/>
              <a:rect l="l" t="t" r="r" b="b"/>
              <a:pathLst>
                <a:path w="141" h="1051" extrusionOk="0">
                  <a:moveTo>
                    <a:pt x="91" y="1"/>
                  </a:moveTo>
                  <a:cubicBezTo>
                    <a:pt x="91" y="61"/>
                    <a:pt x="94" y="117"/>
                    <a:pt x="94" y="177"/>
                  </a:cubicBezTo>
                  <a:cubicBezTo>
                    <a:pt x="94" y="493"/>
                    <a:pt x="60" y="785"/>
                    <a:pt x="1" y="1051"/>
                  </a:cubicBezTo>
                  <a:cubicBezTo>
                    <a:pt x="14" y="1004"/>
                    <a:pt x="140" y="522"/>
                    <a:pt x="9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40"/>
            <p:cNvSpPr/>
            <p:nvPr/>
          </p:nvSpPr>
          <p:spPr>
            <a:xfrm>
              <a:off x="4116945" y="2067280"/>
              <a:ext cx="72732" cy="52324"/>
            </a:xfrm>
            <a:custGeom>
              <a:avLst/>
              <a:gdLst/>
              <a:ahLst/>
              <a:cxnLst/>
              <a:rect l="l" t="t" r="r" b="b"/>
              <a:pathLst>
                <a:path w="1340" h="964" extrusionOk="0">
                  <a:moveTo>
                    <a:pt x="1340" y="0"/>
                  </a:moveTo>
                  <a:cubicBezTo>
                    <a:pt x="834" y="160"/>
                    <a:pt x="386" y="366"/>
                    <a:pt x="190" y="628"/>
                  </a:cubicBezTo>
                  <a:cubicBezTo>
                    <a:pt x="0" y="881"/>
                    <a:pt x="290" y="963"/>
                    <a:pt x="762" y="963"/>
                  </a:cubicBezTo>
                  <a:cubicBezTo>
                    <a:pt x="834" y="963"/>
                    <a:pt x="911" y="963"/>
                    <a:pt x="994" y="960"/>
                  </a:cubicBezTo>
                  <a:cubicBezTo>
                    <a:pt x="1117" y="691"/>
                    <a:pt x="1227" y="375"/>
                    <a:pt x="134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40"/>
            <p:cNvSpPr/>
            <p:nvPr/>
          </p:nvSpPr>
          <p:spPr>
            <a:xfrm>
              <a:off x="4170842" y="2044158"/>
              <a:ext cx="134011" cy="75283"/>
            </a:xfrm>
            <a:custGeom>
              <a:avLst/>
              <a:gdLst/>
              <a:ahLst/>
              <a:cxnLst/>
              <a:rect l="l" t="t" r="r" b="b"/>
              <a:pathLst>
                <a:path w="2469" h="1387" extrusionOk="0">
                  <a:moveTo>
                    <a:pt x="2466" y="1"/>
                  </a:moveTo>
                  <a:cubicBezTo>
                    <a:pt x="2466" y="1"/>
                    <a:pt x="1307" y="128"/>
                    <a:pt x="347" y="426"/>
                  </a:cubicBezTo>
                  <a:cubicBezTo>
                    <a:pt x="234" y="801"/>
                    <a:pt x="124" y="1117"/>
                    <a:pt x="1" y="1386"/>
                  </a:cubicBezTo>
                  <a:cubicBezTo>
                    <a:pt x="961" y="1339"/>
                    <a:pt x="2376" y="1054"/>
                    <a:pt x="2376" y="1054"/>
                  </a:cubicBezTo>
                  <a:lnTo>
                    <a:pt x="2376" y="1051"/>
                  </a:lnTo>
                  <a:cubicBezTo>
                    <a:pt x="2435" y="785"/>
                    <a:pt x="2469" y="493"/>
                    <a:pt x="2469" y="177"/>
                  </a:cubicBezTo>
                  <a:cubicBezTo>
                    <a:pt x="2469" y="117"/>
                    <a:pt x="2466" y="61"/>
                    <a:pt x="246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40"/>
            <p:cNvSpPr/>
            <p:nvPr/>
          </p:nvSpPr>
          <p:spPr>
            <a:xfrm>
              <a:off x="4285692" y="2138437"/>
              <a:ext cx="1140" cy="2225"/>
            </a:xfrm>
            <a:custGeom>
              <a:avLst/>
              <a:gdLst/>
              <a:ahLst/>
              <a:cxnLst/>
              <a:rect l="l" t="t" r="r" b="b"/>
              <a:pathLst>
                <a:path w="21" h="41" extrusionOk="0">
                  <a:moveTo>
                    <a:pt x="20" y="1"/>
                  </a:moveTo>
                  <a:lnTo>
                    <a:pt x="20" y="1"/>
                  </a:lnTo>
                  <a:cubicBezTo>
                    <a:pt x="14" y="14"/>
                    <a:pt x="8" y="28"/>
                    <a:pt x="0" y="41"/>
                  </a:cubicBezTo>
                  <a:cubicBezTo>
                    <a:pt x="8" y="28"/>
                    <a:pt x="17" y="14"/>
                    <a:pt x="2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40"/>
            <p:cNvSpPr/>
            <p:nvPr/>
          </p:nvSpPr>
          <p:spPr>
            <a:xfrm>
              <a:off x="4120201" y="2150920"/>
              <a:ext cx="31644" cy="25836"/>
            </a:xfrm>
            <a:custGeom>
              <a:avLst/>
              <a:gdLst/>
              <a:ahLst/>
              <a:cxnLst/>
              <a:rect l="l" t="t" r="r" b="b"/>
              <a:pathLst>
                <a:path w="583" h="476" extrusionOk="0">
                  <a:moveTo>
                    <a:pt x="582" y="0"/>
                  </a:moveTo>
                  <a:lnTo>
                    <a:pt x="582" y="0"/>
                  </a:lnTo>
                  <a:cubicBezTo>
                    <a:pt x="346" y="70"/>
                    <a:pt x="160" y="160"/>
                    <a:pt x="70" y="279"/>
                  </a:cubicBezTo>
                  <a:cubicBezTo>
                    <a:pt x="17" y="353"/>
                    <a:pt x="0" y="419"/>
                    <a:pt x="11" y="476"/>
                  </a:cubicBezTo>
                  <a:cubicBezTo>
                    <a:pt x="243" y="346"/>
                    <a:pt x="426" y="189"/>
                    <a:pt x="58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40"/>
            <p:cNvSpPr/>
            <p:nvPr/>
          </p:nvSpPr>
          <p:spPr>
            <a:xfrm>
              <a:off x="4120744" y="2138111"/>
              <a:ext cx="166306" cy="57534"/>
            </a:xfrm>
            <a:custGeom>
              <a:avLst/>
              <a:gdLst/>
              <a:ahLst/>
              <a:cxnLst/>
              <a:rect l="l" t="t" r="r" b="b"/>
              <a:pathLst>
                <a:path w="3064" h="1060" extrusionOk="0">
                  <a:moveTo>
                    <a:pt x="2914" y="0"/>
                  </a:moveTo>
                  <a:cubicBezTo>
                    <a:pt x="2498" y="0"/>
                    <a:pt x="1296" y="20"/>
                    <a:pt x="572" y="236"/>
                  </a:cubicBezTo>
                  <a:cubicBezTo>
                    <a:pt x="416" y="425"/>
                    <a:pt x="233" y="582"/>
                    <a:pt x="1" y="712"/>
                  </a:cubicBezTo>
                  <a:cubicBezTo>
                    <a:pt x="54" y="951"/>
                    <a:pt x="615" y="1060"/>
                    <a:pt x="1233" y="1060"/>
                  </a:cubicBezTo>
                  <a:cubicBezTo>
                    <a:pt x="1615" y="1060"/>
                    <a:pt x="2017" y="1020"/>
                    <a:pt x="2336" y="940"/>
                  </a:cubicBezTo>
                  <a:cubicBezTo>
                    <a:pt x="2336" y="940"/>
                    <a:pt x="2887" y="330"/>
                    <a:pt x="3039" y="47"/>
                  </a:cubicBezTo>
                  <a:cubicBezTo>
                    <a:pt x="3047" y="34"/>
                    <a:pt x="3053" y="20"/>
                    <a:pt x="3059" y="7"/>
                  </a:cubicBezTo>
                  <a:lnTo>
                    <a:pt x="3063" y="4"/>
                  </a:lnTo>
                  <a:cubicBezTo>
                    <a:pt x="3063" y="4"/>
                    <a:pt x="3010" y="0"/>
                    <a:pt x="2914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40"/>
            <p:cNvSpPr/>
            <p:nvPr/>
          </p:nvSpPr>
          <p:spPr>
            <a:xfrm>
              <a:off x="3632739" y="1499870"/>
              <a:ext cx="61985" cy="47167"/>
            </a:xfrm>
            <a:custGeom>
              <a:avLst/>
              <a:gdLst/>
              <a:ahLst/>
              <a:cxnLst/>
              <a:rect l="l" t="t" r="r" b="b"/>
              <a:pathLst>
                <a:path w="1142" h="869" extrusionOk="0">
                  <a:moveTo>
                    <a:pt x="336" y="1"/>
                  </a:moveTo>
                  <a:cubicBezTo>
                    <a:pt x="336" y="1"/>
                    <a:pt x="0" y="801"/>
                    <a:pt x="558" y="864"/>
                  </a:cubicBezTo>
                  <a:cubicBezTo>
                    <a:pt x="582" y="867"/>
                    <a:pt x="604" y="868"/>
                    <a:pt x="625" y="868"/>
                  </a:cubicBezTo>
                  <a:cubicBezTo>
                    <a:pt x="1142" y="868"/>
                    <a:pt x="1056" y="151"/>
                    <a:pt x="1056" y="151"/>
                  </a:cubicBezTo>
                  <a:lnTo>
                    <a:pt x="3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40"/>
            <p:cNvSpPr/>
            <p:nvPr/>
          </p:nvSpPr>
          <p:spPr>
            <a:xfrm>
              <a:off x="3836224" y="1485324"/>
              <a:ext cx="60465" cy="46733"/>
            </a:xfrm>
            <a:custGeom>
              <a:avLst/>
              <a:gdLst/>
              <a:ahLst/>
              <a:cxnLst/>
              <a:rect l="l" t="t" r="r" b="b"/>
              <a:pathLst>
                <a:path w="1114" h="861" extrusionOk="0">
                  <a:moveTo>
                    <a:pt x="742" y="0"/>
                  </a:moveTo>
                  <a:lnTo>
                    <a:pt x="18" y="120"/>
                  </a:lnTo>
                  <a:cubicBezTo>
                    <a:pt x="18" y="120"/>
                    <a:pt x="1" y="860"/>
                    <a:pt x="423" y="860"/>
                  </a:cubicBezTo>
                  <a:cubicBezTo>
                    <a:pt x="459" y="860"/>
                    <a:pt x="497" y="855"/>
                    <a:pt x="539" y="844"/>
                  </a:cubicBezTo>
                  <a:cubicBezTo>
                    <a:pt x="1114" y="691"/>
                    <a:pt x="742" y="0"/>
                    <a:pt x="7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40"/>
            <p:cNvSpPr/>
            <p:nvPr/>
          </p:nvSpPr>
          <p:spPr>
            <a:xfrm>
              <a:off x="3548338" y="1359619"/>
              <a:ext cx="119953" cy="119790"/>
            </a:xfrm>
            <a:custGeom>
              <a:avLst/>
              <a:gdLst/>
              <a:ahLst/>
              <a:cxnLst/>
              <a:rect l="l" t="t" r="r" b="b"/>
              <a:pathLst>
                <a:path w="2210" h="2207" extrusionOk="0">
                  <a:moveTo>
                    <a:pt x="1112" y="0"/>
                  </a:moveTo>
                  <a:cubicBezTo>
                    <a:pt x="1082" y="0"/>
                    <a:pt x="1051" y="2"/>
                    <a:pt x="1020" y="4"/>
                  </a:cubicBezTo>
                  <a:cubicBezTo>
                    <a:pt x="456" y="48"/>
                    <a:pt x="24" y="509"/>
                    <a:pt x="4" y="1064"/>
                  </a:cubicBezTo>
                  <a:cubicBezTo>
                    <a:pt x="1" y="1104"/>
                    <a:pt x="1" y="1144"/>
                    <a:pt x="4" y="1187"/>
                  </a:cubicBezTo>
                  <a:cubicBezTo>
                    <a:pt x="48" y="1766"/>
                    <a:pt x="533" y="2206"/>
                    <a:pt x="1104" y="2206"/>
                  </a:cubicBezTo>
                  <a:cubicBezTo>
                    <a:pt x="1133" y="2206"/>
                    <a:pt x="1161" y="2205"/>
                    <a:pt x="1189" y="2203"/>
                  </a:cubicBezTo>
                  <a:cubicBezTo>
                    <a:pt x="1193" y="2203"/>
                    <a:pt x="1200" y="2203"/>
                    <a:pt x="1203" y="2200"/>
                  </a:cubicBezTo>
                  <a:cubicBezTo>
                    <a:pt x="1721" y="2153"/>
                    <a:pt x="2126" y="1751"/>
                    <a:pt x="2193" y="1256"/>
                  </a:cubicBezTo>
                  <a:cubicBezTo>
                    <a:pt x="2206" y="1180"/>
                    <a:pt x="2210" y="1097"/>
                    <a:pt x="2203" y="1017"/>
                  </a:cubicBezTo>
                  <a:cubicBezTo>
                    <a:pt x="2166" y="559"/>
                    <a:pt x="1857" y="190"/>
                    <a:pt x="1448" y="57"/>
                  </a:cubicBezTo>
                  <a:cubicBezTo>
                    <a:pt x="1343" y="20"/>
                    <a:pt x="1229" y="0"/>
                    <a:pt x="11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40"/>
            <p:cNvSpPr/>
            <p:nvPr/>
          </p:nvSpPr>
          <p:spPr>
            <a:xfrm>
              <a:off x="3548501" y="1359619"/>
              <a:ext cx="82285" cy="70941"/>
            </a:xfrm>
            <a:custGeom>
              <a:avLst/>
              <a:gdLst/>
              <a:ahLst/>
              <a:cxnLst/>
              <a:rect l="l" t="t" r="r" b="b"/>
              <a:pathLst>
                <a:path w="1516" h="1307" extrusionOk="0">
                  <a:moveTo>
                    <a:pt x="1109" y="0"/>
                  </a:moveTo>
                  <a:cubicBezTo>
                    <a:pt x="1079" y="0"/>
                    <a:pt x="1048" y="2"/>
                    <a:pt x="1017" y="4"/>
                  </a:cubicBezTo>
                  <a:cubicBezTo>
                    <a:pt x="453" y="48"/>
                    <a:pt x="21" y="509"/>
                    <a:pt x="1" y="1064"/>
                  </a:cubicBezTo>
                  <a:cubicBezTo>
                    <a:pt x="160" y="1213"/>
                    <a:pt x="373" y="1306"/>
                    <a:pt x="616" y="1306"/>
                  </a:cubicBezTo>
                  <a:cubicBezTo>
                    <a:pt x="1114" y="1306"/>
                    <a:pt x="1516" y="905"/>
                    <a:pt x="1516" y="409"/>
                  </a:cubicBezTo>
                  <a:cubicBezTo>
                    <a:pt x="1516" y="284"/>
                    <a:pt x="1489" y="164"/>
                    <a:pt x="1445" y="57"/>
                  </a:cubicBezTo>
                  <a:cubicBezTo>
                    <a:pt x="1340" y="20"/>
                    <a:pt x="1226" y="0"/>
                    <a:pt x="11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40"/>
            <p:cNvSpPr/>
            <p:nvPr/>
          </p:nvSpPr>
          <p:spPr>
            <a:xfrm>
              <a:off x="3608206" y="1421277"/>
              <a:ext cx="59162" cy="57751"/>
            </a:xfrm>
            <a:custGeom>
              <a:avLst/>
              <a:gdLst/>
              <a:ahLst/>
              <a:cxnLst/>
              <a:rect l="l" t="t" r="r" b="b"/>
              <a:pathLst>
                <a:path w="1090" h="1064" extrusionOk="0">
                  <a:moveTo>
                    <a:pt x="701" y="0"/>
                  </a:moveTo>
                  <a:cubicBezTo>
                    <a:pt x="316" y="0"/>
                    <a:pt x="0" y="316"/>
                    <a:pt x="0" y="705"/>
                  </a:cubicBezTo>
                  <a:cubicBezTo>
                    <a:pt x="0" y="834"/>
                    <a:pt x="37" y="957"/>
                    <a:pt x="100" y="1064"/>
                  </a:cubicBezTo>
                  <a:cubicBezTo>
                    <a:pt x="618" y="1017"/>
                    <a:pt x="1023" y="615"/>
                    <a:pt x="1090" y="120"/>
                  </a:cubicBezTo>
                  <a:cubicBezTo>
                    <a:pt x="980" y="44"/>
                    <a:pt x="844" y="0"/>
                    <a:pt x="7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40"/>
            <p:cNvSpPr/>
            <p:nvPr/>
          </p:nvSpPr>
          <p:spPr>
            <a:xfrm>
              <a:off x="3869224" y="1351206"/>
              <a:ext cx="119790" cy="119736"/>
            </a:xfrm>
            <a:custGeom>
              <a:avLst/>
              <a:gdLst/>
              <a:ahLst/>
              <a:cxnLst/>
              <a:rect l="l" t="t" r="r" b="b"/>
              <a:pathLst>
                <a:path w="2207" h="2206" extrusionOk="0">
                  <a:moveTo>
                    <a:pt x="1099" y="1"/>
                  </a:moveTo>
                  <a:cubicBezTo>
                    <a:pt x="1073" y="1"/>
                    <a:pt x="1047" y="1"/>
                    <a:pt x="1021" y="3"/>
                  </a:cubicBezTo>
                  <a:cubicBezTo>
                    <a:pt x="456" y="46"/>
                    <a:pt x="25" y="511"/>
                    <a:pt x="1" y="1063"/>
                  </a:cubicBezTo>
                  <a:cubicBezTo>
                    <a:pt x="1" y="1106"/>
                    <a:pt x="1" y="1146"/>
                    <a:pt x="5" y="1189"/>
                  </a:cubicBezTo>
                  <a:cubicBezTo>
                    <a:pt x="49" y="1765"/>
                    <a:pt x="534" y="2205"/>
                    <a:pt x="1102" y="2205"/>
                  </a:cubicBezTo>
                  <a:cubicBezTo>
                    <a:pt x="1130" y="2205"/>
                    <a:pt x="1158" y="2204"/>
                    <a:pt x="1187" y="2202"/>
                  </a:cubicBezTo>
                  <a:lnTo>
                    <a:pt x="1204" y="2202"/>
                  </a:lnTo>
                  <a:cubicBezTo>
                    <a:pt x="1722" y="2156"/>
                    <a:pt x="2127" y="1754"/>
                    <a:pt x="2193" y="1256"/>
                  </a:cubicBezTo>
                  <a:cubicBezTo>
                    <a:pt x="2206" y="1179"/>
                    <a:pt x="2206" y="1099"/>
                    <a:pt x="2203" y="1020"/>
                  </a:cubicBezTo>
                  <a:cubicBezTo>
                    <a:pt x="2167" y="561"/>
                    <a:pt x="1858" y="189"/>
                    <a:pt x="1446" y="56"/>
                  </a:cubicBezTo>
                  <a:cubicBezTo>
                    <a:pt x="1336" y="20"/>
                    <a:pt x="1220" y="1"/>
                    <a:pt x="1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40"/>
            <p:cNvSpPr/>
            <p:nvPr/>
          </p:nvSpPr>
          <p:spPr>
            <a:xfrm>
              <a:off x="3869224" y="1351206"/>
              <a:ext cx="82502" cy="71049"/>
            </a:xfrm>
            <a:custGeom>
              <a:avLst/>
              <a:gdLst/>
              <a:ahLst/>
              <a:cxnLst/>
              <a:rect l="l" t="t" r="r" b="b"/>
              <a:pathLst>
                <a:path w="1520" h="1309" extrusionOk="0">
                  <a:moveTo>
                    <a:pt x="1099" y="1"/>
                  </a:moveTo>
                  <a:cubicBezTo>
                    <a:pt x="1073" y="1"/>
                    <a:pt x="1047" y="1"/>
                    <a:pt x="1021" y="3"/>
                  </a:cubicBezTo>
                  <a:cubicBezTo>
                    <a:pt x="456" y="46"/>
                    <a:pt x="25" y="511"/>
                    <a:pt x="1" y="1063"/>
                  </a:cubicBezTo>
                  <a:cubicBezTo>
                    <a:pt x="160" y="1216"/>
                    <a:pt x="376" y="1308"/>
                    <a:pt x="615" y="1308"/>
                  </a:cubicBezTo>
                  <a:cubicBezTo>
                    <a:pt x="1113" y="1308"/>
                    <a:pt x="1519" y="906"/>
                    <a:pt x="1519" y="408"/>
                  </a:cubicBezTo>
                  <a:cubicBezTo>
                    <a:pt x="1519" y="285"/>
                    <a:pt x="1492" y="166"/>
                    <a:pt x="1446" y="56"/>
                  </a:cubicBezTo>
                  <a:cubicBezTo>
                    <a:pt x="1336" y="20"/>
                    <a:pt x="1220" y="1"/>
                    <a:pt x="10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40"/>
            <p:cNvSpPr/>
            <p:nvPr/>
          </p:nvSpPr>
          <p:spPr>
            <a:xfrm>
              <a:off x="3929092" y="1413027"/>
              <a:ext cx="59162" cy="57697"/>
            </a:xfrm>
            <a:custGeom>
              <a:avLst/>
              <a:gdLst/>
              <a:ahLst/>
              <a:cxnLst/>
              <a:rect l="l" t="t" r="r" b="b"/>
              <a:pathLst>
                <a:path w="1090" h="1063" extrusionOk="0">
                  <a:moveTo>
                    <a:pt x="702" y="0"/>
                  </a:moveTo>
                  <a:cubicBezTo>
                    <a:pt x="313" y="0"/>
                    <a:pt x="1" y="316"/>
                    <a:pt x="1" y="701"/>
                  </a:cubicBezTo>
                  <a:cubicBezTo>
                    <a:pt x="1" y="834"/>
                    <a:pt x="38" y="957"/>
                    <a:pt x="101" y="1063"/>
                  </a:cubicBezTo>
                  <a:cubicBezTo>
                    <a:pt x="619" y="1017"/>
                    <a:pt x="1024" y="615"/>
                    <a:pt x="1090" y="117"/>
                  </a:cubicBezTo>
                  <a:cubicBezTo>
                    <a:pt x="981" y="43"/>
                    <a:pt x="844" y="0"/>
                    <a:pt x="7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40"/>
            <p:cNvSpPr/>
            <p:nvPr/>
          </p:nvSpPr>
          <p:spPr>
            <a:xfrm>
              <a:off x="3635398" y="1469421"/>
              <a:ext cx="265471" cy="44073"/>
            </a:xfrm>
            <a:custGeom>
              <a:avLst/>
              <a:gdLst/>
              <a:ahLst/>
              <a:cxnLst/>
              <a:rect l="l" t="t" r="r" b="b"/>
              <a:pathLst>
                <a:path w="4891" h="812" extrusionOk="0">
                  <a:moveTo>
                    <a:pt x="4785" y="1"/>
                  </a:moveTo>
                  <a:cubicBezTo>
                    <a:pt x="4771" y="1"/>
                    <a:pt x="4757" y="4"/>
                    <a:pt x="4744" y="10"/>
                  </a:cubicBezTo>
                  <a:cubicBezTo>
                    <a:pt x="3687" y="497"/>
                    <a:pt x="2578" y="624"/>
                    <a:pt x="1711" y="624"/>
                  </a:cubicBezTo>
                  <a:cubicBezTo>
                    <a:pt x="785" y="624"/>
                    <a:pt x="136" y="479"/>
                    <a:pt x="123" y="476"/>
                  </a:cubicBezTo>
                  <a:cubicBezTo>
                    <a:pt x="117" y="475"/>
                    <a:pt x="110" y="474"/>
                    <a:pt x="104" y="474"/>
                  </a:cubicBezTo>
                  <a:cubicBezTo>
                    <a:pt x="61" y="474"/>
                    <a:pt x="19" y="503"/>
                    <a:pt x="11" y="548"/>
                  </a:cubicBezTo>
                  <a:cubicBezTo>
                    <a:pt x="1" y="599"/>
                    <a:pt x="31" y="648"/>
                    <a:pt x="80" y="658"/>
                  </a:cubicBezTo>
                  <a:cubicBezTo>
                    <a:pt x="94" y="662"/>
                    <a:pt x="758" y="811"/>
                    <a:pt x="1708" y="811"/>
                  </a:cubicBezTo>
                  <a:cubicBezTo>
                    <a:pt x="2599" y="811"/>
                    <a:pt x="3738" y="682"/>
                    <a:pt x="4824" y="180"/>
                  </a:cubicBezTo>
                  <a:cubicBezTo>
                    <a:pt x="4871" y="160"/>
                    <a:pt x="4891" y="104"/>
                    <a:pt x="4871" y="57"/>
                  </a:cubicBezTo>
                  <a:cubicBezTo>
                    <a:pt x="4853" y="21"/>
                    <a:pt x="4820" y="1"/>
                    <a:pt x="47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40"/>
            <p:cNvSpPr/>
            <p:nvPr/>
          </p:nvSpPr>
          <p:spPr>
            <a:xfrm>
              <a:off x="3476421" y="1479190"/>
              <a:ext cx="87495" cy="70886"/>
            </a:xfrm>
            <a:custGeom>
              <a:avLst/>
              <a:gdLst/>
              <a:ahLst/>
              <a:cxnLst/>
              <a:rect l="l" t="t" r="r" b="b"/>
              <a:pathLst>
                <a:path w="1612" h="1306" extrusionOk="0">
                  <a:moveTo>
                    <a:pt x="804" y="0"/>
                  </a:moveTo>
                  <a:cubicBezTo>
                    <a:pt x="359" y="0"/>
                    <a:pt x="0" y="293"/>
                    <a:pt x="0" y="655"/>
                  </a:cubicBezTo>
                  <a:cubicBezTo>
                    <a:pt x="0" y="1013"/>
                    <a:pt x="359" y="1305"/>
                    <a:pt x="804" y="1305"/>
                  </a:cubicBezTo>
                  <a:cubicBezTo>
                    <a:pt x="1249" y="1305"/>
                    <a:pt x="1611" y="1013"/>
                    <a:pt x="1611" y="655"/>
                  </a:cubicBezTo>
                  <a:cubicBezTo>
                    <a:pt x="1611" y="293"/>
                    <a:pt x="1249" y="0"/>
                    <a:pt x="804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40"/>
            <p:cNvSpPr/>
            <p:nvPr/>
          </p:nvSpPr>
          <p:spPr>
            <a:xfrm>
              <a:off x="3983694" y="1451021"/>
              <a:ext cx="87712" cy="70724"/>
            </a:xfrm>
            <a:custGeom>
              <a:avLst/>
              <a:gdLst/>
              <a:ahLst/>
              <a:cxnLst/>
              <a:rect l="l" t="t" r="r" b="b"/>
              <a:pathLst>
                <a:path w="1616" h="1303" extrusionOk="0">
                  <a:moveTo>
                    <a:pt x="808" y="1"/>
                  </a:moveTo>
                  <a:cubicBezTo>
                    <a:pt x="363" y="1"/>
                    <a:pt x="1" y="294"/>
                    <a:pt x="1" y="652"/>
                  </a:cubicBezTo>
                  <a:cubicBezTo>
                    <a:pt x="1" y="1014"/>
                    <a:pt x="363" y="1303"/>
                    <a:pt x="808" y="1303"/>
                  </a:cubicBezTo>
                  <a:cubicBezTo>
                    <a:pt x="1253" y="1303"/>
                    <a:pt x="1615" y="1014"/>
                    <a:pt x="1615" y="652"/>
                  </a:cubicBezTo>
                  <a:cubicBezTo>
                    <a:pt x="1615" y="294"/>
                    <a:pt x="1253" y="1"/>
                    <a:pt x="80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p40"/>
            <p:cNvSpPr/>
            <p:nvPr/>
          </p:nvSpPr>
          <p:spPr>
            <a:xfrm>
              <a:off x="4122589" y="1469963"/>
              <a:ext cx="66001" cy="236758"/>
            </a:xfrm>
            <a:custGeom>
              <a:avLst/>
              <a:gdLst/>
              <a:ahLst/>
              <a:cxnLst/>
              <a:rect l="l" t="t" r="r" b="b"/>
              <a:pathLst>
                <a:path w="1216" h="4362" extrusionOk="0">
                  <a:moveTo>
                    <a:pt x="425" y="0"/>
                  </a:moveTo>
                  <a:lnTo>
                    <a:pt x="425" y="0"/>
                  </a:lnTo>
                  <a:cubicBezTo>
                    <a:pt x="714" y="1250"/>
                    <a:pt x="678" y="2578"/>
                    <a:pt x="322" y="3644"/>
                  </a:cubicBezTo>
                  <a:cubicBezTo>
                    <a:pt x="239" y="3897"/>
                    <a:pt x="129" y="4136"/>
                    <a:pt x="0" y="4362"/>
                  </a:cubicBezTo>
                  <a:cubicBezTo>
                    <a:pt x="1216" y="3651"/>
                    <a:pt x="963" y="51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40"/>
            <p:cNvSpPr/>
            <p:nvPr/>
          </p:nvSpPr>
          <p:spPr>
            <a:xfrm>
              <a:off x="4044865" y="1469963"/>
              <a:ext cx="116480" cy="243435"/>
            </a:xfrm>
            <a:custGeom>
              <a:avLst/>
              <a:gdLst/>
              <a:ahLst/>
              <a:cxnLst/>
              <a:rect l="l" t="t" r="r" b="b"/>
              <a:pathLst>
                <a:path w="2146" h="4485" extrusionOk="0">
                  <a:moveTo>
                    <a:pt x="1780" y="0"/>
                  </a:moveTo>
                  <a:cubicBezTo>
                    <a:pt x="1239" y="0"/>
                    <a:pt x="1325" y="236"/>
                    <a:pt x="1273" y="897"/>
                  </a:cubicBezTo>
                  <a:cubicBezTo>
                    <a:pt x="1213" y="1585"/>
                    <a:pt x="950" y="2060"/>
                    <a:pt x="475" y="3242"/>
                  </a:cubicBezTo>
                  <a:cubicBezTo>
                    <a:pt x="0" y="4429"/>
                    <a:pt x="841" y="4475"/>
                    <a:pt x="841" y="4475"/>
                  </a:cubicBezTo>
                  <a:cubicBezTo>
                    <a:pt x="887" y="4481"/>
                    <a:pt x="930" y="4484"/>
                    <a:pt x="977" y="4484"/>
                  </a:cubicBezTo>
                  <a:cubicBezTo>
                    <a:pt x="1146" y="4484"/>
                    <a:pt x="1299" y="4441"/>
                    <a:pt x="1432" y="4362"/>
                  </a:cubicBezTo>
                  <a:cubicBezTo>
                    <a:pt x="1561" y="4136"/>
                    <a:pt x="1671" y="3897"/>
                    <a:pt x="1754" y="3644"/>
                  </a:cubicBezTo>
                  <a:cubicBezTo>
                    <a:pt x="2110" y="2578"/>
                    <a:pt x="2146" y="1250"/>
                    <a:pt x="18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0" name="Google Shape;1540;p40"/>
            <p:cNvSpPr/>
            <p:nvPr/>
          </p:nvSpPr>
          <p:spPr>
            <a:xfrm>
              <a:off x="4033846" y="1754103"/>
              <a:ext cx="69312" cy="64210"/>
            </a:xfrm>
            <a:custGeom>
              <a:avLst/>
              <a:gdLst/>
              <a:ahLst/>
              <a:cxnLst/>
              <a:rect l="l" t="t" r="r" b="b"/>
              <a:pathLst>
                <a:path w="1277" h="1183" extrusionOk="0">
                  <a:moveTo>
                    <a:pt x="1010" y="0"/>
                  </a:moveTo>
                  <a:cubicBezTo>
                    <a:pt x="698" y="366"/>
                    <a:pt x="349" y="692"/>
                    <a:pt x="1" y="994"/>
                  </a:cubicBezTo>
                  <a:cubicBezTo>
                    <a:pt x="97" y="1150"/>
                    <a:pt x="236" y="1183"/>
                    <a:pt x="236" y="1183"/>
                  </a:cubicBezTo>
                  <a:cubicBezTo>
                    <a:pt x="1246" y="804"/>
                    <a:pt x="1276" y="299"/>
                    <a:pt x="10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40"/>
            <p:cNvSpPr/>
            <p:nvPr/>
          </p:nvSpPr>
          <p:spPr>
            <a:xfrm>
              <a:off x="4025542" y="1740968"/>
              <a:ext cx="63179" cy="67087"/>
            </a:xfrm>
            <a:custGeom>
              <a:avLst/>
              <a:gdLst/>
              <a:ahLst/>
              <a:cxnLst/>
              <a:rect l="l" t="t" r="r" b="b"/>
              <a:pathLst>
                <a:path w="1164" h="1236" extrusionOk="0">
                  <a:moveTo>
                    <a:pt x="632" y="0"/>
                  </a:moveTo>
                  <a:cubicBezTo>
                    <a:pt x="436" y="0"/>
                    <a:pt x="250" y="97"/>
                    <a:pt x="167" y="336"/>
                  </a:cubicBezTo>
                  <a:cubicBezTo>
                    <a:pt x="1" y="807"/>
                    <a:pt x="57" y="1079"/>
                    <a:pt x="154" y="1236"/>
                  </a:cubicBezTo>
                  <a:cubicBezTo>
                    <a:pt x="502" y="934"/>
                    <a:pt x="851" y="608"/>
                    <a:pt x="1163" y="242"/>
                  </a:cubicBezTo>
                  <a:cubicBezTo>
                    <a:pt x="1031" y="97"/>
                    <a:pt x="824" y="0"/>
                    <a:pt x="6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42" name="Google Shape;1542;p40"/>
          <p:cNvGrpSpPr/>
          <p:nvPr/>
        </p:nvGrpSpPr>
        <p:grpSpPr>
          <a:xfrm rot="407631">
            <a:off x="7522560" y="4665836"/>
            <a:ext cx="1238351" cy="1085621"/>
            <a:chOff x="7611038" y="3431425"/>
            <a:chExt cx="1238324" cy="1085597"/>
          </a:xfrm>
        </p:grpSpPr>
        <p:sp>
          <p:nvSpPr>
            <p:cNvPr id="1543" name="Google Shape;1543;p40"/>
            <p:cNvSpPr/>
            <p:nvPr/>
          </p:nvSpPr>
          <p:spPr>
            <a:xfrm rot="1860596">
              <a:off x="7695149" y="3662528"/>
              <a:ext cx="1070103" cy="623391"/>
            </a:xfrm>
            <a:custGeom>
              <a:avLst/>
              <a:gdLst/>
              <a:ahLst/>
              <a:cxnLst/>
              <a:rect l="l" t="t" r="r" b="b"/>
              <a:pathLst>
                <a:path w="42803" h="24935" extrusionOk="0">
                  <a:moveTo>
                    <a:pt x="28230" y="1382"/>
                  </a:moveTo>
                  <a:cubicBezTo>
                    <a:pt x="32935" y="4810"/>
                    <a:pt x="37319" y="8626"/>
                    <a:pt x="41367" y="12809"/>
                  </a:cubicBezTo>
                  <a:cubicBezTo>
                    <a:pt x="35647" y="15578"/>
                    <a:pt x="30159" y="18774"/>
                    <a:pt x="24932" y="22385"/>
                  </a:cubicBezTo>
                  <a:cubicBezTo>
                    <a:pt x="25196" y="20114"/>
                    <a:pt x="25595" y="17874"/>
                    <a:pt x="26138" y="15655"/>
                  </a:cubicBezTo>
                  <a:cubicBezTo>
                    <a:pt x="26156" y="15588"/>
                    <a:pt x="26156" y="15528"/>
                    <a:pt x="26152" y="15472"/>
                  </a:cubicBezTo>
                  <a:cubicBezTo>
                    <a:pt x="26607" y="15262"/>
                    <a:pt x="26412" y="14623"/>
                    <a:pt x="25931" y="14623"/>
                  </a:cubicBezTo>
                  <a:cubicBezTo>
                    <a:pt x="25905" y="14623"/>
                    <a:pt x="25877" y="14625"/>
                    <a:pt x="25849" y="14629"/>
                  </a:cubicBezTo>
                  <a:cubicBezTo>
                    <a:pt x="18795" y="15652"/>
                    <a:pt x="11716" y="19415"/>
                    <a:pt x="6014" y="23612"/>
                  </a:cubicBezTo>
                  <a:cubicBezTo>
                    <a:pt x="4381" y="19596"/>
                    <a:pt x="2846" y="15497"/>
                    <a:pt x="959" y="11596"/>
                  </a:cubicBezTo>
                  <a:cubicBezTo>
                    <a:pt x="5138" y="10125"/>
                    <a:pt x="9294" y="8778"/>
                    <a:pt x="13713" y="8232"/>
                  </a:cubicBezTo>
                  <a:cubicBezTo>
                    <a:pt x="15404" y="8020"/>
                    <a:pt x="17073" y="7938"/>
                    <a:pt x="18737" y="7938"/>
                  </a:cubicBezTo>
                  <a:cubicBezTo>
                    <a:pt x="21201" y="7938"/>
                    <a:pt x="23654" y="8118"/>
                    <a:pt x="26149" y="8327"/>
                  </a:cubicBezTo>
                  <a:cubicBezTo>
                    <a:pt x="26220" y="8370"/>
                    <a:pt x="26304" y="8392"/>
                    <a:pt x="26388" y="8392"/>
                  </a:cubicBezTo>
                  <a:cubicBezTo>
                    <a:pt x="26467" y="8392"/>
                    <a:pt x="26546" y="8373"/>
                    <a:pt x="26614" y="8333"/>
                  </a:cubicBezTo>
                  <a:cubicBezTo>
                    <a:pt x="26871" y="8256"/>
                    <a:pt x="26974" y="7939"/>
                    <a:pt x="26886" y="7698"/>
                  </a:cubicBezTo>
                  <a:cubicBezTo>
                    <a:pt x="27394" y="5611"/>
                    <a:pt x="27778" y="3491"/>
                    <a:pt x="28230" y="1382"/>
                  </a:cubicBezTo>
                  <a:close/>
                  <a:moveTo>
                    <a:pt x="27913" y="1"/>
                  </a:moveTo>
                  <a:cubicBezTo>
                    <a:pt x="27688" y="1"/>
                    <a:pt x="27454" y="159"/>
                    <a:pt x="27408" y="376"/>
                  </a:cubicBezTo>
                  <a:cubicBezTo>
                    <a:pt x="26897" y="2680"/>
                    <a:pt x="26360" y="4997"/>
                    <a:pt x="26061" y="7339"/>
                  </a:cubicBezTo>
                  <a:cubicBezTo>
                    <a:pt x="23844" y="6915"/>
                    <a:pt x="21506" y="6709"/>
                    <a:pt x="19127" y="6709"/>
                  </a:cubicBezTo>
                  <a:cubicBezTo>
                    <a:pt x="12675" y="6709"/>
                    <a:pt x="5930" y="8226"/>
                    <a:pt x="536" y="11035"/>
                  </a:cubicBezTo>
                  <a:cubicBezTo>
                    <a:pt x="508" y="11050"/>
                    <a:pt x="497" y="11071"/>
                    <a:pt x="476" y="11089"/>
                  </a:cubicBezTo>
                  <a:cubicBezTo>
                    <a:pt x="243" y="11095"/>
                    <a:pt x="0" y="11307"/>
                    <a:pt x="95" y="11571"/>
                  </a:cubicBezTo>
                  <a:cubicBezTo>
                    <a:pt x="1573" y="15977"/>
                    <a:pt x="3527" y="20252"/>
                    <a:pt x="5294" y="24548"/>
                  </a:cubicBezTo>
                  <a:cubicBezTo>
                    <a:pt x="5374" y="24744"/>
                    <a:pt x="5583" y="24935"/>
                    <a:pt x="5805" y="24935"/>
                  </a:cubicBezTo>
                  <a:cubicBezTo>
                    <a:pt x="5885" y="24935"/>
                    <a:pt x="5967" y="24910"/>
                    <a:pt x="6045" y="24851"/>
                  </a:cubicBezTo>
                  <a:cubicBezTo>
                    <a:pt x="8944" y="22678"/>
                    <a:pt x="12023" y="20784"/>
                    <a:pt x="15300" y="19243"/>
                  </a:cubicBezTo>
                  <a:cubicBezTo>
                    <a:pt x="18478" y="17744"/>
                    <a:pt x="21737" y="16837"/>
                    <a:pt x="25056" y="15825"/>
                  </a:cubicBezTo>
                  <a:lnTo>
                    <a:pt x="25056" y="15825"/>
                  </a:lnTo>
                  <a:cubicBezTo>
                    <a:pt x="24459" y="18336"/>
                    <a:pt x="24036" y="20869"/>
                    <a:pt x="23782" y="23436"/>
                  </a:cubicBezTo>
                  <a:cubicBezTo>
                    <a:pt x="23755" y="23725"/>
                    <a:pt x="24043" y="23955"/>
                    <a:pt x="24316" y="23955"/>
                  </a:cubicBezTo>
                  <a:cubicBezTo>
                    <a:pt x="24400" y="23955"/>
                    <a:pt x="24483" y="23933"/>
                    <a:pt x="24555" y="23884"/>
                  </a:cubicBezTo>
                  <a:cubicBezTo>
                    <a:pt x="30233" y="19888"/>
                    <a:pt x="36218" y="16389"/>
                    <a:pt x="42485" y="13399"/>
                  </a:cubicBezTo>
                  <a:cubicBezTo>
                    <a:pt x="42793" y="13250"/>
                    <a:pt x="42803" y="12813"/>
                    <a:pt x="42588" y="12594"/>
                  </a:cubicBezTo>
                  <a:cubicBezTo>
                    <a:pt x="38176" y="7970"/>
                    <a:pt x="33351" y="3791"/>
                    <a:pt x="28152" y="73"/>
                  </a:cubicBezTo>
                  <a:cubicBezTo>
                    <a:pt x="28081" y="23"/>
                    <a:pt x="27997" y="1"/>
                    <a:pt x="279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40"/>
            <p:cNvSpPr/>
            <p:nvPr/>
          </p:nvSpPr>
          <p:spPr>
            <a:xfrm rot="1860596">
              <a:off x="7719588" y="3693905"/>
              <a:ext cx="1010251" cy="555789"/>
            </a:xfrm>
            <a:custGeom>
              <a:avLst/>
              <a:gdLst/>
              <a:ahLst/>
              <a:cxnLst/>
              <a:rect l="l" t="t" r="r" b="b"/>
              <a:pathLst>
                <a:path w="40409" h="22231" extrusionOk="0">
                  <a:moveTo>
                    <a:pt x="27271" y="0"/>
                  </a:moveTo>
                  <a:cubicBezTo>
                    <a:pt x="26819" y="2109"/>
                    <a:pt x="26435" y="4229"/>
                    <a:pt x="25927" y="6316"/>
                  </a:cubicBezTo>
                  <a:cubicBezTo>
                    <a:pt x="26015" y="6557"/>
                    <a:pt x="25912" y="6874"/>
                    <a:pt x="25655" y="6951"/>
                  </a:cubicBezTo>
                  <a:cubicBezTo>
                    <a:pt x="25587" y="6991"/>
                    <a:pt x="25508" y="7010"/>
                    <a:pt x="25429" y="7010"/>
                  </a:cubicBezTo>
                  <a:cubicBezTo>
                    <a:pt x="25345" y="7010"/>
                    <a:pt x="25261" y="6988"/>
                    <a:pt x="25190" y="6945"/>
                  </a:cubicBezTo>
                  <a:cubicBezTo>
                    <a:pt x="22695" y="6736"/>
                    <a:pt x="20242" y="6556"/>
                    <a:pt x="17778" y="6556"/>
                  </a:cubicBezTo>
                  <a:cubicBezTo>
                    <a:pt x="16114" y="6556"/>
                    <a:pt x="14445" y="6638"/>
                    <a:pt x="12754" y="6850"/>
                  </a:cubicBezTo>
                  <a:cubicBezTo>
                    <a:pt x="8335" y="7396"/>
                    <a:pt x="4179" y="8743"/>
                    <a:pt x="0" y="10214"/>
                  </a:cubicBezTo>
                  <a:cubicBezTo>
                    <a:pt x="1887" y="14115"/>
                    <a:pt x="3422" y="18214"/>
                    <a:pt x="5055" y="22230"/>
                  </a:cubicBezTo>
                  <a:cubicBezTo>
                    <a:pt x="10757" y="18033"/>
                    <a:pt x="17836" y="14270"/>
                    <a:pt x="24890" y="13247"/>
                  </a:cubicBezTo>
                  <a:cubicBezTo>
                    <a:pt x="24918" y="13243"/>
                    <a:pt x="24946" y="13241"/>
                    <a:pt x="24972" y="13241"/>
                  </a:cubicBezTo>
                  <a:cubicBezTo>
                    <a:pt x="25453" y="13241"/>
                    <a:pt x="25648" y="13880"/>
                    <a:pt x="25193" y="14090"/>
                  </a:cubicBezTo>
                  <a:cubicBezTo>
                    <a:pt x="25197" y="14146"/>
                    <a:pt x="25197" y="14206"/>
                    <a:pt x="25179" y="14273"/>
                  </a:cubicBezTo>
                  <a:cubicBezTo>
                    <a:pt x="24636" y="16492"/>
                    <a:pt x="24237" y="18732"/>
                    <a:pt x="23973" y="21003"/>
                  </a:cubicBezTo>
                  <a:cubicBezTo>
                    <a:pt x="29200" y="17392"/>
                    <a:pt x="34688" y="14196"/>
                    <a:pt x="40408" y="11427"/>
                  </a:cubicBezTo>
                  <a:cubicBezTo>
                    <a:pt x="36360" y="7244"/>
                    <a:pt x="31976" y="3428"/>
                    <a:pt x="272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45" name="Google Shape;1545;p40"/>
          <p:cNvGrpSpPr/>
          <p:nvPr/>
        </p:nvGrpSpPr>
        <p:grpSpPr>
          <a:xfrm rot="-8615533">
            <a:off x="6705378" y="3219569"/>
            <a:ext cx="2022274" cy="329046"/>
            <a:chOff x="1777900" y="2356875"/>
            <a:chExt cx="5003236" cy="814081"/>
          </a:xfrm>
        </p:grpSpPr>
        <p:sp>
          <p:nvSpPr>
            <p:cNvPr id="1546" name="Google Shape;1546;p40"/>
            <p:cNvSpPr/>
            <p:nvPr/>
          </p:nvSpPr>
          <p:spPr>
            <a:xfrm>
              <a:off x="1777900" y="2356875"/>
              <a:ext cx="5003236" cy="814081"/>
            </a:xfrm>
            <a:custGeom>
              <a:avLst/>
              <a:gdLst/>
              <a:ahLst/>
              <a:cxnLst/>
              <a:rect l="l" t="t" r="r" b="b"/>
              <a:pathLst>
                <a:path w="35450" h="5768" extrusionOk="0">
                  <a:moveTo>
                    <a:pt x="1" y="1"/>
                  </a:moveTo>
                  <a:cubicBezTo>
                    <a:pt x="1" y="1"/>
                    <a:pt x="83" y="1069"/>
                    <a:pt x="840" y="1565"/>
                  </a:cubicBezTo>
                  <a:cubicBezTo>
                    <a:pt x="1594" y="2064"/>
                    <a:pt x="996" y="2775"/>
                    <a:pt x="1082" y="3347"/>
                  </a:cubicBezTo>
                  <a:cubicBezTo>
                    <a:pt x="1165" y="3916"/>
                    <a:pt x="1651" y="4558"/>
                    <a:pt x="1988" y="4911"/>
                  </a:cubicBezTo>
                  <a:cubicBezTo>
                    <a:pt x="2322" y="5268"/>
                    <a:pt x="2659" y="5768"/>
                    <a:pt x="2659" y="5768"/>
                  </a:cubicBezTo>
                  <a:lnTo>
                    <a:pt x="34559" y="5768"/>
                  </a:lnTo>
                  <a:cubicBezTo>
                    <a:pt x="34559" y="5768"/>
                    <a:pt x="35132" y="5371"/>
                    <a:pt x="35257" y="4395"/>
                  </a:cubicBezTo>
                  <a:cubicBezTo>
                    <a:pt x="35449" y="2884"/>
                    <a:pt x="34930" y="3016"/>
                    <a:pt x="34999" y="2279"/>
                  </a:cubicBezTo>
                  <a:cubicBezTo>
                    <a:pt x="35098" y="1151"/>
                    <a:pt x="34880" y="712"/>
                    <a:pt x="350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p40"/>
            <p:cNvSpPr/>
            <p:nvPr/>
          </p:nvSpPr>
          <p:spPr>
            <a:xfrm>
              <a:off x="2238992" y="2497306"/>
              <a:ext cx="1159001" cy="540133"/>
            </a:xfrm>
            <a:custGeom>
              <a:avLst/>
              <a:gdLst/>
              <a:ahLst/>
              <a:cxnLst/>
              <a:rect l="l" t="t" r="r" b="b"/>
              <a:pathLst>
                <a:path w="8212" h="3827" extrusionOk="0">
                  <a:moveTo>
                    <a:pt x="1" y="1"/>
                  </a:moveTo>
                  <a:cubicBezTo>
                    <a:pt x="1" y="110"/>
                    <a:pt x="1" y="219"/>
                    <a:pt x="10" y="332"/>
                  </a:cubicBezTo>
                  <a:cubicBezTo>
                    <a:pt x="158" y="2319"/>
                    <a:pt x="1933" y="3826"/>
                    <a:pt x="4048" y="3826"/>
                  </a:cubicBezTo>
                  <a:cubicBezTo>
                    <a:pt x="4161" y="3826"/>
                    <a:pt x="4274" y="3822"/>
                    <a:pt x="4389" y="3813"/>
                  </a:cubicBezTo>
                  <a:cubicBezTo>
                    <a:pt x="6532" y="3655"/>
                    <a:pt x="8178" y="2002"/>
                    <a:pt x="8212" y="4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40"/>
            <p:cNvSpPr/>
            <p:nvPr/>
          </p:nvSpPr>
          <p:spPr>
            <a:xfrm>
              <a:off x="2315487" y="2497870"/>
              <a:ext cx="1004176" cy="457850"/>
            </a:xfrm>
            <a:custGeom>
              <a:avLst/>
              <a:gdLst/>
              <a:ahLst/>
              <a:cxnLst/>
              <a:rect l="l" t="t" r="r" b="b"/>
              <a:pathLst>
                <a:path w="7115" h="3244" extrusionOk="0">
                  <a:moveTo>
                    <a:pt x="1" y="0"/>
                  </a:moveTo>
                  <a:lnTo>
                    <a:pt x="1" y="0"/>
                  </a:lnTo>
                  <a:cubicBezTo>
                    <a:pt x="255" y="1863"/>
                    <a:pt x="1660" y="3243"/>
                    <a:pt x="3519" y="3243"/>
                  </a:cubicBezTo>
                  <a:cubicBezTo>
                    <a:pt x="3620" y="3243"/>
                    <a:pt x="3723" y="3239"/>
                    <a:pt x="3827" y="3231"/>
                  </a:cubicBezTo>
                  <a:cubicBezTo>
                    <a:pt x="5616" y="3086"/>
                    <a:pt x="6823" y="1729"/>
                    <a:pt x="7114" y="4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40"/>
            <p:cNvSpPr/>
            <p:nvPr/>
          </p:nvSpPr>
          <p:spPr>
            <a:xfrm>
              <a:off x="3829172" y="2497447"/>
              <a:ext cx="1158859" cy="539992"/>
            </a:xfrm>
            <a:custGeom>
              <a:avLst/>
              <a:gdLst/>
              <a:ahLst/>
              <a:cxnLst/>
              <a:rect l="l" t="t" r="r" b="b"/>
              <a:pathLst>
                <a:path w="8211" h="3826" extrusionOk="0">
                  <a:moveTo>
                    <a:pt x="4154" y="1"/>
                  </a:moveTo>
                  <a:cubicBezTo>
                    <a:pt x="4043" y="1"/>
                    <a:pt x="3932" y="5"/>
                    <a:pt x="3819" y="13"/>
                  </a:cubicBezTo>
                  <a:cubicBezTo>
                    <a:pt x="1676" y="175"/>
                    <a:pt x="33" y="1828"/>
                    <a:pt x="0" y="3783"/>
                  </a:cubicBezTo>
                  <a:lnTo>
                    <a:pt x="8210" y="3826"/>
                  </a:lnTo>
                  <a:cubicBezTo>
                    <a:pt x="8210" y="3716"/>
                    <a:pt x="8207" y="3608"/>
                    <a:pt x="8201" y="3498"/>
                  </a:cubicBezTo>
                  <a:cubicBezTo>
                    <a:pt x="8053" y="1509"/>
                    <a:pt x="6274" y="1"/>
                    <a:pt x="4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40"/>
            <p:cNvSpPr/>
            <p:nvPr/>
          </p:nvSpPr>
          <p:spPr>
            <a:xfrm>
              <a:off x="3907503" y="2579588"/>
              <a:ext cx="1004034" cy="457427"/>
            </a:xfrm>
            <a:custGeom>
              <a:avLst/>
              <a:gdLst/>
              <a:ahLst/>
              <a:cxnLst/>
              <a:rect l="l" t="t" r="r" b="b"/>
              <a:pathLst>
                <a:path w="7114" h="3241" extrusionOk="0">
                  <a:moveTo>
                    <a:pt x="3593" y="1"/>
                  </a:moveTo>
                  <a:cubicBezTo>
                    <a:pt x="3492" y="1"/>
                    <a:pt x="3388" y="5"/>
                    <a:pt x="3284" y="13"/>
                  </a:cubicBezTo>
                  <a:cubicBezTo>
                    <a:pt x="1498" y="158"/>
                    <a:pt x="291" y="1511"/>
                    <a:pt x="1" y="3204"/>
                  </a:cubicBezTo>
                  <a:lnTo>
                    <a:pt x="7113" y="3241"/>
                  </a:lnTo>
                  <a:cubicBezTo>
                    <a:pt x="6859" y="1378"/>
                    <a:pt x="5455" y="1"/>
                    <a:pt x="35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40"/>
            <p:cNvSpPr/>
            <p:nvPr/>
          </p:nvSpPr>
          <p:spPr>
            <a:xfrm>
              <a:off x="5418647" y="2497306"/>
              <a:ext cx="1159001" cy="540133"/>
            </a:xfrm>
            <a:custGeom>
              <a:avLst/>
              <a:gdLst/>
              <a:ahLst/>
              <a:cxnLst/>
              <a:rect l="l" t="t" r="r" b="b"/>
              <a:pathLst>
                <a:path w="8212" h="3827" extrusionOk="0">
                  <a:moveTo>
                    <a:pt x="4" y="1"/>
                  </a:moveTo>
                  <a:lnTo>
                    <a:pt x="4" y="1"/>
                  </a:lnTo>
                  <a:cubicBezTo>
                    <a:pt x="0" y="110"/>
                    <a:pt x="4" y="219"/>
                    <a:pt x="11" y="332"/>
                  </a:cubicBezTo>
                  <a:cubicBezTo>
                    <a:pt x="161" y="2319"/>
                    <a:pt x="1937" y="3826"/>
                    <a:pt x="4052" y="3826"/>
                  </a:cubicBezTo>
                  <a:cubicBezTo>
                    <a:pt x="4164" y="3826"/>
                    <a:pt x="4278" y="3822"/>
                    <a:pt x="4392" y="3813"/>
                  </a:cubicBezTo>
                  <a:cubicBezTo>
                    <a:pt x="6535" y="3655"/>
                    <a:pt x="8178" y="2002"/>
                    <a:pt x="8211" y="47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40"/>
            <p:cNvSpPr/>
            <p:nvPr/>
          </p:nvSpPr>
          <p:spPr>
            <a:xfrm>
              <a:off x="5495284" y="2497870"/>
              <a:ext cx="1003893" cy="457850"/>
            </a:xfrm>
            <a:custGeom>
              <a:avLst/>
              <a:gdLst/>
              <a:ahLst/>
              <a:cxnLst/>
              <a:rect l="l" t="t" r="r" b="b"/>
              <a:pathLst>
                <a:path w="7113" h="3244" extrusionOk="0">
                  <a:moveTo>
                    <a:pt x="0" y="0"/>
                  </a:moveTo>
                  <a:lnTo>
                    <a:pt x="0" y="0"/>
                  </a:lnTo>
                  <a:cubicBezTo>
                    <a:pt x="254" y="1863"/>
                    <a:pt x="1658" y="3243"/>
                    <a:pt x="3520" y="3243"/>
                  </a:cubicBezTo>
                  <a:cubicBezTo>
                    <a:pt x="3622" y="3243"/>
                    <a:pt x="3725" y="3239"/>
                    <a:pt x="3829" y="3231"/>
                  </a:cubicBezTo>
                  <a:cubicBezTo>
                    <a:pt x="5618" y="3086"/>
                    <a:pt x="6825" y="1729"/>
                    <a:pt x="7113" y="4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3" name="Google Shape;1553;p40"/>
            <p:cNvSpPr/>
            <p:nvPr/>
          </p:nvSpPr>
          <p:spPr>
            <a:xfrm>
              <a:off x="2734238" y="2798491"/>
              <a:ext cx="163575" cy="125471"/>
            </a:xfrm>
            <a:custGeom>
              <a:avLst/>
              <a:gdLst/>
              <a:ahLst/>
              <a:cxnLst/>
              <a:rect l="l" t="t" r="r" b="b"/>
              <a:pathLst>
                <a:path w="1159" h="889" extrusionOk="0">
                  <a:moveTo>
                    <a:pt x="585" y="0"/>
                  </a:moveTo>
                  <a:cubicBezTo>
                    <a:pt x="585" y="0"/>
                    <a:pt x="1" y="886"/>
                    <a:pt x="579" y="889"/>
                  </a:cubicBezTo>
                  <a:cubicBezTo>
                    <a:pt x="580" y="889"/>
                    <a:pt x="582" y="889"/>
                    <a:pt x="583" y="889"/>
                  </a:cubicBezTo>
                  <a:cubicBezTo>
                    <a:pt x="1158" y="889"/>
                    <a:pt x="585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p40"/>
            <p:cNvSpPr/>
            <p:nvPr/>
          </p:nvSpPr>
          <p:spPr>
            <a:xfrm>
              <a:off x="2936345" y="2651850"/>
              <a:ext cx="163999" cy="125612"/>
            </a:xfrm>
            <a:custGeom>
              <a:avLst/>
              <a:gdLst/>
              <a:ahLst/>
              <a:cxnLst/>
              <a:rect l="l" t="t" r="r" b="b"/>
              <a:pathLst>
                <a:path w="1162" h="890" extrusionOk="0">
                  <a:moveTo>
                    <a:pt x="588" y="0"/>
                  </a:moveTo>
                  <a:cubicBezTo>
                    <a:pt x="588" y="0"/>
                    <a:pt x="0" y="887"/>
                    <a:pt x="582" y="890"/>
                  </a:cubicBezTo>
                  <a:cubicBezTo>
                    <a:pt x="583" y="890"/>
                    <a:pt x="584" y="890"/>
                    <a:pt x="585" y="890"/>
                  </a:cubicBezTo>
                  <a:cubicBezTo>
                    <a:pt x="1162" y="890"/>
                    <a:pt x="588" y="0"/>
                    <a:pt x="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40"/>
            <p:cNvSpPr/>
            <p:nvPr/>
          </p:nvSpPr>
          <p:spPr>
            <a:xfrm>
              <a:off x="2556407" y="2650015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86" y="1"/>
                  </a:moveTo>
                  <a:cubicBezTo>
                    <a:pt x="586" y="1"/>
                    <a:pt x="0" y="886"/>
                    <a:pt x="582" y="889"/>
                  </a:cubicBezTo>
                  <a:cubicBezTo>
                    <a:pt x="583" y="889"/>
                    <a:pt x="585" y="889"/>
                    <a:pt x="586" y="889"/>
                  </a:cubicBezTo>
                  <a:cubicBezTo>
                    <a:pt x="1159" y="889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40"/>
            <p:cNvSpPr/>
            <p:nvPr/>
          </p:nvSpPr>
          <p:spPr>
            <a:xfrm>
              <a:off x="2386055" y="2522993"/>
              <a:ext cx="163717" cy="126177"/>
            </a:xfrm>
            <a:custGeom>
              <a:avLst/>
              <a:gdLst/>
              <a:ahLst/>
              <a:cxnLst/>
              <a:rect l="l" t="t" r="r" b="b"/>
              <a:pathLst>
                <a:path w="1160" h="894" extrusionOk="0">
                  <a:moveTo>
                    <a:pt x="586" y="1"/>
                  </a:moveTo>
                  <a:lnTo>
                    <a:pt x="586" y="1"/>
                  </a:lnTo>
                  <a:cubicBezTo>
                    <a:pt x="586" y="1"/>
                    <a:pt x="0" y="890"/>
                    <a:pt x="583" y="893"/>
                  </a:cubicBezTo>
                  <a:cubicBezTo>
                    <a:pt x="584" y="893"/>
                    <a:pt x="585" y="893"/>
                    <a:pt x="586" y="893"/>
                  </a:cubicBezTo>
                  <a:cubicBezTo>
                    <a:pt x="1159" y="893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40"/>
            <p:cNvSpPr/>
            <p:nvPr/>
          </p:nvSpPr>
          <p:spPr>
            <a:xfrm>
              <a:off x="2735650" y="2524969"/>
              <a:ext cx="163575" cy="126036"/>
            </a:xfrm>
            <a:custGeom>
              <a:avLst/>
              <a:gdLst/>
              <a:ahLst/>
              <a:cxnLst/>
              <a:rect l="l" t="t" r="r" b="b"/>
              <a:pathLst>
                <a:path w="1159" h="893" extrusionOk="0">
                  <a:moveTo>
                    <a:pt x="586" y="0"/>
                  </a:moveTo>
                  <a:lnTo>
                    <a:pt x="586" y="0"/>
                  </a:lnTo>
                  <a:cubicBezTo>
                    <a:pt x="586" y="0"/>
                    <a:pt x="0" y="890"/>
                    <a:pt x="582" y="893"/>
                  </a:cubicBezTo>
                  <a:cubicBezTo>
                    <a:pt x="583" y="893"/>
                    <a:pt x="584" y="893"/>
                    <a:pt x="585" y="893"/>
                  </a:cubicBezTo>
                  <a:cubicBezTo>
                    <a:pt x="1159" y="893"/>
                    <a:pt x="586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40"/>
            <p:cNvSpPr/>
            <p:nvPr/>
          </p:nvSpPr>
          <p:spPr>
            <a:xfrm>
              <a:off x="3094841" y="2527227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87" y="1"/>
                  </a:moveTo>
                  <a:cubicBezTo>
                    <a:pt x="587" y="1"/>
                    <a:pt x="1" y="886"/>
                    <a:pt x="580" y="890"/>
                  </a:cubicBezTo>
                  <a:cubicBezTo>
                    <a:pt x="581" y="890"/>
                    <a:pt x="582" y="890"/>
                    <a:pt x="583" y="890"/>
                  </a:cubicBezTo>
                  <a:cubicBezTo>
                    <a:pt x="1160" y="890"/>
                    <a:pt x="587" y="1"/>
                    <a:pt x="5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40"/>
            <p:cNvSpPr/>
            <p:nvPr/>
          </p:nvSpPr>
          <p:spPr>
            <a:xfrm>
              <a:off x="2481605" y="2541199"/>
              <a:ext cx="315719" cy="231607"/>
            </a:xfrm>
            <a:custGeom>
              <a:avLst/>
              <a:gdLst/>
              <a:ahLst/>
              <a:cxnLst/>
              <a:rect l="l" t="t" r="r" b="b"/>
              <a:pathLst>
                <a:path w="2237" h="1641" extrusionOk="0">
                  <a:moveTo>
                    <a:pt x="1119" y="1"/>
                  </a:moveTo>
                  <a:cubicBezTo>
                    <a:pt x="660" y="1"/>
                    <a:pt x="219" y="57"/>
                    <a:pt x="60" y="157"/>
                  </a:cubicBezTo>
                  <a:cubicBezTo>
                    <a:pt x="167" y="391"/>
                    <a:pt x="249" y="695"/>
                    <a:pt x="1" y="755"/>
                  </a:cubicBezTo>
                  <a:cubicBezTo>
                    <a:pt x="91" y="1102"/>
                    <a:pt x="283" y="1486"/>
                    <a:pt x="402" y="1572"/>
                  </a:cubicBezTo>
                  <a:cubicBezTo>
                    <a:pt x="471" y="1618"/>
                    <a:pt x="527" y="1641"/>
                    <a:pt x="576" y="1641"/>
                  </a:cubicBezTo>
                  <a:cubicBezTo>
                    <a:pt x="699" y="1641"/>
                    <a:pt x="775" y="1509"/>
                    <a:pt x="861" y="1353"/>
                  </a:cubicBezTo>
                  <a:cubicBezTo>
                    <a:pt x="901" y="1095"/>
                    <a:pt x="1116" y="772"/>
                    <a:pt x="1116" y="772"/>
                  </a:cubicBezTo>
                  <a:cubicBezTo>
                    <a:pt x="1116" y="772"/>
                    <a:pt x="1159" y="837"/>
                    <a:pt x="1211" y="933"/>
                  </a:cubicBezTo>
                  <a:cubicBezTo>
                    <a:pt x="1255" y="910"/>
                    <a:pt x="1304" y="891"/>
                    <a:pt x="1360" y="880"/>
                  </a:cubicBezTo>
                  <a:cubicBezTo>
                    <a:pt x="1608" y="834"/>
                    <a:pt x="1916" y="738"/>
                    <a:pt x="2134" y="622"/>
                  </a:cubicBezTo>
                  <a:cubicBezTo>
                    <a:pt x="2101" y="494"/>
                    <a:pt x="2163" y="311"/>
                    <a:pt x="2237" y="160"/>
                  </a:cubicBezTo>
                  <a:cubicBezTo>
                    <a:pt x="1992" y="50"/>
                    <a:pt x="1548" y="1"/>
                    <a:pt x="111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40"/>
            <p:cNvSpPr/>
            <p:nvPr/>
          </p:nvSpPr>
          <p:spPr>
            <a:xfrm>
              <a:off x="2603123" y="2650015"/>
              <a:ext cx="49538" cy="82283"/>
            </a:xfrm>
            <a:custGeom>
              <a:avLst/>
              <a:gdLst/>
              <a:ahLst/>
              <a:cxnLst/>
              <a:rect l="l" t="t" r="r" b="b"/>
              <a:pathLst>
                <a:path w="351" h="583" extrusionOk="0">
                  <a:moveTo>
                    <a:pt x="255" y="1"/>
                  </a:moveTo>
                  <a:cubicBezTo>
                    <a:pt x="255" y="1"/>
                    <a:pt x="40" y="324"/>
                    <a:pt x="0" y="582"/>
                  </a:cubicBezTo>
                  <a:cubicBezTo>
                    <a:pt x="86" y="430"/>
                    <a:pt x="185" y="251"/>
                    <a:pt x="350" y="162"/>
                  </a:cubicBezTo>
                  <a:cubicBezTo>
                    <a:pt x="298" y="66"/>
                    <a:pt x="255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40"/>
            <p:cNvSpPr/>
            <p:nvPr/>
          </p:nvSpPr>
          <p:spPr>
            <a:xfrm>
              <a:off x="2471443" y="2563216"/>
              <a:ext cx="45445" cy="84541"/>
            </a:xfrm>
            <a:custGeom>
              <a:avLst/>
              <a:gdLst/>
              <a:ahLst/>
              <a:cxnLst/>
              <a:rect l="l" t="t" r="r" b="b"/>
              <a:pathLst>
                <a:path w="322" h="599" extrusionOk="0">
                  <a:moveTo>
                    <a:pt x="132" y="1"/>
                  </a:moveTo>
                  <a:lnTo>
                    <a:pt x="132" y="1"/>
                  </a:lnTo>
                  <a:cubicBezTo>
                    <a:pt x="129" y="4"/>
                    <a:pt x="126" y="7"/>
                    <a:pt x="123" y="7"/>
                  </a:cubicBezTo>
                  <a:cubicBezTo>
                    <a:pt x="1" y="96"/>
                    <a:pt x="7" y="338"/>
                    <a:pt x="73" y="599"/>
                  </a:cubicBezTo>
                  <a:cubicBezTo>
                    <a:pt x="321" y="539"/>
                    <a:pt x="239" y="235"/>
                    <a:pt x="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40"/>
            <p:cNvSpPr/>
            <p:nvPr/>
          </p:nvSpPr>
          <p:spPr>
            <a:xfrm>
              <a:off x="2777990" y="2563640"/>
              <a:ext cx="60829" cy="65488"/>
            </a:xfrm>
            <a:custGeom>
              <a:avLst/>
              <a:gdLst/>
              <a:ahLst/>
              <a:cxnLst/>
              <a:rect l="l" t="t" r="r" b="b"/>
              <a:pathLst>
                <a:path w="431" h="464" extrusionOk="0">
                  <a:moveTo>
                    <a:pt x="137" y="1"/>
                  </a:moveTo>
                  <a:cubicBezTo>
                    <a:pt x="63" y="152"/>
                    <a:pt x="1" y="335"/>
                    <a:pt x="34" y="463"/>
                  </a:cubicBezTo>
                  <a:cubicBezTo>
                    <a:pt x="298" y="321"/>
                    <a:pt x="431" y="152"/>
                    <a:pt x="170" y="17"/>
                  </a:cubicBezTo>
                  <a:cubicBezTo>
                    <a:pt x="160" y="10"/>
                    <a:pt x="147" y="4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40"/>
            <p:cNvSpPr/>
            <p:nvPr/>
          </p:nvSpPr>
          <p:spPr>
            <a:xfrm>
              <a:off x="4328794" y="2611203"/>
              <a:ext cx="164140" cy="125754"/>
            </a:xfrm>
            <a:custGeom>
              <a:avLst/>
              <a:gdLst/>
              <a:ahLst/>
              <a:cxnLst/>
              <a:rect l="l" t="t" r="r" b="b"/>
              <a:pathLst>
                <a:path w="1163" h="891" extrusionOk="0">
                  <a:moveTo>
                    <a:pt x="577" y="1"/>
                  </a:moveTo>
                  <a:cubicBezTo>
                    <a:pt x="0" y="1"/>
                    <a:pt x="573" y="891"/>
                    <a:pt x="573" y="891"/>
                  </a:cubicBezTo>
                  <a:cubicBezTo>
                    <a:pt x="573" y="891"/>
                    <a:pt x="1162" y="4"/>
                    <a:pt x="580" y="1"/>
                  </a:cubicBezTo>
                  <a:cubicBezTo>
                    <a:pt x="579" y="1"/>
                    <a:pt x="578" y="1"/>
                    <a:pt x="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40"/>
            <p:cNvSpPr/>
            <p:nvPr/>
          </p:nvSpPr>
          <p:spPr>
            <a:xfrm>
              <a:off x="4126687" y="2757844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77" y="0"/>
                  </a:moveTo>
                  <a:cubicBezTo>
                    <a:pt x="0" y="0"/>
                    <a:pt x="574" y="890"/>
                    <a:pt x="574" y="890"/>
                  </a:cubicBezTo>
                  <a:cubicBezTo>
                    <a:pt x="574" y="890"/>
                    <a:pt x="1159" y="0"/>
                    <a:pt x="580" y="0"/>
                  </a:cubicBezTo>
                  <a:cubicBezTo>
                    <a:pt x="579" y="0"/>
                    <a:pt x="578" y="0"/>
                    <a:pt x="5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40"/>
            <p:cNvSpPr/>
            <p:nvPr/>
          </p:nvSpPr>
          <p:spPr>
            <a:xfrm>
              <a:off x="4506484" y="2759678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78" y="1"/>
                  </a:moveTo>
                  <a:cubicBezTo>
                    <a:pt x="1" y="1"/>
                    <a:pt x="574" y="890"/>
                    <a:pt x="574" y="890"/>
                  </a:cubicBezTo>
                  <a:cubicBezTo>
                    <a:pt x="574" y="890"/>
                    <a:pt x="1160" y="4"/>
                    <a:pt x="581" y="1"/>
                  </a:cubicBezTo>
                  <a:cubicBezTo>
                    <a:pt x="580" y="1"/>
                    <a:pt x="579" y="1"/>
                    <a:pt x="5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40"/>
            <p:cNvSpPr/>
            <p:nvPr/>
          </p:nvSpPr>
          <p:spPr>
            <a:xfrm>
              <a:off x="4677259" y="2886137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75" y="1"/>
                  </a:moveTo>
                  <a:cubicBezTo>
                    <a:pt x="1" y="1"/>
                    <a:pt x="574" y="890"/>
                    <a:pt x="574" y="890"/>
                  </a:cubicBezTo>
                  <a:cubicBezTo>
                    <a:pt x="574" y="890"/>
                    <a:pt x="1160" y="4"/>
                    <a:pt x="578" y="1"/>
                  </a:cubicBezTo>
                  <a:cubicBezTo>
                    <a:pt x="577" y="1"/>
                    <a:pt x="576" y="1"/>
                    <a:pt x="5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40"/>
            <p:cNvSpPr/>
            <p:nvPr/>
          </p:nvSpPr>
          <p:spPr>
            <a:xfrm>
              <a:off x="4327242" y="2884302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78" y="0"/>
                  </a:moveTo>
                  <a:cubicBezTo>
                    <a:pt x="1" y="0"/>
                    <a:pt x="574" y="890"/>
                    <a:pt x="574" y="890"/>
                  </a:cubicBezTo>
                  <a:cubicBezTo>
                    <a:pt x="574" y="890"/>
                    <a:pt x="1160" y="3"/>
                    <a:pt x="581" y="0"/>
                  </a:cubicBezTo>
                  <a:cubicBezTo>
                    <a:pt x="580" y="0"/>
                    <a:pt x="579" y="0"/>
                    <a:pt x="5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40"/>
            <p:cNvSpPr/>
            <p:nvPr/>
          </p:nvSpPr>
          <p:spPr>
            <a:xfrm>
              <a:off x="3968474" y="2882467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73" y="0"/>
                  </a:moveTo>
                  <a:cubicBezTo>
                    <a:pt x="1" y="0"/>
                    <a:pt x="573" y="889"/>
                    <a:pt x="573" y="889"/>
                  </a:cubicBezTo>
                  <a:cubicBezTo>
                    <a:pt x="573" y="889"/>
                    <a:pt x="1159" y="4"/>
                    <a:pt x="577" y="0"/>
                  </a:cubicBezTo>
                  <a:cubicBezTo>
                    <a:pt x="575" y="0"/>
                    <a:pt x="574" y="0"/>
                    <a:pt x="5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40"/>
            <p:cNvSpPr/>
            <p:nvPr/>
          </p:nvSpPr>
          <p:spPr>
            <a:xfrm>
              <a:off x="4429706" y="2762501"/>
              <a:ext cx="315154" cy="231465"/>
            </a:xfrm>
            <a:custGeom>
              <a:avLst/>
              <a:gdLst/>
              <a:ahLst/>
              <a:cxnLst/>
              <a:rect l="l" t="t" r="r" b="b"/>
              <a:pathLst>
                <a:path w="2233" h="1640" extrusionOk="0">
                  <a:moveTo>
                    <a:pt x="1661" y="0"/>
                  </a:moveTo>
                  <a:cubicBezTo>
                    <a:pt x="1539" y="0"/>
                    <a:pt x="1462" y="132"/>
                    <a:pt x="1373" y="288"/>
                  </a:cubicBezTo>
                  <a:cubicBezTo>
                    <a:pt x="1333" y="542"/>
                    <a:pt x="1118" y="870"/>
                    <a:pt x="1118" y="870"/>
                  </a:cubicBezTo>
                  <a:cubicBezTo>
                    <a:pt x="1118" y="870"/>
                    <a:pt x="1075" y="804"/>
                    <a:pt x="1026" y="707"/>
                  </a:cubicBezTo>
                  <a:cubicBezTo>
                    <a:pt x="979" y="731"/>
                    <a:pt x="930" y="751"/>
                    <a:pt x="877" y="761"/>
                  </a:cubicBezTo>
                  <a:cubicBezTo>
                    <a:pt x="626" y="804"/>
                    <a:pt x="321" y="903"/>
                    <a:pt x="103" y="1019"/>
                  </a:cubicBezTo>
                  <a:cubicBezTo>
                    <a:pt x="136" y="1144"/>
                    <a:pt x="70" y="1330"/>
                    <a:pt x="0" y="1481"/>
                  </a:cubicBezTo>
                  <a:cubicBezTo>
                    <a:pt x="242" y="1591"/>
                    <a:pt x="689" y="1640"/>
                    <a:pt x="1115" y="1640"/>
                  </a:cubicBezTo>
                  <a:cubicBezTo>
                    <a:pt x="1574" y="1640"/>
                    <a:pt x="2018" y="1584"/>
                    <a:pt x="2177" y="1481"/>
                  </a:cubicBezTo>
                  <a:cubicBezTo>
                    <a:pt x="2070" y="1250"/>
                    <a:pt x="1988" y="946"/>
                    <a:pt x="2233" y="886"/>
                  </a:cubicBezTo>
                  <a:cubicBezTo>
                    <a:pt x="2146" y="536"/>
                    <a:pt x="1951" y="156"/>
                    <a:pt x="1836" y="69"/>
                  </a:cubicBezTo>
                  <a:cubicBezTo>
                    <a:pt x="1766" y="20"/>
                    <a:pt x="1710" y="0"/>
                    <a:pt x="1661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40"/>
            <p:cNvSpPr/>
            <p:nvPr/>
          </p:nvSpPr>
          <p:spPr>
            <a:xfrm>
              <a:off x="4574371" y="2803007"/>
              <a:ext cx="49115" cy="82424"/>
            </a:xfrm>
            <a:custGeom>
              <a:avLst/>
              <a:gdLst/>
              <a:ahLst/>
              <a:cxnLst/>
              <a:rect l="l" t="t" r="r" b="b"/>
              <a:pathLst>
                <a:path w="348" h="584" extrusionOk="0">
                  <a:moveTo>
                    <a:pt x="348" y="1"/>
                  </a:moveTo>
                  <a:lnTo>
                    <a:pt x="348" y="1"/>
                  </a:lnTo>
                  <a:cubicBezTo>
                    <a:pt x="262" y="153"/>
                    <a:pt x="166" y="328"/>
                    <a:pt x="1" y="420"/>
                  </a:cubicBezTo>
                  <a:cubicBezTo>
                    <a:pt x="50" y="517"/>
                    <a:pt x="93" y="583"/>
                    <a:pt x="93" y="583"/>
                  </a:cubicBezTo>
                  <a:cubicBezTo>
                    <a:pt x="93" y="583"/>
                    <a:pt x="308" y="255"/>
                    <a:pt x="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40"/>
            <p:cNvSpPr/>
            <p:nvPr/>
          </p:nvSpPr>
          <p:spPr>
            <a:xfrm>
              <a:off x="4710144" y="2887548"/>
              <a:ext cx="45445" cy="84118"/>
            </a:xfrm>
            <a:custGeom>
              <a:avLst/>
              <a:gdLst/>
              <a:ahLst/>
              <a:cxnLst/>
              <a:rect l="l" t="t" r="r" b="b"/>
              <a:pathLst>
                <a:path w="322" h="596" extrusionOk="0">
                  <a:moveTo>
                    <a:pt x="246" y="0"/>
                  </a:moveTo>
                  <a:lnTo>
                    <a:pt x="246" y="0"/>
                  </a:lnTo>
                  <a:cubicBezTo>
                    <a:pt x="1" y="60"/>
                    <a:pt x="83" y="364"/>
                    <a:pt x="190" y="595"/>
                  </a:cubicBezTo>
                  <a:cubicBezTo>
                    <a:pt x="193" y="595"/>
                    <a:pt x="196" y="592"/>
                    <a:pt x="196" y="589"/>
                  </a:cubicBezTo>
                  <a:cubicBezTo>
                    <a:pt x="321" y="503"/>
                    <a:pt x="312" y="262"/>
                    <a:pt x="2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40"/>
            <p:cNvSpPr/>
            <p:nvPr/>
          </p:nvSpPr>
          <p:spPr>
            <a:xfrm>
              <a:off x="4387648" y="2906178"/>
              <a:ext cx="61394" cy="65488"/>
            </a:xfrm>
            <a:custGeom>
              <a:avLst/>
              <a:gdLst/>
              <a:ahLst/>
              <a:cxnLst/>
              <a:rect l="l" t="t" r="r" b="b"/>
              <a:pathLst>
                <a:path w="435" h="464" extrusionOk="0">
                  <a:moveTo>
                    <a:pt x="401" y="1"/>
                  </a:moveTo>
                  <a:lnTo>
                    <a:pt x="401" y="1"/>
                  </a:lnTo>
                  <a:cubicBezTo>
                    <a:pt x="137" y="143"/>
                    <a:pt x="1" y="312"/>
                    <a:pt x="262" y="447"/>
                  </a:cubicBezTo>
                  <a:cubicBezTo>
                    <a:pt x="275" y="454"/>
                    <a:pt x="285" y="457"/>
                    <a:pt x="298" y="463"/>
                  </a:cubicBezTo>
                  <a:cubicBezTo>
                    <a:pt x="368" y="312"/>
                    <a:pt x="434" y="126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40"/>
            <p:cNvSpPr/>
            <p:nvPr/>
          </p:nvSpPr>
          <p:spPr>
            <a:xfrm>
              <a:off x="5914317" y="2798491"/>
              <a:ext cx="163575" cy="125471"/>
            </a:xfrm>
            <a:custGeom>
              <a:avLst/>
              <a:gdLst/>
              <a:ahLst/>
              <a:cxnLst/>
              <a:rect l="l" t="t" r="r" b="b"/>
              <a:pathLst>
                <a:path w="1159" h="889" extrusionOk="0">
                  <a:moveTo>
                    <a:pt x="586" y="0"/>
                  </a:moveTo>
                  <a:lnTo>
                    <a:pt x="586" y="0"/>
                  </a:lnTo>
                  <a:cubicBezTo>
                    <a:pt x="586" y="0"/>
                    <a:pt x="0" y="886"/>
                    <a:pt x="579" y="889"/>
                  </a:cubicBezTo>
                  <a:cubicBezTo>
                    <a:pt x="580" y="889"/>
                    <a:pt x="581" y="889"/>
                    <a:pt x="582" y="889"/>
                  </a:cubicBezTo>
                  <a:cubicBezTo>
                    <a:pt x="1159" y="889"/>
                    <a:pt x="586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40"/>
            <p:cNvSpPr/>
            <p:nvPr/>
          </p:nvSpPr>
          <p:spPr>
            <a:xfrm>
              <a:off x="6116283" y="2651850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86" y="0"/>
                  </a:moveTo>
                  <a:cubicBezTo>
                    <a:pt x="586" y="0"/>
                    <a:pt x="1" y="887"/>
                    <a:pt x="583" y="890"/>
                  </a:cubicBezTo>
                  <a:cubicBezTo>
                    <a:pt x="584" y="890"/>
                    <a:pt x="585" y="890"/>
                    <a:pt x="586" y="890"/>
                  </a:cubicBezTo>
                  <a:cubicBezTo>
                    <a:pt x="1160" y="890"/>
                    <a:pt x="587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40"/>
            <p:cNvSpPr/>
            <p:nvPr/>
          </p:nvSpPr>
          <p:spPr>
            <a:xfrm>
              <a:off x="5736486" y="2650015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86" y="1"/>
                  </a:moveTo>
                  <a:cubicBezTo>
                    <a:pt x="586" y="1"/>
                    <a:pt x="1" y="886"/>
                    <a:pt x="582" y="889"/>
                  </a:cubicBezTo>
                  <a:cubicBezTo>
                    <a:pt x="584" y="889"/>
                    <a:pt x="585" y="889"/>
                    <a:pt x="586" y="889"/>
                  </a:cubicBezTo>
                  <a:cubicBezTo>
                    <a:pt x="1158" y="889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40"/>
            <p:cNvSpPr/>
            <p:nvPr/>
          </p:nvSpPr>
          <p:spPr>
            <a:xfrm>
              <a:off x="5566134" y="2522993"/>
              <a:ext cx="163575" cy="126177"/>
            </a:xfrm>
            <a:custGeom>
              <a:avLst/>
              <a:gdLst/>
              <a:ahLst/>
              <a:cxnLst/>
              <a:rect l="l" t="t" r="r" b="b"/>
              <a:pathLst>
                <a:path w="1159" h="894" extrusionOk="0">
                  <a:moveTo>
                    <a:pt x="585" y="1"/>
                  </a:moveTo>
                  <a:cubicBezTo>
                    <a:pt x="585" y="1"/>
                    <a:pt x="1" y="890"/>
                    <a:pt x="579" y="893"/>
                  </a:cubicBezTo>
                  <a:cubicBezTo>
                    <a:pt x="580" y="893"/>
                    <a:pt x="581" y="893"/>
                    <a:pt x="582" y="893"/>
                  </a:cubicBezTo>
                  <a:cubicBezTo>
                    <a:pt x="1159" y="893"/>
                    <a:pt x="586" y="1"/>
                    <a:pt x="5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40"/>
            <p:cNvSpPr/>
            <p:nvPr/>
          </p:nvSpPr>
          <p:spPr>
            <a:xfrm>
              <a:off x="5915728" y="2524969"/>
              <a:ext cx="163575" cy="126036"/>
            </a:xfrm>
            <a:custGeom>
              <a:avLst/>
              <a:gdLst/>
              <a:ahLst/>
              <a:cxnLst/>
              <a:rect l="l" t="t" r="r" b="b"/>
              <a:pathLst>
                <a:path w="1159" h="893" extrusionOk="0">
                  <a:moveTo>
                    <a:pt x="585" y="0"/>
                  </a:moveTo>
                  <a:cubicBezTo>
                    <a:pt x="585" y="0"/>
                    <a:pt x="0" y="890"/>
                    <a:pt x="579" y="893"/>
                  </a:cubicBezTo>
                  <a:cubicBezTo>
                    <a:pt x="580" y="893"/>
                    <a:pt x="581" y="893"/>
                    <a:pt x="582" y="893"/>
                  </a:cubicBezTo>
                  <a:cubicBezTo>
                    <a:pt x="1159" y="893"/>
                    <a:pt x="585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40"/>
            <p:cNvSpPr/>
            <p:nvPr/>
          </p:nvSpPr>
          <p:spPr>
            <a:xfrm>
              <a:off x="6274638" y="2527227"/>
              <a:ext cx="164140" cy="125754"/>
            </a:xfrm>
            <a:custGeom>
              <a:avLst/>
              <a:gdLst/>
              <a:ahLst/>
              <a:cxnLst/>
              <a:rect l="l" t="t" r="r" b="b"/>
              <a:pathLst>
                <a:path w="1163" h="891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9" y="1"/>
                    <a:pt x="0" y="886"/>
                    <a:pt x="582" y="890"/>
                  </a:cubicBezTo>
                  <a:cubicBezTo>
                    <a:pt x="583" y="890"/>
                    <a:pt x="584" y="890"/>
                    <a:pt x="585" y="890"/>
                  </a:cubicBezTo>
                  <a:cubicBezTo>
                    <a:pt x="1162" y="890"/>
                    <a:pt x="589" y="1"/>
                    <a:pt x="5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40"/>
            <p:cNvSpPr/>
            <p:nvPr/>
          </p:nvSpPr>
          <p:spPr>
            <a:xfrm>
              <a:off x="5661825" y="2541199"/>
              <a:ext cx="315154" cy="231607"/>
            </a:xfrm>
            <a:custGeom>
              <a:avLst/>
              <a:gdLst/>
              <a:ahLst/>
              <a:cxnLst/>
              <a:rect l="l" t="t" r="r" b="b"/>
              <a:pathLst>
                <a:path w="2233" h="1641" extrusionOk="0">
                  <a:moveTo>
                    <a:pt x="1118" y="1"/>
                  </a:moveTo>
                  <a:cubicBezTo>
                    <a:pt x="658" y="1"/>
                    <a:pt x="215" y="57"/>
                    <a:pt x="60" y="157"/>
                  </a:cubicBezTo>
                  <a:cubicBezTo>
                    <a:pt x="165" y="391"/>
                    <a:pt x="245" y="695"/>
                    <a:pt x="0" y="755"/>
                  </a:cubicBezTo>
                  <a:cubicBezTo>
                    <a:pt x="90" y="1102"/>
                    <a:pt x="281" y="1486"/>
                    <a:pt x="400" y="1572"/>
                  </a:cubicBezTo>
                  <a:cubicBezTo>
                    <a:pt x="467" y="1618"/>
                    <a:pt x="522" y="1641"/>
                    <a:pt x="572" y="1641"/>
                  </a:cubicBezTo>
                  <a:cubicBezTo>
                    <a:pt x="698" y="1641"/>
                    <a:pt x="774" y="1509"/>
                    <a:pt x="860" y="1353"/>
                  </a:cubicBezTo>
                  <a:cubicBezTo>
                    <a:pt x="899" y="1095"/>
                    <a:pt x="1115" y="772"/>
                    <a:pt x="1115" y="772"/>
                  </a:cubicBezTo>
                  <a:cubicBezTo>
                    <a:pt x="1115" y="772"/>
                    <a:pt x="1157" y="837"/>
                    <a:pt x="1207" y="933"/>
                  </a:cubicBezTo>
                  <a:cubicBezTo>
                    <a:pt x="1253" y="910"/>
                    <a:pt x="1303" y="891"/>
                    <a:pt x="1360" y="880"/>
                  </a:cubicBezTo>
                  <a:cubicBezTo>
                    <a:pt x="1607" y="834"/>
                    <a:pt x="1911" y="738"/>
                    <a:pt x="2130" y="622"/>
                  </a:cubicBezTo>
                  <a:cubicBezTo>
                    <a:pt x="2100" y="494"/>
                    <a:pt x="2163" y="311"/>
                    <a:pt x="2233" y="160"/>
                  </a:cubicBezTo>
                  <a:cubicBezTo>
                    <a:pt x="1991" y="50"/>
                    <a:pt x="1548" y="1"/>
                    <a:pt x="111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40"/>
            <p:cNvSpPr/>
            <p:nvPr/>
          </p:nvSpPr>
          <p:spPr>
            <a:xfrm>
              <a:off x="5783060" y="2650015"/>
              <a:ext cx="49256" cy="82283"/>
            </a:xfrm>
            <a:custGeom>
              <a:avLst/>
              <a:gdLst/>
              <a:ahLst/>
              <a:cxnLst/>
              <a:rect l="l" t="t" r="r" b="b"/>
              <a:pathLst>
                <a:path w="349" h="583" extrusionOk="0">
                  <a:moveTo>
                    <a:pt x="256" y="1"/>
                  </a:moveTo>
                  <a:cubicBezTo>
                    <a:pt x="256" y="1"/>
                    <a:pt x="40" y="324"/>
                    <a:pt x="1" y="582"/>
                  </a:cubicBezTo>
                  <a:cubicBezTo>
                    <a:pt x="87" y="430"/>
                    <a:pt x="183" y="251"/>
                    <a:pt x="348" y="162"/>
                  </a:cubicBezTo>
                  <a:cubicBezTo>
                    <a:pt x="298" y="66"/>
                    <a:pt x="256" y="1"/>
                    <a:pt x="2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40"/>
            <p:cNvSpPr/>
            <p:nvPr/>
          </p:nvSpPr>
          <p:spPr>
            <a:xfrm>
              <a:off x="5651098" y="2563216"/>
              <a:ext cx="45304" cy="84541"/>
            </a:xfrm>
            <a:custGeom>
              <a:avLst/>
              <a:gdLst/>
              <a:ahLst/>
              <a:cxnLst/>
              <a:rect l="l" t="t" r="r" b="b"/>
              <a:pathLst>
                <a:path w="321" h="599" extrusionOk="0">
                  <a:moveTo>
                    <a:pt x="136" y="1"/>
                  </a:moveTo>
                  <a:lnTo>
                    <a:pt x="136" y="1"/>
                  </a:lnTo>
                  <a:cubicBezTo>
                    <a:pt x="133" y="4"/>
                    <a:pt x="129" y="7"/>
                    <a:pt x="126" y="7"/>
                  </a:cubicBezTo>
                  <a:cubicBezTo>
                    <a:pt x="0" y="96"/>
                    <a:pt x="10" y="338"/>
                    <a:pt x="76" y="599"/>
                  </a:cubicBezTo>
                  <a:cubicBezTo>
                    <a:pt x="321" y="539"/>
                    <a:pt x="241" y="235"/>
                    <a:pt x="1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40"/>
            <p:cNvSpPr/>
            <p:nvPr/>
          </p:nvSpPr>
          <p:spPr>
            <a:xfrm>
              <a:off x="5958210" y="2563640"/>
              <a:ext cx="60829" cy="65488"/>
            </a:xfrm>
            <a:custGeom>
              <a:avLst/>
              <a:gdLst/>
              <a:ahLst/>
              <a:cxnLst/>
              <a:rect l="l" t="t" r="r" b="b"/>
              <a:pathLst>
                <a:path w="431" h="464" extrusionOk="0">
                  <a:moveTo>
                    <a:pt x="133" y="1"/>
                  </a:moveTo>
                  <a:cubicBezTo>
                    <a:pt x="63" y="152"/>
                    <a:pt x="0" y="335"/>
                    <a:pt x="30" y="463"/>
                  </a:cubicBezTo>
                  <a:cubicBezTo>
                    <a:pt x="295" y="321"/>
                    <a:pt x="430" y="152"/>
                    <a:pt x="168" y="17"/>
                  </a:cubicBezTo>
                  <a:cubicBezTo>
                    <a:pt x="156" y="10"/>
                    <a:pt x="145" y="4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83" name="Google Shape;1583;p40"/>
          <p:cNvGrpSpPr/>
          <p:nvPr/>
        </p:nvGrpSpPr>
        <p:grpSpPr>
          <a:xfrm>
            <a:off x="1505537" y="1345470"/>
            <a:ext cx="1012477" cy="947084"/>
            <a:chOff x="1178193" y="539992"/>
            <a:chExt cx="1573391" cy="1471771"/>
          </a:xfrm>
        </p:grpSpPr>
        <p:sp>
          <p:nvSpPr>
            <p:cNvPr id="1584" name="Google Shape;1584;p40"/>
            <p:cNvSpPr/>
            <p:nvPr/>
          </p:nvSpPr>
          <p:spPr>
            <a:xfrm rot="-3921521">
              <a:off x="1476612" y="684445"/>
              <a:ext cx="981973" cy="1124981"/>
            </a:xfrm>
            <a:custGeom>
              <a:avLst/>
              <a:gdLst/>
              <a:ahLst/>
              <a:cxnLst/>
              <a:rect l="l" t="t" r="r" b="b"/>
              <a:pathLst>
                <a:path w="25308" h="28992" extrusionOk="0">
                  <a:moveTo>
                    <a:pt x="21779" y="11898"/>
                  </a:moveTo>
                  <a:cubicBezTo>
                    <a:pt x="21827" y="12019"/>
                    <a:pt x="21862" y="12112"/>
                    <a:pt x="21883" y="12171"/>
                  </a:cubicBezTo>
                  <a:lnTo>
                    <a:pt x="21883" y="12171"/>
                  </a:lnTo>
                  <a:cubicBezTo>
                    <a:pt x="21849" y="12080"/>
                    <a:pt x="21814" y="11989"/>
                    <a:pt x="21779" y="11898"/>
                  </a:cubicBezTo>
                  <a:close/>
                  <a:moveTo>
                    <a:pt x="15590" y="0"/>
                  </a:moveTo>
                  <a:cubicBezTo>
                    <a:pt x="13044" y="0"/>
                    <a:pt x="11306" y="1796"/>
                    <a:pt x="11257" y="1845"/>
                  </a:cubicBezTo>
                  <a:cubicBezTo>
                    <a:pt x="10861" y="1735"/>
                    <a:pt x="10455" y="1681"/>
                    <a:pt x="10052" y="1681"/>
                  </a:cubicBezTo>
                  <a:cubicBezTo>
                    <a:pt x="9207" y="1681"/>
                    <a:pt x="8374" y="1919"/>
                    <a:pt x="7674" y="2383"/>
                  </a:cubicBezTo>
                  <a:cubicBezTo>
                    <a:pt x="7315" y="2620"/>
                    <a:pt x="6990" y="2917"/>
                    <a:pt x="6715" y="3271"/>
                  </a:cubicBezTo>
                  <a:cubicBezTo>
                    <a:pt x="6375" y="3710"/>
                    <a:pt x="6168" y="4150"/>
                    <a:pt x="6059" y="4570"/>
                  </a:cubicBezTo>
                  <a:cubicBezTo>
                    <a:pt x="5700" y="5868"/>
                    <a:pt x="6214" y="6935"/>
                    <a:pt x="6214" y="6935"/>
                  </a:cubicBezTo>
                  <a:cubicBezTo>
                    <a:pt x="6229" y="6940"/>
                    <a:pt x="6238" y="6944"/>
                    <a:pt x="6248" y="6950"/>
                  </a:cubicBezTo>
                  <a:lnTo>
                    <a:pt x="6248" y="6950"/>
                  </a:lnTo>
                  <a:cubicBezTo>
                    <a:pt x="6238" y="6944"/>
                    <a:pt x="6229" y="6940"/>
                    <a:pt x="6214" y="6940"/>
                  </a:cubicBezTo>
                  <a:cubicBezTo>
                    <a:pt x="6214" y="6940"/>
                    <a:pt x="4902" y="7936"/>
                    <a:pt x="3472" y="9863"/>
                  </a:cubicBezTo>
                  <a:cubicBezTo>
                    <a:pt x="3372" y="9844"/>
                    <a:pt x="3273" y="9834"/>
                    <a:pt x="3178" y="9834"/>
                  </a:cubicBezTo>
                  <a:cubicBezTo>
                    <a:pt x="2898" y="9834"/>
                    <a:pt x="2647" y="9918"/>
                    <a:pt x="2456" y="10095"/>
                  </a:cubicBezTo>
                  <a:cubicBezTo>
                    <a:pt x="2093" y="10435"/>
                    <a:pt x="2055" y="11030"/>
                    <a:pt x="2300" y="11638"/>
                  </a:cubicBezTo>
                  <a:cubicBezTo>
                    <a:pt x="1238" y="13475"/>
                    <a:pt x="299" y="15831"/>
                    <a:pt x="1" y="18684"/>
                  </a:cubicBezTo>
                  <a:lnTo>
                    <a:pt x="171" y="25327"/>
                  </a:lnTo>
                  <a:lnTo>
                    <a:pt x="265" y="28992"/>
                  </a:lnTo>
                  <a:lnTo>
                    <a:pt x="3760" y="27868"/>
                  </a:lnTo>
                  <a:lnTo>
                    <a:pt x="9662" y="25974"/>
                  </a:lnTo>
                  <a:lnTo>
                    <a:pt x="9662" y="25979"/>
                  </a:lnTo>
                  <a:cubicBezTo>
                    <a:pt x="9662" y="25979"/>
                    <a:pt x="12170" y="24954"/>
                    <a:pt x="15059" y="22064"/>
                  </a:cubicBezTo>
                  <a:cubicBezTo>
                    <a:pt x="15334" y="22183"/>
                    <a:pt x="15608" y="22245"/>
                    <a:pt x="15858" y="22245"/>
                  </a:cubicBezTo>
                  <a:cubicBezTo>
                    <a:pt x="16176" y="22245"/>
                    <a:pt x="16455" y="22146"/>
                    <a:pt x="16651" y="21937"/>
                  </a:cubicBezTo>
                  <a:cubicBezTo>
                    <a:pt x="17014" y="21554"/>
                    <a:pt x="16995" y="20912"/>
                    <a:pt x="16669" y="20289"/>
                  </a:cubicBezTo>
                  <a:cubicBezTo>
                    <a:pt x="17278" y="19547"/>
                    <a:pt x="17887" y="18721"/>
                    <a:pt x="18477" y="17801"/>
                  </a:cubicBezTo>
                  <a:cubicBezTo>
                    <a:pt x="18684" y="17842"/>
                    <a:pt x="18881" y="17862"/>
                    <a:pt x="19070" y="17862"/>
                  </a:cubicBezTo>
                  <a:cubicBezTo>
                    <a:pt x="19503" y="17862"/>
                    <a:pt x="19889" y="17761"/>
                    <a:pt x="20234" y="17592"/>
                  </a:cubicBezTo>
                  <a:cubicBezTo>
                    <a:pt x="20844" y="17305"/>
                    <a:pt x="21325" y="16818"/>
                    <a:pt x="21683" y="16313"/>
                  </a:cubicBezTo>
                  <a:cubicBezTo>
                    <a:pt x="22359" y="15378"/>
                    <a:pt x="22533" y="14179"/>
                    <a:pt x="22193" y="13079"/>
                  </a:cubicBezTo>
                  <a:cubicBezTo>
                    <a:pt x="22105" y="12795"/>
                    <a:pt x="22011" y="12518"/>
                    <a:pt x="21911" y="12247"/>
                  </a:cubicBezTo>
                  <a:lnTo>
                    <a:pt x="21911" y="12247"/>
                  </a:lnTo>
                  <a:cubicBezTo>
                    <a:pt x="22796" y="11281"/>
                    <a:pt x="25308" y="6938"/>
                    <a:pt x="20362" y="2204"/>
                  </a:cubicBezTo>
                  <a:cubicBezTo>
                    <a:pt x="18625" y="540"/>
                    <a:pt x="16986" y="0"/>
                    <a:pt x="15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40"/>
            <p:cNvSpPr/>
            <p:nvPr/>
          </p:nvSpPr>
          <p:spPr>
            <a:xfrm rot="-3921521">
              <a:off x="1442318" y="650080"/>
              <a:ext cx="1045140" cy="1251596"/>
            </a:xfrm>
            <a:custGeom>
              <a:avLst/>
              <a:gdLst/>
              <a:ahLst/>
              <a:cxnLst/>
              <a:rect l="l" t="t" r="r" b="b"/>
              <a:pathLst>
                <a:path w="26936" h="32255" extrusionOk="0">
                  <a:moveTo>
                    <a:pt x="17099" y="0"/>
                  </a:moveTo>
                  <a:cubicBezTo>
                    <a:pt x="15136" y="0"/>
                    <a:pt x="13458" y="842"/>
                    <a:pt x="12364" y="1737"/>
                  </a:cubicBezTo>
                  <a:cubicBezTo>
                    <a:pt x="12097" y="1701"/>
                    <a:pt x="11831" y="1683"/>
                    <a:pt x="11565" y="1683"/>
                  </a:cubicBezTo>
                  <a:cubicBezTo>
                    <a:pt x="10452" y="1683"/>
                    <a:pt x="9363" y="2001"/>
                    <a:pt x="8439" y="2611"/>
                  </a:cubicBezTo>
                  <a:cubicBezTo>
                    <a:pt x="7944" y="2932"/>
                    <a:pt x="7509" y="3333"/>
                    <a:pt x="7146" y="3806"/>
                  </a:cubicBezTo>
                  <a:cubicBezTo>
                    <a:pt x="6715" y="4357"/>
                    <a:pt x="6414" y="4963"/>
                    <a:pt x="6244" y="5590"/>
                  </a:cubicBezTo>
                  <a:cubicBezTo>
                    <a:pt x="6003" y="6469"/>
                    <a:pt x="6046" y="7262"/>
                    <a:pt x="6159" y="7861"/>
                  </a:cubicBezTo>
                  <a:cubicBezTo>
                    <a:pt x="5682" y="8306"/>
                    <a:pt x="5021" y="8975"/>
                    <a:pt x="4313" y="9864"/>
                  </a:cubicBezTo>
                  <a:cubicBezTo>
                    <a:pt x="3826" y="9934"/>
                    <a:pt x="3387" y="10142"/>
                    <a:pt x="3038" y="10463"/>
                  </a:cubicBezTo>
                  <a:cubicBezTo>
                    <a:pt x="2415" y="11048"/>
                    <a:pt x="2169" y="11922"/>
                    <a:pt x="2339" y="12848"/>
                  </a:cubicBezTo>
                  <a:cubicBezTo>
                    <a:pt x="1328" y="14722"/>
                    <a:pt x="643" y="16714"/>
                    <a:pt x="299" y="18788"/>
                  </a:cubicBezTo>
                  <a:lnTo>
                    <a:pt x="105" y="18806"/>
                  </a:lnTo>
                  <a:lnTo>
                    <a:pt x="138" y="20011"/>
                  </a:lnTo>
                  <a:lnTo>
                    <a:pt x="1" y="21291"/>
                  </a:lnTo>
                  <a:lnTo>
                    <a:pt x="171" y="21310"/>
                  </a:lnTo>
                  <a:lnTo>
                    <a:pt x="450" y="32255"/>
                  </a:lnTo>
                  <a:lnTo>
                    <a:pt x="10008" y="29191"/>
                  </a:lnTo>
                  <a:lnTo>
                    <a:pt x="10021" y="29332"/>
                  </a:lnTo>
                  <a:lnTo>
                    <a:pt x="11707" y="28642"/>
                  </a:lnTo>
                  <a:cubicBezTo>
                    <a:pt x="11811" y="28600"/>
                    <a:pt x="14172" y="27613"/>
                    <a:pt x="16982" y="24983"/>
                  </a:cubicBezTo>
                  <a:cubicBezTo>
                    <a:pt x="17117" y="25001"/>
                    <a:pt x="17251" y="25010"/>
                    <a:pt x="17382" y="25010"/>
                  </a:cubicBezTo>
                  <a:cubicBezTo>
                    <a:pt x="18078" y="25010"/>
                    <a:pt x="18713" y="24760"/>
                    <a:pt x="19177" y="24274"/>
                  </a:cubicBezTo>
                  <a:cubicBezTo>
                    <a:pt x="19739" y="23680"/>
                    <a:pt x="19942" y="22821"/>
                    <a:pt x="19748" y="21933"/>
                  </a:cubicBezTo>
                  <a:cubicBezTo>
                    <a:pt x="20074" y="21508"/>
                    <a:pt x="20395" y="21073"/>
                    <a:pt x="20698" y="20630"/>
                  </a:cubicBezTo>
                  <a:cubicBezTo>
                    <a:pt x="21273" y="20615"/>
                    <a:pt x="21826" y="20478"/>
                    <a:pt x="22345" y="20228"/>
                  </a:cubicBezTo>
                  <a:cubicBezTo>
                    <a:pt x="23097" y="19874"/>
                    <a:pt x="23762" y="19293"/>
                    <a:pt x="24329" y="18505"/>
                  </a:cubicBezTo>
                  <a:cubicBezTo>
                    <a:pt x="25240" y="17235"/>
                    <a:pt x="25505" y="15572"/>
                    <a:pt x="25032" y="14057"/>
                  </a:cubicBezTo>
                  <a:cubicBezTo>
                    <a:pt x="25018" y="13995"/>
                    <a:pt x="24995" y="13938"/>
                    <a:pt x="24976" y="13877"/>
                  </a:cubicBezTo>
                  <a:cubicBezTo>
                    <a:pt x="25972" y="12366"/>
                    <a:pt x="26935" y="9542"/>
                    <a:pt x="25547" y="6336"/>
                  </a:cubicBezTo>
                  <a:cubicBezTo>
                    <a:pt x="24985" y="5028"/>
                    <a:pt x="24074" y="3767"/>
                    <a:pt x="22836" y="2587"/>
                  </a:cubicBezTo>
                  <a:cubicBezTo>
                    <a:pt x="20839" y="674"/>
                    <a:pt x="18855" y="0"/>
                    <a:pt x="170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40"/>
            <p:cNvSpPr/>
            <p:nvPr/>
          </p:nvSpPr>
          <p:spPr>
            <a:xfrm rot="-3921521">
              <a:off x="1999527" y="1044018"/>
              <a:ext cx="361003" cy="482828"/>
            </a:xfrm>
            <a:custGeom>
              <a:avLst/>
              <a:gdLst/>
              <a:ahLst/>
              <a:cxnLst/>
              <a:rect l="l" t="t" r="r" b="b"/>
              <a:pathLst>
                <a:path w="9304" h="12443" extrusionOk="0">
                  <a:moveTo>
                    <a:pt x="7363" y="1"/>
                  </a:moveTo>
                  <a:lnTo>
                    <a:pt x="1" y="9128"/>
                  </a:lnTo>
                  <a:lnTo>
                    <a:pt x="487" y="12443"/>
                  </a:lnTo>
                  <a:cubicBezTo>
                    <a:pt x="487" y="12443"/>
                    <a:pt x="5318" y="10469"/>
                    <a:pt x="9304" y="4264"/>
                  </a:cubicBezTo>
                  <a:cubicBezTo>
                    <a:pt x="9304" y="4264"/>
                    <a:pt x="8930" y="2300"/>
                    <a:pt x="7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p40"/>
            <p:cNvSpPr/>
            <p:nvPr/>
          </p:nvSpPr>
          <p:spPr>
            <a:xfrm rot="-3921521">
              <a:off x="1740524" y="1075762"/>
              <a:ext cx="485360" cy="541343"/>
            </a:xfrm>
            <a:custGeom>
              <a:avLst/>
              <a:gdLst/>
              <a:ahLst/>
              <a:cxnLst/>
              <a:rect l="l" t="t" r="r" b="b"/>
              <a:pathLst>
                <a:path w="12509" h="13951" extrusionOk="0">
                  <a:moveTo>
                    <a:pt x="7305" y="1"/>
                  </a:moveTo>
                  <a:lnTo>
                    <a:pt x="1" y="10030"/>
                  </a:lnTo>
                  <a:lnTo>
                    <a:pt x="1001" y="13950"/>
                  </a:lnTo>
                  <a:lnTo>
                    <a:pt x="5147" y="13837"/>
                  </a:lnTo>
                  <a:lnTo>
                    <a:pt x="12509" y="4710"/>
                  </a:lnTo>
                  <a:cubicBezTo>
                    <a:pt x="11432" y="3123"/>
                    <a:pt x="9789" y="1376"/>
                    <a:pt x="73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8" name="Google Shape;1588;p40"/>
            <p:cNvSpPr/>
            <p:nvPr/>
          </p:nvSpPr>
          <p:spPr>
            <a:xfrm rot="-3921521">
              <a:off x="1586098" y="1231100"/>
              <a:ext cx="439924" cy="462495"/>
            </a:xfrm>
            <a:custGeom>
              <a:avLst/>
              <a:gdLst/>
              <a:ahLst/>
              <a:cxnLst/>
              <a:rect l="l" t="t" r="r" b="b"/>
              <a:pathLst>
                <a:path w="11338" h="11919" extrusionOk="0">
                  <a:moveTo>
                    <a:pt x="6220" y="1"/>
                  </a:moveTo>
                  <a:cubicBezTo>
                    <a:pt x="6220" y="1"/>
                    <a:pt x="809" y="4099"/>
                    <a:pt x="1" y="11744"/>
                  </a:cubicBezTo>
                  <a:lnTo>
                    <a:pt x="4034" y="11918"/>
                  </a:lnTo>
                  <a:lnTo>
                    <a:pt x="11338" y="1889"/>
                  </a:lnTo>
                  <a:cubicBezTo>
                    <a:pt x="9921" y="1106"/>
                    <a:pt x="8231" y="444"/>
                    <a:pt x="62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9" name="Google Shape;1589;p40"/>
            <p:cNvSpPr/>
            <p:nvPr/>
          </p:nvSpPr>
          <p:spPr>
            <a:xfrm rot="-3921521">
              <a:off x="1655440" y="1494612"/>
              <a:ext cx="55020" cy="70195"/>
            </a:xfrm>
            <a:custGeom>
              <a:avLst/>
              <a:gdLst/>
              <a:ahLst/>
              <a:cxnLst/>
              <a:rect l="l" t="t" r="r" b="b"/>
              <a:pathLst>
                <a:path w="1418" h="1809" extrusionOk="0">
                  <a:moveTo>
                    <a:pt x="1" y="0"/>
                  </a:moveTo>
                  <a:lnTo>
                    <a:pt x="1" y="1809"/>
                  </a:lnTo>
                  <a:lnTo>
                    <a:pt x="1417" y="1809"/>
                  </a:lnTo>
                  <a:lnTo>
                    <a:pt x="141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p40"/>
            <p:cNvSpPr/>
            <p:nvPr/>
          </p:nvSpPr>
          <p:spPr>
            <a:xfrm rot="-3921521">
              <a:off x="1666721" y="1429721"/>
              <a:ext cx="137045" cy="136703"/>
            </a:xfrm>
            <a:custGeom>
              <a:avLst/>
              <a:gdLst/>
              <a:ahLst/>
              <a:cxnLst/>
              <a:rect l="l" t="t" r="r" b="b"/>
              <a:pathLst>
                <a:path w="3532" h="3523" extrusionOk="0">
                  <a:moveTo>
                    <a:pt x="1171" y="1"/>
                  </a:moveTo>
                  <a:cubicBezTo>
                    <a:pt x="779" y="524"/>
                    <a:pt x="383" y="1119"/>
                    <a:pt x="1" y="1781"/>
                  </a:cubicBezTo>
                  <a:cubicBezTo>
                    <a:pt x="123" y="2088"/>
                    <a:pt x="317" y="2394"/>
                    <a:pt x="576" y="2673"/>
                  </a:cubicBezTo>
                  <a:cubicBezTo>
                    <a:pt x="1086" y="3221"/>
                    <a:pt x="1729" y="3523"/>
                    <a:pt x="2261" y="3523"/>
                  </a:cubicBezTo>
                  <a:cubicBezTo>
                    <a:pt x="2540" y="3523"/>
                    <a:pt x="2795" y="3442"/>
                    <a:pt x="2984" y="3263"/>
                  </a:cubicBezTo>
                  <a:cubicBezTo>
                    <a:pt x="3532" y="2753"/>
                    <a:pt x="3344" y="1657"/>
                    <a:pt x="2564" y="822"/>
                  </a:cubicBezTo>
                  <a:cubicBezTo>
                    <a:pt x="2144" y="369"/>
                    <a:pt x="1634" y="86"/>
                    <a:pt x="11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1" name="Google Shape;1591;p40"/>
            <p:cNvSpPr/>
            <p:nvPr/>
          </p:nvSpPr>
          <p:spPr>
            <a:xfrm rot="-3921521">
              <a:off x="2231047" y="1193930"/>
              <a:ext cx="75895" cy="75899"/>
            </a:xfrm>
            <a:custGeom>
              <a:avLst/>
              <a:gdLst/>
              <a:ahLst/>
              <a:cxnLst/>
              <a:rect l="l" t="t" r="r" b="b"/>
              <a:pathLst>
                <a:path w="1956" h="1956" extrusionOk="0">
                  <a:moveTo>
                    <a:pt x="1611" y="1"/>
                  </a:moveTo>
                  <a:lnTo>
                    <a:pt x="1611" y="1"/>
                  </a:lnTo>
                  <a:cubicBezTo>
                    <a:pt x="1068" y="657"/>
                    <a:pt x="530" y="1247"/>
                    <a:pt x="1" y="1776"/>
                  </a:cubicBezTo>
                  <a:cubicBezTo>
                    <a:pt x="275" y="1894"/>
                    <a:pt x="548" y="1955"/>
                    <a:pt x="799" y="1955"/>
                  </a:cubicBezTo>
                  <a:cubicBezTo>
                    <a:pt x="1115" y="1955"/>
                    <a:pt x="1394" y="1856"/>
                    <a:pt x="1592" y="1648"/>
                  </a:cubicBezTo>
                  <a:cubicBezTo>
                    <a:pt x="1956" y="1266"/>
                    <a:pt x="1936" y="624"/>
                    <a:pt x="16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2" name="Google Shape;1592;p40"/>
            <p:cNvSpPr/>
            <p:nvPr/>
          </p:nvSpPr>
          <p:spPr>
            <a:xfrm rot="-3921521">
              <a:off x="2152051" y="1194539"/>
              <a:ext cx="137472" cy="127585"/>
            </a:xfrm>
            <a:custGeom>
              <a:avLst/>
              <a:gdLst/>
              <a:ahLst/>
              <a:cxnLst/>
              <a:rect l="l" t="t" r="r" b="b"/>
              <a:pathLst>
                <a:path w="3543" h="3288" extrusionOk="0">
                  <a:moveTo>
                    <a:pt x="1313" y="1"/>
                  </a:moveTo>
                  <a:cubicBezTo>
                    <a:pt x="992" y="1"/>
                    <a:pt x="714" y="100"/>
                    <a:pt x="515" y="307"/>
                  </a:cubicBezTo>
                  <a:cubicBezTo>
                    <a:pt x="1" y="851"/>
                    <a:pt x="256" y="1932"/>
                    <a:pt x="1086" y="2721"/>
                  </a:cubicBezTo>
                  <a:cubicBezTo>
                    <a:pt x="1351" y="2970"/>
                    <a:pt x="1639" y="3159"/>
                    <a:pt x="1932" y="3287"/>
                  </a:cubicBezTo>
                  <a:cubicBezTo>
                    <a:pt x="2461" y="2758"/>
                    <a:pt x="2999" y="2168"/>
                    <a:pt x="3542" y="1512"/>
                  </a:cubicBezTo>
                  <a:cubicBezTo>
                    <a:pt x="3401" y="1248"/>
                    <a:pt x="3202" y="982"/>
                    <a:pt x="2956" y="747"/>
                  </a:cubicBezTo>
                  <a:cubicBezTo>
                    <a:pt x="2442" y="260"/>
                    <a:pt x="1828" y="1"/>
                    <a:pt x="1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3" name="Google Shape;1593;p40"/>
            <p:cNvSpPr/>
            <p:nvPr/>
          </p:nvSpPr>
          <p:spPr>
            <a:xfrm rot="-3921521">
              <a:off x="1498501" y="670099"/>
              <a:ext cx="545463" cy="475222"/>
            </a:xfrm>
            <a:custGeom>
              <a:avLst/>
              <a:gdLst/>
              <a:ahLst/>
              <a:cxnLst/>
              <a:rect l="l" t="t" r="r" b="b"/>
              <a:pathLst>
                <a:path w="14058" h="12247" extrusionOk="0">
                  <a:moveTo>
                    <a:pt x="4334" y="1"/>
                  </a:moveTo>
                  <a:cubicBezTo>
                    <a:pt x="1751" y="1"/>
                    <a:pt x="0" y="1849"/>
                    <a:pt x="0" y="1849"/>
                  </a:cubicBezTo>
                  <a:cubicBezTo>
                    <a:pt x="8387" y="5188"/>
                    <a:pt x="10653" y="12247"/>
                    <a:pt x="10653" y="12247"/>
                  </a:cubicBezTo>
                  <a:cubicBezTo>
                    <a:pt x="11540" y="11288"/>
                    <a:pt x="14057" y="6940"/>
                    <a:pt x="9104" y="2204"/>
                  </a:cubicBezTo>
                  <a:cubicBezTo>
                    <a:pt x="7368" y="541"/>
                    <a:pt x="5729" y="1"/>
                    <a:pt x="4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40"/>
            <p:cNvSpPr/>
            <p:nvPr/>
          </p:nvSpPr>
          <p:spPr>
            <a:xfrm rot="-3921521">
              <a:off x="1582445" y="918965"/>
              <a:ext cx="563971" cy="516742"/>
            </a:xfrm>
            <a:custGeom>
              <a:avLst/>
              <a:gdLst/>
              <a:ahLst/>
              <a:cxnLst/>
              <a:rect l="l" t="t" r="r" b="b"/>
              <a:pathLst>
                <a:path w="14535" h="13317" extrusionOk="0">
                  <a:moveTo>
                    <a:pt x="486" y="1"/>
                  </a:moveTo>
                  <a:cubicBezTo>
                    <a:pt x="405" y="1"/>
                    <a:pt x="360" y="11"/>
                    <a:pt x="354" y="29"/>
                  </a:cubicBezTo>
                  <a:cubicBezTo>
                    <a:pt x="0" y="1327"/>
                    <a:pt x="515" y="2395"/>
                    <a:pt x="515" y="2395"/>
                  </a:cubicBezTo>
                  <a:cubicBezTo>
                    <a:pt x="11837" y="5743"/>
                    <a:pt x="12778" y="13255"/>
                    <a:pt x="12778" y="13255"/>
                  </a:cubicBezTo>
                  <a:cubicBezTo>
                    <a:pt x="12983" y="13297"/>
                    <a:pt x="13180" y="13316"/>
                    <a:pt x="13368" y="13316"/>
                  </a:cubicBezTo>
                  <a:cubicBezTo>
                    <a:pt x="13799" y="13316"/>
                    <a:pt x="14186" y="13215"/>
                    <a:pt x="14534" y="13048"/>
                  </a:cubicBezTo>
                  <a:cubicBezTo>
                    <a:pt x="10729" y="2188"/>
                    <a:pt x="1687" y="1"/>
                    <a:pt x="4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40"/>
            <p:cNvSpPr/>
            <p:nvPr/>
          </p:nvSpPr>
          <p:spPr>
            <a:xfrm rot="-3921521">
              <a:off x="1532885" y="830797"/>
              <a:ext cx="606497" cy="590196"/>
            </a:xfrm>
            <a:custGeom>
              <a:avLst/>
              <a:gdLst/>
              <a:ahLst/>
              <a:cxnLst/>
              <a:rect l="l" t="t" r="r" b="b"/>
              <a:pathLst>
                <a:path w="15631" h="15210" extrusionOk="0">
                  <a:moveTo>
                    <a:pt x="1620" y="0"/>
                  </a:moveTo>
                  <a:cubicBezTo>
                    <a:pt x="1262" y="236"/>
                    <a:pt x="936" y="534"/>
                    <a:pt x="662" y="887"/>
                  </a:cubicBezTo>
                  <a:cubicBezTo>
                    <a:pt x="322" y="1327"/>
                    <a:pt x="114" y="1766"/>
                    <a:pt x="1" y="2191"/>
                  </a:cubicBezTo>
                  <a:cubicBezTo>
                    <a:pt x="7" y="2173"/>
                    <a:pt x="52" y="2163"/>
                    <a:pt x="133" y="2163"/>
                  </a:cubicBezTo>
                  <a:cubicBezTo>
                    <a:pt x="1334" y="2163"/>
                    <a:pt x="10376" y="4350"/>
                    <a:pt x="14181" y="15210"/>
                  </a:cubicBezTo>
                  <a:cubicBezTo>
                    <a:pt x="14790" y="14922"/>
                    <a:pt x="15272" y="14434"/>
                    <a:pt x="15631" y="13930"/>
                  </a:cubicBezTo>
                  <a:cubicBezTo>
                    <a:pt x="12641" y="1927"/>
                    <a:pt x="2098" y="81"/>
                    <a:pt x="16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40"/>
            <p:cNvSpPr/>
            <p:nvPr/>
          </p:nvSpPr>
          <p:spPr>
            <a:xfrm rot="-3921521">
              <a:off x="1532886" y="782436"/>
              <a:ext cx="576620" cy="567768"/>
            </a:xfrm>
            <a:custGeom>
              <a:avLst/>
              <a:gdLst/>
              <a:ahLst/>
              <a:cxnLst/>
              <a:rect l="l" t="t" r="r" b="b"/>
              <a:pathLst>
                <a:path w="14861" h="14632" extrusionOk="0">
                  <a:moveTo>
                    <a:pt x="2375" y="1"/>
                  </a:moveTo>
                  <a:cubicBezTo>
                    <a:pt x="1530" y="1"/>
                    <a:pt x="701" y="239"/>
                    <a:pt x="0" y="701"/>
                  </a:cubicBezTo>
                  <a:cubicBezTo>
                    <a:pt x="478" y="782"/>
                    <a:pt x="11021" y="2628"/>
                    <a:pt x="14011" y="14631"/>
                  </a:cubicBezTo>
                  <a:cubicBezTo>
                    <a:pt x="14681" y="13696"/>
                    <a:pt x="14861" y="12501"/>
                    <a:pt x="14516" y="11401"/>
                  </a:cubicBezTo>
                  <a:cubicBezTo>
                    <a:pt x="12438" y="4667"/>
                    <a:pt x="7112" y="1588"/>
                    <a:pt x="4099" y="342"/>
                  </a:cubicBezTo>
                  <a:cubicBezTo>
                    <a:pt x="3542" y="113"/>
                    <a:pt x="2955" y="1"/>
                    <a:pt x="23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40"/>
            <p:cNvSpPr/>
            <p:nvPr/>
          </p:nvSpPr>
          <p:spPr>
            <a:xfrm rot="-3921521">
              <a:off x="1978528" y="1449632"/>
              <a:ext cx="378929" cy="424545"/>
            </a:xfrm>
            <a:custGeom>
              <a:avLst/>
              <a:gdLst/>
              <a:ahLst/>
              <a:cxnLst/>
              <a:rect l="l" t="t" r="r" b="b"/>
              <a:pathLst>
                <a:path w="9766" h="10941" extrusionOk="0">
                  <a:moveTo>
                    <a:pt x="4623" y="0"/>
                  </a:moveTo>
                  <a:lnTo>
                    <a:pt x="1" y="633"/>
                  </a:lnTo>
                  <a:lnTo>
                    <a:pt x="266" y="10941"/>
                  </a:lnTo>
                  <a:lnTo>
                    <a:pt x="9666" y="7929"/>
                  </a:lnTo>
                  <a:lnTo>
                    <a:pt x="9766" y="3882"/>
                  </a:lnTo>
                  <a:lnTo>
                    <a:pt x="9766" y="3882"/>
                  </a:lnTo>
                  <a:lnTo>
                    <a:pt x="5870" y="4028"/>
                  </a:lnTo>
                  <a:lnTo>
                    <a:pt x="46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40"/>
            <p:cNvSpPr/>
            <p:nvPr/>
          </p:nvSpPr>
          <p:spPr>
            <a:xfrm rot="-3921521">
              <a:off x="2179420" y="1752501"/>
              <a:ext cx="139489" cy="142175"/>
            </a:xfrm>
            <a:custGeom>
              <a:avLst/>
              <a:gdLst/>
              <a:ahLst/>
              <a:cxnLst/>
              <a:rect l="l" t="t" r="r" b="b"/>
              <a:pathLst>
                <a:path w="3595" h="3664" extrusionOk="0">
                  <a:moveTo>
                    <a:pt x="1" y="0"/>
                  </a:moveTo>
                  <a:lnTo>
                    <a:pt x="96" y="3664"/>
                  </a:lnTo>
                  <a:lnTo>
                    <a:pt x="3594" y="254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40"/>
            <p:cNvSpPr/>
            <p:nvPr/>
          </p:nvSpPr>
          <p:spPr>
            <a:xfrm rot="-3921521">
              <a:off x="1655212" y="1275621"/>
              <a:ext cx="161256" cy="151914"/>
            </a:xfrm>
            <a:custGeom>
              <a:avLst/>
              <a:gdLst/>
              <a:ahLst/>
              <a:cxnLst/>
              <a:rect l="l" t="t" r="r" b="b"/>
              <a:pathLst>
                <a:path w="4156" h="3915" extrusionOk="0">
                  <a:moveTo>
                    <a:pt x="1935" y="0"/>
                  </a:moveTo>
                  <a:cubicBezTo>
                    <a:pt x="1918" y="0"/>
                    <a:pt x="1901" y="2"/>
                    <a:pt x="1884" y="5"/>
                  </a:cubicBezTo>
                  <a:cubicBezTo>
                    <a:pt x="1714" y="33"/>
                    <a:pt x="1596" y="194"/>
                    <a:pt x="1624" y="364"/>
                  </a:cubicBezTo>
                  <a:cubicBezTo>
                    <a:pt x="1639" y="444"/>
                    <a:pt x="1907" y="1959"/>
                    <a:pt x="2814" y="3097"/>
                  </a:cubicBezTo>
                  <a:cubicBezTo>
                    <a:pt x="2224" y="2937"/>
                    <a:pt x="1417" y="2654"/>
                    <a:pt x="510" y="2138"/>
                  </a:cubicBezTo>
                  <a:cubicBezTo>
                    <a:pt x="461" y="2111"/>
                    <a:pt x="408" y="2098"/>
                    <a:pt x="356" y="2098"/>
                  </a:cubicBezTo>
                  <a:cubicBezTo>
                    <a:pt x="248" y="2098"/>
                    <a:pt x="143" y="2155"/>
                    <a:pt x="85" y="2257"/>
                  </a:cubicBezTo>
                  <a:cubicBezTo>
                    <a:pt x="0" y="2408"/>
                    <a:pt x="52" y="2597"/>
                    <a:pt x="203" y="2682"/>
                  </a:cubicBezTo>
                  <a:cubicBezTo>
                    <a:pt x="2210" y="3816"/>
                    <a:pt x="3731" y="3910"/>
                    <a:pt x="3797" y="3914"/>
                  </a:cubicBezTo>
                  <a:lnTo>
                    <a:pt x="3810" y="3914"/>
                  </a:lnTo>
                  <a:cubicBezTo>
                    <a:pt x="3947" y="3914"/>
                    <a:pt x="4065" y="3829"/>
                    <a:pt x="4108" y="3697"/>
                  </a:cubicBezTo>
                  <a:cubicBezTo>
                    <a:pt x="4156" y="3565"/>
                    <a:pt x="4104" y="3419"/>
                    <a:pt x="3980" y="3339"/>
                  </a:cubicBezTo>
                  <a:cubicBezTo>
                    <a:pt x="2630" y="2460"/>
                    <a:pt x="2247" y="283"/>
                    <a:pt x="2243" y="260"/>
                  </a:cubicBezTo>
                  <a:cubicBezTo>
                    <a:pt x="2217" y="107"/>
                    <a:pt x="2082" y="0"/>
                    <a:pt x="19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40"/>
            <p:cNvSpPr/>
            <p:nvPr/>
          </p:nvSpPr>
          <p:spPr>
            <a:xfrm rot="-3921521">
              <a:off x="2035625" y="1109592"/>
              <a:ext cx="170258" cy="139847"/>
            </a:xfrm>
            <a:custGeom>
              <a:avLst/>
              <a:gdLst/>
              <a:ahLst/>
              <a:cxnLst/>
              <a:rect l="l" t="t" r="r" b="b"/>
              <a:pathLst>
                <a:path w="4388" h="3604" extrusionOk="0">
                  <a:moveTo>
                    <a:pt x="343" y="0"/>
                  </a:moveTo>
                  <a:cubicBezTo>
                    <a:pt x="270" y="0"/>
                    <a:pt x="197" y="25"/>
                    <a:pt x="138" y="76"/>
                  </a:cubicBezTo>
                  <a:cubicBezTo>
                    <a:pt x="34" y="166"/>
                    <a:pt x="1" y="312"/>
                    <a:pt x="58" y="435"/>
                  </a:cubicBezTo>
                  <a:cubicBezTo>
                    <a:pt x="95" y="534"/>
                    <a:pt x="1101" y="2829"/>
                    <a:pt x="2457" y="3565"/>
                  </a:cubicBezTo>
                  <a:cubicBezTo>
                    <a:pt x="2503" y="3594"/>
                    <a:pt x="2551" y="3604"/>
                    <a:pt x="2603" y="3604"/>
                  </a:cubicBezTo>
                  <a:cubicBezTo>
                    <a:pt x="2716" y="3604"/>
                    <a:pt x="2820" y="3547"/>
                    <a:pt x="2877" y="3438"/>
                  </a:cubicBezTo>
                  <a:cubicBezTo>
                    <a:pt x="2962" y="3287"/>
                    <a:pt x="2905" y="3098"/>
                    <a:pt x="2754" y="3018"/>
                  </a:cubicBezTo>
                  <a:cubicBezTo>
                    <a:pt x="2050" y="2635"/>
                    <a:pt x="1426" y="1696"/>
                    <a:pt x="1040" y="1002"/>
                  </a:cubicBezTo>
                  <a:lnTo>
                    <a:pt x="1040" y="1002"/>
                  </a:lnTo>
                  <a:cubicBezTo>
                    <a:pt x="2015" y="1381"/>
                    <a:pt x="2959" y="1451"/>
                    <a:pt x="3534" y="1451"/>
                  </a:cubicBezTo>
                  <a:cubicBezTo>
                    <a:pt x="3861" y="1451"/>
                    <a:pt x="4069" y="1429"/>
                    <a:pt x="4095" y="1427"/>
                  </a:cubicBezTo>
                  <a:cubicBezTo>
                    <a:pt x="4265" y="1403"/>
                    <a:pt x="4388" y="1247"/>
                    <a:pt x="4368" y="1077"/>
                  </a:cubicBezTo>
                  <a:cubicBezTo>
                    <a:pt x="4346" y="919"/>
                    <a:pt x="4210" y="802"/>
                    <a:pt x="4055" y="802"/>
                  </a:cubicBezTo>
                  <a:cubicBezTo>
                    <a:pt x="4043" y="802"/>
                    <a:pt x="4031" y="802"/>
                    <a:pt x="4019" y="804"/>
                  </a:cubicBezTo>
                  <a:cubicBezTo>
                    <a:pt x="4014" y="804"/>
                    <a:pt x="3835" y="823"/>
                    <a:pt x="3544" y="823"/>
                  </a:cubicBezTo>
                  <a:cubicBezTo>
                    <a:pt x="2877" y="823"/>
                    <a:pt x="1621" y="720"/>
                    <a:pt x="506" y="43"/>
                  </a:cubicBezTo>
                  <a:cubicBezTo>
                    <a:pt x="455" y="15"/>
                    <a:pt x="399" y="0"/>
                    <a:pt x="3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40"/>
            <p:cNvSpPr/>
            <p:nvPr/>
          </p:nvSpPr>
          <p:spPr>
            <a:xfrm rot="-3921521">
              <a:off x="1808019" y="1214522"/>
              <a:ext cx="446792" cy="352100"/>
            </a:xfrm>
            <a:custGeom>
              <a:avLst/>
              <a:gdLst/>
              <a:ahLst/>
              <a:cxnLst/>
              <a:rect l="l" t="t" r="r" b="b"/>
              <a:pathLst>
                <a:path w="11515" h="9074" extrusionOk="0">
                  <a:moveTo>
                    <a:pt x="1580" y="1"/>
                  </a:moveTo>
                  <a:cubicBezTo>
                    <a:pt x="295" y="1"/>
                    <a:pt x="1" y="1824"/>
                    <a:pt x="1" y="1824"/>
                  </a:cubicBezTo>
                  <a:cubicBezTo>
                    <a:pt x="86" y="5909"/>
                    <a:pt x="4194" y="7986"/>
                    <a:pt x="6734" y="8897"/>
                  </a:cubicBezTo>
                  <a:cubicBezTo>
                    <a:pt x="7073" y="9018"/>
                    <a:pt x="7417" y="9073"/>
                    <a:pt x="7747" y="9073"/>
                  </a:cubicBezTo>
                  <a:cubicBezTo>
                    <a:pt x="9894" y="9073"/>
                    <a:pt x="11515" y="6768"/>
                    <a:pt x="8066" y="5328"/>
                  </a:cubicBezTo>
                  <a:cubicBezTo>
                    <a:pt x="4085" y="3665"/>
                    <a:pt x="4802" y="1574"/>
                    <a:pt x="2621" y="328"/>
                  </a:cubicBezTo>
                  <a:cubicBezTo>
                    <a:pt x="2217" y="95"/>
                    <a:pt x="1873" y="1"/>
                    <a:pt x="15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40"/>
            <p:cNvSpPr/>
            <p:nvPr/>
          </p:nvSpPr>
          <p:spPr>
            <a:xfrm rot="-3921521">
              <a:off x="1833362" y="1459842"/>
              <a:ext cx="105926" cy="103372"/>
            </a:xfrm>
            <a:custGeom>
              <a:avLst/>
              <a:gdLst/>
              <a:ahLst/>
              <a:cxnLst/>
              <a:rect l="l" t="t" r="r" b="b"/>
              <a:pathLst>
                <a:path w="2730" h="2664" extrusionOk="0">
                  <a:moveTo>
                    <a:pt x="218" y="0"/>
                  </a:moveTo>
                  <a:lnTo>
                    <a:pt x="1" y="718"/>
                  </a:lnTo>
                  <a:cubicBezTo>
                    <a:pt x="650" y="1441"/>
                    <a:pt x="1742" y="2113"/>
                    <a:pt x="2329" y="2445"/>
                  </a:cubicBezTo>
                  <a:lnTo>
                    <a:pt x="2329" y="2445"/>
                  </a:lnTo>
                  <a:cubicBezTo>
                    <a:pt x="1095" y="1654"/>
                    <a:pt x="218" y="0"/>
                    <a:pt x="218" y="0"/>
                  </a:cubicBezTo>
                  <a:close/>
                  <a:moveTo>
                    <a:pt x="2329" y="2445"/>
                  </a:moveTo>
                  <a:cubicBezTo>
                    <a:pt x="2459" y="2528"/>
                    <a:pt x="2592" y="2602"/>
                    <a:pt x="2729" y="2663"/>
                  </a:cubicBezTo>
                  <a:cubicBezTo>
                    <a:pt x="2729" y="2663"/>
                    <a:pt x="2573" y="2584"/>
                    <a:pt x="2329" y="24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p40"/>
            <p:cNvSpPr/>
            <p:nvPr/>
          </p:nvSpPr>
          <p:spPr>
            <a:xfrm rot="-3921521">
              <a:off x="2101738" y="1325916"/>
              <a:ext cx="150043" cy="88355"/>
            </a:xfrm>
            <a:custGeom>
              <a:avLst/>
              <a:gdLst/>
              <a:ahLst/>
              <a:cxnLst/>
              <a:rect l="l" t="t" r="r" b="b"/>
              <a:pathLst>
                <a:path w="3867" h="2277" extrusionOk="0">
                  <a:moveTo>
                    <a:pt x="0" y="0"/>
                  </a:moveTo>
                  <a:cubicBezTo>
                    <a:pt x="1" y="1"/>
                    <a:pt x="1351" y="1767"/>
                    <a:pt x="2762" y="2277"/>
                  </a:cubicBezTo>
                  <a:lnTo>
                    <a:pt x="3867" y="1649"/>
                  </a:lnTo>
                  <a:cubicBezTo>
                    <a:pt x="3867" y="1649"/>
                    <a:pt x="1473" y="1408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3" name="Google Shape;586;p27">
            <a:extLst>
              <a:ext uri="{FF2B5EF4-FFF2-40B4-BE49-F238E27FC236}">
                <a16:creationId xmlns:a16="http://schemas.microsoft.com/office/drawing/2014/main" xmlns="" id="{7CE81BE3-6EFA-42C3-A1C3-EC589FDC9FA5}"/>
              </a:ext>
            </a:extLst>
          </p:cNvPr>
          <p:cNvSpPr txBox="1">
            <a:spLocks/>
          </p:cNvSpPr>
          <p:nvPr/>
        </p:nvSpPr>
        <p:spPr>
          <a:xfrm rot="-182">
            <a:off x="2266385" y="3700591"/>
            <a:ext cx="5659800" cy="8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685800">
              <a:buClr>
                <a:srgbClr val="434343"/>
              </a:buClr>
            </a:pPr>
            <a:r>
              <a:rPr lang="en-US" sz="6600" kern="0">
                <a:ln w="31750">
                  <a:solidFill>
                    <a:srgbClr val="F95858"/>
                  </a:solidFill>
                </a:ln>
                <a:solidFill>
                  <a:srgbClr val="FFFBEF"/>
                </a:solidFill>
                <a:latin typeface="#9Slide07 Stormtrooper" panose="020B0500000000000000" pitchFamily="34" charset="0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3354355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3" grpId="0" animBg="1"/>
      <p:bldP spid="1494" grpId="0" animBg="1"/>
      <p:bldP spid="1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114"/>
          <p:cNvGrpSpPr>
            <a:grpSpLocks/>
          </p:cNvGrpSpPr>
          <p:nvPr/>
        </p:nvGrpSpPr>
        <p:grpSpPr bwMode="auto">
          <a:xfrm>
            <a:off x="800100" y="1409700"/>
            <a:ext cx="4013200" cy="4000500"/>
            <a:chOff x="1584" y="1104"/>
            <a:chExt cx="2448" cy="2456"/>
          </a:xfrm>
        </p:grpSpPr>
        <p:sp>
          <p:nvSpPr>
            <p:cNvPr id="5" name="AutoShape 4115"/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6" name="Line 4116"/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  <p:sp>
          <p:nvSpPr>
            <p:cNvPr id="7" name="AutoShape 4117"/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3200" smtClean="0">
                <a:solidFill>
                  <a:prstClr val="black"/>
                </a:solidFill>
                <a:latin typeface="Times New Roman" pitchFamily="18" charset="0"/>
              </a:endParaRPr>
            </a:p>
          </p:txBody>
        </p:sp>
      </p:grpSp>
      <p:sp>
        <p:nvSpPr>
          <p:cNvPr id="8" name="Text Box 4120"/>
          <p:cNvSpPr txBox="1">
            <a:spLocks noChangeArrowheads="1"/>
          </p:cNvSpPr>
          <p:nvPr/>
        </p:nvSpPr>
        <p:spPr bwMode="auto">
          <a:xfrm>
            <a:off x="314960" y="1295400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CC0000"/>
                </a:solidFill>
                <a:latin typeface=".VnTime" pitchFamily="34" charset="0"/>
              </a:rPr>
              <a:t>1m</a:t>
            </a:r>
          </a:p>
        </p:txBody>
      </p:sp>
      <p:sp>
        <p:nvSpPr>
          <p:cNvPr id="9" name="Text Box 4119"/>
          <p:cNvSpPr txBox="1">
            <a:spLocks noChangeArrowheads="1"/>
          </p:cNvSpPr>
          <p:nvPr/>
        </p:nvSpPr>
        <p:spPr bwMode="auto">
          <a:xfrm>
            <a:off x="35560" y="3490117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CC0000"/>
                </a:solidFill>
                <a:latin typeface=".VnTime" pitchFamily="34" charset="0"/>
              </a:rPr>
              <a:t>1m</a:t>
            </a:r>
            <a:endParaRPr lang="en-US" sz="2800" b="1" baseline="30000" dirty="0" smtClean="0">
              <a:solidFill>
                <a:srgbClr val="CC0000"/>
              </a:solidFill>
              <a:latin typeface=".VnTime" pitchFamily="34" charset="0"/>
            </a:endParaRPr>
          </a:p>
        </p:txBody>
      </p:sp>
      <p:sp>
        <p:nvSpPr>
          <p:cNvPr id="10" name="Text Box 4122"/>
          <p:cNvSpPr txBox="1">
            <a:spLocks noChangeArrowheads="1"/>
          </p:cNvSpPr>
          <p:nvPr/>
        </p:nvSpPr>
        <p:spPr bwMode="auto">
          <a:xfrm>
            <a:off x="1924685" y="3308250"/>
            <a:ext cx="179829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4000" b="1" dirty="0" smtClean="0">
                <a:solidFill>
                  <a:srgbClr val="0000FF"/>
                </a:solidFill>
                <a:latin typeface=".VnTime" pitchFamily="34" charset="0"/>
              </a:rPr>
              <a:t>1 m</a:t>
            </a:r>
            <a:r>
              <a:rPr lang="en-US" sz="4000" b="1" baseline="30000" dirty="0" smtClean="0">
                <a:solidFill>
                  <a:srgbClr val="0000FF"/>
                </a:solidFill>
                <a:latin typeface=".VnTime" pitchFamily="34" charset="0"/>
              </a:rPr>
              <a:t>3</a:t>
            </a:r>
          </a:p>
        </p:txBody>
      </p:sp>
      <p:sp>
        <p:nvSpPr>
          <p:cNvPr id="11" name="Text Box 4119"/>
          <p:cNvSpPr txBox="1">
            <a:spLocks noChangeArrowheads="1"/>
          </p:cNvSpPr>
          <p:nvPr/>
        </p:nvSpPr>
        <p:spPr bwMode="auto">
          <a:xfrm>
            <a:off x="1833233" y="5410200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CC0000"/>
                </a:solidFill>
                <a:latin typeface=".VnTime" pitchFamily="34" charset="0"/>
              </a:rPr>
              <a:t>1m</a:t>
            </a:r>
            <a:endParaRPr lang="en-US" sz="2800" b="1" baseline="30000" dirty="0" smtClean="0">
              <a:solidFill>
                <a:srgbClr val="CC0000"/>
              </a:solidFill>
              <a:latin typeface=".VnTime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64480" y="1546271"/>
            <a:ext cx="3810000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Clr>
                <a:schemeClr val="tx2"/>
              </a:buClr>
              <a:buSzPct val="70000"/>
            </a:pP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Mét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khối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là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thể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tích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của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hình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lập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phương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có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cạnh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dài</a:t>
            </a:r>
            <a:r>
              <a:rPr lang="en-US" altLang="en-US" sz="2800" dirty="0">
                <a:latin typeface="Times New Roman" panose="02020603050405020304" pitchFamily="18" charset="0"/>
              </a:rPr>
              <a:t> 1m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0" y="3135868"/>
            <a:ext cx="35894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Mét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khối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viết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tắt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là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: m</a:t>
            </a:r>
            <a:r>
              <a:rPr lang="en-US" altLang="en-US" sz="2800" baseline="30000" dirty="0" smtClean="0">
                <a:latin typeface="Times New Roman" panose="02020603050405020304" pitchFamily="18" charset="0"/>
              </a:rPr>
              <a:t>3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38405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36550" y="2111375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000" dirty="0">
              <a:solidFill>
                <a:srgbClr val="6600CC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76200"/>
            <a:ext cx="8382000" cy="51054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590800" y="5486400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bơi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m</a:t>
            </a:r>
            <a:r>
              <a:rPr lang="en-US" altLang="en-US" sz="2800" b="1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3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43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52400"/>
            <a:ext cx="8686800" cy="5029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81200" y="5479491"/>
            <a:ext cx="495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smtClean="0"/>
              <a:t>   </a:t>
            </a:r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4876800" y="5402306"/>
            <a:ext cx="982653" cy="781752"/>
            <a:chOff x="4346400" y="5903744"/>
            <a:chExt cx="982653" cy="781752"/>
          </a:xfrm>
        </p:grpSpPr>
        <p:grpSp>
          <p:nvGrpSpPr>
            <p:cNvPr id="17" name="Group 16"/>
            <p:cNvGrpSpPr/>
            <p:nvPr/>
          </p:nvGrpSpPr>
          <p:grpSpPr>
            <a:xfrm>
              <a:off x="4346400" y="5903744"/>
              <a:ext cx="376836" cy="781752"/>
              <a:chOff x="5770734" y="5438336"/>
              <a:chExt cx="327775" cy="720106"/>
            </a:xfrm>
            <a:noFill/>
          </p:grpSpPr>
          <p:sp>
            <p:nvSpPr>
              <p:cNvPr id="19" name="Text Box 40"/>
              <p:cNvSpPr txBox="1">
                <a:spLocks noChangeArrowheads="1"/>
              </p:cNvSpPr>
              <p:nvPr/>
            </p:nvSpPr>
            <p:spPr bwMode="auto">
              <a:xfrm>
                <a:off x="5770734" y="5438336"/>
                <a:ext cx="319574" cy="720106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2800" b="1" dirty="0">
                    <a:solidFill>
                      <a:srgbClr val="C00000"/>
                    </a:solidFill>
                  </a:rPr>
                  <a:t>1</a:t>
                </a:r>
              </a:p>
              <a:p>
                <a:pPr algn="ctr">
                  <a:lnSpc>
                    <a:spcPct val="80000"/>
                  </a:lnSpc>
                </a:pPr>
                <a:r>
                  <a:rPr lang="en-US" sz="2800" b="1" dirty="0">
                    <a:solidFill>
                      <a:srgbClr val="C00000"/>
                    </a:solidFill>
                  </a:rPr>
                  <a:t>3</a:t>
                </a:r>
              </a:p>
            </p:txBody>
          </p:sp>
          <p:sp>
            <p:nvSpPr>
              <p:cNvPr id="20" name="Line 42"/>
              <p:cNvSpPr>
                <a:spLocks noChangeShapeType="1"/>
              </p:cNvSpPr>
              <p:nvPr/>
            </p:nvSpPr>
            <p:spPr bwMode="auto">
              <a:xfrm>
                <a:off x="5780368" y="5750415"/>
                <a:ext cx="318141" cy="0"/>
              </a:xfrm>
              <a:prstGeom prst="line">
                <a:avLst/>
              </a:prstGeom>
              <a:grp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800">
                  <a:ln>
                    <a:solidFill>
                      <a:srgbClr val="FF0000"/>
                    </a:solidFill>
                  </a:ln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18" name="Text Box 2"/>
            <p:cNvSpPr txBox="1">
              <a:spLocks noChangeArrowheads="1"/>
            </p:cNvSpPr>
            <p:nvPr/>
          </p:nvSpPr>
          <p:spPr bwMode="auto">
            <a:xfrm>
              <a:off x="4724400" y="5949460"/>
              <a:ext cx="604653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latinLnBrk="1"/>
              <a:r>
                <a:rPr kumimoji="1" lang="vi-VN" sz="2800" b="1" dirty="0" smtClean="0">
                  <a:solidFill>
                    <a:srgbClr val="C00000"/>
                  </a:solidFill>
                  <a:latin typeface="+mj-lt"/>
                </a:rPr>
                <a:t>m</a:t>
              </a:r>
              <a:r>
                <a:rPr kumimoji="1" lang="vi-VN" sz="2800" b="1" baseline="30000" dirty="0" smtClean="0">
                  <a:solidFill>
                    <a:srgbClr val="C00000"/>
                  </a:solidFill>
                  <a:latin typeface="+mj-lt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6495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0"/>
            <a:ext cx="7620000" cy="5105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71600" y="4973320"/>
            <a:ext cx="586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Bồn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0,7 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m</a:t>
            </a:r>
            <a:r>
              <a:rPr lang="en-US" altLang="en-US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3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93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1371600"/>
            <a:ext cx="586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</a:p>
          <a:p>
            <a:endParaRPr lang="en-US" sz="3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lphaLcParenR"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Ba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nghìn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mét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Chín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mét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: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47360" y="2286000"/>
            <a:ext cx="152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3 200  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20840" y="2286000"/>
            <a:ext cx="838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000" dirty="0">
                <a:latin typeface="Times New Roman" panose="02020603050405020304" pitchFamily="18" charset="0"/>
              </a:rPr>
              <a:t>m</a:t>
            </a:r>
            <a:r>
              <a:rPr lang="en-US" altLang="en-US" sz="3000" baseline="30000" dirty="0">
                <a:latin typeface="Times New Roman" panose="02020603050405020304" pitchFamily="18" charset="0"/>
              </a:rPr>
              <a:t>3</a:t>
            </a:r>
            <a:endParaRPr lang="en-US" sz="3000" dirty="0"/>
          </a:p>
        </p:txBody>
      </p:sp>
      <p:sp>
        <p:nvSpPr>
          <p:cNvPr id="7" name="TextBox 6"/>
          <p:cNvSpPr txBox="1"/>
          <p:nvPr/>
        </p:nvSpPr>
        <p:spPr>
          <a:xfrm>
            <a:off x="4648200" y="2839998"/>
            <a:ext cx="838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900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547360" y="2839998"/>
            <a:ext cx="61266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000" dirty="0">
                <a:latin typeface="Times New Roman" panose="02020603050405020304" pitchFamily="18" charset="0"/>
              </a:rPr>
              <a:t>m</a:t>
            </a:r>
            <a:r>
              <a:rPr lang="en-US" altLang="en-US" sz="3000" baseline="30000" dirty="0">
                <a:latin typeface="Times New Roman" panose="02020603050405020304" pitchFamily="18" charset="0"/>
              </a:rPr>
              <a:t>3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828762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nd of the School Year by Slidesgo">
  <a:themeElements>
    <a:clrScheme name="Simple Light">
      <a:dk1>
        <a:srgbClr val="434343"/>
      </a:dk1>
      <a:lt1>
        <a:srgbClr val="FFFBEF"/>
      </a:lt1>
      <a:dk2>
        <a:srgbClr val="FFE466"/>
      </a:dk2>
      <a:lt2>
        <a:srgbClr val="FFAE24"/>
      </a:lt2>
      <a:accent1>
        <a:srgbClr val="F95858"/>
      </a:accent1>
      <a:accent2>
        <a:srgbClr val="8F357D"/>
      </a:accent2>
      <a:accent3>
        <a:srgbClr val="5295AF"/>
      </a:accent3>
      <a:accent4>
        <a:srgbClr val="65C1C9"/>
      </a:accent4>
      <a:accent5>
        <a:srgbClr val="9CE8D9"/>
      </a:accent5>
      <a:accent6>
        <a:srgbClr val="BFE8E0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nd of the School Year by Slidesgo">
  <a:themeElements>
    <a:clrScheme name="Simple Light">
      <a:dk1>
        <a:srgbClr val="434343"/>
      </a:dk1>
      <a:lt1>
        <a:srgbClr val="FFFBEF"/>
      </a:lt1>
      <a:dk2>
        <a:srgbClr val="FFE466"/>
      </a:dk2>
      <a:lt2>
        <a:srgbClr val="FFAE24"/>
      </a:lt2>
      <a:accent1>
        <a:srgbClr val="F95858"/>
      </a:accent1>
      <a:accent2>
        <a:srgbClr val="8F357D"/>
      </a:accent2>
      <a:accent3>
        <a:srgbClr val="5295AF"/>
      </a:accent3>
      <a:accent4>
        <a:srgbClr val="65C1C9"/>
      </a:accent4>
      <a:accent5>
        <a:srgbClr val="9CE8D9"/>
      </a:accent5>
      <a:accent6>
        <a:srgbClr val="BFE8E0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End of the School Year by Slidesgo">
  <a:themeElements>
    <a:clrScheme name="Simple Light">
      <a:dk1>
        <a:srgbClr val="434343"/>
      </a:dk1>
      <a:lt1>
        <a:srgbClr val="FFFBEF"/>
      </a:lt1>
      <a:dk2>
        <a:srgbClr val="FFE466"/>
      </a:dk2>
      <a:lt2>
        <a:srgbClr val="FFAE24"/>
      </a:lt2>
      <a:accent1>
        <a:srgbClr val="F95858"/>
      </a:accent1>
      <a:accent2>
        <a:srgbClr val="8F357D"/>
      </a:accent2>
      <a:accent3>
        <a:srgbClr val="5295AF"/>
      </a:accent3>
      <a:accent4>
        <a:srgbClr val="65C1C9"/>
      </a:accent4>
      <a:accent5>
        <a:srgbClr val="9CE8D9"/>
      </a:accent5>
      <a:accent6>
        <a:srgbClr val="BFE8E0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End of the School Year by Slidesgo">
  <a:themeElements>
    <a:clrScheme name="Simple Light">
      <a:dk1>
        <a:srgbClr val="434343"/>
      </a:dk1>
      <a:lt1>
        <a:srgbClr val="FFFBEF"/>
      </a:lt1>
      <a:dk2>
        <a:srgbClr val="FFE466"/>
      </a:dk2>
      <a:lt2>
        <a:srgbClr val="FFAE24"/>
      </a:lt2>
      <a:accent1>
        <a:srgbClr val="F95858"/>
      </a:accent1>
      <a:accent2>
        <a:srgbClr val="8F357D"/>
      </a:accent2>
      <a:accent3>
        <a:srgbClr val="5295AF"/>
      </a:accent3>
      <a:accent4>
        <a:srgbClr val="65C1C9"/>
      </a:accent4>
      <a:accent5>
        <a:srgbClr val="9CE8D9"/>
      </a:accent5>
      <a:accent6>
        <a:srgbClr val="BFE8E0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End of the School Year by Slidesgo">
  <a:themeElements>
    <a:clrScheme name="Simple Light">
      <a:dk1>
        <a:srgbClr val="434343"/>
      </a:dk1>
      <a:lt1>
        <a:srgbClr val="FFFBEF"/>
      </a:lt1>
      <a:dk2>
        <a:srgbClr val="FFE466"/>
      </a:dk2>
      <a:lt2>
        <a:srgbClr val="FFAE24"/>
      </a:lt2>
      <a:accent1>
        <a:srgbClr val="F95858"/>
      </a:accent1>
      <a:accent2>
        <a:srgbClr val="8F357D"/>
      </a:accent2>
      <a:accent3>
        <a:srgbClr val="5295AF"/>
      </a:accent3>
      <a:accent4>
        <a:srgbClr val="65C1C9"/>
      </a:accent4>
      <a:accent5>
        <a:srgbClr val="9CE8D9"/>
      </a:accent5>
      <a:accent6>
        <a:srgbClr val="BFE8E0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1934</TotalTime>
  <Words>647</Words>
  <Application>Microsoft Office PowerPoint</Application>
  <PresentationFormat>On-screen Show (4:3)</PresentationFormat>
  <Paragraphs>155</Paragraphs>
  <Slides>22</Slides>
  <Notes>6</Notes>
  <HiddenSlides>0</HiddenSlides>
  <MMClips>1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Office Theme</vt:lpstr>
      <vt:lpstr>End of the School Year by Slidesgo</vt:lpstr>
      <vt:lpstr>1_End of the School Year by Slidesgo</vt:lpstr>
      <vt:lpstr>2_End of the School Year by Slidesgo</vt:lpstr>
      <vt:lpstr>5_End of the School Year by Slidesgo</vt:lpstr>
      <vt:lpstr>6_End of the School Year by Slidesgo</vt:lpstr>
      <vt:lpstr>PowerPoint Presentation</vt:lpstr>
      <vt:lpstr>khởi động</vt:lpstr>
      <vt:lpstr>Tiết 112. Mét khối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Một hình hộp chữ nhật bằng bìa có chiều dài 5 dm; chiều rộng 3 dm và chiều cao 2 dm. Hỏi có thể xếp được bao nhiêu hình lập phương 1 dm3 để đầy cái hộp đó?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Admin</cp:lastModifiedBy>
  <cp:revision>145</cp:revision>
  <dcterms:created xsi:type="dcterms:W3CDTF">2020-03-20T08:49:30Z</dcterms:created>
  <dcterms:modified xsi:type="dcterms:W3CDTF">2023-02-20T14:49:10Z</dcterms:modified>
</cp:coreProperties>
</file>