
<file path=[Content_Types].xml><?xml version="1.0" encoding="utf-8"?>
<Types xmlns="http://schemas.openxmlformats.org/package/2006/content-types">
  <Default Extension="png" ContentType="image/png"/>
  <Default Extension="bin" ContentType="application/vnd.ms-office.activeX"/>
  <Default Extension="emf" ContentType="image/x-emf"/>
  <Default Extension="wmf" ContentType="image/x-w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3" autoAdjust="0"/>
    <p:restoredTop sz="94660" autoAdjust="0"/>
  </p:normalViewPr>
  <p:slideViewPr>
    <p:cSldViewPr snapToGrid="0">
      <p:cViewPr>
        <p:scale>
          <a:sx n="60" d="100"/>
          <a:sy n="60" d="100"/>
        </p:scale>
        <p:origin x="-1104" y="-3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pic>
        <p:nvPicPr>
          <p:cNvPr id="10" name="Imagen 9">
            <a:extLst>
              <a:ext uri="{FF2B5EF4-FFF2-40B4-BE49-F238E27FC236}">
                <a16:creationId xmlns="" xmlns:a16="http://schemas.microsoft.com/office/drawing/2014/main" id="{A4B4870F-2DB3-E73C-FD84-0063022A895C}"/>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noFill/>
          <a:effectLst>
            <a:outerShdw dist="50800" sx="1000" sy="1000" algn="ctr" rotWithShape="0">
              <a:srgbClr val="000000"/>
            </a:outerShdw>
          </a:effectLst>
        </p:spPr>
      </p:pic>
      <p:sp>
        <p:nvSpPr>
          <p:cNvPr id="17" name="Freeform 329">
            <a:extLst>
              <a:ext uri="{FF2B5EF4-FFF2-40B4-BE49-F238E27FC236}">
                <a16:creationId xmlns="" xmlns:a16="http://schemas.microsoft.com/office/drawing/2014/main" id="{F83457C0-97BB-D269-0225-1E8237A9C245}"/>
              </a:ext>
            </a:extLst>
          </p:cNvPr>
          <p:cNvSpPr>
            <a:spLocks/>
          </p:cNvSpPr>
          <p:nvPr userDrawn="1"/>
        </p:nvSpPr>
        <p:spPr bwMode="auto">
          <a:xfrm>
            <a:off x="190301" y="2938093"/>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 name="Rectángulo: esquinas redondeadas 10">
            <a:extLst>
              <a:ext uri="{FF2B5EF4-FFF2-40B4-BE49-F238E27FC236}">
                <a16:creationId xmlns="" xmlns:a16="http://schemas.microsoft.com/office/drawing/2014/main" id="{01EB5E2D-5981-5F85-7964-D3F3A2DFB83B}"/>
              </a:ext>
            </a:extLst>
          </p:cNvPr>
          <p:cNvSpPr/>
          <p:nvPr userDrawn="1"/>
        </p:nvSpPr>
        <p:spPr>
          <a:xfrm>
            <a:off x="1378485" y="1149885"/>
            <a:ext cx="10261600" cy="5384800"/>
          </a:xfrm>
          <a:prstGeom prst="roundRect">
            <a:avLst>
              <a:gd name="adj" fmla="val 6817"/>
            </a:avLst>
          </a:prstGeom>
          <a:solidFill>
            <a:schemeClr val="bg2"/>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2" name="Rectángulo: esquinas redondeadas 11">
            <a:extLst>
              <a:ext uri="{FF2B5EF4-FFF2-40B4-BE49-F238E27FC236}">
                <a16:creationId xmlns="" xmlns:a16="http://schemas.microsoft.com/office/drawing/2014/main" id="{AAA0D46C-7C4D-418E-E6A5-FF840D316073}"/>
              </a:ext>
            </a:extLst>
          </p:cNvPr>
          <p:cNvSpPr/>
          <p:nvPr userDrawn="1"/>
        </p:nvSpPr>
        <p:spPr>
          <a:xfrm>
            <a:off x="1240725" y="1005237"/>
            <a:ext cx="10261600" cy="5384800"/>
          </a:xfrm>
          <a:prstGeom prst="roundRect">
            <a:avLst>
              <a:gd name="adj" fmla="val 6817"/>
            </a:avLst>
          </a:prstGeom>
          <a:solidFill>
            <a:schemeClr val="accent3"/>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Rectángulo: esquinas redondeadas 12">
            <a:extLst>
              <a:ext uri="{FF2B5EF4-FFF2-40B4-BE49-F238E27FC236}">
                <a16:creationId xmlns="" xmlns:a16="http://schemas.microsoft.com/office/drawing/2014/main" id="{D7BD182C-2975-E039-C2C9-AA73ED776A02}"/>
              </a:ext>
            </a:extLst>
          </p:cNvPr>
          <p:cNvSpPr/>
          <p:nvPr userDrawn="1"/>
        </p:nvSpPr>
        <p:spPr>
          <a:xfrm>
            <a:off x="1102955" y="873929"/>
            <a:ext cx="10261600" cy="5384800"/>
          </a:xfrm>
          <a:prstGeom prst="roundRect">
            <a:avLst>
              <a:gd name="adj" fmla="val 6817"/>
            </a:avLst>
          </a:prstGeom>
          <a:solidFill>
            <a:schemeClr val="accent4"/>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14" name="Grupo 13">
            <a:extLst>
              <a:ext uri="{FF2B5EF4-FFF2-40B4-BE49-F238E27FC236}">
                <a16:creationId xmlns="" xmlns:a16="http://schemas.microsoft.com/office/drawing/2014/main" id="{AFFF1F7E-57B9-8F5E-8568-850583EBB201}"/>
              </a:ext>
            </a:extLst>
          </p:cNvPr>
          <p:cNvGrpSpPr/>
          <p:nvPr userDrawn="1"/>
        </p:nvGrpSpPr>
        <p:grpSpPr>
          <a:xfrm>
            <a:off x="965200" y="736600"/>
            <a:ext cx="10261600" cy="5384800"/>
            <a:chOff x="723900" y="552450"/>
            <a:chExt cx="7696200" cy="4038600"/>
          </a:xfrm>
        </p:grpSpPr>
        <p:sp>
          <p:nvSpPr>
            <p:cNvPr id="15" name="Rectángulo: esquinas redondeadas 14">
              <a:extLst>
                <a:ext uri="{FF2B5EF4-FFF2-40B4-BE49-F238E27FC236}">
                  <a16:creationId xmlns="" xmlns:a16="http://schemas.microsoft.com/office/drawing/2014/main" id="{BBD1ECC8-5F64-B59F-4CF5-B9063AF7FB02}"/>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16" name="Conector recto 15">
              <a:extLst>
                <a:ext uri="{FF2B5EF4-FFF2-40B4-BE49-F238E27FC236}">
                  <a16:creationId xmlns="" xmlns:a16="http://schemas.microsoft.com/office/drawing/2014/main" id="{04CB5EE9-4E49-754B-8997-EE99CC6951F1}"/>
                </a:ext>
              </a:extLst>
            </p:cNvPr>
            <p:cNvCxnSpPr/>
            <p:nvPr/>
          </p:nvCxnSpPr>
          <p:spPr>
            <a:xfrm>
              <a:off x="723900" y="831742"/>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hasCustomPrompt="1"/>
          </p:nvPr>
        </p:nvSpPr>
        <p:spPr>
          <a:xfrm>
            <a:off x="1668027" y="1711268"/>
            <a:ext cx="8855947" cy="2824336"/>
          </a:xfrm>
        </p:spPr>
        <p:txBody>
          <a:bodyPr anchor="b">
            <a:normAutofit/>
          </a:bodyPr>
          <a:lstStyle>
            <a:lvl1pPr algn="ctr">
              <a:defRPr sz="5333" b="1">
                <a:latin typeface="Poppins" panose="00000500000000000000" pitchFamily="50" charset="0"/>
                <a:cs typeface="Poppins" panose="00000500000000000000" pitchFamily="50" charset="0"/>
              </a:defRPr>
            </a:lvl1pPr>
          </a:lstStyle>
          <a:p>
            <a:r>
              <a:rPr lang="es-ES" dirty="0"/>
              <a:t>HAGA CLIC PARA MODIFICAR EL ESTILO DE TÍTULO DEL PATRÓN</a:t>
            </a:r>
            <a:endParaRPr lang="en-US" dirty="0"/>
          </a:p>
        </p:txBody>
      </p:sp>
      <p:sp>
        <p:nvSpPr>
          <p:cNvPr id="3" name="Subtitle 2"/>
          <p:cNvSpPr>
            <a:spLocks noGrp="1"/>
          </p:cNvSpPr>
          <p:nvPr>
            <p:ph type="subTitle" idx="1"/>
          </p:nvPr>
        </p:nvSpPr>
        <p:spPr>
          <a:xfrm>
            <a:off x="1915886" y="4631881"/>
            <a:ext cx="8360229" cy="470609"/>
          </a:xfrm>
        </p:spPr>
        <p:txBody>
          <a:bodyPr>
            <a:normAutofit/>
          </a:bodyPr>
          <a:lstStyle>
            <a:lvl1pPr marL="0" indent="0" algn="ctr">
              <a:buNone/>
              <a:defRPr sz="2133">
                <a:latin typeface="Candara" panose="020E0502030303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dirty="0"/>
              <a:t>Haga clic para modificar el estilo de subtítulo del patrón</a:t>
            </a:r>
            <a:endParaRPr lang="en-US" dirty="0"/>
          </a:p>
        </p:txBody>
      </p:sp>
    </p:spTree>
    <p:extLst>
      <p:ext uri="{BB962C8B-B14F-4D97-AF65-F5344CB8AC3E}">
        <p14:creationId xmlns:p14="http://schemas.microsoft.com/office/powerpoint/2010/main" val="1395523084"/>
      </p:ext>
    </p:extLst>
  </p:cSld>
  <p:clrMapOvr>
    <a:masterClrMapping/>
  </p:clrMapOvr>
  <p:extLst>
    <p:ext uri="{DCECCB84-F9BA-43D5-87BE-67443E8EF086}">
      <p15:sldGuideLst xmlns=""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1260208"/>
      </p:ext>
    </p:extLst>
  </p:cSld>
  <p:clrMapOvr>
    <a:overrideClrMapping bg1="lt1" tx1="dk1" bg2="lt2" tx2="dk2" accent1="accent1" accent2="accent2" accent3="accent3" accent4="accent4" accent5="accent5" accent6="accent6" hlink="hlink" folHlink="folHlink"/>
  </p:clrMapOvr>
  <p:extLst>
    <p:ext uri="{DCECCB84-F9BA-43D5-87BE-67443E8EF086}">
      <p15:sldGuideLst xmlns=""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accent2"/>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8F63F141-BBD5-F08E-0980-70C7B8B5B1F2}"/>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28" name="Freeform 233">
            <a:extLst>
              <a:ext uri="{FF2B5EF4-FFF2-40B4-BE49-F238E27FC236}">
                <a16:creationId xmlns="" xmlns:a16="http://schemas.microsoft.com/office/drawing/2014/main" id="{AA0D41C9-1EA1-D767-C546-CBB3B3F6E9B3}"/>
              </a:ext>
            </a:extLst>
          </p:cNvPr>
          <p:cNvSpPr>
            <a:spLocks/>
          </p:cNvSpPr>
          <p:nvPr userDrawn="1"/>
        </p:nvSpPr>
        <p:spPr bwMode="auto">
          <a:xfrm>
            <a:off x="-813286" y="3396553"/>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9" name="Freeform 329">
            <a:extLst>
              <a:ext uri="{FF2B5EF4-FFF2-40B4-BE49-F238E27FC236}">
                <a16:creationId xmlns="" xmlns:a16="http://schemas.microsoft.com/office/drawing/2014/main" id="{E5E80744-99A1-A781-451B-36396213FDEC}"/>
              </a:ext>
            </a:extLst>
          </p:cNvPr>
          <p:cNvSpPr>
            <a:spLocks/>
          </p:cNvSpPr>
          <p:nvPr userDrawn="1"/>
        </p:nvSpPr>
        <p:spPr bwMode="auto">
          <a:xfrm>
            <a:off x="10658061" y="3031193"/>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220">
            <a:extLst>
              <a:ext uri="{FF2B5EF4-FFF2-40B4-BE49-F238E27FC236}">
                <a16:creationId xmlns="" xmlns:a16="http://schemas.microsoft.com/office/drawing/2014/main" id="{B0993B08-4CD4-70CA-AFD1-88BEDF4F14F1}"/>
              </a:ext>
            </a:extLst>
          </p:cNvPr>
          <p:cNvSpPr>
            <a:spLocks/>
          </p:cNvSpPr>
          <p:nvPr userDrawn="1"/>
        </p:nvSpPr>
        <p:spPr bwMode="auto">
          <a:xfrm rot="5400000">
            <a:off x="2559747" y="-176079"/>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7" name="Grupo 6">
            <a:extLst>
              <a:ext uri="{FF2B5EF4-FFF2-40B4-BE49-F238E27FC236}">
                <a16:creationId xmlns="" xmlns:a16="http://schemas.microsoft.com/office/drawing/2014/main" id="{042A7557-576A-930F-B6B5-FE146D99A6F5}"/>
              </a:ext>
            </a:extLst>
          </p:cNvPr>
          <p:cNvGrpSpPr/>
          <p:nvPr userDrawn="1"/>
        </p:nvGrpSpPr>
        <p:grpSpPr>
          <a:xfrm>
            <a:off x="399268" y="413438"/>
            <a:ext cx="11393461" cy="6031125"/>
            <a:chOff x="723900" y="552450"/>
            <a:chExt cx="7696200" cy="4038600"/>
          </a:xfrm>
        </p:grpSpPr>
        <p:sp>
          <p:nvSpPr>
            <p:cNvPr id="8" name="Rectángulo: esquinas redondeadas 7">
              <a:extLst>
                <a:ext uri="{FF2B5EF4-FFF2-40B4-BE49-F238E27FC236}">
                  <a16:creationId xmlns="" xmlns:a16="http://schemas.microsoft.com/office/drawing/2014/main" id="{1113A76B-9CCC-172B-F1BF-CD8ABB7518B0}"/>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9" name="Conector recto 8">
              <a:extLst>
                <a:ext uri="{FF2B5EF4-FFF2-40B4-BE49-F238E27FC236}">
                  <a16:creationId xmlns="" xmlns:a16="http://schemas.microsoft.com/office/drawing/2014/main" id="{26CB2B82-FCEA-7FBD-F302-CC402C77E281}"/>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Text Placeholder 2">
            <a:extLst>
              <a:ext uri="{FF2B5EF4-FFF2-40B4-BE49-F238E27FC236}">
                <a16:creationId xmlns="" xmlns:a16="http://schemas.microsoft.com/office/drawing/2014/main" id="{4B9F2CB4-854C-4A2D-8E5A-AE2CAEDF36C6}"/>
              </a:ext>
            </a:extLst>
          </p:cNvPr>
          <p:cNvSpPr>
            <a:spLocks noGrp="1"/>
          </p:cNvSpPr>
          <p:nvPr>
            <p:ph type="body" idx="13"/>
          </p:nvPr>
        </p:nvSpPr>
        <p:spPr>
          <a:xfrm>
            <a:off x="2262696" y="2072789"/>
            <a:ext cx="3722393" cy="785475"/>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2" name="Title 1">
            <a:extLst>
              <a:ext uri="{FF2B5EF4-FFF2-40B4-BE49-F238E27FC236}">
                <a16:creationId xmlns="" xmlns:a16="http://schemas.microsoft.com/office/drawing/2014/main" id="{CB8850D3-B5E3-120F-0AE3-E6E1C82131AB}"/>
              </a:ext>
            </a:extLst>
          </p:cNvPr>
          <p:cNvSpPr>
            <a:spLocks noGrp="1"/>
          </p:cNvSpPr>
          <p:nvPr>
            <p:ph type="title" hasCustomPrompt="1"/>
          </p:nvPr>
        </p:nvSpPr>
        <p:spPr>
          <a:xfrm>
            <a:off x="965200" y="786505"/>
            <a:ext cx="10261600" cy="489731"/>
          </a:xfrm>
        </p:spPr>
        <p:txBody>
          <a:bodyPr>
            <a:noAutofit/>
          </a:bodyPr>
          <a:lstStyle>
            <a:lvl1pPr algn="ctr">
              <a:defRPr sz="4000" b="1">
                <a:latin typeface="+mj-lt"/>
              </a:defRPr>
            </a:lvl1pPr>
          </a:lstStyle>
          <a:p>
            <a:r>
              <a:rPr lang="es-ES" dirty="0"/>
              <a:t>HAGA CLIC PARA MODIFICAR EL ESTILO DE TÍTULO DEL PATRÓN</a:t>
            </a:r>
            <a:endParaRPr lang="en-US" dirty="0"/>
          </a:p>
        </p:txBody>
      </p:sp>
      <p:sp>
        <p:nvSpPr>
          <p:cNvPr id="19" name="Text Placeholder 2">
            <a:extLst>
              <a:ext uri="{FF2B5EF4-FFF2-40B4-BE49-F238E27FC236}">
                <a16:creationId xmlns="" xmlns:a16="http://schemas.microsoft.com/office/drawing/2014/main" id="{79B24D4A-24D4-4C19-B8E4-B7B34D055A22}"/>
              </a:ext>
            </a:extLst>
          </p:cNvPr>
          <p:cNvSpPr>
            <a:spLocks noGrp="1"/>
          </p:cNvSpPr>
          <p:nvPr>
            <p:ph type="body" idx="16"/>
          </p:nvPr>
        </p:nvSpPr>
        <p:spPr>
          <a:xfrm>
            <a:off x="7395725" y="2072789"/>
            <a:ext cx="3722393" cy="785475"/>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25" name="Text Placeholder 2">
            <a:extLst>
              <a:ext uri="{FF2B5EF4-FFF2-40B4-BE49-F238E27FC236}">
                <a16:creationId xmlns="" xmlns:a16="http://schemas.microsoft.com/office/drawing/2014/main" id="{B307829D-4950-496A-B2D0-D6A3A027FF4A}"/>
              </a:ext>
            </a:extLst>
          </p:cNvPr>
          <p:cNvSpPr>
            <a:spLocks noGrp="1"/>
          </p:cNvSpPr>
          <p:nvPr>
            <p:ph type="body" idx="22"/>
          </p:nvPr>
        </p:nvSpPr>
        <p:spPr>
          <a:xfrm>
            <a:off x="2262696" y="4422703"/>
            <a:ext cx="3722392" cy="776959"/>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22" name="Text Placeholder 2">
            <a:extLst>
              <a:ext uri="{FF2B5EF4-FFF2-40B4-BE49-F238E27FC236}">
                <a16:creationId xmlns="" xmlns:a16="http://schemas.microsoft.com/office/drawing/2014/main" id="{79E34447-83CD-4552-9429-F4C44AEEADE0}"/>
              </a:ext>
            </a:extLst>
          </p:cNvPr>
          <p:cNvSpPr>
            <a:spLocks noGrp="1"/>
          </p:cNvSpPr>
          <p:nvPr>
            <p:ph type="body" idx="19"/>
          </p:nvPr>
        </p:nvSpPr>
        <p:spPr>
          <a:xfrm>
            <a:off x="7395725" y="4422703"/>
            <a:ext cx="3722393" cy="776959"/>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40" name="Text Placeholder 2">
            <a:extLst>
              <a:ext uri="{FF2B5EF4-FFF2-40B4-BE49-F238E27FC236}">
                <a16:creationId xmlns="" xmlns:a16="http://schemas.microsoft.com/office/drawing/2014/main" id="{1304AC5F-8366-E4C9-2FE6-F4CBCE0E56DF}"/>
              </a:ext>
            </a:extLst>
          </p:cNvPr>
          <p:cNvSpPr>
            <a:spLocks noGrp="1"/>
          </p:cNvSpPr>
          <p:nvPr>
            <p:ph type="body" idx="23" hasCustomPrompt="1"/>
          </p:nvPr>
        </p:nvSpPr>
        <p:spPr>
          <a:xfrm>
            <a:off x="974436" y="2410816"/>
            <a:ext cx="1288259" cy="693691"/>
          </a:xfrm>
        </p:spPr>
        <p:txBody>
          <a:bodyPr anchor="ctr">
            <a:noAutofit/>
          </a:bodyPr>
          <a:lstStyle>
            <a:lvl1pPr marL="0" indent="0" algn="ctr">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43" name="Text Placeholder 2">
            <a:extLst>
              <a:ext uri="{FF2B5EF4-FFF2-40B4-BE49-F238E27FC236}">
                <a16:creationId xmlns="" xmlns:a16="http://schemas.microsoft.com/office/drawing/2014/main" id="{6D27C2D7-39AB-91F7-AE4E-E9DC1A781AD1}"/>
              </a:ext>
            </a:extLst>
          </p:cNvPr>
          <p:cNvSpPr>
            <a:spLocks noGrp="1"/>
          </p:cNvSpPr>
          <p:nvPr>
            <p:ph type="body" idx="25" hasCustomPrompt="1"/>
          </p:nvPr>
        </p:nvSpPr>
        <p:spPr>
          <a:xfrm>
            <a:off x="6103375" y="2410816"/>
            <a:ext cx="1288259" cy="693691"/>
          </a:xfrm>
        </p:spPr>
        <p:txBody>
          <a:bodyPr anchor="ctr">
            <a:noAutofit/>
          </a:bodyPr>
          <a:lstStyle>
            <a:lvl1pPr marL="0" indent="0" algn="ctr">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45" name="Text Placeholder 2">
            <a:extLst>
              <a:ext uri="{FF2B5EF4-FFF2-40B4-BE49-F238E27FC236}">
                <a16:creationId xmlns="" xmlns:a16="http://schemas.microsoft.com/office/drawing/2014/main" id="{6E77D135-F648-CEE0-E9DF-ED77AA06DD01}"/>
              </a:ext>
            </a:extLst>
          </p:cNvPr>
          <p:cNvSpPr>
            <a:spLocks noGrp="1"/>
          </p:cNvSpPr>
          <p:nvPr>
            <p:ph type="body" idx="26" hasCustomPrompt="1"/>
          </p:nvPr>
        </p:nvSpPr>
        <p:spPr>
          <a:xfrm>
            <a:off x="974436" y="4766425"/>
            <a:ext cx="1288259" cy="693691"/>
          </a:xfrm>
        </p:spPr>
        <p:txBody>
          <a:bodyPr anchor="ctr">
            <a:noAutofit/>
          </a:bodyPr>
          <a:lstStyle>
            <a:lvl1pPr marL="0" indent="0" algn="ctr">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46" name="Text Placeholder 2">
            <a:extLst>
              <a:ext uri="{FF2B5EF4-FFF2-40B4-BE49-F238E27FC236}">
                <a16:creationId xmlns="" xmlns:a16="http://schemas.microsoft.com/office/drawing/2014/main" id="{E586FB73-B641-7A40-365F-596A51180AD8}"/>
              </a:ext>
            </a:extLst>
          </p:cNvPr>
          <p:cNvSpPr>
            <a:spLocks noGrp="1"/>
          </p:cNvSpPr>
          <p:nvPr>
            <p:ph type="body" idx="27" hasCustomPrompt="1"/>
          </p:nvPr>
        </p:nvSpPr>
        <p:spPr>
          <a:xfrm>
            <a:off x="6103375" y="4766425"/>
            <a:ext cx="1288259" cy="693691"/>
          </a:xfrm>
        </p:spPr>
        <p:txBody>
          <a:bodyPr anchor="ctr">
            <a:noAutofit/>
          </a:bodyPr>
          <a:lstStyle>
            <a:lvl1pPr marL="0" indent="0" algn="ctr">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3" name="Text Placeholder 2">
            <a:extLst>
              <a:ext uri="{FF2B5EF4-FFF2-40B4-BE49-F238E27FC236}">
                <a16:creationId xmlns="" xmlns:a16="http://schemas.microsoft.com/office/drawing/2014/main" id="{C18C144F-BF3E-0A0F-FC5F-512F1DED799F}"/>
              </a:ext>
            </a:extLst>
          </p:cNvPr>
          <p:cNvSpPr>
            <a:spLocks noGrp="1"/>
          </p:cNvSpPr>
          <p:nvPr>
            <p:ph type="body" idx="28"/>
          </p:nvPr>
        </p:nvSpPr>
        <p:spPr>
          <a:xfrm>
            <a:off x="2262696" y="2858264"/>
            <a:ext cx="3722393" cy="523309"/>
          </a:xfrm>
        </p:spPr>
        <p:txBody>
          <a:bodyPr>
            <a:no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5" name="Text Placeholder 2">
            <a:extLst>
              <a:ext uri="{FF2B5EF4-FFF2-40B4-BE49-F238E27FC236}">
                <a16:creationId xmlns="" xmlns:a16="http://schemas.microsoft.com/office/drawing/2014/main" id="{A81EE84D-8E76-59F3-7D5E-BD582550FF39}"/>
              </a:ext>
            </a:extLst>
          </p:cNvPr>
          <p:cNvSpPr>
            <a:spLocks noGrp="1"/>
          </p:cNvSpPr>
          <p:nvPr>
            <p:ph type="body" idx="29"/>
          </p:nvPr>
        </p:nvSpPr>
        <p:spPr>
          <a:xfrm>
            <a:off x="7395724" y="2858264"/>
            <a:ext cx="3722395" cy="523309"/>
          </a:xfrm>
        </p:spPr>
        <p:txBody>
          <a:bodyPr>
            <a:no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6" name="Text Placeholder 2">
            <a:extLst>
              <a:ext uri="{FF2B5EF4-FFF2-40B4-BE49-F238E27FC236}">
                <a16:creationId xmlns="" xmlns:a16="http://schemas.microsoft.com/office/drawing/2014/main" id="{D0067652-5718-EE08-2890-F0DD71F16838}"/>
              </a:ext>
            </a:extLst>
          </p:cNvPr>
          <p:cNvSpPr>
            <a:spLocks noGrp="1"/>
          </p:cNvSpPr>
          <p:nvPr>
            <p:ph type="body" idx="30"/>
          </p:nvPr>
        </p:nvSpPr>
        <p:spPr>
          <a:xfrm>
            <a:off x="2262696" y="5199663"/>
            <a:ext cx="3722393" cy="523309"/>
          </a:xfrm>
        </p:spPr>
        <p:txBody>
          <a:bodyPr>
            <a:no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0" name="Text Placeholder 2">
            <a:extLst>
              <a:ext uri="{FF2B5EF4-FFF2-40B4-BE49-F238E27FC236}">
                <a16:creationId xmlns="" xmlns:a16="http://schemas.microsoft.com/office/drawing/2014/main" id="{549A6D15-0E14-E3F8-9C1A-B5EC533FABF9}"/>
              </a:ext>
            </a:extLst>
          </p:cNvPr>
          <p:cNvSpPr>
            <a:spLocks noGrp="1"/>
          </p:cNvSpPr>
          <p:nvPr>
            <p:ph type="body" idx="31"/>
          </p:nvPr>
        </p:nvSpPr>
        <p:spPr>
          <a:xfrm>
            <a:off x="7395724" y="5199663"/>
            <a:ext cx="3722395" cy="523309"/>
          </a:xfrm>
        </p:spPr>
        <p:txBody>
          <a:bodyPr>
            <a:no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709259484"/>
      </p:ext>
    </p:extLst>
  </p:cSld>
  <p:clrMapOvr>
    <a:masterClrMapping/>
  </p:clrMapOvr>
  <p:extLst>
    <p:ext uri="{DCECCB84-F9BA-43D5-87BE-67443E8EF086}">
      <p15:sldGuideLst xmlns=""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316B7703-F824-670F-BFAE-238730EA5FDF}"/>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15" name="Freeform 329">
            <a:extLst>
              <a:ext uri="{FF2B5EF4-FFF2-40B4-BE49-F238E27FC236}">
                <a16:creationId xmlns="" xmlns:a16="http://schemas.microsoft.com/office/drawing/2014/main" id="{F915E963-C590-2954-3A06-42C4718924F8}"/>
              </a:ext>
            </a:extLst>
          </p:cNvPr>
          <p:cNvSpPr>
            <a:spLocks/>
          </p:cNvSpPr>
          <p:nvPr userDrawn="1"/>
        </p:nvSpPr>
        <p:spPr bwMode="auto">
          <a:xfrm>
            <a:off x="-298908" y="-199076"/>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16" name="Grupo 15">
            <a:extLst>
              <a:ext uri="{FF2B5EF4-FFF2-40B4-BE49-F238E27FC236}">
                <a16:creationId xmlns="" xmlns:a16="http://schemas.microsoft.com/office/drawing/2014/main" id="{0A9A3D6E-C262-3F8E-56F6-03F3C61C877E}"/>
              </a:ext>
            </a:extLst>
          </p:cNvPr>
          <p:cNvGrpSpPr/>
          <p:nvPr userDrawn="1"/>
        </p:nvGrpSpPr>
        <p:grpSpPr>
          <a:xfrm>
            <a:off x="-294475" y="6138369"/>
            <a:ext cx="1599024" cy="799512"/>
            <a:chOff x="5638801" y="2709863"/>
            <a:chExt cx="495300" cy="247650"/>
          </a:xfrm>
        </p:grpSpPr>
        <p:sp>
          <p:nvSpPr>
            <p:cNvPr id="17" name="Freeform 175">
              <a:extLst>
                <a:ext uri="{FF2B5EF4-FFF2-40B4-BE49-F238E27FC236}">
                  <a16:creationId xmlns="" xmlns:a16="http://schemas.microsoft.com/office/drawing/2014/main" id="{ECF1B387-B19A-2FA2-95F2-1B3C06BA7E4F}"/>
                </a:ext>
              </a:extLst>
            </p:cNvPr>
            <p:cNvSpPr>
              <a:spLocks/>
            </p:cNvSpPr>
            <p:nvPr/>
          </p:nvSpPr>
          <p:spPr bwMode="auto">
            <a:xfrm>
              <a:off x="5638801" y="2709863"/>
              <a:ext cx="495300" cy="247650"/>
            </a:xfrm>
            <a:custGeom>
              <a:avLst/>
              <a:gdLst>
                <a:gd name="T0" fmla="*/ 421 w 842"/>
                <a:gd name="T1" fmla="*/ 421 h 421"/>
                <a:gd name="T2" fmla="*/ 842 w 842"/>
                <a:gd name="T3" fmla="*/ 0 h 421"/>
                <a:gd name="T4" fmla="*/ 648 w 842"/>
                <a:gd name="T5" fmla="*/ 0 h 421"/>
                <a:gd name="T6" fmla="*/ 421 w 842"/>
                <a:gd name="T7" fmla="*/ 226 h 421"/>
                <a:gd name="T8" fmla="*/ 195 w 842"/>
                <a:gd name="T9" fmla="*/ 0 h 421"/>
                <a:gd name="T10" fmla="*/ 0 w 842"/>
                <a:gd name="T11" fmla="*/ 0 h 421"/>
                <a:gd name="T12" fmla="*/ 421 w 842"/>
                <a:gd name="T13" fmla="*/ 421 h 421"/>
              </a:gdLst>
              <a:ahLst/>
              <a:cxnLst>
                <a:cxn ang="0">
                  <a:pos x="T0" y="T1"/>
                </a:cxn>
                <a:cxn ang="0">
                  <a:pos x="T2" y="T3"/>
                </a:cxn>
                <a:cxn ang="0">
                  <a:pos x="T4" y="T5"/>
                </a:cxn>
                <a:cxn ang="0">
                  <a:pos x="T6" y="T7"/>
                </a:cxn>
                <a:cxn ang="0">
                  <a:pos x="T8" y="T9"/>
                </a:cxn>
                <a:cxn ang="0">
                  <a:pos x="T10" y="T11"/>
                </a:cxn>
                <a:cxn ang="0">
                  <a:pos x="T12" y="T13"/>
                </a:cxn>
              </a:cxnLst>
              <a:rect l="0" t="0" r="r" b="b"/>
              <a:pathLst>
                <a:path w="842" h="421">
                  <a:moveTo>
                    <a:pt x="421" y="421"/>
                  </a:moveTo>
                  <a:cubicBezTo>
                    <a:pt x="654" y="421"/>
                    <a:pt x="842" y="232"/>
                    <a:pt x="842" y="0"/>
                  </a:cubicBezTo>
                  <a:lnTo>
                    <a:pt x="648" y="0"/>
                  </a:lnTo>
                  <a:cubicBezTo>
                    <a:pt x="648" y="125"/>
                    <a:pt x="546" y="226"/>
                    <a:pt x="421" y="226"/>
                  </a:cubicBezTo>
                  <a:cubicBezTo>
                    <a:pt x="297" y="226"/>
                    <a:pt x="195" y="125"/>
                    <a:pt x="195" y="0"/>
                  </a:cubicBezTo>
                  <a:lnTo>
                    <a:pt x="0" y="0"/>
                  </a:lnTo>
                  <a:cubicBezTo>
                    <a:pt x="0" y="232"/>
                    <a:pt x="189" y="421"/>
                    <a:pt x="421" y="421"/>
                  </a:cubicBezTo>
                  <a:close/>
                </a:path>
              </a:pathLst>
            </a:custGeom>
            <a:solidFill>
              <a:schemeClr val="accent4"/>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8" name="Freeform 178">
              <a:extLst>
                <a:ext uri="{FF2B5EF4-FFF2-40B4-BE49-F238E27FC236}">
                  <a16:creationId xmlns="" xmlns:a16="http://schemas.microsoft.com/office/drawing/2014/main" id="{7D5F6BF5-2571-7CCD-5537-42135763EB84}"/>
                </a:ext>
              </a:extLst>
            </p:cNvPr>
            <p:cNvSpPr>
              <a:spLocks/>
            </p:cNvSpPr>
            <p:nvPr/>
          </p:nvSpPr>
          <p:spPr bwMode="auto">
            <a:xfrm>
              <a:off x="5807076" y="2714626"/>
              <a:ext cx="155575" cy="77788"/>
            </a:xfrm>
            <a:custGeom>
              <a:avLst/>
              <a:gdLst>
                <a:gd name="T0" fmla="*/ 133 w 265"/>
                <a:gd name="T1" fmla="*/ 132 h 132"/>
                <a:gd name="T2" fmla="*/ 265 w 265"/>
                <a:gd name="T3" fmla="*/ 0 h 132"/>
                <a:gd name="T4" fmla="*/ 0 w 265"/>
                <a:gd name="T5" fmla="*/ 0 h 132"/>
                <a:gd name="T6" fmla="*/ 133 w 265"/>
                <a:gd name="T7" fmla="*/ 132 h 132"/>
              </a:gdLst>
              <a:ahLst/>
              <a:cxnLst>
                <a:cxn ang="0">
                  <a:pos x="T0" y="T1"/>
                </a:cxn>
                <a:cxn ang="0">
                  <a:pos x="T2" y="T3"/>
                </a:cxn>
                <a:cxn ang="0">
                  <a:pos x="T4" y="T5"/>
                </a:cxn>
                <a:cxn ang="0">
                  <a:pos x="T6" y="T7"/>
                </a:cxn>
              </a:cxnLst>
              <a:rect l="0" t="0" r="r" b="b"/>
              <a:pathLst>
                <a:path w="265" h="132">
                  <a:moveTo>
                    <a:pt x="133" y="132"/>
                  </a:moveTo>
                  <a:cubicBezTo>
                    <a:pt x="206" y="132"/>
                    <a:pt x="265" y="73"/>
                    <a:pt x="265" y="0"/>
                  </a:cubicBezTo>
                  <a:lnTo>
                    <a:pt x="0" y="0"/>
                  </a:lnTo>
                  <a:cubicBezTo>
                    <a:pt x="0" y="73"/>
                    <a:pt x="59" y="132"/>
                    <a:pt x="133" y="132"/>
                  </a:cubicBezTo>
                  <a:close/>
                </a:path>
              </a:pathLst>
            </a:custGeom>
            <a:solidFill>
              <a:schemeClr val="accent1"/>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19" name="Freeform 235">
            <a:extLst>
              <a:ext uri="{FF2B5EF4-FFF2-40B4-BE49-F238E27FC236}">
                <a16:creationId xmlns="" xmlns:a16="http://schemas.microsoft.com/office/drawing/2014/main" id="{C2F7FE50-A013-F80E-2BE9-0F55C0F7D45B}"/>
              </a:ext>
            </a:extLst>
          </p:cNvPr>
          <p:cNvSpPr>
            <a:spLocks/>
          </p:cNvSpPr>
          <p:nvPr userDrawn="1"/>
        </p:nvSpPr>
        <p:spPr bwMode="auto">
          <a:xfrm>
            <a:off x="11014224" y="4147738"/>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Rectángulo: esquinas redondeadas 5">
            <a:extLst>
              <a:ext uri="{FF2B5EF4-FFF2-40B4-BE49-F238E27FC236}">
                <a16:creationId xmlns="" xmlns:a16="http://schemas.microsoft.com/office/drawing/2014/main" id="{2FB13779-186A-6A56-5927-33DEE4947D00}"/>
              </a:ext>
            </a:extLst>
          </p:cNvPr>
          <p:cNvSpPr/>
          <p:nvPr userDrawn="1"/>
        </p:nvSpPr>
        <p:spPr>
          <a:xfrm>
            <a:off x="674800" y="689393"/>
            <a:ext cx="11374961" cy="6032077"/>
          </a:xfrm>
          <a:prstGeom prst="roundRect">
            <a:avLst>
              <a:gd name="adj" fmla="val 6817"/>
            </a:avLst>
          </a:prstGeom>
          <a:solidFill>
            <a:schemeClr val="bg2"/>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3" name="Rectángulo: esquinas redondeadas 12">
            <a:extLst>
              <a:ext uri="{FF2B5EF4-FFF2-40B4-BE49-F238E27FC236}">
                <a16:creationId xmlns="" xmlns:a16="http://schemas.microsoft.com/office/drawing/2014/main" id="{736868FF-9672-7A8B-A5A4-2C29BA4C12CD}"/>
              </a:ext>
            </a:extLst>
          </p:cNvPr>
          <p:cNvSpPr/>
          <p:nvPr userDrawn="1"/>
        </p:nvSpPr>
        <p:spPr>
          <a:xfrm>
            <a:off x="537040" y="544745"/>
            <a:ext cx="11374961" cy="6032077"/>
          </a:xfrm>
          <a:prstGeom prst="roundRect">
            <a:avLst>
              <a:gd name="adj" fmla="val 6817"/>
            </a:avLst>
          </a:prstGeom>
          <a:solidFill>
            <a:schemeClr val="accent3"/>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4" name="Rectángulo: esquinas redondeadas 13">
            <a:extLst>
              <a:ext uri="{FF2B5EF4-FFF2-40B4-BE49-F238E27FC236}">
                <a16:creationId xmlns="" xmlns:a16="http://schemas.microsoft.com/office/drawing/2014/main" id="{F17D9514-602E-BAC4-80AA-7BF299B6EF11}"/>
              </a:ext>
            </a:extLst>
          </p:cNvPr>
          <p:cNvSpPr/>
          <p:nvPr userDrawn="1"/>
        </p:nvSpPr>
        <p:spPr>
          <a:xfrm>
            <a:off x="399269" y="413437"/>
            <a:ext cx="11374961" cy="6032077"/>
          </a:xfrm>
          <a:prstGeom prst="roundRect">
            <a:avLst>
              <a:gd name="adj" fmla="val 6817"/>
            </a:avLst>
          </a:prstGeom>
          <a:solidFill>
            <a:schemeClr val="accent4"/>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10" name="Grupo 9">
            <a:extLst>
              <a:ext uri="{FF2B5EF4-FFF2-40B4-BE49-F238E27FC236}">
                <a16:creationId xmlns="" xmlns:a16="http://schemas.microsoft.com/office/drawing/2014/main" id="{5F213D62-5C66-773F-8EBE-7698E255FEB2}"/>
              </a:ext>
            </a:extLst>
          </p:cNvPr>
          <p:cNvGrpSpPr/>
          <p:nvPr userDrawn="1"/>
        </p:nvGrpSpPr>
        <p:grpSpPr>
          <a:xfrm>
            <a:off x="399268" y="413438"/>
            <a:ext cx="11393461" cy="6031125"/>
            <a:chOff x="723900" y="552450"/>
            <a:chExt cx="7696200" cy="4038600"/>
          </a:xfrm>
        </p:grpSpPr>
        <p:sp>
          <p:nvSpPr>
            <p:cNvPr id="11" name="Rectángulo: esquinas redondeadas 10">
              <a:extLst>
                <a:ext uri="{FF2B5EF4-FFF2-40B4-BE49-F238E27FC236}">
                  <a16:creationId xmlns="" xmlns:a16="http://schemas.microsoft.com/office/drawing/2014/main" id="{99A6D428-1933-B7F9-7231-182A63AC69E6}"/>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12" name="Conector recto 11">
              <a:extLst>
                <a:ext uri="{FF2B5EF4-FFF2-40B4-BE49-F238E27FC236}">
                  <a16:creationId xmlns="" xmlns:a16="http://schemas.microsoft.com/office/drawing/2014/main" id="{EE40C5D2-5B1A-A486-01ED-23395EB1A3C0}"/>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Text Placeholder 2">
            <a:extLst>
              <a:ext uri="{FF2B5EF4-FFF2-40B4-BE49-F238E27FC236}">
                <a16:creationId xmlns="" xmlns:a16="http://schemas.microsoft.com/office/drawing/2014/main" id="{69B29413-A34C-B208-C7D6-2ADC5948E46F}"/>
              </a:ext>
            </a:extLst>
          </p:cNvPr>
          <p:cNvSpPr>
            <a:spLocks noGrp="1"/>
          </p:cNvSpPr>
          <p:nvPr>
            <p:ph type="body" idx="14"/>
          </p:nvPr>
        </p:nvSpPr>
        <p:spPr>
          <a:xfrm>
            <a:off x="1393744" y="4003393"/>
            <a:ext cx="9364321" cy="563280"/>
          </a:xfrm>
        </p:spPr>
        <p:txBody>
          <a:bodyPr>
            <a:noAutofit/>
          </a:bodyPr>
          <a:lstStyle>
            <a:lvl1pPr marL="0" indent="0" algn="r">
              <a:buNone/>
              <a:defRPr sz="3333"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8" name="Text Placeholder 2">
            <a:extLst>
              <a:ext uri="{FF2B5EF4-FFF2-40B4-BE49-F238E27FC236}">
                <a16:creationId xmlns="" xmlns:a16="http://schemas.microsoft.com/office/drawing/2014/main" id="{E56C2102-EA34-015B-F821-D83175C48F4D}"/>
              </a:ext>
            </a:extLst>
          </p:cNvPr>
          <p:cNvSpPr>
            <a:spLocks noGrp="1"/>
          </p:cNvSpPr>
          <p:nvPr>
            <p:ph type="body" idx="1" hasCustomPrompt="1"/>
          </p:nvPr>
        </p:nvSpPr>
        <p:spPr>
          <a:xfrm>
            <a:off x="1395339" y="2020334"/>
            <a:ext cx="9350632" cy="1962849"/>
          </a:xfrm>
        </p:spPr>
        <p:txBody>
          <a:bodyPr>
            <a:noAutofit/>
          </a:bodyPr>
          <a:lstStyle>
            <a:lvl1pPr marL="0" indent="0" algn="r">
              <a:buNone/>
              <a:defRPr sz="40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49860689"/>
      </p:ext>
    </p:extLst>
  </p:cSld>
  <p:clrMapOvr>
    <a:masterClrMapping/>
  </p:clrMapOvr>
  <p:extLst>
    <p:ext uri="{DCECCB84-F9BA-43D5-87BE-67443E8EF086}">
      <p15:sldGuideLst xmlns=""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ext ">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B0098FAF-3FF3-54AC-7673-7D71C381D776}"/>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22" name="Freeform 233">
            <a:extLst>
              <a:ext uri="{FF2B5EF4-FFF2-40B4-BE49-F238E27FC236}">
                <a16:creationId xmlns="" xmlns:a16="http://schemas.microsoft.com/office/drawing/2014/main" id="{5CCFFA3E-524D-03BF-B9A3-EC1CE7A60773}"/>
              </a:ext>
            </a:extLst>
          </p:cNvPr>
          <p:cNvSpPr>
            <a:spLocks/>
          </p:cNvSpPr>
          <p:nvPr userDrawn="1"/>
        </p:nvSpPr>
        <p:spPr bwMode="auto">
          <a:xfrm>
            <a:off x="1335490" y="-26038"/>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3" name="Freeform 329">
            <a:extLst>
              <a:ext uri="{FF2B5EF4-FFF2-40B4-BE49-F238E27FC236}">
                <a16:creationId xmlns="" xmlns:a16="http://schemas.microsoft.com/office/drawing/2014/main" id="{D108EC06-9B32-49D6-369F-012A84DC682A}"/>
              </a:ext>
            </a:extLst>
          </p:cNvPr>
          <p:cNvSpPr>
            <a:spLocks/>
          </p:cNvSpPr>
          <p:nvPr userDrawn="1"/>
        </p:nvSpPr>
        <p:spPr bwMode="auto">
          <a:xfrm>
            <a:off x="7113" y="6486729"/>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24" name="Grupo 23">
            <a:extLst>
              <a:ext uri="{FF2B5EF4-FFF2-40B4-BE49-F238E27FC236}">
                <a16:creationId xmlns="" xmlns:a16="http://schemas.microsoft.com/office/drawing/2014/main" id="{E0FA8A5D-B04E-8BCB-6FB8-C45F4714E6F8}"/>
              </a:ext>
            </a:extLst>
          </p:cNvPr>
          <p:cNvGrpSpPr/>
          <p:nvPr userDrawn="1"/>
        </p:nvGrpSpPr>
        <p:grpSpPr>
          <a:xfrm>
            <a:off x="-404076" y="3247049"/>
            <a:ext cx="1599024" cy="799512"/>
            <a:chOff x="5638801" y="2709863"/>
            <a:chExt cx="495300" cy="247650"/>
          </a:xfrm>
        </p:grpSpPr>
        <p:sp>
          <p:nvSpPr>
            <p:cNvPr id="25" name="Freeform 175">
              <a:extLst>
                <a:ext uri="{FF2B5EF4-FFF2-40B4-BE49-F238E27FC236}">
                  <a16:creationId xmlns="" xmlns:a16="http://schemas.microsoft.com/office/drawing/2014/main" id="{061B59CF-A275-EA45-1DDE-E7F889481B9A}"/>
                </a:ext>
              </a:extLst>
            </p:cNvPr>
            <p:cNvSpPr>
              <a:spLocks/>
            </p:cNvSpPr>
            <p:nvPr/>
          </p:nvSpPr>
          <p:spPr bwMode="auto">
            <a:xfrm>
              <a:off x="5638801" y="2709863"/>
              <a:ext cx="495300" cy="247650"/>
            </a:xfrm>
            <a:custGeom>
              <a:avLst/>
              <a:gdLst>
                <a:gd name="T0" fmla="*/ 421 w 842"/>
                <a:gd name="T1" fmla="*/ 421 h 421"/>
                <a:gd name="T2" fmla="*/ 842 w 842"/>
                <a:gd name="T3" fmla="*/ 0 h 421"/>
                <a:gd name="T4" fmla="*/ 648 w 842"/>
                <a:gd name="T5" fmla="*/ 0 h 421"/>
                <a:gd name="T6" fmla="*/ 421 w 842"/>
                <a:gd name="T7" fmla="*/ 226 h 421"/>
                <a:gd name="T8" fmla="*/ 195 w 842"/>
                <a:gd name="T9" fmla="*/ 0 h 421"/>
                <a:gd name="T10" fmla="*/ 0 w 842"/>
                <a:gd name="T11" fmla="*/ 0 h 421"/>
                <a:gd name="T12" fmla="*/ 421 w 842"/>
                <a:gd name="T13" fmla="*/ 421 h 421"/>
              </a:gdLst>
              <a:ahLst/>
              <a:cxnLst>
                <a:cxn ang="0">
                  <a:pos x="T0" y="T1"/>
                </a:cxn>
                <a:cxn ang="0">
                  <a:pos x="T2" y="T3"/>
                </a:cxn>
                <a:cxn ang="0">
                  <a:pos x="T4" y="T5"/>
                </a:cxn>
                <a:cxn ang="0">
                  <a:pos x="T6" y="T7"/>
                </a:cxn>
                <a:cxn ang="0">
                  <a:pos x="T8" y="T9"/>
                </a:cxn>
                <a:cxn ang="0">
                  <a:pos x="T10" y="T11"/>
                </a:cxn>
                <a:cxn ang="0">
                  <a:pos x="T12" y="T13"/>
                </a:cxn>
              </a:cxnLst>
              <a:rect l="0" t="0" r="r" b="b"/>
              <a:pathLst>
                <a:path w="842" h="421">
                  <a:moveTo>
                    <a:pt x="421" y="421"/>
                  </a:moveTo>
                  <a:cubicBezTo>
                    <a:pt x="654" y="421"/>
                    <a:pt x="842" y="232"/>
                    <a:pt x="842" y="0"/>
                  </a:cubicBezTo>
                  <a:lnTo>
                    <a:pt x="648" y="0"/>
                  </a:lnTo>
                  <a:cubicBezTo>
                    <a:pt x="648" y="125"/>
                    <a:pt x="546" y="226"/>
                    <a:pt x="421" y="226"/>
                  </a:cubicBezTo>
                  <a:cubicBezTo>
                    <a:pt x="297" y="226"/>
                    <a:pt x="195" y="125"/>
                    <a:pt x="195" y="0"/>
                  </a:cubicBezTo>
                  <a:lnTo>
                    <a:pt x="0" y="0"/>
                  </a:lnTo>
                  <a:cubicBezTo>
                    <a:pt x="0" y="232"/>
                    <a:pt x="189" y="421"/>
                    <a:pt x="421" y="421"/>
                  </a:cubicBezTo>
                  <a:close/>
                </a:path>
              </a:pathLst>
            </a:custGeom>
            <a:solidFill>
              <a:schemeClr val="accent4"/>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6" name="Freeform 178">
              <a:extLst>
                <a:ext uri="{FF2B5EF4-FFF2-40B4-BE49-F238E27FC236}">
                  <a16:creationId xmlns="" xmlns:a16="http://schemas.microsoft.com/office/drawing/2014/main" id="{A7908992-F664-5E93-09A0-DD662D2B19B8}"/>
                </a:ext>
              </a:extLst>
            </p:cNvPr>
            <p:cNvSpPr>
              <a:spLocks/>
            </p:cNvSpPr>
            <p:nvPr/>
          </p:nvSpPr>
          <p:spPr bwMode="auto">
            <a:xfrm>
              <a:off x="5807076" y="2714626"/>
              <a:ext cx="155575" cy="77788"/>
            </a:xfrm>
            <a:custGeom>
              <a:avLst/>
              <a:gdLst>
                <a:gd name="T0" fmla="*/ 133 w 265"/>
                <a:gd name="T1" fmla="*/ 132 h 132"/>
                <a:gd name="T2" fmla="*/ 265 w 265"/>
                <a:gd name="T3" fmla="*/ 0 h 132"/>
                <a:gd name="T4" fmla="*/ 0 w 265"/>
                <a:gd name="T5" fmla="*/ 0 h 132"/>
                <a:gd name="T6" fmla="*/ 133 w 265"/>
                <a:gd name="T7" fmla="*/ 132 h 132"/>
              </a:gdLst>
              <a:ahLst/>
              <a:cxnLst>
                <a:cxn ang="0">
                  <a:pos x="T0" y="T1"/>
                </a:cxn>
                <a:cxn ang="0">
                  <a:pos x="T2" y="T3"/>
                </a:cxn>
                <a:cxn ang="0">
                  <a:pos x="T4" y="T5"/>
                </a:cxn>
                <a:cxn ang="0">
                  <a:pos x="T6" y="T7"/>
                </a:cxn>
              </a:cxnLst>
              <a:rect l="0" t="0" r="r" b="b"/>
              <a:pathLst>
                <a:path w="265" h="132">
                  <a:moveTo>
                    <a:pt x="133" y="132"/>
                  </a:moveTo>
                  <a:cubicBezTo>
                    <a:pt x="206" y="132"/>
                    <a:pt x="265" y="73"/>
                    <a:pt x="265" y="0"/>
                  </a:cubicBezTo>
                  <a:lnTo>
                    <a:pt x="0" y="0"/>
                  </a:lnTo>
                  <a:cubicBezTo>
                    <a:pt x="0" y="73"/>
                    <a:pt x="59" y="132"/>
                    <a:pt x="133" y="132"/>
                  </a:cubicBezTo>
                  <a:close/>
                </a:path>
              </a:pathLst>
            </a:custGeom>
            <a:solidFill>
              <a:schemeClr val="accent1"/>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8" name="Grupo 7">
            <a:extLst>
              <a:ext uri="{FF2B5EF4-FFF2-40B4-BE49-F238E27FC236}">
                <a16:creationId xmlns="" xmlns:a16="http://schemas.microsoft.com/office/drawing/2014/main" id="{9E9A20E5-E193-EE3B-CBF5-E6DAFE9ACF8C}"/>
              </a:ext>
            </a:extLst>
          </p:cNvPr>
          <p:cNvGrpSpPr/>
          <p:nvPr userDrawn="1"/>
        </p:nvGrpSpPr>
        <p:grpSpPr>
          <a:xfrm>
            <a:off x="11334750" y="89196"/>
            <a:ext cx="915959" cy="928864"/>
            <a:chOff x="4911726" y="3608388"/>
            <a:chExt cx="225425" cy="228601"/>
          </a:xfrm>
        </p:grpSpPr>
        <p:sp>
          <p:nvSpPr>
            <p:cNvPr id="13" name="Freeform 122">
              <a:extLst>
                <a:ext uri="{FF2B5EF4-FFF2-40B4-BE49-F238E27FC236}">
                  <a16:creationId xmlns="" xmlns:a16="http://schemas.microsoft.com/office/drawing/2014/main" id="{2D24AAE1-11F1-6618-83F3-E2C50EDFB195}"/>
                </a:ext>
              </a:extLst>
            </p:cNvPr>
            <p:cNvSpPr>
              <a:spLocks/>
            </p:cNvSpPr>
            <p:nvPr/>
          </p:nvSpPr>
          <p:spPr bwMode="auto">
            <a:xfrm>
              <a:off x="4941888" y="3641726"/>
              <a:ext cx="195263" cy="195263"/>
            </a:xfrm>
            <a:custGeom>
              <a:avLst/>
              <a:gdLst>
                <a:gd name="T0" fmla="*/ 75 w 331"/>
                <a:gd name="T1" fmla="*/ 0 h 331"/>
                <a:gd name="T2" fmla="*/ 256 w 331"/>
                <a:gd name="T3" fmla="*/ 1 h 331"/>
                <a:gd name="T4" fmla="*/ 331 w 331"/>
                <a:gd name="T5" fmla="*/ 76 h 331"/>
                <a:gd name="T6" fmla="*/ 330 w 331"/>
                <a:gd name="T7" fmla="*/ 256 h 331"/>
                <a:gd name="T8" fmla="*/ 255 w 331"/>
                <a:gd name="T9" fmla="*/ 331 h 331"/>
                <a:gd name="T10" fmla="*/ 75 w 331"/>
                <a:gd name="T11" fmla="*/ 330 h 331"/>
                <a:gd name="T12" fmla="*/ 0 w 331"/>
                <a:gd name="T13" fmla="*/ 255 h 331"/>
                <a:gd name="T14" fmla="*/ 0 w 331"/>
                <a:gd name="T15" fmla="*/ 75 h 331"/>
                <a:gd name="T16" fmla="*/ 75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75" y="0"/>
                  </a:moveTo>
                  <a:lnTo>
                    <a:pt x="256" y="1"/>
                  </a:lnTo>
                  <a:cubicBezTo>
                    <a:pt x="297" y="1"/>
                    <a:pt x="331" y="34"/>
                    <a:pt x="331" y="76"/>
                  </a:cubicBezTo>
                  <a:lnTo>
                    <a:pt x="330" y="256"/>
                  </a:lnTo>
                  <a:cubicBezTo>
                    <a:pt x="330" y="298"/>
                    <a:pt x="296" y="331"/>
                    <a:pt x="255" y="331"/>
                  </a:cubicBezTo>
                  <a:lnTo>
                    <a:pt x="75" y="330"/>
                  </a:lnTo>
                  <a:cubicBezTo>
                    <a:pt x="33" y="330"/>
                    <a:pt x="0" y="297"/>
                    <a:pt x="0" y="255"/>
                  </a:cubicBezTo>
                  <a:lnTo>
                    <a:pt x="0" y="75"/>
                  </a:lnTo>
                  <a:cubicBezTo>
                    <a:pt x="0" y="34"/>
                    <a:pt x="34" y="0"/>
                    <a:pt x="75" y="0"/>
                  </a:cubicBezTo>
                  <a:close/>
                </a:path>
              </a:pathLst>
            </a:custGeom>
            <a:solidFill>
              <a:schemeClr val="tx1"/>
            </a:solid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 name="Freeform 186">
              <a:extLst>
                <a:ext uri="{FF2B5EF4-FFF2-40B4-BE49-F238E27FC236}">
                  <a16:creationId xmlns="" xmlns:a16="http://schemas.microsoft.com/office/drawing/2014/main" id="{A6B1DD1C-4665-6DC3-DC41-DE1AF2A5D607}"/>
                </a:ext>
              </a:extLst>
            </p:cNvPr>
            <p:cNvSpPr>
              <a:spLocks/>
            </p:cNvSpPr>
            <p:nvPr/>
          </p:nvSpPr>
          <p:spPr bwMode="auto">
            <a:xfrm>
              <a:off x="4911726" y="3608388"/>
              <a:ext cx="193675" cy="195263"/>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accent3"/>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10" name="Grupo 9">
            <a:extLst>
              <a:ext uri="{FF2B5EF4-FFF2-40B4-BE49-F238E27FC236}">
                <a16:creationId xmlns="" xmlns:a16="http://schemas.microsoft.com/office/drawing/2014/main" id="{A2A04542-0125-3A7B-0352-EAA5150BCA70}"/>
              </a:ext>
            </a:extLst>
          </p:cNvPr>
          <p:cNvGrpSpPr/>
          <p:nvPr userDrawn="1"/>
        </p:nvGrpSpPr>
        <p:grpSpPr>
          <a:xfrm>
            <a:off x="399268" y="413438"/>
            <a:ext cx="11393461" cy="6031125"/>
            <a:chOff x="723900" y="552450"/>
            <a:chExt cx="7696200" cy="4038600"/>
          </a:xfrm>
        </p:grpSpPr>
        <p:sp>
          <p:nvSpPr>
            <p:cNvPr id="11" name="Rectángulo: esquinas redondeadas 10">
              <a:extLst>
                <a:ext uri="{FF2B5EF4-FFF2-40B4-BE49-F238E27FC236}">
                  <a16:creationId xmlns="" xmlns:a16="http://schemas.microsoft.com/office/drawing/2014/main" id="{ED8181DB-D6AC-E304-067D-D9A4B1EEA760}"/>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12" name="Conector recto 11">
              <a:extLst>
                <a:ext uri="{FF2B5EF4-FFF2-40B4-BE49-F238E27FC236}">
                  <a16:creationId xmlns="" xmlns:a16="http://schemas.microsoft.com/office/drawing/2014/main" id="{499B8406-0770-1C38-A132-482CEB8D2169}"/>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Title 1">
            <a:extLst>
              <a:ext uri="{FF2B5EF4-FFF2-40B4-BE49-F238E27FC236}">
                <a16:creationId xmlns="" xmlns:a16="http://schemas.microsoft.com/office/drawing/2014/main" id="{7F9C2995-B3F1-2846-98AD-6017125A3DB4}"/>
              </a:ext>
            </a:extLst>
          </p:cNvPr>
          <p:cNvSpPr>
            <a:spLocks noGrp="1"/>
          </p:cNvSpPr>
          <p:nvPr>
            <p:ph type="title" hasCustomPrompt="1"/>
          </p:nvPr>
        </p:nvSpPr>
        <p:spPr>
          <a:xfrm>
            <a:off x="965200" y="786505"/>
            <a:ext cx="10261600" cy="489731"/>
          </a:xfrm>
        </p:spPr>
        <p:txBody>
          <a:bodyPr>
            <a:noAutofit/>
          </a:bodyPr>
          <a:lstStyle>
            <a:lvl1pPr algn="ctr">
              <a:defRPr sz="4000" b="1">
                <a:latin typeface="+mj-lt"/>
              </a:defRPr>
            </a:lvl1pPr>
          </a:lstStyle>
          <a:p>
            <a:r>
              <a:rPr lang="es-ES" dirty="0"/>
              <a:t>HAGA CLIC PARA MODIFICAR EL ESTILO DE TÍTULO DEL PATRÓN</a:t>
            </a:r>
            <a:endParaRPr lang="en-US" dirty="0"/>
          </a:p>
        </p:txBody>
      </p:sp>
      <p:sp>
        <p:nvSpPr>
          <p:cNvPr id="20" name="Content Placeholder 2">
            <a:extLst>
              <a:ext uri="{FF2B5EF4-FFF2-40B4-BE49-F238E27FC236}">
                <a16:creationId xmlns="" xmlns:a16="http://schemas.microsoft.com/office/drawing/2014/main" id="{9CD74B88-9AB2-6677-FFF6-46EE572FEDA1}"/>
              </a:ext>
            </a:extLst>
          </p:cNvPr>
          <p:cNvSpPr>
            <a:spLocks noGrp="1"/>
          </p:cNvSpPr>
          <p:nvPr>
            <p:ph idx="1"/>
          </p:nvPr>
        </p:nvSpPr>
        <p:spPr>
          <a:xfrm>
            <a:off x="965200" y="1261981"/>
            <a:ext cx="10261600" cy="2712028"/>
          </a:xfrm>
        </p:spPr>
        <p:txBody>
          <a:bodyPr>
            <a:noAutofit/>
          </a:bodyPr>
          <a:lstStyle>
            <a:lvl1pPr marL="0" indent="0" algn="l">
              <a:buNone/>
              <a:tabLst>
                <a:tab pos="3113539" algn="l"/>
              </a:tabLst>
              <a:defRPr sz="1867">
                <a:latin typeface="Candara" panose="020E0502030303020204" pitchFamily="34" charset="0"/>
              </a:defRPr>
            </a:lvl1pPr>
            <a:lvl2pPr marL="457189" indent="0" algn="l">
              <a:buNone/>
              <a:defRPr>
                <a:latin typeface="Candara" panose="020E0502030303020204" pitchFamily="34" charset="0"/>
              </a:defRPr>
            </a:lvl2pPr>
            <a:lvl3pPr marL="914377" indent="0" algn="l">
              <a:buNone/>
              <a:defRPr>
                <a:latin typeface="Candara" panose="020E0502030303020204" pitchFamily="34" charset="0"/>
              </a:defRPr>
            </a:lvl3pPr>
            <a:lvl4pPr marL="1371566" indent="0" algn="l">
              <a:buNone/>
              <a:defRPr>
                <a:latin typeface="Candara" panose="020E0502030303020204" pitchFamily="34" charset="0"/>
              </a:defRPr>
            </a:lvl4pPr>
            <a:lvl5pPr marL="1828754" indent="0" algn="l">
              <a:buNone/>
              <a:defRPr>
                <a:latin typeface="Candara" panose="020E0502030303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21" name="Freeform 235">
            <a:extLst>
              <a:ext uri="{FF2B5EF4-FFF2-40B4-BE49-F238E27FC236}">
                <a16:creationId xmlns="" xmlns:a16="http://schemas.microsoft.com/office/drawing/2014/main" id="{7EF89B0D-C275-2C4C-7599-2636D3139EC1}"/>
              </a:ext>
            </a:extLst>
          </p:cNvPr>
          <p:cNvSpPr>
            <a:spLocks/>
          </p:cNvSpPr>
          <p:nvPr userDrawn="1"/>
        </p:nvSpPr>
        <p:spPr bwMode="auto">
          <a:xfrm>
            <a:off x="5355525" y="6592611"/>
            <a:ext cx="1033911" cy="265389"/>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2765038163"/>
      </p:ext>
    </p:extLst>
  </p:cSld>
  <p:clrMapOvr>
    <a:masterClrMapping/>
  </p:clrMapOvr>
  <p:extLst>
    <p:ext uri="{DCECCB84-F9BA-43D5-87BE-67443E8EF086}">
      <p15:sldGuideLst xmlns=""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Title and text 1">
    <p:bg>
      <p:bgPr>
        <a:solidFill>
          <a:schemeClr val="accent2"/>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 xmlns:a16="http://schemas.microsoft.com/office/drawing/2014/main" id="{54DBA768-5079-EFE2-2AB9-ACABA0EEE1D8}"/>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grpSp>
        <p:nvGrpSpPr>
          <p:cNvPr id="16" name="Grupo 15">
            <a:extLst>
              <a:ext uri="{FF2B5EF4-FFF2-40B4-BE49-F238E27FC236}">
                <a16:creationId xmlns="" xmlns:a16="http://schemas.microsoft.com/office/drawing/2014/main" id="{7B21F8C0-06EB-5B82-6A2C-1B13EED05F07}"/>
              </a:ext>
            </a:extLst>
          </p:cNvPr>
          <p:cNvGrpSpPr/>
          <p:nvPr userDrawn="1"/>
        </p:nvGrpSpPr>
        <p:grpSpPr>
          <a:xfrm>
            <a:off x="399270" y="413438"/>
            <a:ext cx="11393461" cy="6031125"/>
            <a:chOff x="723900" y="552450"/>
            <a:chExt cx="7696200" cy="4038600"/>
          </a:xfrm>
        </p:grpSpPr>
        <p:sp>
          <p:nvSpPr>
            <p:cNvPr id="17" name="Rectángulo: esquinas redondeadas 16">
              <a:extLst>
                <a:ext uri="{FF2B5EF4-FFF2-40B4-BE49-F238E27FC236}">
                  <a16:creationId xmlns="" xmlns:a16="http://schemas.microsoft.com/office/drawing/2014/main" id="{38799560-E0BB-B883-1ACA-9A3063432A21}"/>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18" name="Conector recto 17">
              <a:extLst>
                <a:ext uri="{FF2B5EF4-FFF2-40B4-BE49-F238E27FC236}">
                  <a16:creationId xmlns="" xmlns:a16="http://schemas.microsoft.com/office/drawing/2014/main" id="{52684065-E64F-8CAE-8636-5213FF8B35D3}"/>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65200" y="2436045"/>
            <a:ext cx="4544776" cy="1830891"/>
          </a:xfrm>
        </p:spPr>
        <p:txBody>
          <a:bodyPr anchor="b">
            <a:noAutofit/>
          </a:bodyPr>
          <a:lstStyle>
            <a:lvl1pPr>
              <a:defRPr sz="4000" b="1"/>
            </a:lvl1pPr>
          </a:lstStyle>
          <a:p>
            <a:r>
              <a:rPr lang="es-ES" dirty="0"/>
              <a:t>Haga clic para modificar el estilo de título del patrón</a:t>
            </a:r>
            <a:endParaRPr lang="en-US" dirty="0"/>
          </a:p>
        </p:txBody>
      </p:sp>
      <p:sp>
        <p:nvSpPr>
          <p:cNvPr id="3" name="Picture Placeholder 2"/>
          <p:cNvSpPr>
            <a:spLocks noGrp="1" noChangeAspect="1"/>
          </p:cNvSpPr>
          <p:nvPr>
            <p:ph type="pic" idx="1"/>
          </p:nvPr>
        </p:nvSpPr>
        <p:spPr>
          <a:xfrm>
            <a:off x="6650182" y="1649152"/>
            <a:ext cx="4012909" cy="3814128"/>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968375" y="4186544"/>
            <a:ext cx="4544776" cy="964472"/>
          </a:xfrm>
        </p:spPr>
        <p:txBody>
          <a:bodyPr>
            <a:normAutofit/>
          </a:bodyPr>
          <a:lstStyle>
            <a:lvl1pPr marL="0" indent="0">
              <a:buNone/>
              <a:defRPr sz="1867"/>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Haga clic para modificar los estilos de texto del patrón</a:t>
            </a:r>
          </a:p>
        </p:txBody>
      </p:sp>
    </p:spTree>
    <p:extLst>
      <p:ext uri="{BB962C8B-B14F-4D97-AF65-F5344CB8AC3E}">
        <p14:creationId xmlns:p14="http://schemas.microsoft.com/office/powerpoint/2010/main" val="3732564290"/>
      </p:ext>
    </p:extLst>
  </p:cSld>
  <p:clrMapOvr>
    <a:masterClrMapping/>
  </p:clrMapOvr>
  <p:extLst>
    <p:ext uri="{DCECCB84-F9BA-43D5-87BE-67443E8EF086}">
      <p15:sldGuideLst xmlns=""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1">
    <p:bg>
      <p:bgPr>
        <a:solidFill>
          <a:schemeClr val="accent2"/>
        </a:solidFill>
        <a:effectLst/>
      </p:bgPr>
    </p:bg>
    <p:spTree>
      <p:nvGrpSpPr>
        <p:cNvPr id="1" name=""/>
        <p:cNvGrpSpPr/>
        <p:nvPr/>
      </p:nvGrpSpPr>
      <p:grpSpPr>
        <a:xfrm>
          <a:off x="0" y="0"/>
          <a:ext cx="0" cy="0"/>
          <a:chOff x="0" y="0"/>
          <a:chExt cx="0" cy="0"/>
        </a:xfrm>
      </p:grpSpPr>
      <p:pic>
        <p:nvPicPr>
          <p:cNvPr id="6" name="Imagen 5">
            <a:extLst>
              <a:ext uri="{FF2B5EF4-FFF2-40B4-BE49-F238E27FC236}">
                <a16:creationId xmlns="" xmlns:a16="http://schemas.microsoft.com/office/drawing/2014/main" id="{A86289F6-A28F-F510-4A28-F5B9A40E7F09}"/>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4" name="Freeform 329">
            <a:extLst>
              <a:ext uri="{FF2B5EF4-FFF2-40B4-BE49-F238E27FC236}">
                <a16:creationId xmlns="" xmlns:a16="http://schemas.microsoft.com/office/drawing/2014/main" id="{19B682BB-FAE8-9E5F-8F5C-B66EBA425336}"/>
              </a:ext>
            </a:extLst>
          </p:cNvPr>
          <p:cNvSpPr>
            <a:spLocks/>
          </p:cNvSpPr>
          <p:nvPr userDrawn="1"/>
        </p:nvSpPr>
        <p:spPr bwMode="auto">
          <a:xfrm>
            <a:off x="-775164" y="1765785"/>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5" name="Grupo 4">
            <a:extLst>
              <a:ext uri="{FF2B5EF4-FFF2-40B4-BE49-F238E27FC236}">
                <a16:creationId xmlns="" xmlns:a16="http://schemas.microsoft.com/office/drawing/2014/main" id="{55446888-FAF8-9DF4-3E53-C576DF3E097E}"/>
              </a:ext>
            </a:extLst>
          </p:cNvPr>
          <p:cNvGrpSpPr/>
          <p:nvPr userDrawn="1"/>
        </p:nvGrpSpPr>
        <p:grpSpPr>
          <a:xfrm>
            <a:off x="10702509" y="3707501"/>
            <a:ext cx="1599024" cy="799512"/>
            <a:chOff x="5638801" y="2709863"/>
            <a:chExt cx="495300" cy="247650"/>
          </a:xfrm>
        </p:grpSpPr>
        <p:sp>
          <p:nvSpPr>
            <p:cNvPr id="14" name="Freeform 175">
              <a:extLst>
                <a:ext uri="{FF2B5EF4-FFF2-40B4-BE49-F238E27FC236}">
                  <a16:creationId xmlns="" xmlns:a16="http://schemas.microsoft.com/office/drawing/2014/main" id="{2B6A1022-E450-AC61-0F07-734B5E801C2F}"/>
                </a:ext>
              </a:extLst>
            </p:cNvPr>
            <p:cNvSpPr>
              <a:spLocks/>
            </p:cNvSpPr>
            <p:nvPr/>
          </p:nvSpPr>
          <p:spPr bwMode="auto">
            <a:xfrm>
              <a:off x="5638801" y="2709863"/>
              <a:ext cx="495300" cy="247650"/>
            </a:xfrm>
            <a:custGeom>
              <a:avLst/>
              <a:gdLst>
                <a:gd name="T0" fmla="*/ 421 w 842"/>
                <a:gd name="T1" fmla="*/ 421 h 421"/>
                <a:gd name="T2" fmla="*/ 842 w 842"/>
                <a:gd name="T3" fmla="*/ 0 h 421"/>
                <a:gd name="T4" fmla="*/ 648 w 842"/>
                <a:gd name="T5" fmla="*/ 0 h 421"/>
                <a:gd name="T6" fmla="*/ 421 w 842"/>
                <a:gd name="T7" fmla="*/ 226 h 421"/>
                <a:gd name="T8" fmla="*/ 195 w 842"/>
                <a:gd name="T9" fmla="*/ 0 h 421"/>
                <a:gd name="T10" fmla="*/ 0 w 842"/>
                <a:gd name="T11" fmla="*/ 0 h 421"/>
                <a:gd name="T12" fmla="*/ 421 w 842"/>
                <a:gd name="T13" fmla="*/ 421 h 421"/>
              </a:gdLst>
              <a:ahLst/>
              <a:cxnLst>
                <a:cxn ang="0">
                  <a:pos x="T0" y="T1"/>
                </a:cxn>
                <a:cxn ang="0">
                  <a:pos x="T2" y="T3"/>
                </a:cxn>
                <a:cxn ang="0">
                  <a:pos x="T4" y="T5"/>
                </a:cxn>
                <a:cxn ang="0">
                  <a:pos x="T6" y="T7"/>
                </a:cxn>
                <a:cxn ang="0">
                  <a:pos x="T8" y="T9"/>
                </a:cxn>
                <a:cxn ang="0">
                  <a:pos x="T10" y="T11"/>
                </a:cxn>
                <a:cxn ang="0">
                  <a:pos x="T12" y="T13"/>
                </a:cxn>
              </a:cxnLst>
              <a:rect l="0" t="0" r="r" b="b"/>
              <a:pathLst>
                <a:path w="842" h="421">
                  <a:moveTo>
                    <a:pt x="421" y="421"/>
                  </a:moveTo>
                  <a:cubicBezTo>
                    <a:pt x="654" y="421"/>
                    <a:pt x="842" y="232"/>
                    <a:pt x="842" y="0"/>
                  </a:cubicBezTo>
                  <a:lnTo>
                    <a:pt x="648" y="0"/>
                  </a:lnTo>
                  <a:cubicBezTo>
                    <a:pt x="648" y="125"/>
                    <a:pt x="546" y="226"/>
                    <a:pt x="421" y="226"/>
                  </a:cubicBezTo>
                  <a:cubicBezTo>
                    <a:pt x="297" y="226"/>
                    <a:pt x="195" y="125"/>
                    <a:pt x="195" y="0"/>
                  </a:cubicBezTo>
                  <a:lnTo>
                    <a:pt x="0" y="0"/>
                  </a:lnTo>
                  <a:cubicBezTo>
                    <a:pt x="0" y="232"/>
                    <a:pt x="189" y="421"/>
                    <a:pt x="421" y="421"/>
                  </a:cubicBezTo>
                  <a:close/>
                </a:path>
              </a:pathLst>
            </a:custGeom>
            <a:solidFill>
              <a:schemeClr val="accent4"/>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5" name="Freeform 178">
              <a:extLst>
                <a:ext uri="{FF2B5EF4-FFF2-40B4-BE49-F238E27FC236}">
                  <a16:creationId xmlns="" xmlns:a16="http://schemas.microsoft.com/office/drawing/2014/main" id="{2259ADF6-1AFD-BF3A-1C43-BCD6D8BE2E6B}"/>
                </a:ext>
              </a:extLst>
            </p:cNvPr>
            <p:cNvSpPr>
              <a:spLocks/>
            </p:cNvSpPr>
            <p:nvPr/>
          </p:nvSpPr>
          <p:spPr bwMode="auto">
            <a:xfrm>
              <a:off x="5807076" y="2714626"/>
              <a:ext cx="155575" cy="77788"/>
            </a:xfrm>
            <a:custGeom>
              <a:avLst/>
              <a:gdLst>
                <a:gd name="T0" fmla="*/ 133 w 265"/>
                <a:gd name="T1" fmla="*/ 132 h 132"/>
                <a:gd name="T2" fmla="*/ 265 w 265"/>
                <a:gd name="T3" fmla="*/ 0 h 132"/>
                <a:gd name="T4" fmla="*/ 0 w 265"/>
                <a:gd name="T5" fmla="*/ 0 h 132"/>
                <a:gd name="T6" fmla="*/ 133 w 265"/>
                <a:gd name="T7" fmla="*/ 132 h 132"/>
              </a:gdLst>
              <a:ahLst/>
              <a:cxnLst>
                <a:cxn ang="0">
                  <a:pos x="T0" y="T1"/>
                </a:cxn>
                <a:cxn ang="0">
                  <a:pos x="T2" y="T3"/>
                </a:cxn>
                <a:cxn ang="0">
                  <a:pos x="T4" y="T5"/>
                </a:cxn>
                <a:cxn ang="0">
                  <a:pos x="T6" y="T7"/>
                </a:cxn>
              </a:cxnLst>
              <a:rect l="0" t="0" r="r" b="b"/>
              <a:pathLst>
                <a:path w="265" h="132">
                  <a:moveTo>
                    <a:pt x="133" y="132"/>
                  </a:moveTo>
                  <a:cubicBezTo>
                    <a:pt x="206" y="132"/>
                    <a:pt x="265" y="73"/>
                    <a:pt x="265" y="0"/>
                  </a:cubicBezTo>
                  <a:lnTo>
                    <a:pt x="0" y="0"/>
                  </a:lnTo>
                  <a:cubicBezTo>
                    <a:pt x="0" y="73"/>
                    <a:pt x="59" y="132"/>
                    <a:pt x="133" y="132"/>
                  </a:cubicBezTo>
                  <a:close/>
                </a:path>
              </a:pathLst>
            </a:custGeom>
            <a:solidFill>
              <a:schemeClr val="accent1"/>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7" name="Grupo 6">
            <a:extLst>
              <a:ext uri="{FF2B5EF4-FFF2-40B4-BE49-F238E27FC236}">
                <a16:creationId xmlns="" xmlns:a16="http://schemas.microsoft.com/office/drawing/2014/main" id="{521051C5-6BF1-7E58-5162-006104AE3AAE}"/>
              </a:ext>
            </a:extLst>
          </p:cNvPr>
          <p:cNvGrpSpPr/>
          <p:nvPr userDrawn="1"/>
        </p:nvGrpSpPr>
        <p:grpSpPr>
          <a:xfrm>
            <a:off x="399270" y="413438"/>
            <a:ext cx="11393461" cy="6031125"/>
            <a:chOff x="723900" y="552450"/>
            <a:chExt cx="7696200" cy="4038600"/>
          </a:xfrm>
        </p:grpSpPr>
        <p:sp>
          <p:nvSpPr>
            <p:cNvPr id="8" name="Rectángulo: esquinas redondeadas 7">
              <a:extLst>
                <a:ext uri="{FF2B5EF4-FFF2-40B4-BE49-F238E27FC236}">
                  <a16:creationId xmlns="" xmlns:a16="http://schemas.microsoft.com/office/drawing/2014/main" id="{1DB57403-D33D-7FD5-1272-4AFF15A40387}"/>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9" name="Conector recto 8">
              <a:extLst>
                <a:ext uri="{FF2B5EF4-FFF2-40B4-BE49-F238E27FC236}">
                  <a16:creationId xmlns="" xmlns:a16="http://schemas.microsoft.com/office/drawing/2014/main" id="{6026A10C-37CC-33E2-FF5F-8AFFA4EC64D8}"/>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Title 1">
            <a:extLst>
              <a:ext uri="{FF2B5EF4-FFF2-40B4-BE49-F238E27FC236}">
                <a16:creationId xmlns="" xmlns:a16="http://schemas.microsoft.com/office/drawing/2014/main" id="{9C38E3CB-3CD2-D956-330A-3C426A5CF2AA}"/>
              </a:ext>
            </a:extLst>
          </p:cNvPr>
          <p:cNvSpPr>
            <a:spLocks noGrp="1"/>
          </p:cNvSpPr>
          <p:nvPr>
            <p:ph type="title" hasCustomPrompt="1"/>
          </p:nvPr>
        </p:nvSpPr>
        <p:spPr>
          <a:xfrm>
            <a:off x="965200" y="786505"/>
            <a:ext cx="10261600" cy="489731"/>
          </a:xfrm>
        </p:spPr>
        <p:txBody>
          <a:bodyPr>
            <a:noAutofit/>
          </a:bodyPr>
          <a:lstStyle>
            <a:lvl1pPr algn="ctr">
              <a:defRPr sz="4000" b="1">
                <a:latin typeface="+mj-lt"/>
              </a:defRPr>
            </a:lvl1pPr>
          </a:lstStyle>
          <a:p>
            <a:r>
              <a:rPr lang="es-ES" dirty="0"/>
              <a:t>HAGA CLIC PARA MODIFICAR EL ESTILO DE TÍTULO DEL PATRÓN</a:t>
            </a:r>
            <a:endParaRPr lang="en-US" dirty="0"/>
          </a:p>
        </p:txBody>
      </p:sp>
    </p:spTree>
    <p:extLst>
      <p:ext uri="{BB962C8B-B14F-4D97-AF65-F5344CB8AC3E}">
        <p14:creationId xmlns:p14="http://schemas.microsoft.com/office/powerpoint/2010/main" val="82477264"/>
      </p:ext>
    </p:extLst>
  </p:cSld>
  <p:clrMapOvr>
    <a:masterClrMapping/>
  </p:clrMapOvr>
  <p:extLst>
    <p:ext uri="{DCECCB84-F9BA-43D5-87BE-67443E8EF086}">
      <p15:sldGuideLst xmlns=""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wo columns 1">
    <p:bg>
      <p:bgPr>
        <a:solidFill>
          <a:schemeClr val="accent2"/>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F81C632B-AC14-5A8D-B1A4-8D10BD906F3B}"/>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24" name="Freeform 233">
            <a:extLst>
              <a:ext uri="{FF2B5EF4-FFF2-40B4-BE49-F238E27FC236}">
                <a16:creationId xmlns="" xmlns:a16="http://schemas.microsoft.com/office/drawing/2014/main" id="{229FBF62-1661-52A1-B4A0-244BCC236E04}"/>
              </a:ext>
            </a:extLst>
          </p:cNvPr>
          <p:cNvSpPr>
            <a:spLocks/>
          </p:cNvSpPr>
          <p:nvPr userDrawn="1"/>
        </p:nvSpPr>
        <p:spPr bwMode="auto">
          <a:xfrm>
            <a:off x="2420413" y="6614697"/>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5" name="Freeform 220">
            <a:extLst>
              <a:ext uri="{FF2B5EF4-FFF2-40B4-BE49-F238E27FC236}">
                <a16:creationId xmlns="" xmlns:a16="http://schemas.microsoft.com/office/drawing/2014/main" id="{A3669237-0CB1-2E5D-6628-B618F223506F}"/>
              </a:ext>
            </a:extLst>
          </p:cNvPr>
          <p:cNvSpPr>
            <a:spLocks/>
          </p:cNvSpPr>
          <p:nvPr userDrawn="1"/>
        </p:nvSpPr>
        <p:spPr bwMode="auto">
          <a:xfrm rot="5400000">
            <a:off x="-468909" y="1814420"/>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11" name="Grupo 10">
            <a:extLst>
              <a:ext uri="{FF2B5EF4-FFF2-40B4-BE49-F238E27FC236}">
                <a16:creationId xmlns="" xmlns:a16="http://schemas.microsoft.com/office/drawing/2014/main" id="{C9CCF33D-5EDC-A80C-DB40-8D8BD44AFCBE}"/>
              </a:ext>
            </a:extLst>
          </p:cNvPr>
          <p:cNvGrpSpPr/>
          <p:nvPr userDrawn="1"/>
        </p:nvGrpSpPr>
        <p:grpSpPr>
          <a:xfrm>
            <a:off x="399268" y="413438"/>
            <a:ext cx="11393461" cy="6031125"/>
            <a:chOff x="723900" y="552450"/>
            <a:chExt cx="7696200" cy="4038600"/>
          </a:xfrm>
        </p:grpSpPr>
        <p:sp>
          <p:nvSpPr>
            <p:cNvPr id="12" name="Rectángulo: esquinas redondeadas 11">
              <a:extLst>
                <a:ext uri="{FF2B5EF4-FFF2-40B4-BE49-F238E27FC236}">
                  <a16:creationId xmlns="" xmlns:a16="http://schemas.microsoft.com/office/drawing/2014/main" id="{CB83B7F4-3727-97BB-2CE7-02AFB252ED0A}"/>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13" name="Conector recto 12">
              <a:extLst>
                <a:ext uri="{FF2B5EF4-FFF2-40B4-BE49-F238E27FC236}">
                  <a16:creationId xmlns="" xmlns:a16="http://schemas.microsoft.com/office/drawing/2014/main" id="{8838743B-6C79-B4A6-7498-76F0AED8D9C9}"/>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Title 1">
            <a:extLst>
              <a:ext uri="{FF2B5EF4-FFF2-40B4-BE49-F238E27FC236}">
                <a16:creationId xmlns="" xmlns:a16="http://schemas.microsoft.com/office/drawing/2014/main" id="{745EDEF1-92F5-4269-B9A0-1D165E112185}"/>
              </a:ext>
            </a:extLst>
          </p:cNvPr>
          <p:cNvSpPr>
            <a:spLocks noGrp="1"/>
          </p:cNvSpPr>
          <p:nvPr>
            <p:ph type="title" hasCustomPrompt="1"/>
          </p:nvPr>
        </p:nvSpPr>
        <p:spPr>
          <a:xfrm>
            <a:off x="965200" y="786505"/>
            <a:ext cx="10261600" cy="489731"/>
          </a:xfrm>
        </p:spPr>
        <p:txBody>
          <a:bodyPr>
            <a:noAutofit/>
          </a:bodyPr>
          <a:lstStyle>
            <a:lvl1pPr algn="ctr">
              <a:defRPr sz="4000" b="1">
                <a:latin typeface="+mj-lt"/>
              </a:defRPr>
            </a:lvl1pPr>
          </a:lstStyle>
          <a:p>
            <a:r>
              <a:rPr lang="es-ES" dirty="0"/>
              <a:t>HAGA CLIC PARA MODIFICAR EL ESTILO DE TÍTULO DEL PATRÓN</a:t>
            </a:r>
            <a:endParaRPr lang="en-US" dirty="0"/>
          </a:p>
        </p:txBody>
      </p:sp>
      <p:sp>
        <p:nvSpPr>
          <p:cNvPr id="20" name="Text Placeholder 2">
            <a:extLst>
              <a:ext uri="{FF2B5EF4-FFF2-40B4-BE49-F238E27FC236}">
                <a16:creationId xmlns="" xmlns:a16="http://schemas.microsoft.com/office/drawing/2014/main" id="{8C000A77-7427-6354-9D0B-E06E9F0BF9CA}"/>
              </a:ext>
            </a:extLst>
          </p:cNvPr>
          <p:cNvSpPr>
            <a:spLocks noGrp="1"/>
          </p:cNvSpPr>
          <p:nvPr>
            <p:ph type="body" idx="17"/>
          </p:nvPr>
        </p:nvSpPr>
        <p:spPr>
          <a:xfrm>
            <a:off x="2186869" y="2088119"/>
            <a:ext cx="3021777" cy="503155"/>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21" name="Text Placeholder 2">
            <a:extLst>
              <a:ext uri="{FF2B5EF4-FFF2-40B4-BE49-F238E27FC236}">
                <a16:creationId xmlns="" xmlns:a16="http://schemas.microsoft.com/office/drawing/2014/main" id="{59C725AB-57E2-E006-E6D0-A29089A1352F}"/>
              </a:ext>
            </a:extLst>
          </p:cNvPr>
          <p:cNvSpPr>
            <a:spLocks noGrp="1"/>
          </p:cNvSpPr>
          <p:nvPr>
            <p:ph type="body" idx="19"/>
          </p:nvPr>
        </p:nvSpPr>
        <p:spPr>
          <a:xfrm>
            <a:off x="2186869" y="4043527"/>
            <a:ext cx="3021777" cy="503155"/>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22" name="Text Placeholder 2">
            <a:extLst>
              <a:ext uri="{FF2B5EF4-FFF2-40B4-BE49-F238E27FC236}">
                <a16:creationId xmlns="" xmlns:a16="http://schemas.microsoft.com/office/drawing/2014/main" id="{3EBB5B96-46B1-9689-4593-077DC02960D9}"/>
              </a:ext>
            </a:extLst>
          </p:cNvPr>
          <p:cNvSpPr>
            <a:spLocks noGrp="1"/>
          </p:cNvSpPr>
          <p:nvPr>
            <p:ph type="body" idx="20" hasCustomPrompt="1"/>
          </p:nvPr>
        </p:nvSpPr>
        <p:spPr>
          <a:xfrm>
            <a:off x="2186869" y="2596813"/>
            <a:ext cx="3021777" cy="831971"/>
          </a:xfrm>
        </p:spPr>
        <p:txBody>
          <a:bodyPr>
            <a:no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23" name="Text Placeholder 2">
            <a:extLst>
              <a:ext uri="{FF2B5EF4-FFF2-40B4-BE49-F238E27FC236}">
                <a16:creationId xmlns="" xmlns:a16="http://schemas.microsoft.com/office/drawing/2014/main" id="{68F5FA72-7015-7B54-80B4-A58556400005}"/>
              </a:ext>
            </a:extLst>
          </p:cNvPr>
          <p:cNvSpPr>
            <a:spLocks noGrp="1"/>
          </p:cNvSpPr>
          <p:nvPr>
            <p:ph type="body" idx="21" hasCustomPrompt="1"/>
          </p:nvPr>
        </p:nvSpPr>
        <p:spPr>
          <a:xfrm>
            <a:off x="2186869" y="4551056"/>
            <a:ext cx="3021777" cy="831971"/>
          </a:xfrm>
        </p:spPr>
        <p:txBody>
          <a:bodyPr>
            <a:no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073230276"/>
      </p:ext>
    </p:extLst>
  </p:cSld>
  <p:clrMapOvr>
    <a:masterClrMapping/>
  </p:clrMapOvr>
  <p:extLst>
    <p:ext uri="{DCECCB84-F9BA-43D5-87BE-67443E8EF086}">
      <p15:sldGuideLst xmlns=""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wo columns 2">
    <p:bg>
      <p:bgPr>
        <a:solidFill>
          <a:schemeClr val="accent2"/>
        </a:solidFill>
        <a:effectLst/>
      </p:bgPr>
    </p:bg>
    <p:spTree>
      <p:nvGrpSpPr>
        <p:cNvPr id="1" name=""/>
        <p:cNvGrpSpPr/>
        <p:nvPr/>
      </p:nvGrpSpPr>
      <p:grpSpPr>
        <a:xfrm>
          <a:off x="0" y="0"/>
          <a:ext cx="0" cy="0"/>
          <a:chOff x="0" y="0"/>
          <a:chExt cx="0" cy="0"/>
        </a:xfrm>
      </p:grpSpPr>
      <p:pic>
        <p:nvPicPr>
          <p:cNvPr id="10" name="Imagen 9">
            <a:extLst>
              <a:ext uri="{FF2B5EF4-FFF2-40B4-BE49-F238E27FC236}">
                <a16:creationId xmlns="" xmlns:a16="http://schemas.microsoft.com/office/drawing/2014/main" id="{63A12127-4B7A-719B-32D8-D104FC53856E}"/>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2" name="Freeform 233">
            <a:extLst>
              <a:ext uri="{FF2B5EF4-FFF2-40B4-BE49-F238E27FC236}">
                <a16:creationId xmlns="" xmlns:a16="http://schemas.microsoft.com/office/drawing/2014/main" id="{F40664C3-916B-11AE-9C8F-EDB84CEE901E}"/>
              </a:ext>
            </a:extLst>
          </p:cNvPr>
          <p:cNvSpPr>
            <a:spLocks/>
          </p:cNvSpPr>
          <p:nvPr userDrawn="1"/>
        </p:nvSpPr>
        <p:spPr bwMode="auto">
          <a:xfrm>
            <a:off x="-347434" y="5795317"/>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Freeform 329">
            <a:extLst>
              <a:ext uri="{FF2B5EF4-FFF2-40B4-BE49-F238E27FC236}">
                <a16:creationId xmlns="" xmlns:a16="http://schemas.microsoft.com/office/drawing/2014/main" id="{75C2ADCF-EBB1-32B8-F34D-817495E0022D}"/>
              </a:ext>
            </a:extLst>
          </p:cNvPr>
          <p:cNvSpPr>
            <a:spLocks/>
          </p:cNvSpPr>
          <p:nvPr userDrawn="1"/>
        </p:nvSpPr>
        <p:spPr bwMode="auto">
          <a:xfrm>
            <a:off x="11396429" y="1698219"/>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 name="Freeform 235">
            <a:extLst>
              <a:ext uri="{FF2B5EF4-FFF2-40B4-BE49-F238E27FC236}">
                <a16:creationId xmlns="" xmlns:a16="http://schemas.microsoft.com/office/drawing/2014/main" id="{02F82688-8CE7-9247-2662-B3F9EE799914}"/>
              </a:ext>
            </a:extLst>
          </p:cNvPr>
          <p:cNvSpPr>
            <a:spLocks/>
          </p:cNvSpPr>
          <p:nvPr userDrawn="1"/>
        </p:nvSpPr>
        <p:spPr bwMode="auto">
          <a:xfrm>
            <a:off x="5529816" y="-40987"/>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Freeform 220">
            <a:extLst>
              <a:ext uri="{FF2B5EF4-FFF2-40B4-BE49-F238E27FC236}">
                <a16:creationId xmlns="" xmlns:a16="http://schemas.microsoft.com/office/drawing/2014/main" id="{041F8D10-50D2-070D-6D09-C693A95DB085}"/>
              </a:ext>
            </a:extLst>
          </p:cNvPr>
          <p:cNvSpPr>
            <a:spLocks/>
          </p:cNvSpPr>
          <p:nvPr userDrawn="1"/>
        </p:nvSpPr>
        <p:spPr bwMode="auto">
          <a:xfrm rot="5400000">
            <a:off x="11528754" y="5828938"/>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5" name="Grupo 4">
            <a:extLst>
              <a:ext uri="{FF2B5EF4-FFF2-40B4-BE49-F238E27FC236}">
                <a16:creationId xmlns="" xmlns:a16="http://schemas.microsoft.com/office/drawing/2014/main" id="{04E709FD-0C88-CF0C-D748-495AAD4731E0}"/>
              </a:ext>
            </a:extLst>
          </p:cNvPr>
          <p:cNvGrpSpPr/>
          <p:nvPr userDrawn="1"/>
        </p:nvGrpSpPr>
        <p:grpSpPr>
          <a:xfrm>
            <a:off x="399268" y="413438"/>
            <a:ext cx="11393461" cy="6031125"/>
            <a:chOff x="723900" y="552450"/>
            <a:chExt cx="7696200" cy="4038600"/>
          </a:xfrm>
        </p:grpSpPr>
        <p:sp>
          <p:nvSpPr>
            <p:cNvPr id="6" name="Rectángulo: esquinas redondeadas 5">
              <a:extLst>
                <a:ext uri="{FF2B5EF4-FFF2-40B4-BE49-F238E27FC236}">
                  <a16:creationId xmlns="" xmlns:a16="http://schemas.microsoft.com/office/drawing/2014/main" id="{7B0796A8-5163-249A-69DE-6E3DA6CA4602}"/>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7" name="Conector recto 6">
              <a:extLst>
                <a:ext uri="{FF2B5EF4-FFF2-40B4-BE49-F238E27FC236}">
                  <a16:creationId xmlns="" xmlns:a16="http://schemas.microsoft.com/office/drawing/2014/main" id="{039A4B8B-C43C-59C9-C207-FBDB6D1B4E3A}"/>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Text Placeholder 2">
            <a:extLst>
              <a:ext uri="{FF2B5EF4-FFF2-40B4-BE49-F238E27FC236}">
                <a16:creationId xmlns="" xmlns:a16="http://schemas.microsoft.com/office/drawing/2014/main" id="{1947A8CD-D7A8-58C3-41D5-536EA85DFB00}"/>
              </a:ext>
            </a:extLst>
          </p:cNvPr>
          <p:cNvSpPr>
            <a:spLocks noGrp="1"/>
          </p:cNvSpPr>
          <p:nvPr>
            <p:ph type="body" idx="1" hasCustomPrompt="1"/>
          </p:nvPr>
        </p:nvSpPr>
        <p:spPr>
          <a:xfrm>
            <a:off x="2306320" y="5023384"/>
            <a:ext cx="3616643" cy="633344"/>
          </a:xfrm>
        </p:spPr>
        <p:txBody>
          <a:bodyPr>
            <a:noAutofit/>
          </a:bodyPr>
          <a:lstStyle>
            <a:lvl1pPr marL="0" indent="0" algn="ctr">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4" name="Text Placeholder 2">
            <a:extLst>
              <a:ext uri="{FF2B5EF4-FFF2-40B4-BE49-F238E27FC236}">
                <a16:creationId xmlns="" xmlns:a16="http://schemas.microsoft.com/office/drawing/2014/main" id="{F36E8C69-E5AF-44A9-61C2-D7EAE74AE689}"/>
              </a:ext>
            </a:extLst>
          </p:cNvPr>
          <p:cNvSpPr>
            <a:spLocks noGrp="1"/>
          </p:cNvSpPr>
          <p:nvPr>
            <p:ph type="body" idx="13" hasCustomPrompt="1"/>
          </p:nvPr>
        </p:nvSpPr>
        <p:spPr>
          <a:xfrm>
            <a:off x="2306320" y="4481407"/>
            <a:ext cx="3616643" cy="526776"/>
          </a:xfrm>
        </p:spPr>
        <p:txBody>
          <a:bodyPr anchor="b">
            <a:noAutofit/>
          </a:bodyPr>
          <a:lstStyle>
            <a:lvl1pPr marL="0" indent="0" algn="ctr">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5" name="Text Placeholder 2">
            <a:extLst>
              <a:ext uri="{FF2B5EF4-FFF2-40B4-BE49-F238E27FC236}">
                <a16:creationId xmlns="" xmlns:a16="http://schemas.microsoft.com/office/drawing/2014/main" id="{AC0F0680-65DE-EA4B-1174-AB5AE4B42F6C}"/>
              </a:ext>
            </a:extLst>
          </p:cNvPr>
          <p:cNvSpPr>
            <a:spLocks noGrp="1"/>
          </p:cNvSpPr>
          <p:nvPr>
            <p:ph type="body" idx="14" hasCustomPrompt="1"/>
          </p:nvPr>
        </p:nvSpPr>
        <p:spPr>
          <a:xfrm>
            <a:off x="6256749" y="5016309"/>
            <a:ext cx="3616643" cy="633344"/>
          </a:xfrm>
        </p:spPr>
        <p:txBody>
          <a:bodyPr>
            <a:noAutofit/>
          </a:bodyPr>
          <a:lstStyle>
            <a:lvl1pPr marL="0" indent="0" algn="ctr">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 xmlns:a16="http://schemas.microsoft.com/office/drawing/2014/main" id="{5A54DB53-3E0C-2A8A-C67D-EBB1D82BB1F0}"/>
              </a:ext>
            </a:extLst>
          </p:cNvPr>
          <p:cNvSpPr>
            <a:spLocks noGrp="1"/>
          </p:cNvSpPr>
          <p:nvPr>
            <p:ph type="body" idx="15" hasCustomPrompt="1"/>
          </p:nvPr>
        </p:nvSpPr>
        <p:spPr>
          <a:xfrm>
            <a:off x="6256749" y="4474332"/>
            <a:ext cx="3616643" cy="526776"/>
          </a:xfrm>
        </p:spPr>
        <p:txBody>
          <a:bodyPr anchor="b">
            <a:noAutofit/>
          </a:bodyPr>
          <a:lstStyle>
            <a:lvl1pPr marL="0" indent="0" algn="ctr">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7" name="Title 1">
            <a:extLst>
              <a:ext uri="{FF2B5EF4-FFF2-40B4-BE49-F238E27FC236}">
                <a16:creationId xmlns="" xmlns:a16="http://schemas.microsoft.com/office/drawing/2014/main" id="{EE359D9C-EF91-174E-0130-D1CB6414F52F}"/>
              </a:ext>
            </a:extLst>
          </p:cNvPr>
          <p:cNvSpPr>
            <a:spLocks noGrp="1"/>
          </p:cNvSpPr>
          <p:nvPr>
            <p:ph type="title" hasCustomPrompt="1"/>
          </p:nvPr>
        </p:nvSpPr>
        <p:spPr>
          <a:xfrm>
            <a:off x="965200" y="786505"/>
            <a:ext cx="10261600" cy="489731"/>
          </a:xfrm>
        </p:spPr>
        <p:txBody>
          <a:bodyPr>
            <a:noAutofit/>
          </a:bodyPr>
          <a:lstStyle>
            <a:lvl1pPr algn="ctr">
              <a:defRPr sz="4000" b="1">
                <a:latin typeface="+mj-lt"/>
              </a:defRPr>
            </a:lvl1pPr>
          </a:lstStyle>
          <a:p>
            <a:r>
              <a:rPr lang="es-ES" dirty="0"/>
              <a:t>HAGA CLIC PARA MODIFICAR EL ESTILO DE TÍTULO DEL PATRÓN</a:t>
            </a:r>
            <a:endParaRPr lang="en-US" dirty="0"/>
          </a:p>
        </p:txBody>
      </p:sp>
    </p:spTree>
    <p:extLst>
      <p:ext uri="{BB962C8B-B14F-4D97-AF65-F5344CB8AC3E}">
        <p14:creationId xmlns:p14="http://schemas.microsoft.com/office/powerpoint/2010/main" val="1146416688"/>
      </p:ext>
    </p:extLst>
  </p:cSld>
  <p:clrMapOvr>
    <a:masterClrMapping/>
  </p:clrMapOvr>
  <p:extLst>
    <p:ext uri="{DCECCB84-F9BA-43D5-87BE-67443E8EF086}">
      <p15:sldGuideLst xmlns=""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E1E78C51-65C7-1EDB-4D15-76D209B85325}"/>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6" name="Freeform 220">
            <a:extLst>
              <a:ext uri="{FF2B5EF4-FFF2-40B4-BE49-F238E27FC236}">
                <a16:creationId xmlns="" xmlns:a16="http://schemas.microsoft.com/office/drawing/2014/main" id="{52F0B234-C3B1-DB25-4A99-5B8D6692902F}"/>
              </a:ext>
            </a:extLst>
          </p:cNvPr>
          <p:cNvSpPr>
            <a:spLocks/>
          </p:cNvSpPr>
          <p:nvPr userDrawn="1"/>
        </p:nvSpPr>
        <p:spPr bwMode="auto">
          <a:xfrm rot="5400000">
            <a:off x="-324386" y="5874544"/>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7" name="Grupo 6">
            <a:extLst>
              <a:ext uri="{FF2B5EF4-FFF2-40B4-BE49-F238E27FC236}">
                <a16:creationId xmlns="" xmlns:a16="http://schemas.microsoft.com/office/drawing/2014/main" id="{67DBBD95-8D2E-7A62-97CF-E412C16972CF}"/>
              </a:ext>
            </a:extLst>
          </p:cNvPr>
          <p:cNvGrpSpPr/>
          <p:nvPr userDrawn="1"/>
        </p:nvGrpSpPr>
        <p:grpSpPr>
          <a:xfrm>
            <a:off x="399270" y="413438"/>
            <a:ext cx="11393461" cy="6031125"/>
            <a:chOff x="723900" y="552450"/>
            <a:chExt cx="7696200" cy="4038600"/>
          </a:xfrm>
        </p:grpSpPr>
        <p:sp>
          <p:nvSpPr>
            <p:cNvPr id="8" name="Rectángulo: esquinas redondeadas 7">
              <a:extLst>
                <a:ext uri="{FF2B5EF4-FFF2-40B4-BE49-F238E27FC236}">
                  <a16:creationId xmlns="" xmlns:a16="http://schemas.microsoft.com/office/drawing/2014/main" id="{0CADC873-431D-8A37-09A5-5214926EBF73}"/>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9" name="Conector recto 8">
              <a:extLst>
                <a:ext uri="{FF2B5EF4-FFF2-40B4-BE49-F238E27FC236}">
                  <a16:creationId xmlns="" xmlns:a16="http://schemas.microsoft.com/office/drawing/2014/main" id="{D3C9132E-6B51-DC5A-35C5-21A20367A108}"/>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Title 1">
            <a:extLst>
              <a:ext uri="{FF2B5EF4-FFF2-40B4-BE49-F238E27FC236}">
                <a16:creationId xmlns="" xmlns:a16="http://schemas.microsoft.com/office/drawing/2014/main" id="{F7977DE4-965D-7AC7-D4CD-9F1917C8E1DF}"/>
              </a:ext>
            </a:extLst>
          </p:cNvPr>
          <p:cNvSpPr>
            <a:spLocks noGrp="1"/>
          </p:cNvSpPr>
          <p:nvPr>
            <p:ph type="title" hasCustomPrompt="1"/>
          </p:nvPr>
        </p:nvSpPr>
        <p:spPr>
          <a:xfrm>
            <a:off x="965200" y="786505"/>
            <a:ext cx="10261600" cy="489731"/>
          </a:xfrm>
        </p:spPr>
        <p:txBody>
          <a:bodyPr>
            <a:noAutofit/>
          </a:bodyPr>
          <a:lstStyle>
            <a:lvl1pPr algn="ctr">
              <a:defRPr sz="4000" b="1">
                <a:latin typeface="+mj-lt"/>
              </a:defRPr>
            </a:lvl1pPr>
          </a:lstStyle>
          <a:p>
            <a:r>
              <a:rPr lang="es-ES" dirty="0"/>
              <a:t>HAGA CLIC PARA MODIFICAR EL ESTILO DE TÍTULO DEL PATRÓN</a:t>
            </a:r>
            <a:endParaRPr lang="en-US" dirty="0"/>
          </a:p>
        </p:txBody>
      </p:sp>
      <p:sp>
        <p:nvSpPr>
          <p:cNvPr id="11" name="Text Placeholder 2">
            <a:extLst>
              <a:ext uri="{FF2B5EF4-FFF2-40B4-BE49-F238E27FC236}">
                <a16:creationId xmlns="" xmlns:a16="http://schemas.microsoft.com/office/drawing/2014/main" id="{B635EEB3-969E-0EF5-4159-2484C23A1026}"/>
              </a:ext>
            </a:extLst>
          </p:cNvPr>
          <p:cNvSpPr>
            <a:spLocks noGrp="1"/>
          </p:cNvSpPr>
          <p:nvPr>
            <p:ph type="body" idx="14"/>
          </p:nvPr>
        </p:nvSpPr>
        <p:spPr>
          <a:xfrm>
            <a:off x="1209373" y="3446459"/>
            <a:ext cx="3021777" cy="503155"/>
          </a:xfrm>
        </p:spPr>
        <p:txBody>
          <a:bodyPr>
            <a:noAutofit/>
          </a:bodyPr>
          <a:lstStyle>
            <a:lvl1pPr marL="0" indent="0" algn="ctr">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2" name="Text Placeholder 2">
            <a:extLst>
              <a:ext uri="{FF2B5EF4-FFF2-40B4-BE49-F238E27FC236}">
                <a16:creationId xmlns="" xmlns:a16="http://schemas.microsoft.com/office/drawing/2014/main" id="{385262A7-9B9D-4709-D986-FB76B2CA45A5}"/>
              </a:ext>
            </a:extLst>
          </p:cNvPr>
          <p:cNvSpPr>
            <a:spLocks noGrp="1"/>
          </p:cNvSpPr>
          <p:nvPr>
            <p:ph type="body" idx="17"/>
          </p:nvPr>
        </p:nvSpPr>
        <p:spPr>
          <a:xfrm>
            <a:off x="4585113" y="3444221"/>
            <a:ext cx="3021777" cy="503155"/>
          </a:xfrm>
        </p:spPr>
        <p:txBody>
          <a:bodyPr>
            <a:noAutofit/>
          </a:bodyPr>
          <a:lstStyle>
            <a:lvl1pPr marL="0" indent="0" algn="ctr">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3" name="Text Placeholder 2">
            <a:extLst>
              <a:ext uri="{FF2B5EF4-FFF2-40B4-BE49-F238E27FC236}">
                <a16:creationId xmlns="" xmlns:a16="http://schemas.microsoft.com/office/drawing/2014/main" id="{D24E4E1D-8AE9-2576-42D8-147AA0FE78E2}"/>
              </a:ext>
            </a:extLst>
          </p:cNvPr>
          <p:cNvSpPr>
            <a:spLocks noGrp="1"/>
          </p:cNvSpPr>
          <p:nvPr>
            <p:ph type="body" idx="19"/>
          </p:nvPr>
        </p:nvSpPr>
        <p:spPr>
          <a:xfrm>
            <a:off x="7988712" y="3438688"/>
            <a:ext cx="3021777" cy="503155"/>
          </a:xfrm>
        </p:spPr>
        <p:txBody>
          <a:bodyPr>
            <a:noAutofit/>
          </a:bodyPr>
          <a:lstStyle>
            <a:lvl1pPr marL="0" indent="0" algn="ctr">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7" name="Text Placeholder 2">
            <a:extLst>
              <a:ext uri="{FF2B5EF4-FFF2-40B4-BE49-F238E27FC236}">
                <a16:creationId xmlns="" xmlns:a16="http://schemas.microsoft.com/office/drawing/2014/main" id="{29637E2B-CF48-C065-133B-ED8CEF6DCBC7}"/>
              </a:ext>
            </a:extLst>
          </p:cNvPr>
          <p:cNvSpPr>
            <a:spLocks noGrp="1"/>
          </p:cNvSpPr>
          <p:nvPr>
            <p:ph type="body" idx="1" hasCustomPrompt="1"/>
          </p:nvPr>
        </p:nvSpPr>
        <p:spPr>
          <a:xfrm>
            <a:off x="1209373" y="3952916"/>
            <a:ext cx="3021777" cy="831971"/>
          </a:xfrm>
        </p:spPr>
        <p:txBody>
          <a:bodyPr>
            <a:noAutofit/>
          </a:bodyPr>
          <a:lstStyle>
            <a:lvl1pPr marL="0" indent="0" algn="ctr">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8" name="Text Placeholder 2">
            <a:extLst>
              <a:ext uri="{FF2B5EF4-FFF2-40B4-BE49-F238E27FC236}">
                <a16:creationId xmlns="" xmlns:a16="http://schemas.microsoft.com/office/drawing/2014/main" id="{CC4B036B-9E36-9341-207C-907B003EB667}"/>
              </a:ext>
            </a:extLst>
          </p:cNvPr>
          <p:cNvSpPr>
            <a:spLocks noGrp="1"/>
          </p:cNvSpPr>
          <p:nvPr>
            <p:ph type="body" idx="20" hasCustomPrompt="1"/>
          </p:nvPr>
        </p:nvSpPr>
        <p:spPr>
          <a:xfrm>
            <a:off x="4585113" y="3952916"/>
            <a:ext cx="3021777" cy="831971"/>
          </a:xfrm>
        </p:spPr>
        <p:txBody>
          <a:bodyPr>
            <a:noAutofit/>
          </a:bodyPr>
          <a:lstStyle>
            <a:lvl1pPr marL="0" indent="0" algn="ctr">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9" name="Text Placeholder 2">
            <a:extLst>
              <a:ext uri="{FF2B5EF4-FFF2-40B4-BE49-F238E27FC236}">
                <a16:creationId xmlns="" xmlns:a16="http://schemas.microsoft.com/office/drawing/2014/main" id="{67139621-E8AE-0906-8A0B-DFCEE5DF0B9F}"/>
              </a:ext>
            </a:extLst>
          </p:cNvPr>
          <p:cNvSpPr>
            <a:spLocks noGrp="1"/>
          </p:cNvSpPr>
          <p:nvPr>
            <p:ph type="body" idx="21" hasCustomPrompt="1"/>
          </p:nvPr>
        </p:nvSpPr>
        <p:spPr>
          <a:xfrm>
            <a:off x="7988712" y="3952916"/>
            <a:ext cx="3021777" cy="831971"/>
          </a:xfrm>
        </p:spPr>
        <p:txBody>
          <a:bodyPr>
            <a:noAutofit/>
          </a:bodyPr>
          <a:lstStyle>
            <a:lvl1pPr marL="0" indent="0" algn="ctr">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283949088"/>
      </p:ext>
    </p:extLst>
  </p:cSld>
  <p:clrMapOvr>
    <a:masterClrMapping/>
  </p:clrMapOvr>
  <p:extLst>
    <p:ext uri="{DCECCB84-F9BA-43D5-87BE-67443E8EF086}">
      <p15:sldGuideLst xmlns=""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four columns">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4E20A363-C94C-F3FA-D1E8-54328FDBD2D4}"/>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4" name="Freeform 329">
            <a:extLst>
              <a:ext uri="{FF2B5EF4-FFF2-40B4-BE49-F238E27FC236}">
                <a16:creationId xmlns="" xmlns:a16="http://schemas.microsoft.com/office/drawing/2014/main" id="{09392717-5DE9-BC08-7A60-AA9BBECE3ED5}"/>
              </a:ext>
            </a:extLst>
          </p:cNvPr>
          <p:cNvSpPr>
            <a:spLocks/>
          </p:cNvSpPr>
          <p:nvPr userDrawn="1"/>
        </p:nvSpPr>
        <p:spPr bwMode="auto">
          <a:xfrm>
            <a:off x="10658061" y="3031193"/>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Freeform 235">
            <a:extLst>
              <a:ext uri="{FF2B5EF4-FFF2-40B4-BE49-F238E27FC236}">
                <a16:creationId xmlns="" xmlns:a16="http://schemas.microsoft.com/office/drawing/2014/main" id="{6567FC05-DCDD-3F65-D67F-BABC83F2A1C3}"/>
              </a:ext>
            </a:extLst>
          </p:cNvPr>
          <p:cNvSpPr>
            <a:spLocks/>
          </p:cNvSpPr>
          <p:nvPr userDrawn="1"/>
        </p:nvSpPr>
        <p:spPr bwMode="auto">
          <a:xfrm>
            <a:off x="7636449" y="-165969"/>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6" name="Grupo 5">
            <a:extLst>
              <a:ext uri="{FF2B5EF4-FFF2-40B4-BE49-F238E27FC236}">
                <a16:creationId xmlns="" xmlns:a16="http://schemas.microsoft.com/office/drawing/2014/main" id="{9394B7D9-D94C-CE6B-0826-EF2BDD8BA437}"/>
              </a:ext>
            </a:extLst>
          </p:cNvPr>
          <p:cNvGrpSpPr/>
          <p:nvPr userDrawn="1"/>
        </p:nvGrpSpPr>
        <p:grpSpPr>
          <a:xfrm>
            <a:off x="399268" y="413438"/>
            <a:ext cx="11393461" cy="6031125"/>
            <a:chOff x="723900" y="552450"/>
            <a:chExt cx="7696200" cy="4038600"/>
          </a:xfrm>
        </p:grpSpPr>
        <p:sp>
          <p:nvSpPr>
            <p:cNvPr id="7" name="Rectángulo: esquinas redondeadas 6">
              <a:extLst>
                <a:ext uri="{FF2B5EF4-FFF2-40B4-BE49-F238E27FC236}">
                  <a16:creationId xmlns="" xmlns:a16="http://schemas.microsoft.com/office/drawing/2014/main" id="{4EF18B02-83C9-2446-216F-2E7FB9B21F76}"/>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8" name="Conector recto 7">
              <a:extLst>
                <a:ext uri="{FF2B5EF4-FFF2-40B4-BE49-F238E27FC236}">
                  <a16:creationId xmlns="" xmlns:a16="http://schemas.microsoft.com/office/drawing/2014/main" id="{7358E689-D811-E150-7676-0972020A137B}"/>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Text Placeholder 2">
            <a:extLst>
              <a:ext uri="{FF2B5EF4-FFF2-40B4-BE49-F238E27FC236}">
                <a16:creationId xmlns="" xmlns:a16="http://schemas.microsoft.com/office/drawing/2014/main" id="{1FDDC221-102F-FB7F-478D-25FCB678425F}"/>
              </a:ext>
            </a:extLst>
          </p:cNvPr>
          <p:cNvSpPr>
            <a:spLocks noGrp="1"/>
          </p:cNvSpPr>
          <p:nvPr>
            <p:ph type="body" idx="1"/>
          </p:nvPr>
        </p:nvSpPr>
        <p:spPr>
          <a:xfrm>
            <a:off x="1988238" y="2124332"/>
            <a:ext cx="6343940" cy="530929"/>
          </a:xfrm>
        </p:spPr>
        <p:txBody>
          <a:bodyPr>
            <a:norm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0" name="Text Placeholder 2">
            <a:extLst>
              <a:ext uri="{FF2B5EF4-FFF2-40B4-BE49-F238E27FC236}">
                <a16:creationId xmlns="" xmlns:a16="http://schemas.microsoft.com/office/drawing/2014/main" id="{3C345FE3-B0C3-F292-759C-A6CA95244A50}"/>
              </a:ext>
            </a:extLst>
          </p:cNvPr>
          <p:cNvSpPr>
            <a:spLocks noGrp="1"/>
          </p:cNvSpPr>
          <p:nvPr>
            <p:ph type="body" idx="13" hasCustomPrompt="1"/>
          </p:nvPr>
        </p:nvSpPr>
        <p:spPr>
          <a:xfrm>
            <a:off x="1988238" y="1660191"/>
            <a:ext cx="6343940" cy="530929"/>
          </a:xfrm>
        </p:spPr>
        <p:txBody>
          <a:bodyPr anchor="b">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1" name="Title 1">
            <a:extLst>
              <a:ext uri="{FF2B5EF4-FFF2-40B4-BE49-F238E27FC236}">
                <a16:creationId xmlns="" xmlns:a16="http://schemas.microsoft.com/office/drawing/2014/main" id="{81520E19-E762-713C-5741-6A87FD166666}"/>
              </a:ext>
            </a:extLst>
          </p:cNvPr>
          <p:cNvSpPr>
            <a:spLocks noGrp="1"/>
          </p:cNvSpPr>
          <p:nvPr>
            <p:ph type="title" hasCustomPrompt="1"/>
          </p:nvPr>
        </p:nvSpPr>
        <p:spPr>
          <a:xfrm>
            <a:off x="965200" y="786505"/>
            <a:ext cx="10261600" cy="489731"/>
          </a:xfrm>
        </p:spPr>
        <p:txBody>
          <a:bodyPr>
            <a:noAutofit/>
          </a:bodyPr>
          <a:lstStyle>
            <a:lvl1pPr algn="ctr">
              <a:defRPr sz="4000" b="1">
                <a:latin typeface="+mj-lt"/>
              </a:defRPr>
            </a:lvl1pPr>
          </a:lstStyle>
          <a:p>
            <a:r>
              <a:rPr lang="es-ES" dirty="0"/>
              <a:t>HAGA CLIC PARA MODIFICAR EL ESTILO DE TÍTULO DEL PATRÓN</a:t>
            </a:r>
            <a:endParaRPr lang="en-US" dirty="0"/>
          </a:p>
        </p:txBody>
      </p:sp>
      <p:sp>
        <p:nvSpPr>
          <p:cNvPr id="12" name="Text Placeholder 2">
            <a:extLst>
              <a:ext uri="{FF2B5EF4-FFF2-40B4-BE49-F238E27FC236}">
                <a16:creationId xmlns="" xmlns:a16="http://schemas.microsoft.com/office/drawing/2014/main" id="{5D523EFD-6CD9-498E-11A4-82B36FBC547E}"/>
              </a:ext>
            </a:extLst>
          </p:cNvPr>
          <p:cNvSpPr>
            <a:spLocks noGrp="1"/>
          </p:cNvSpPr>
          <p:nvPr>
            <p:ph type="body" idx="16" hasCustomPrompt="1"/>
          </p:nvPr>
        </p:nvSpPr>
        <p:spPr>
          <a:xfrm>
            <a:off x="1988238" y="2836444"/>
            <a:ext cx="6343940" cy="530929"/>
          </a:xfrm>
        </p:spPr>
        <p:txBody>
          <a:bodyPr anchor="b">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3" name="Text Placeholder 2">
            <a:extLst>
              <a:ext uri="{FF2B5EF4-FFF2-40B4-BE49-F238E27FC236}">
                <a16:creationId xmlns="" xmlns:a16="http://schemas.microsoft.com/office/drawing/2014/main" id="{0C2DA9EF-AC8A-F02F-C2C9-88C4944DE5BD}"/>
              </a:ext>
            </a:extLst>
          </p:cNvPr>
          <p:cNvSpPr>
            <a:spLocks noGrp="1"/>
          </p:cNvSpPr>
          <p:nvPr>
            <p:ph type="body" idx="15"/>
          </p:nvPr>
        </p:nvSpPr>
        <p:spPr>
          <a:xfrm>
            <a:off x="1988238" y="3300583"/>
            <a:ext cx="6343940" cy="530929"/>
          </a:xfrm>
        </p:spPr>
        <p:txBody>
          <a:bodyPr>
            <a:norm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4" name="Text Placeholder 2">
            <a:extLst>
              <a:ext uri="{FF2B5EF4-FFF2-40B4-BE49-F238E27FC236}">
                <a16:creationId xmlns="" xmlns:a16="http://schemas.microsoft.com/office/drawing/2014/main" id="{BD84287B-7747-1899-BA22-C3A15D04FC77}"/>
              </a:ext>
            </a:extLst>
          </p:cNvPr>
          <p:cNvSpPr>
            <a:spLocks noGrp="1"/>
          </p:cNvSpPr>
          <p:nvPr>
            <p:ph type="body" idx="21"/>
          </p:nvPr>
        </p:nvSpPr>
        <p:spPr>
          <a:xfrm>
            <a:off x="1988238" y="4476836"/>
            <a:ext cx="6343940" cy="530929"/>
          </a:xfrm>
        </p:spPr>
        <p:txBody>
          <a:bodyPr>
            <a:norm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5" name="Text Placeholder 2">
            <a:extLst>
              <a:ext uri="{FF2B5EF4-FFF2-40B4-BE49-F238E27FC236}">
                <a16:creationId xmlns="" xmlns:a16="http://schemas.microsoft.com/office/drawing/2014/main" id="{C311FCFF-D1E0-9ADB-5786-DB787A8715F3}"/>
              </a:ext>
            </a:extLst>
          </p:cNvPr>
          <p:cNvSpPr>
            <a:spLocks noGrp="1"/>
          </p:cNvSpPr>
          <p:nvPr>
            <p:ph type="body" idx="22" hasCustomPrompt="1"/>
          </p:nvPr>
        </p:nvSpPr>
        <p:spPr>
          <a:xfrm>
            <a:off x="1988238" y="4012696"/>
            <a:ext cx="6343940" cy="530929"/>
          </a:xfrm>
        </p:spPr>
        <p:txBody>
          <a:bodyPr anchor="b">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 xmlns:a16="http://schemas.microsoft.com/office/drawing/2014/main" id="{7FEDB3D2-938F-C8F7-D891-891E2D43B7B2}"/>
              </a:ext>
            </a:extLst>
          </p:cNvPr>
          <p:cNvSpPr>
            <a:spLocks noGrp="1"/>
          </p:cNvSpPr>
          <p:nvPr>
            <p:ph type="body" idx="18"/>
          </p:nvPr>
        </p:nvSpPr>
        <p:spPr>
          <a:xfrm>
            <a:off x="1988238" y="5653088"/>
            <a:ext cx="6343940" cy="530929"/>
          </a:xfrm>
        </p:spPr>
        <p:txBody>
          <a:bodyPr>
            <a:norm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7" name="Text Placeholder 2">
            <a:extLst>
              <a:ext uri="{FF2B5EF4-FFF2-40B4-BE49-F238E27FC236}">
                <a16:creationId xmlns="" xmlns:a16="http://schemas.microsoft.com/office/drawing/2014/main" id="{0F8E0CC2-C904-3931-3E7D-1D15C35F6E51}"/>
              </a:ext>
            </a:extLst>
          </p:cNvPr>
          <p:cNvSpPr>
            <a:spLocks noGrp="1"/>
          </p:cNvSpPr>
          <p:nvPr>
            <p:ph type="body" idx="19" hasCustomPrompt="1"/>
          </p:nvPr>
        </p:nvSpPr>
        <p:spPr>
          <a:xfrm>
            <a:off x="1988238" y="5188949"/>
            <a:ext cx="6343940" cy="530929"/>
          </a:xfrm>
        </p:spPr>
        <p:txBody>
          <a:bodyPr anchor="b">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320443249"/>
      </p:ext>
    </p:extLst>
  </p:cSld>
  <p:clrMapOvr>
    <a:masterClrMapping/>
  </p:clrMapOvr>
  <p:extLst>
    <p:ext uri="{DCECCB84-F9BA-43D5-87BE-67443E8EF086}">
      <p15:sldGuideLst xmlns=""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
    <p:bg>
      <p:bgPr>
        <a:solidFill>
          <a:schemeClr val="accent2"/>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D485C855-1CF0-E701-30AC-F2CFBF0A9FE0}"/>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9" name="Freeform 329">
            <a:extLst>
              <a:ext uri="{FF2B5EF4-FFF2-40B4-BE49-F238E27FC236}">
                <a16:creationId xmlns="" xmlns:a16="http://schemas.microsoft.com/office/drawing/2014/main" id="{FB346C95-B5DB-DDB8-C603-EAFB51C2ABB6}"/>
              </a:ext>
            </a:extLst>
          </p:cNvPr>
          <p:cNvSpPr>
            <a:spLocks/>
          </p:cNvSpPr>
          <p:nvPr userDrawn="1"/>
        </p:nvSpPr>
        <p:spPr bwMode="auto">
          <a:xfrm>
            <a:off x="2730185" y="-205457"/>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 name="Freeform 220">
            <a:extLst>
              <a:ext uri="{FF2B5EF4-FFF2-40B4-BE49-F238E27FC236}">
                <a16:creationId xmlns="" xmlns:a16="http://schemas.microsoft.com/office/drawing/2014/main" id="{E5CD35FF-77DB-6824-9B0B-37629BF5BE31}"/>
              </a:ext>
            </a:extLst>
          </p:cNvPr>
          <p:cNvSpPr>
            <a:spLocks/>
          </p:cNvSpPr>
          <p:nvPr userDrawn="1"/>
        </p:nvSpPr>
        <p:spPr bwMode="auto">
          <a:xfrm rot="5400000">
            <a:off x="-269654" y="1972406"/>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12" name="Grupo 11">
            <a:extLst>
              <a:ext uri="{FF2B5EF4-FFF2-40B4-BE49-F238E27FC236}">
                <a16:creationId xmlns="" xmlns:a16="http://schemas.microsoft.com/office/drawing/2014/main" id="{D6F35635-2CE1-6763-EDB6-DAA2AABB13F3}"/>
              </a:ext>
            </a:extLst>
          </p:cNvPr>
          <p:cNvGrpSpPr/>
          <p:nvPr userDrawn="1"/>
        </p:nvGrpSpPr>
        <p:grpSpPr>
          <a:xfrm>
            <a:off x="399268" y="413438"/>
            <a:ext cx="11393461" cy="6031125"/>
            <a:chOff x="723900" y="552450"/>
            <a:chExt cx="7696200" cy="4038600"/>
          </a:xfrm>
        </p:grpSpPr>
        <p:sp>
          <p:nvSpPr>
            <p:cNvPr id="13" name="Rectángulo: esquinas redondeadas 12">
              <a:extLst>
                <a:ext uri="{FF2B5EF4-FFF2-40B4-BE49-F238E27FC236}">
                  <a16:creationId xmlns="" xmlns:a16="http://schemas.microsoft.com/office/drawing/2014/main" id="{2662E079-0C44-1993-CBB3-518C68CC4E87}"/>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14" name="Conector recto 13">
              <a:extLst>
                <a:ext uri="{FF2B5EF4-FFF2-40B4-BE49-F238E27FC236}">
                  <a16:creationId xmlns="" xmlns:a16="http://schemas.microsoft.com/office/drawing/2014/main" id="{FDB80432-FFE0-7959-DF20-7D8D0A88CB9C}"/>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Title 1">
            <a:extLst>
              <a:ext uri="{FF2B5EF4-FFF2-40B4-BE49-F238E27FC236}">
                <a16:creationId xmlns="" xmlns:a16="http://schemas.microsoft.com/office/drawing/2014/main" id="{1C76BAE8-D06D-79DD-F7E0-C0C20BB12E3D}"/>
              </a:ext>
            </a:extLst>
          </p:cNvPr>
          <p:cNvSpPr>
            <a:spLocks noGrp="1"/>
          </p:cNvSpPr>
          <p:nvPr>
            <p:ph type="title"/>
          </p:nvPr>
        </p:nvSpPr>
        <p:spPr>
          <a:xfrm>
            <a:off x="4447737" y="2294747"/>
            <a:ext cx="5283200" cy="1769547"/>
          </a:xfrm>
        </p:spPr>
        <p:txBody>
          <a:bodyPr anchor="b">
            <a:noAutofit/>
          </a:bodyPr>
          <a:lstStyle>
            <a:lvl1pPr algn="l">
              <a:defRPr sz="5867" b="1">
                <a:solidFill>
                  <a:schemeClr val="tx1"/>
                </a:solidFill>
              </a:defRPr>
            </a:lvl1pPr>
          </a:lstStyle>
          <a:p>
            <a:r>
              <a:rPr lang="en-US" dirty="0"/>
              <a:t>Click to edit Master title style</a:t>
            </a:r>
          </a:p>
        </p:txBody>
      </p:sp>
      <p:sp>
        <p:nvSpPr>
          <p:cNvPr id="16" name="Text Placeholder 2">
            <a:extLst>
              <a:ext uri="{FF2B5EF4-FFF2-40B4-BE49-F238E27FC236}">
                <a16:creationId xmlns="" xmlns:a16="http://schemas.microsoft.com/office/drawing/2014/main" id="{7DF2EB6B-DB6C-66C5-1F31-C439523CD967}"/>
              </a:ext>
            </a:extLst>
          </p:cNvPr>
          <p:cNvSpPr>
            <a:spLocks noGrp="1"/>
          </p:cNvSpPr>
          <p:nvPr>
            <p:ph type="body" idx="1"/>
          </p:nvPr>
        </p:nvSpPr>
        <p:spPr>
          <a:xfrm>
            <a:off x="4447737" y="3885456"/>
            <a:ext cx="5283200" cy="573160"/>
          </a:xfrm>
        </p:spPr>
        <p:txBody>
          <a:bodyPr>
            <a:noAutofit/>
          </a:bodyPr>
          <a:lstStyle>
            <a:lvl1pPr marL="0" indent="0" algn="l">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7" name="Text Placeholder 2">
            <a:extLst>
              <a:ext uri="{FF2B5EF4-FFF2-40B4-BE49-F238E27FC236}">
                <a16:creationId xmlns="" xmlns:a16="http://schemas.microsoft.com/office/drawing/2014/main" id="{095843F3-6B6C-C9D5-876C-88E40AAA3ADC}"/>
              </a:ext>
            </a:extLst>
          </p:cNvPr>
          <p:cNvSpPr>
            <a:spLocks noGrp="1"/>
          </p:cNvSpPr>
          <p:nvPr>
            <p:ph type="body" idx="23" hasCustomPrompt="1"/>
          </p:nvPr>
        </p:nvSpPr>
        <p:spPr>
          <a:xfrm>
            <a:off x="2060325" y="2973550"/>
            <a:ext cx="1841116" cy="963449"/>
          </a:xfrm>
        </p:spPr>
        <p:txBody>
          <a:bodyPr anchor="ctr">
            <a:noAutofit/>
          </a:bodyPr>
          <a:lstStyle>
            <a:lvl1pPr marL="0" indent="0" algn="ctr">
              <a:buNone/>
              <a:defRPr sz="58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495105422"/>
      </p:ext>
    </p:extLst>
  </p:cSld>
  <p:clrMapOvr>
    <a:masterClrMapping/>
  </p:clrMapOvr>
  <p:extLst>
    <p:ext uri="{DCECCB84-F9BA-43D5-87BE-67443E8EF086}">
      <p15:sldGuideLst xmlns=""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lte and six columns">
    <p:bg>
      <p:bgPr>
        <a:solidFill>
          <a:schemeClr val="accent2"/>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1572FDC6-F5F5-8605-6B0F-4BE5F6E00CB1}"/>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29" name="Freeform 329">
            <a:extLst>
              <a:ext uri="{FF2B5EF4-FFF2-40B4-BE49-F238E27FC236}">
                <a16:creationId xmlns="" xmlns:a16="http://schemas.microsoft.com/office/drawing/2014/main" id="{E5E80744-99A1-A781-451B-36396213FDEC}"/>
              </a:ext>
            </a:extLst>
          </p:cNvPr>
          <p:cNvSpPr>
            <a:spLocks/>
          </p:cNvSpPr>
          <p:nvPr userDrawn="1"/>
        </p:nvSpPr>
        <p:spPr bwMode="auto">
          <a:xfrm>
            <a:off x="10658061" y="3031193"/>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31" name="Freeform 220">
            <a:extLst>
              <a:ext uri="{FF2B5EF4-FFF2-40B4-BE49-F238E27FC236}">
                <a16:creationId xmlns="" xmlns:a16="http://schemas.microsoft.com/office/drawing/2014/main" id="{B0993B08-4CD4-70CA-AFD1-88BEDF4F14F1}"/>
              </a:ext>
            </a:extLst>
          </p:cNvPr>
          <p:cNvSpPr>
            <a:spLocks/>
          </p:cNvSpPr>
          <p:nvPr userDrawn="1"/>
        </p:nvSpPr>
        <p:spPr bwMode="auto">
          <a:xfrm rot="5400000">
            <a:off x="2559747" y="-176079"/>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7" name="Grupo 6">
            <a:extLst>
              <a:ext uri="{FF2B5EF4-FFF2-40B4-BE49-F238E27FC236}">
                <a16:creationId xmlns="" xmlns:a16="http://schemas.microsoft.com/office/drawing/2014/main" id="{042A7557-576A-930F-B6B5-FE146D99A6F5}"/>
              </a:ext>
            </a:extLst>
          </p:cNvPr>
          <p:cNvGrpSpPr/>
          <p:nvPr userDrawn="1"/>
        </p:nvGrpSpPr>
        <p:grpSpPr>
          <a:xfrm>
            <a:off x="399270" y="413438"/>
            <a:ext cx="11393461" cy="6031125"/>
            <a:chOff x="723900" y="552450"/>
            <a:chExt cx="7696200" cy="4038600"/>
          </a:xfrm>
        </p:grpSpPr>
        <p:sp>
          <p:nvSpPr>
            <p:cNvPr id="8" name="Rectángulo: esquinas redondeadas 7">
              <a:extLst>
                <a:ext uri="{FF2B5EF4-FFF2-40B4-BE49-F238E27FC236}">
                  <a16:creationId xmlns="" xmlns:a16="http://schemas.microsoft.com/office/drawing/2014/main" id="{1113A76B-9CCC-172B-F1BF-CD8ABB7518B0}"/>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9" name="Conector recto 8">
              <a:extLst>
                <a:ext uri="{FF2B5EF4-FFF2-40B4-BE49-F238E27FC236}">
                  <a16:creationId xmlns="" xmlns:a16="http://schemas.microsoft.com/office/drawing/2014/main" id="{26CB2B82-FCEA-7FBD-F302-CC402C77E281}"/>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Text Placeholder 2">
            <a:extLst>
              <a:ext uri="{FF2B5EF4-FFF2-40B4-BE49-F238E27FC236}">
                <a16:creationId xmlns="" xmlns:a16="http://schemas.microsoft.com/office/drawing/2014/main" id="{44EB6436-7B2F-4CF4-A7B3-637707BBD72B}"/>
              </a:ext>
            </a:extLst>
          </p:cNvPr>
          <p:cNvSpPr>
            <a:spLocks noGrp="1"/>
          </p:cNvSpPr>
          <p:nvPr>
            <p:ph type="body" idx="1"/>
          </p:nvPr>
        </p:nvSpPr>
        <p:spPr>
          <a:xfrm>
            <a:off x="4688329" y="3103100"/>
            <a:ext cx="2948121" cy="674093"/>
          </a:xfrm>
        </p:spPr>
        <p:txBody>
          <a:bodyPr>
            <a:norm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6" name="Text Placeholder 2">
            <a:extLst>
              <a:ext uri="{FF2B5EF4-FFF2-40B4-BE49-F238E27FC236}">
                <a16:creationId xmlns="" xmlns:a16="http://schemas.microsoft.com/office/drawing/2014/main" id="{4B9F2CB4-854C-4A2D-8E5A-AE2CAEDF36C6}"/>
              </a:ext>
            </a:extLst>
          </p:cNvPr>
          <p:cNvSpPr>
            <a:spLocks noGrp="1"/>
          </p:cNvSpPr>
          <p:nvPr>
            <p:ph type="body" idx="13"/>
          </p:nvPr>
        </p:nvSpPr>
        <p:spPr>
          <a:xfrm>
            <a:off x="4682410" y="2642664"/>
            <a:ext cx="2948121" cy="515904"/>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2" name="Title 1">
            <a:extLst>
              <a:ext uri="{FF2B5EF4-FFF2-40B4-BE49-F238E27FC236}">
                <a16:creationId xmlns="" xmlns:a16="http://schemas.microsoft.com/office/drawing/2014/main" id="{CB8850D3-B5E3-120F-0AE3-E6E1C82131AB}"/>
              </a:ext>
            </a:extLst>
          </p:cNvPr>
          <p:cNvSpPr>
            <a:spLocks noGrp="1"/>
          </p:cNvSpPr>
          <p:nvPr>
            <p:ph type="title" hasCustomPrompt="1"/>
          </p:nvPr>
        </p:nvSpPr>
        <p:spPr>
          <a:xfrm>
            <a:off x="965200" y="786505"/>
            <a:ext cx="10261600" cy="489731"/>
          </a:xfrm>
        </p:spPr>
        <p:txBody>
          <a:bodyPr>
            <a:noAutofit/>
          </a:bodyPr>
          <a:lstStyle>
            <a:lvl1pPr algn="ctr">
              <a:defRPr sz="4000" b="1">
                <a:latin typeface="+mj-lt"/>
              </a:defRPr>
            </a:lvl1pPr>
          </a:lstStyle>
          <a:p>
            <a:r>
              <a:rPr lang="es-ES" dirty="0"/>
              <a:t>HAGA CLIC PARA MODIFICAR EL ESTILO DE TÍTULO DEL PATRÓN</a:t>
            </a:r>
            <a:endParaRPr lang="en-US" dirty="0"/>
          </a:p>
        </p:txBody>
      </p:sp>
      <p:sp>
        <p:nvSpPr>
          <p:cNvPr id="19" name="Text Placeholder 2">
            <a:extLst>
              <a:ext uri="{FF2B5EF4-FFF2-40B4-BE49-F238E27FC236}">
                <a16:creationId xmlns="" xmlns:a16="http://schemas.microsoft.com/office/drawing/2014/main" id="{79B24D4A-24D4-4C19-B8E4-B7B34D055A22}"/>
              </a:ext>
            </a:extLst>
          </p:cNvPr>
          <p:cNvSpPr>
            <a:spLocks noGrp="1"/>
          </p:cNvSpPr>
          <p:nvPr>
            <p:ph type="body" idx="16"/>
          </p:nvPr>
        </p:nvSpPr>
        <p:spPr>
          <a:xfrm>
            <a:off x="7989464" y="2642664"/>
            <a:ext cx="2875667" cy="515904"/>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8" name="Text Placeholder 2">
            <a:extLst>
              <a:ext uri="{FF2B5EF4-FFF2-40B4-BE49-F238E27FC236}">
                <a16:creationId xmlns="" xmlns:a16="http://schemas.microsoft.com/office/drawing/2014/main" id="{CD50625D-D1D2-4BED-A57E-AF2558964A5D}"/>
              </a:ext>
            </a:extLst>
          </p:cNvPr>
          <p:cNvSpPr>
            <a:spLocks noGrp="1"/>
          </p:cNvSpPr>
          <p:nvPr>
            <p:ph type="body" idx="15"/>
          </p:nvPr>
        </p:nvSpPr>
        <p:spPr>
          <a:xfrm>
            <a:off x="7989467" y="3103099"/>
            <a:ext cx="2879652" cy="674095"/>
          </a:xfrm>
        </p:spPr>
        <p:txBody>
          <a:bodyPr>
            <a:norm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32" name="Text Placeholder 2">
            <a:extLst>
              <a:ext uri="{FF2B5EF4-FFF2-40B4-BE49-F238E27FC236}">
                <a16:creationId xmlns="" xmlns:a16="http://schemas.microsoft.com/office/drawing/2014/main" id="{E24B2DD1-582E-877A-9D6B-9C053362FCD0}"/>
              </a:ext>
            </a:extLst>
          </p:cNvPr>
          <p:cNvSpPr>
            <a:spLocks noGrp="1"/>
          </p:cNvSpPr>
          <p:nvPr>
            <p:ph type="body" idx="23"/>
          </p:nvPr>
        </p:nvSpPr>
        <p:spPr>
          <a:xfrm>
            <a:off x="1375355" y="3103100"/>
            <a:ext cx="2949653" cy="674093"/>
          </a:xfrm>
        </p:spPr>
        <p:txBody>
          <a:bodyPr>
            <a:norm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33" name="Text Placeholder 2">
            <a:extLst>
              <a:ext uri="{FF2B5EF4-FFF2-40B4-BE49-F238E27FC236}">
                <a16:creationId xmlns="" xmlns:a16="http://schemas.microsoft.com/office/drawing/2014/main" id="{035E0F6A-A268-5535-7EEE-3B0A64853FF8}"/>
              </a:ext>
            </a:extLst>
          </p:cNvPr>
          <p:cNvSpPr>
            <a:spLocks noGrp="1"/>
          </p:cNvSpPr>
          <p:nvPr>
            <p:ph type="body" idx="24"/>
          </p:nvPr>
        </p:nvSpPr>
        <p:spPr>
          <a:xfrm>
            <a:off x="1375356" y="2638962"/>
            <a:ext cx="2948121" cy="523309"/>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94" name="Text Placeholder 2">
            <a:extLst>
              <a:ext uri="{FF2B5EF4-FFF2-40B4-BE49-F238E27FC236}">
                <a16:creationId xmlns="" xmlns:a16="http://schemas.microsoft.com/office/drawing/2014/main" id="{9E870BDF-2E51-2ED6-A6D3-EEB166F48BD0}"/>
              </a:ext>
            </a:extLst>
          </p:cNvPr>
          <p:cNvSpPr>
            <a:spLocks noGrp="1"/>
          </p:cNvSpPr>
          <p:nvPr>
            <p:ph type="body" idx="25"/>
          </p:nvPr>
        </p:nvSpPr>
        <p:spPr>
          <a:xfrm>
            <a:off x="4682657" y="5079516"/>
            <a:ext cx="2947627" cy="681499"/>
          </a:xfrm>
        </p:spPr>
        <p:txBody>
          <a:bodyPr>
            <a:norm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95" name="Text Placeholder 2">
            <a:extLst>
              <a:ext uri="{FF2B5EF4-FFF2-40B4-BE49-F238E27FC236}">
                <a16:creationId xmlns="" xmlns:a16="http://schemas.microsoft.com/office/drawing/2014/main" id="{5452AA52-994E-768E-A2D7-1E10BFD8A455}"/>
              </a:ext>
            </a:extLst>
          </p:cNvPr>
          <p:cNvSpPr>
            <a:spLocks noGrp="1"/>
          </p:cNvSpPr>
          <p:nvPr>
            <p:ph type="body" idx="26"/>
          </p:nvPr>
        </p:nvSpPr>
        <p:spPr>
          <a:xfrm>
            <a:off x="4688329" y="4615377"/>
            <a:ext cx="2948121" cy="515904"/>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96" name="Text Placeholder 2">
            <a:extLst>
              <a:ext uri="{FF2B5EF4-FFF2-40B4-BE49-F238E27FC236}">
                <a16:creationId xmlns="" xmlns:a16="http://schemas.microsoft.com/office/drawing/2014/main" id="{5CB33AD6-6360-3838-C72D-2F42DB8F143F}"/>
              </a:ext>
            </a:extLst>
          </p:cNvPr>
          <p:cNvSpPr>
            <a:spLocks noGrp="1"/>
          </p:cNvSpPr>
          <p:nvPr>
            <p:ph type="body" idx="27"/>
          </p:nvPr>
        </p:nvSpPr>
        <p:spPr>
          <a:xfrm>
            <a:off x="7989464" y="4615377"/>
            <a:ext cx="2875667" cy="515904"/>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97" name="Text Placeholder 2">
            <a:extLst>
              <a:ext uri="{FF2B5EF4-FFF2-40B4-BE49-F238E27FC236}">
                <a16:creationId xmlns="" xmlns:a16="http://schemas.microsoft.com/office/drawing/2014/main" id="{74D574C4-11FB-3AF2-B5C4-0D486EA2AE44}"/>
              </a:ext>
            </a:extLst>
          </p:cNvPr>
          <p:cNvSpPr>
            <a:spLocks noGrp="1"/>
          </p:cNvSpPr>
          <p:nvPr>
            <p:ph type="body" idx="28"/>
          </p:nvPr>
        </p:nvSpPr>
        <p:spPr>
          <a:xfrm>
            <a:off x="7989465" y="5079515"/>
            <a:ext cx="2879655" cy="681500"/>
          </a:xfrm>
        </p:spPr>
        <p:txBody>
          <a:bodyPr>
            <a:norm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98" name="Text Placeholder 2">
            <a:extLst>
              <a:ext uri="{FF2B5EF4-FFF2-40B4-BE49-F238E27FC236}">
                <a16:creationId xmlns="" xmlns:a16="http://schemas.microsoft.com/office/drawing/2014/main" id="{7902EB17-4D85-E150-D09E-38904AA5EFC2}"/>
              </a:ext>
            </a:extLst>
          </p:cNvPr>
          <p:cNvSpPr>
            <a:spLocks noGrp="1"/>
          </p:cNvSpPr>
          <p:nvPr>
            <p:ph type="body" idx="29"/>
          </p:nvPr>
        </p:nvSpPr>
        <p:spPr>
          <a:xfrm>
            <a:off x="1375357" y="5079516"/>
            <a:ext cx="2948120" cy="681499"/>
          </a:xfrm>
        </p:spPr>
        <p:txBody>
          <a:bodyPr>
            <a:normAutofit/>
          </a:bodyPr>
          <a:lstStyle>
            <a:lvl1pPr marL="0" indent="0" algn="l">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99" name="Text Placeholder 2">
            <a:extLst>
              <a:ext uri="{FF2B5EF4-FFF2-40B4-BE49-F238E27FC236}">
                <a16:creationId xmlns="" xmlns:a16="http://schemas.microsoft.com/office/drawing/2014/main" id="{E239E469-A447-CDCA-C681-28B5011B16CA}"/>
              </a:ext>
            </a:extLst>
          </p:cNvPr>
          <p:cNvSpPr>
            <a:spLocks noGrp="1"/>
          </p:cNvSpPr>
          <p:nvPr>
            <p:ph type="body" idx="30"/>
          </p:nvPr>
        </p:nvSpPr>
        <p:spPr>
          <a:xfrm>
            <a:off x="1375356" y="4615378"/>
            <a:ext cx="2948121" cy="523309"/>
          </a:xfrm>
        </p:spPr>
        <p:txBody>
          <a:bodyPr>
            <a:noAutofit/>
          </a:bodyPr>
          <a:lstStyle>
            <a:lvl1pPr marL="0" indent="0" algn="l">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251390519"/>
      </p:ext>
    </p:extLst>
  </p:cSld>
  <p:clrMapOvr>
    <a:masterClrMapping/>
  </p:clrMapOvr>
  <p:extLst>
    <p:ext uri="{DCECCB84-F9BA-43D5-87BE-67443E8EF086}">
      <p15:sldGuideLst xmlns=""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E843DFDB-774C-A2D7-3AB6-CE2EDA45C3F2}"/>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5" name="Freeform 233">
            <a:extLst>
              <a:ext uri="{FF2B5EF4-FFF2-40B4-BE49-F238E27FC236}">
                <a16:creationId xmlns="" xmlns:a16="http://schemas.microsoft.com/office/drawing/2014/main" id="{D9A89C99-5E2F-A145-207C-1D4163601D73}"/>
              </a:ext>
            </a:extLst>
          </p:cNvPr>
          <p:cNvSpPr>
            <a:spLocks/>
          </p:cNvSpPr>
          <p:nvPr userDrawn="1"/>
        </p:nvSpPr>
        <p:spPr bwMode="auto">
          <a:xfrm>
            <a:off x="-813286" y="3396553"/>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 name="Freeform 329">
            <a:extLst>
              <a:ext uri="{FF2B5EF4-FFF2-40B4-BE49-F238E27FC236}">
                <a16:creationId xmlns="" xmlns:a16="http://schemas.microsoft.com/office/drawing/2014/main" id="{DFB07863-871B-BCAB-9393-AC5D3AEF4426}"/>
              </a:ext>
            </a:extLst>
          </p:cNvPr>
          <p:cNvSpPr>
            <a:spLocks/>
          </p:cNvSpPr>
          <p:nvPr userDrawn="1"/>
        </p:nvSpPr>
        <p:spPr bwMode="auto">
          <a:xfrm>
            <a:off x="10665045" y="3034741"/>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 name="Freeform 220">
            <a:extLst>
              <a:ext uri="{FF2B5EF4-FFF2-40B4-BE49-F238E27FC236}">
                <a16:creationId xmlns="" xmlns:a16="http://schemas.microsoft.com/office/drawing/2014/main" id="{28EE5968-DDB9-D789-FF3E-6EF6AF7B69EE}"/>
              </a:ext>
            </a:extLst>
          </p:cNvPr>
          <p:cNvSpPr>
            <a:spLocks/>
          </p:cNvSpPr>
          <p:nvPr userDrawn="1"/>
        </p:nvSpPr>
        <p:spPr bwMode="auto">
          <a:xfrm rot="5400000">
            <a:off x="2559747" y="-176079"/>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Rectángulo: esquinas redondeadas 5">
            <a:extLst>
              <a:ext uri="{FF2B5EF4-FFF2-40B4-BE49-F238E27FC236}">
                <a16:creationId xmlns="" xmlns:a16="http://schemas.microsoft.com/office/drawing/2014/main" id="{1089E59D-B444-99E3-EDFC-23595B53E84F}"/>
              </a:ext>
            </a:extLst>
          </p:cNvPr>
          <p:cNvSpPr/>
          <p:nvPr userDrawn="1"/>
        </p:nvSpPr>
        <p:spPr>
          <a:xfrm>
            <a:off x="537040" y="544745"/>
            <a:ext cx="11374961" cy="6032077"/>
          </a:xfrm>
          <a:prstGeom prst="roundRect">
            <a:avLst>
              <a:gd name="adj" fmla="val 6817"/>
            </a:avLst>
          </a:prstGeom>
          <a:solidFill>
            <a:schemeClr val="accent3"/>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7" name="Grupo 6">
            <a:extLst>
              <a:ext uri="{FF2B5EF4-FFF2-40B4-BE49-F238E27FC236}">
                <a16:creationId xmlns="" xmlns:a16="http://schemas.microsoft.com/office/drawing/2014/main" id="{79C80A07-ED75-B654-F721-42D9196C5F8E}"/>
              </a:ext>
            </a:extLst>
          </p:cNvPr>
          <p:cNvGrpSpPr/>
          <p:nvPr userDrawn="1"/>
        </p:nvGrpSpPr>
        <p:grpSpPr>
          <a:xfrm>
            <a:off x="410493" y="274547"/>
            <a:ext cx="11398569" cy="6031125"/>
            <a:chOff x="711402" y="543517"/>
            <a:chExt cx="7699650" cy="4038600"/>
          </a:xfrm>
        </p:grpSpPr>
        <p:sp>
          <p:nvSpPr>
            <p:cNvPr id="8" name="Rectángulo: esquinas redondeadas 7">
              <a:extLst>
                <a:ext uri="{FF2B5EF4-FFF2-40B4-BE49-F238E27FC236}">
                  <a16:creationId xmlns="" xmlns:a16="http://schemas.microsoft.com/office/drawing/2014/main" id="{ED034BAD-1D8A-83DA-3040-B5DB887D62B0}"/>
                </a:ext>
              </a:extLst>
            </p:cNvPr>
            <p:cNvSpPr/>
            <p:nvPr/>
          </p:nvSpPr>
          <p:spPr>
            <a:xfrm>
              <a:off x="711402" y="543517"/>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9" name="Conector recto 8">
              <a:extLst>
                <a:ext uri="{FF2B5EF4-FFF2-40B4-BE49-F238E27FC236}">
                  <a16:creationId xmlns="" xmlns:a16="http://schemas.microsoft.com/office/drawing/2014/main" id="{208A3600-0508-BCD1-A123-8282D444E898}"/>
                </a:ext>
              </a:extLst>
            </p:cNvPr>
            <p:cNvCxnSpPr/>
            <p:nvPr/>
          </p:nvCxnSpPr>
          <p:spPr>
            <a:xfrm>
              <a:off x="714852"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Freeform 235">
            <a:extLst>
              <a:ext uri="{FF2B5EF4-FFF2-40B4-BE49-F238E27FC236}">
                <a16:creationId xmlns="" xmlns:a16="http://schemas.microsoft.com/office/drawing/2014/main" id="{93D5381F-FD8E-ED7A-532C-302521DA9567}"/>
              </a:ext>
            </a:extLst>
          </p:cNvPr>
          <p:cNvSpPr>
            <a:spLocks/>
          </p:cNvSpPr>
          <p:nvPr userDrawn="1"/>
        </p:nvSpPr>
        <p:spPr bwMode="auto">
          <a:xfrm>
            <a:off x="7941249" y="-74529"/>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3718971113"/>
      </p:ext>
    </p:extLst>
  </p:cSld>
  <p:clrMapOvr>
    <a:masterClrMapping/>
  </p:clrMapOvr>
  <p:extLst>
    <p:ext uri="{DCECCB84-F9BA-43D5-87BE-67443E8EF086}">
      <p15:sldGuideLst xmlns=""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ackground 1">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E1E78C51-65C7-1EDB-4D15-76D209B85325}"/>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4" name="Freeform 233">
            <a:extLst>
              <a:ext uri="{FF2B5EF4-FFF2-40B4-BE49-F238E27FC236}">
                <a16:creationId xmlns="" xmlns:a16="http://schemas.microsoft.com/office/drawing/2014/main" id="{52C7D299-01E9-4281-FFE2-73EED37401DE}"/>
              </a:ext>
            </a:extLst>
          </p:cNvPr>
          <p:cNvSpPr>
            <a:spLocks/>
          </p:cNvSpPr>
          <p:nvPr userDrawn="1"/>
        </p:nvSpPr>
        <p:spPr bwMode="auto">
          <a:xfrm>
            <a:off x="9421037" y="6718778"/>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Freeform 235">
            <a:extLst>
              <a:ext uri="{FF2B5EF4-FFF2-40B4-BE49-F238E27FC236}">
                <a16:creationId xmlns="" xmlns:a16="http://schemas.microsoft.com/office/drawing/2014/main" id="{5D6E6DAC-9D99-91F4-4247-FE00B0DE20E1}"/>
              </a:ext>
            </a:extLst>
          </p:cNvPr>
          <p:cNvSpPr>
            <a:spLocks/>
          </p:cNvSpPr>
          <p:nvPr userDrawn="1"/>
        </p:nvSpPr>
        <p:spPr bwMode="auto">
          <a:xfrm>
            <a:off x="5649017" y="-79667"/>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Freeform 220">
            <a:extLst>
              <a:ext uri="{FF2B5EF4-FFF2-40B4-BE49-F238E27FC236}">
                <a16:creationId xmlns="" xmlns:a16="http://schemas.microsoft.com/office/drawing/2014/main" id="{52F0B234-C3B1-DB25-4A99-5B8D6692902F}"/>
              </a:ext>
            </a:extLst>
          </p:cNvPr>
          <p:cNvSpPr>
            <a:spLocks/>
          </p:cNvSpPr>
          <p:nvPr userDrawn="1"/>
        </p:nvSpPr>
        <p:spPr bwMode="auto">
          <a:xfrm rot="5400000">
            <a:off x="-324386" y="5874544"/>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7" name="Grupo 6">
            <a:extLst>
              <a:ext uri="{FF2B5EF4-FFF2-40B4-BE49-F238E27FC236}">
                <a16:creationId xmlns="" xmlns:a16="http://schemas.microsoft.com/office/drawing/2014/main" id="{67DBBD95-8D2E-7A62-97CF-E412C16972CF}"/>
              </a:ext>
            </a:extLst>
          </p:cNvPr>
          <p:cNvGrpSpPr/>
          <p:nvPr userDrawn="1"/>
        </p:nvGrpSpPr>
        <p:grpSpPr>
          <a:xfrm>
            <a:off x="399270" y="413438"/>
            <a:ext cx="11393461" cy="6031125"/>
            <a:chOff x="723900" y="552450"/>
            <a:chExt cx="7696200" cy="4038600"/>
          </a:xfrm>
        </p:grpSpPr>
        <p:sp>
          <p:nvSpPr>
            <p:cNvPr id="8" name="Rectángulo: esquinas redondeadas 7">
              <a:extLst>
                <a:ext uri="{FF2B5EF4-FFF2-40B4-BE49-F238E27FC236}">
                  <a16:creationId xmlns="" xmlns:a16="http://schemas.microsoft.com/office/drawing/2014/main" id="{0CADC873-431D-8A37-09A5-5214926EBF73}"/>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9" name="Conector recto 8">
              <a:extLst>
                <a:ext uri="{FF2B5EF4-FFF2-40B4-BE49-F238E27FC236}">
                  <a16:creationId xmlns="" xmlns:a16="http://schemas.microsoft.com/office/drawing/2014/main" id="{D3C9132E-6B51-DC5A-35C5-21A20367A108}"/>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01487730"/>
      </p:ext>
    </p:extLst>
  </p:cSld>
  <p:clrMapOvr>
    <a:masterClrMapping/>
  </p:clrMapOvr>
  <p:extLst>
    <p:ext uri="{DCECCB84-F9BA-43D5-87BE-67443E8EF086}">
      <p15:sldGuideLst xmlns=""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0B6AD251-B91D-4887-8919-58CDC7BBFA25}"/>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492773A-1A3F-4A5F-AA2A-06D1B12C37DC}"/>
              </a:ext>
            </a:extLst>
          </p:cNvPr>
          <p:cNvSpPr>
            <a:spLocks noGrp="1"/>
          </p:cNvSpPr>
          <p:nvPr>
            <p:ph type="dt" sz="half" idx="10"/>
          </p:nvPr>
        </p:nvSpPr>
        <p:spPr/>
        <p:txBody>
          <a:body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5657942E-0216-4E73-9469-BD06EE69E836}"/>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B2EFCEDD-E322-4528-809E-927AD9DB1F6A}"/>
              </a:ext>
            </a:extLst>
          </p:cNvPr>
          <p:cNvSpPr>
            <a:spLocks noGrp="1"/>
          </p:cNvSpPr>
          <p:nvPr>
            <p:ph type="sldNum" sz="quarter" idx="12"/>
          </p:nvPr>
        </p:nvSpPr>
        <p:spPr/>
        <p:txBody>
          <a:body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4176515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B97D520-3BDB-4985-8A7E-F62B683DE0D4}"/>
              </a:ext>
            </a:extLst>
          </p:cNvPr>
          <p:cNvSpPr>
            <a:spLocks noGrp="1"/>
          </p:cNvSpPr>
          <p:nvPr>
            <p:ph type="dt" sz="half" idx="10"/>
          </p:nvPr>
        </p:nvSpPr>
        <p:spPr/>
        <p:txBody>
          <a:body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67CD17E4-2AD3-4063-A782-2D1CDBE5B6EC}"/>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F9FAA97F-3BD0-4BF7-BA52-88C12A6A387B}"/>
              </a:ext>
            </a:extLst>
          </p:cNvPr>
          <p:cNvSpPr>
            <a:spLocks noGrp="1"/>
          </p:cNvSpPr>
          <p:nvPr>
            <p:ph type="sldNum" sz="quarter" idx="12"/>
          </p:nvPr>
        </p:nvSpPr>
        <p:spPr/>
        <p:txBody>
          <a:body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5190364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3DBE58-6367-480F-B114-9D9453EB5FFA}"/>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F62341E4-13FD-4E4D-BCDC-172FF360732F}"/>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3AAAA12C-0861-47A8-9D17-937BBE3383B7}"/>
              </a:ext>
            </a:extLst>
          </p:cNvPr>
          <p:cNvSpPr>
            <a:spLocks noGrp="1"/>
          </p:cNvSpPr>
          <p:nvPr>
            <p:ph type="dt" sz="half" idx="10"/>
          </p:nvPr>
        </p:nvSpPr>
        <p:spPr/>
        <p:txBody>
          <a:body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C289F8EC-A0B2-4839-A69F-66DFA17C9F81}"/>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388BAD9D-D699-40B7-8265-B46F1B5E9B9F}"/>
              </a:ext>
            </a:extLst>
          </p:cNvPr>
          <p:cNvSpPr>
            <a:spLocks noGrp="1"/>
          </p:cNvSpPr>
          <p:nvPr>
            <p:ph type="sldNum" sz="quarter" idx="12"/>
          </p:nvPr>
        </p:nvSpPr>
        <p:spPr/>
        <p:txBody>
          <a:body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395325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AF6F49C-58BF-4D7B-9C84-63D06B7772EC}"/>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CAB23686-2A0F-4EDE-AEDB-C7BE06523A7D}"/>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3F8B2AD0-8538-41CF-8CC8-1B5916571A90}"/>
              </a:ext>
            </a:extLst>
          </p:cNvPr>
          <p:cNvSpPr>
            <a:spLocks noGrp="1"/>
          </p:cNvSpPr>
          <p:nvPr>
            <p:ph type="dt" sz="half" idx="10"/>
          </p:nvPr>
        </p:nvSpPr>
        <p:spPr/>
        <p:txBody>
          <a:body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6FFF27B5-43C1-444C-A6AA-55120A32DD48}"/>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F5D84087-4038-4C19-B666-E249CDABB345}"/>
              </a:ext>
            </a:extLst>
          </p:cNvPr>
          <p:cNvSpPr>
            <a:spLocks noGrp="1"/>
          </p:cNvSpPr>
          <p:nvPr>
            <p:ph type="sldNum" sz="quarter" idx="12"/>
          </p:nvPr>
        </p:nvSpPr>
        <p:spPr/>
        <p:txBody>
          <a:body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4711854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D64570-5D27-4466-8233-DD4F39B10F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36CAEE3B-7890-46AE-910E-F9D5459440B4}"/>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2917E56-156D-4906-84E0-EF0495AB222E}"/>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E0E54CDD-4E06-4DEB-A124-E88442860A5F}"/>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ED9B8601-3331-43DF-8132-C71CA580995C}"/>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ECBA6251-AA48-4CDB-AAA5-3DED7C65751B}"/>
              </a:ext>
            </a:extLst>
          </p:cNvPr>
          <p:cNvSpPr>
            <a:spLocks noGrp="1"/>
          </p:cNvSpPr>
          <p:nvPr>
            <p:ph type="dt" sz="half" idx="10"/>
          </p:nvPr>
        </p:nvSpPr>
        <p:spPr/>
        <p:txBody>
          <a:body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8" name="Footer Placeholder 7">
            <a:extLst>
              <a:ext uri="{FF2B5EF4-FFF2-40B4-BE49-F238E27FC236}">
                <a16:creationId xmlns="" xmlns:a16="http://schemas.microsoft.com/office/drawing/2014/main" id="{B1CAA3FA-8C90-41E1-AC36-9C0A670C6325}"/>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9" name="Slide Number Placeholder 8">
            <a:extLst>
              <a:ext uri="{FF2B5EF4-FFF2-40B4-BE49-F238E27FC236}">
                <a16:creationId xmlns="" xmlns:a16="http://schemas.microsoft.com/office/drawing/2014/main" id="{933059BD-871B-47CA-ABAB-70DB073D824B}"/>
              </a:ext>
            </a:extLst>
          </p:cNvPr>
          <p:cNvSpPr>
            <a:spLocks noGrp="1"/>
          </p:cNvSpPr>
          <p:nvPr>
            <p:ph type="sldNum" sz="quarter" idx="12"/>
          </p:nvPr>
        </p:nvSpPr>
        <p:spPr/>
        <p:txBody>
          <a:body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2128872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FF366B1-C31D-4A6A-9510-253737AA01B1}"/>
              </a:ext>
            </a:extLst>
          </p:cNvPr>
          <p:cNvSpPr>
            <a:spLocks noGrp="1"/>
          </p:cNvSpPr>
          <p:nvPr>
            <p:ph type="dt" sz="half" idx="10"/>
          </p:nvPr>
        </p:nvSpPr>
        <p:spPr/>
        <p:txBody>
          <a:body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4" name="Footer Placeholder 3">
            <a:extLst>
              <a:ext uri="{FF2B5EF4-FFF2-40B4-BE49-F238E27FC236}">
                <a16:creationId xmlns="" xmlns:a16="http://schemas.microsoft.com/office/drawing/2014/main" id="{A8900E57-D687-422D-ACA8-81B6506B32DB}"/>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5" name="Slide Number Placeholder 4">
            <a:extLst>
              <a:ext uri="{FF2B5EF4-FFF2-40B4-BE49-F238E27FC236}">
                <a16:creationId xmlns="" xmlns:a16="http://schemas.microsoft.com/office/drawing/2014/main" id="{2624B204-01EE-4512-A2BC-0CC1DF799923}"/>
              </a:ext>
            </a:extLst>
          </p:cNvPr>
          <p:cNvSpPr>
            <a:spLocks noGrp="1"/>
          </p:cNvSpPr>
          <p:nvPr>
            <p:ph type="sldNum" sz="quarter" idx="12"/>
          </p:nvPr>
        </p:nvSpPr>
        <p:spPr/>
        <p:txBody>
          <a:body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6977274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60D54D5F-5D58-4673-A9CA-88693466F8B1}"/>
              </a:ext>
            </a:extLst>
          </p:cNvPr>
          <p:cNvSpPr>
            <a:spLocks noGrp="1"/>
          </p:cNvSpPr>
          <p:nvPr>
            <p:ph type="dt" sz="half" idx="10"/>
          </p:nvPr>
        </p:nvSpPr>
        <p:spPr/>
        <p:txBody>
          <a:body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3" name="Footer Placeholder 2">
            <a:extLst>
              <a:ext uri="{FF2B5EF4-FFF2-40B4-BE49-F238E27FC236}">
                <a16:creationId xmlns="" xmlns:a16="http://schemas.microsoft.com/office/drawing/2014/main" id="{623043EF-4A15-42AF-BAF6-7AB80E498973}"/>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4" name="Slide Number Placeholder 3">
            <a:extLst>
              <a:ext uri="{FF2B5EF4-FFF2-40B4-BE49-F238E27FC236}">
                <a16:creationId xmlns="" xmlns:a16="http://schemas.microsoft.com/office/drawing/2014/main" id="{212D0172-28B8-4776-A0D4-225DE6C89EC5}"/>
              </a:ext>
            </a:extLst>
          </p:cNvPr>
          <p:cNvSpPr>
            <a:spLocks noGrp="1"/>
          </p:cNvSpPr>
          <p:nvPr>
            <p:ph type="sldNum" sz="quarter" idx="12"/>
          </p:nvPr>
        </p:nvSpPr>
        <p:spPr/>
        <p:txBody>
          <a:body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3305601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body">
    <p:bg>
      <p:bgPr>
        <a:solidFill>
          <a:schemeClr val="accent2"/>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C03BB3D2-52C1-9491-5DCE-0DB9CA96C577}"/>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8" name="Freeform 329">
            <a:extLst>
              <a:ext uri="{FF2B5EF4-FFF2-40B4-BE49-F238E27FC236}">
                <a16:creationId xmlns="" xmlns:a16="http://schemas.microsoft.com/office/drawing/2014/main" id="{D23DC2EC-7955-5AAF-88FF-B286E00E6047}"/>
              </a:ext>
            </a:extLst>
          </p:cNvPr>
          <p:cNvSpPr>
            <a:spLocks/>
          </p:cNvSpPr>
          <p:nvPr userDrawn="1"/>
        </p:nvSpPr>
        <p:spPr bwMode="auto">
          <a:xfrm>
            <a:off x="-775164" y="1765785"/>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9" name="Grupo 8">
            <a:extLst>
              <a:ext uri="{FF2B5EF4-FFF2-40B4-BE49-F238E27FC236}">
                <a16:creationId xmlns="" xmlns:a16="http://schemas.microsoft.com/office/drawing/2014/main" id="{ED3C62A7-6974-9CAF-C95C-270BCF7A8F6E}"/>
              </a:ext>
            </a:extLst>
          </p:cNvPr>
          <p:cNvGrpSpPr/>
          <p:nvPr userDrawn="1"/>
        </p:nvGrpSpPr>
        <p:grpSpPr>
          <a:xfrm>
            <a:off x="10702509" y="3707501"/>
            <a:ext cx="1599024" cy="799512"/>
            <a:chOff x="5638801" y="2709863"/>
            <a:chExt cx="495300" cy="247650"/>
          </a:xfrm>
        </p:grpSpPr>
        <p:sp>
          <p:nvSpPr>
            <p:cNvPr id="10" name="Freeform 175">
              <a:extLst>
                <a:ext uri="{FF2B5EF4-FFF2-40B4-BE49-F238E27FC236}">
                  <a16:creationId xmlns="" xmlns:a16="http://schemas.microsoft.com/office/drawing/2014/main" id="{75DDB757-69B3-B9A5-7AD3-FFDBBCE670A0}"/>
                </a:ext>
              </a:extLst>
            </p:cNvPr>
            <p:cNvSpPr>
              <a:spLocks/>
            </p:cNvSpPr>
            <p:nvPr/>
          </p:nvSpPr>
          <p:spPr bwMode="auto">
            <a:xfrm>
              <a:off x="5638801" y="2709863"/>
              <a:ext cx="495300" cy="247650"/>
            </a:xfrm>
            <a:custGeom>
              <a:avLst/>
              <a:gdLst>
                <a:gd name="T0" fmla="*/ 421 w 842"/>
                <a:gd name="T1" fmla="*/ 421 h 421"/>
                <a:gd name="T2" fmla="*/ 842 w 842"/>
                <a:gd name="T3" fmla="*/ 0 h 421"/>
                <a:gd name="T4" fmla="*/ 648 w 842"/>
                <a:gd name="T5" fmla="*/ 0 h 421"/>
                <a:gd name="T6" fmla="*/ 421 w 842"/>
                <a:gd name="T7" fmla="*/ 226 h 421"/>
                <a:gd name="T8" fmla="*/ 195 w 842"/>
                <a:gd name="T9" fmla="*/ 0 h 421"/>
                <a:gd name="T10" fmla="*/ 0 w 842"/>
                <a:gd name="T11" fmla="*/ 0 h 421"/>
                <a:gd name="T12" fmla="*/ 421 w 842"/>
                <a:gd name="T13" fmla="*/ 421 h 421"/>
              </a:gdLst>
              <a:ahLst/>
              <a:cxnLst>
                <a:cxn ang="0">
                  <a:pos x="T0" y="T1"/>
                </a:cxn>
                <a:cxn ang="0">
                  <a:pos x="T2" y="T3"/>
                </a:cxn>
                <a:cxn ang="0">
                  <a:pos x="T4" y="T5"/>
                </a:cxn>
                <a:cxn ang="0">
                  <a:pos x="T6" y="T7"/>
                </a:cxn>
                <a:cxn ang="0">
                  <a:pos x="T8" y="T9"/>
                </a:cxn>
                <a:cxn ang="0">
                  <a:pos x="T10" y="T11"/>
                </a:cxn>
                <a:cxn ang="0">
                  <a:pos x="T12" y="T13"/>
                </a:cxn>
              </a:cxnLst>
              <a:rect l="0" t="0" r="r" b="b"/>
              <a:pathLst>
                <a:path w="842" h="421">
                  <a:moveTo>
                    <a:pt x="421" y="421"/>
                  </a:moveTo>
                  <a:cubicBezTo>
                    <a:pt x="654" y="421"/>
                    <a:pt x="842" y="232"/>
                    <a:pt x="842" y="0"/>
                  </a:cubicBezTo>
                  <a:lnTo>
                    <a:pt x="648" y="0"/>
                  </a:lnTo>
                  <a:cubicBezTo>
                    <a:pt x="648" y="125"/>
                    <a:pt x="546" y="226"/>
                    <a:pt x="421" y="226"/>
                  </a:cubicBezTo>
                  <a:cubicBezTo>
                    <a:pt x="297" y="226"/>
                    <a:pt x="195" y="125"/>
                    <a:pt x="195" y="0"/>
                  </a:cubicBezTo>
                  <a:lnTo>
                    <a:pt x="0" y="0"/>
                  </a:lnTo>
                  <a:cubicBezTo>
                    <a:pt x="0" y="232"/>
                    <a:pt x="189" y="421"/>
                    <a:pt x="421" y="421"/>
                  </a:cubicBezTo>
                  <a:close/>
                </a:path>
              </a:pathLst>
            </a:custGeom>
            <a:solidFill>
              <a:schemeClr val="accent4"/>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1" name="Freeform 178">
              <a:extLst>
                <a:ext uri="{FF2B5EF4-FFF2-40B4-BE49-F238E27FC236}">
                  <a16:creationId xmlns="" xmlns:a16="http://schemas.microsoft.com/office/drawing/2014/main" id="{0E3AEA28-4543-E608-7138-208B1878A744}"/>
                </a:ext>
              </a:extLst>
            </p:cNvPr>
            <p:cNvSpPr>
              <a:spLocks/>
            </p:cNvSpPr>
            <p:nvPr/>
          </p:nvSpPr>
          <p:spPr bwMode="auto">
            <a:xfrm>
              <a:off x="5807076" y="2714626"/>
              <a:ext cx="155575" cy="77788"/>
            </a:xfrm>
            <a:custGeom>
              <a:avLst/>
              <a:gdLst>
                <a:gd name="T0" fmla="*/ 133 w 265"/>
                <a:gd name="T1" fmla="*/ 132 h 132"/>
                <a:gd name="T2" fmla="*/ 265 w 265"/>
                <a:gd name="T3" fmla="*/ 0 h 132"/>
                <a:gd name="T4" fmla="*/ 0 w 265"/>
                <a:gd name="T5" fmla="*/ 0 h 132"/>
                <a:gd name="T6" fmla="*/ 133 w 265"/>
                <a:gd name="T7" fmla="*/ 132 h 132"/>
              </a:gdLst>
              <a:ahLst/>
              <a:cxnLst>
                <a:cxn ang="0">
                  <a:pos x="T0" y="T1"/>
                </a:cxn>
                <a:cxn ang="0">
                  <a:pos x="T2" y="T3"/>
                </a:cxn>
                <a:cxn ang="0">
                  <a:pos x="T4" y="T5"/>
                </a:cxn>
                <a:cxn ang="0">
                  <a:pos x="T6" y="T7"/>
                </a:cxn>
              </a:cxnLst>
              <a:rect l="0" t="0" r="r" b="b"/>
              <a:pathLst>
                <a:path w="265" h="132">
                  <a:moveTo>
                    <a:pt x="133" y="132"/>
                  </a:moveTo>
                  <a:cubicBezTo>
                    <a:pt x="206" y="132"/>
                    <a:pt x="265" y="73"/>
                    <a:pt x="265" y="0"/>
                  </a:cubicBezTo>
                  <a:lnTo>
                    <a:pt x="0" y="0"/>
                  </a:lnTo>
                  <a:cubicBezTo>
                    <a:pt x="0" y="73"/>
                    <a:pt x="59" y="132"/>
                    <a:pt x="133" y="132"/>
                  </a:cubicBezTo>
                  <a:close/>
                </a:path>
              </a:pathLst>
            </a:custGeom>
            <a:solidFill>
              <a:schemeClr val="accent1"/>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grpSp>
        <p:nvGrpSpPr>
          <p:cNvPr id="13" name="Grupo 12">
            <a:extLst>
              <a:ext uri="{FF2B5EF4-FFF2-40B4-BE49-F238E27FC236}">
                <a16:creationId xmlns="" xmlns:a16="http://schemas.microsoft.com/office/drawing/2014/main" id="{E9B987DA-A8B9-45E2-E85C-652093C6EE4D}"/>
              </a:ext>
            </a:extLst>
          </p:cNvPr>
          <p:cNvGrpSpPr/>
          <p:nvPr userDrawn="1"/>
        </p:nvGrpSpPr>
        <p:grpSpPr>
          <a:xfrm>
            <a:off x="399268" y="413438"/>
            <a:ext cx="11393461" cy="6031125"/>
            <a:chOff x="723900" y="552450"/>
            <a:chExt cx="7696200" cy="4038600"/>
          </a:xfrm>
        </p:grpSpPr>
        <p:sp>
          <p:nvSpPr>
            <p:cNvPr id="14" name="Rectángulo: esquinas redondeadas 13">
              <a:extLst>
                <a:ext uri="{FF2B5EF4-FFF2-40B4-BE49-F238E27FC236}">
                  <a16:creationId xmlns="" xmlns:a16="http://schemas.microsoft.com/office/drawing/2014/main" id="{4A2FF7E2-606E-1FAB-29EF-2EB24C62D635}"/>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15" name="Conector recto 14">
              <a:extLst>
                <a:ext uri="{FF2B5EF4-FFF2-40B4-BE49-F238E27FC236}">
                  <a16:creationId xmlns="" xmlns:a16="http://schemas.microsoft.com/office/drawing/2014/main" id="{37DB7D77-3D51-C0F2-2246-AD80AB8A6105}"/>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hasCustomPrompt="1"/>
          </p:nvPr>
        </p:nvSpPr>
        <p:spPr>
          <a:xfrm>
            <a:off x="965200" y="786505"/>
            <a:ext cx="10261600" cy="489731"/>
          </a:xfrm>
        </p:spPr>
        <p:txBody>
          <a:bodyPr/>
          <a:lstStyle>
            <a:lvl1pPr algn="ctr">
              <a:defRPr b="1">
                <a:latin typeface="+mj-lt"/>
              </a:defRPr>
            </a:lvl1pPr>
          </a:lstStyle>
          <a:p>
            <a:r>
              <a:rPr lang="es-ES" dirty="0"/>
              <a:t>HAGA CLIC PARA MODIFICAR EL ESTILO DE TÍTULO DEL PATRÓN</a:t>
            </a:r>
            <a:endParaRPr lang="en-US" dirty="0"/>
          </a:p>
        </p:txBody>
      </p:sp>
      <p:sp>
        <p:nvSpPr>
          <p:cNvPr id="3" name="Content Placeholder 2"/>
          <p:cNvSpPr>
            <a:spLocks noGrp="1"/>
          </p:cNvSpPr>
          <p:nvPr>
            <p:ph idx="1"/>
          </p:nvPr>
        </p:nvSpPr>
        <p:spPr>
          <a:xfrm>
            <a:off x="965200" y="1261981"/>
            <a:ext cx="10261600" cy="2712028"/>
          </a:xfrm>
        </p:spPr>
        <p:txBody>
          <a:bodyPr>
            <a:noAutofit/>
          </a:bodyPr>
          <a:lstStyle>
            <a:lvl1pPr marL="0" indent="0" algn="l">
              <a:buNone/>
              <a:tabLst>
                <a:tab pos="3113539" algn="l"/>
              </a:tabLst>
              <a:defRPr sz="1867">
                <a:latin typeface="Candara" panose="020E0502030303020204" pitchFamily="34" charset="0"/>
              </a:defRPr>
            </a:lvl1pPr>
            <a:lvl2pPr marL="457189" indent="0" algn="l">
              <a:buNone/>
              <a:defRPr>
                <a:latin typeface="Candara" panose="020E0502030303020204" pitchFamily="34" charset="0"/>
              </a:defRPr>
            </a:lvl2pPr>
            <a:lvl3pPr marL="914377" indent="0" algn="l">
              <a:buNone/>
              <a:defRPr>
                <a:latin typeface="Candara" panose="020E0502030303020204" pitchFamily="34" charset="0"/>
              </a:defRPr>
            </a:lvl3pPr>
            <a:lvl4pPr marL="1371566" indent="0" algn="l">
              <a:buNone/>
              <a:defRPr>
                <a:latin typeface="Candara" panose="020E0502030303020204" pitchFamily="34" charset="0"/>
              </a:defRPr>
            </a:lvl4pPr>
            <a:lvl5pPr marL="1828754" indent="0" algn="l">
              <a:buNone/>
              <a:defRPr>
                <a:latin typeface="Candara" panose="020E0502030303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1139811241"/>
      </p:ext>
    </p:extLst>
  </p:cSld>
  <p:clrMapOvr>
    <a:masterClrMapping/>
  </p:clrMapOvr>
  <p:extLst>
    <p:ext uri="{DCECCB84-F9BA-43D5-87BE-67443E8EF086}">
      <p15:sldGuideLst xmlns=""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ABEDB786-11E5-40B4-BF3A-0A5A1E6EF18E}"/>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ADE334AB-D125-4FDC-A811-BF96C4CF95C7}"/>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6A80024-9F5C-4D08-B84F-8A9F76BE20FC}"/>
              </a:ext>
            </a:extLst>
          </p:cNvPr>
          <p:cNvSpPr>
            <a:spLocks noGrp="1"/>
          </p:cNvSpPr>
          <p:nvPr>
            <p:ph type="dt" sz="half" idx="10"/>
          </p:nvPr>
        </p:nvSpPr>
        <p:spPr/>
        <p:txBody>
          <a:body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27A32996-E7F3-4A93-98A8-831606F84331}"/>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59000E66-5073-421D-AD6E-A3C6BF9D2B99}"/>
              </a:ext>
            </a:extLst>
          </p:cNvPr>
          <p:cNvSpPr>
            <a:spLocks noGrp="1"/>
          </p:cNvSpPr>
          <p:nvPr>
            <p:ph type="sldNum" sz="quarter" idx="12"/>
          </p:nvPr>
        </p:nvSpPr>
        <p:spPr/>
        <p:txBody>
          <a:body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40546108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5BA99DF1-5BF9-4A5C-8BF6-C3B2057813E8}"/>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 xmlns:a16="http://schemas.microsoft.com/office/drawing/2014/main" id="{FA025FA8-0526-4346-BFC7-65403D5BDB02}"/>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0A3DE936-98AE-4081-B8E7-202DF494A013}"/>
              </a:ext>
            </a:extLst>
          </p:cNvPr>
          <p:cNvSpPr>
            <a:spLocks noGrp="1"/>
          </p:cNvSpPr>
          <p:nvPr>
            <p:ph type="dt" sz="half" idx="10"/>
          </p:nvPr>
        </p:nvSpPr>
        <p:spPr/>
        <p:txBody>
          <a:body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6" name="Footer Placeholder 5">
            <a:extLst>
              <a:ext uri="{FF2B5EF4-FFF2-40B4-BE49-F238E27FC236}">
                <a16:creationId xmlns="" xmlns:a16="http://schemas.microsoft.com/office/drawing/2014/main" id="{278F3DD2-7DE9-4489-910C-59CE692CD9DD}"/>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7" name="Slide Number Placeholder 6">
            <a:extLst>
              <a:ext uri="{FF2B5EF4-FFF2-40B4-BE49-F238E27FC236}">
                <a16:creationId xmlns="" xmlns:a16="http://schemas.microsoft.com/office/drawing/2014/main" id="{ACE0DFFA-175F-4C77-91A4-DB8C204636EE}"/>
              </a:ext>
            </a:extLst>
          </p:cNvPr>
          <p:cNvSpPr>
            <a:spLocks noGrp="1"/>
          </p:cNvSpPr>
          <p:nvPr>
            <p:ph type="sldNum" sz="quarter" idx="12"/>
          </p:nvPr>
        </p:nvSpPr>
        <p:spPr/>
        <p:txBody>
          <a:body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23214931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CF352F8-7752-4F82-A9E7-CFD79C283902}"/>
              </a:ext>
            </a:extLst>
          </p:cNvPr>
          <p:cNvSpPr>
            <a:spLocks noGrp="1"/>
          </p:cNvSpPr>
          <p:nvPr>
            <p:ph type="dt" sz="half" idx="10"/>
          </p:nvPr>
        </p:nvSpPr>
        <p:spPr/>
        <p:txBody>
          <a:body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2B11693F-8013-4256-B576-FF801C5978B2}"/>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9F2C84EE-0EA7-4D2E-B302-D8D5CF767CA5}"/>
              </a:ext>
            </a:extLst>
          </p:cNvPr>
          <p:cNvSpPr>
            <a:spLocks noGrp="1"/>
          </p:cNvSpPr>
          <p:nvPr>
            <p:ph type="sldNum" sz="quarter" idx="12"/>
          </p:nvPr>
        </p:nvSpPr>
        <p:spPr/>
        <p:txBody>
          <a:body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20191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81D7811F-727A-422A-856F-45B85A048CD4}"/>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101C796-B81D-43EE-896E-3EB59839F3DB}"/>
              </a:ext>
            </a:extLst>
          </p:cNvPr>
          <p:cNvSpPr>
            <a:spLocks noGrp="1"/>
          </p:cNvSpPr>
          <p:nvPr>
            <p:ph type="body" orient="vert" idx="1"/>
          </p:nvPr>
        </p:nvSpPr>
        <p:spPr>
          <a:xfrm>
            <a:off x="838201" y="365126"/>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0EC6540-BD2C-4455-B4D8-7063E6928B92}"/>
              </a:ext>
            </a:extLst>
          </p:cNvPr>
          <p:cNvSpPr>
            <a:spLocks noGrp="1"/>
          </p:cNvSpPr>
          <p:nvPr>
            <p:ph type="dt" sz="half" idx="10"/>
          </p:nvPr>
        </p:nvSpPr>
        <p:spPr/>
        <p:txBody>
          <a:body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1E695E79-46B2-48B8-AE93-859E6A9BD92E}"/>
              </a:ext>
            </a:extLst>
          </p:cNvPr>
          <p:cNvSpPr>
            <a:spLocks noGrp="1"/>
          </p:cNvSpPr>
          <p:nvPr>
            <p:ph type="ftr" sz="quarter" idx="11"/>
          </p:nvPr>
        </p:nvSpPr>
        <p:spPr/>
        <p:txBody>
          <a:body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013243C-CD0F-4CBD-92CF-AF92620E4EAB}"/>
              </a:ext>
            </a:extLst>
          </p:cNvPr>
          <p:cNvSpPr>
            <a:spLocks noGrp="1"/>
          </p:cNvSpPr>
          <p:nvPr>
            <p:ph type="sldNum" sz="quarter" idx="12"/>
          </p:nvPr>
        </p:nvSpPr>
        <p:spPr/>
        <p:txBody>
          <a:body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024341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wo columns">
    <p:bg>
      <p:bgPr>
        <a:solidFill>
          <a:schemeClr val="accent2"/>
        </a:solidFill>
        <a:effectLst/>
      </p:bgPr>
    </p:bg>
    <p:spTree>
      <p:nvGrpSpPr>
        <p:cNvPr id="1" name=""/>
        <p:cNvGrpSpPr/>
        <p:nvPr/>
      </p:nvGrpSpPr>
      <p:grpSpPr>
        <a:xfrm>
          <a:off x="0" y="0"/>
          <a:ext cx="0" cy="0"/>
          <a:chOff x="0" y="0"/>
          <a:chExt cx="0" cy="0"/>
        </a:xfrm>
      </p:grpSpPr>
      <p:pic>
        <p:nvPicPr>
          <p:cNvPr id="6" name="Imagen 5">
            <a:extLst>
              <a:ext uri="{FF2B5EF4-FFF2-40B4-BE49-F238E27FC236}">
                <a16:creationId xmlns="" xmlns:a16="http://schemas.microsoft.com/office/drawing/2014/main" id="{E069195C-32A6-B8A9-6A7A-D60B5510E4DD}"/>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grpSp>
        <p:nvGrpSpPr>
          <p:cNvPr id="2" name="Grupo 1">
            <a:extLst>
              <a:ext uri="{FF2B5EF4-FFF2-40B4-BE49-F238E27FC236}">
                <a16:creationId xmlns="" xmlns:a16="http://schemas.microsoft.com/office/drawing/2014/main" id="{8AC5B578-9C65-DC19-CE10-E901CB124CF1}"/>
              </a:ext>
            </a:extLst>
          </p:cNvPr>
          <p:cNvGrpSpPr/>
          <p:nvPr userDrawn="1"/>
        </p:nvGrpSpPr>
        <p:grpSpPr>
          <a:xfrm>
            <a:off x="-425275" y="-425792"/>
            <a:ext cx="1083180" cy="1087147"/>
            <a:chOff x="2759075" y="2149476"/>
            <a:chExt cx="433388" cy="434975"/>
          </a:xfrm>
        </p:grpSpPr>
        <p:sp>
          <p:nvSpPr>
            <p:cNvPr id="3" name="Freeform 236">
              <a:extLst>
                <a:ext uri="{FF2B5EF4-FFF2-40B4-BE49-F238E27FC236}">
                  <a16:creationId xmlns="" xmlns:a16="http://schemas.microsoft.com/office/drawing/2014/main" id="{D118D3B1-7FB4-D52F-ECB8-12AFFC6361E4}"/>
                </a:ext>
              </a:extLst>
            </p:cNvPr>
            <p:cNvSpPr>
              <a:spLocks noEditPoints="1"/>
            </p:cNvSpPr>
            <p:nvPr/>
          </p:nvSpPr>
          <p:spPr bwMode="auto">
            <a:xfrm>
              <a:off x="2759075" y="2149476"/>
              <a:ext cx="433388" cy="434975"/>
            </a:xfrm>
            <a:custGeom>
              <a:avLst/>
              <a:gdLst>
                <a:gd name="T0" fmla="*/ 0 w 738"/>
                <a:gd name="T1" fmla="*/ 369 h 738"/>
                <a:gd name="T2" fmla="*/ 369 w 738"/>
                <a:gd name="T3" fmla="*/ 0 h 738"/>
                <a:gd name="T4" fmla="*/ 738 w 738"/>
                <a:gd name="T5" fmla="*/ 369 h 738"/>
                <a:gd name="T6" fmla="*/ 369 w 738"/>
                <a:gd name="T7" fmla="*/ 738 h 738"/>
                <a:gd name="T8" fmla="*/ 0 w 738"/>
                <a:gd name="T9" fmla="*/ 369 h 738"/>
                <a:gd name="T10" fmla="*/ 108 w 738"/>
                <a:gd name="T11" fmla="*/ 369 h 738"/>
                <a:gd name="T12" fmla="*/ 369 w 738"/>
                <a:gd name="T13" fmla="*/ 629 h 738"/>
                <a:gd name="T14" fmla="*/ 630 w 738"/>
                <a:gd name="T15" fmla="*/ 369 h 738"/>
                <a:gd name="T16" fmla="*/ 369 w 738"/>
                <a:gd name="T17" fmla="*/ 108 h 738"/>
                <a:gd name="T18" fmla="*/ 108 w 738"/>
                <a:gd name="T19" fmla="*/ 369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8" h="738">
                  <a:moveTo>
                    <a:pt x="0" y="369"/>
                  </a:moveTo>
                  <a:cubicBezTo>
                    <a:pt x="0" y="165"/>
                    <a:pt x="165" y="0"/>
                    <a:pt x="369" y="0"/>
                  </a:cubicBezTo>
                  <a:cubicBezTo>
                    <a:pt x="572" y="0"/>
                    <a:pt x="738" y="165"/>
                    <a:pt x="738" y="369"/>
                  </a:cubicBezTo>
                  <a:cubicBezTo>
                    <a:pt x="738" y="572"/>
                    <a:pt x="572" y="738"/>
                    <a:pt x="369" y="738"/>
                  </a:cubicBezTo>
                  <a:cubicBezTo>
                    <a:pt x="165" y="738"/>
                    <a:pt x="0" y="572"/>
                    <a:pt x="0" y="369"/>
                  </a:cubicBezTo>
                  <a:close/>
                  <a:moveTo>
                    <a:pt x="108" y="369"/>
                  </a:moveTo>
                  <a:cubicBezTo>
                    <a:pt x="108" y="513"/>
                    <a:pt x="225" y="629"/>
                    <a:pt x="369" y="629"/>
                  </a:cubicBezTo>
                  <a:cubicBezTo>
                    <a:pt x="513" y="629"/>
                    <a:pt x="630" y="513"/>
                    <a:pt x="630" y="369"/>
                  </a:cubicBezTo>
                  <a:cubicBezTo>
                    <a:pt x="630" y="224"/>
                    <a:pt x="513" y="108"/>
                    <a:pt x="369" y="108"/>
                  </a:cubicBezTo>
                  <a:cubicBezTo>
                    <a:pt x="225" y="108"/>
                    <a:pt x="108" y="224"/>
                    <a:pt x="108" y="369"/>
                  </a:cubicBezTo>
                  <a:close/>
                </a:path>
              </a:pathLst>
            </a:custGeom>
            <a:solidFill>
              <a:schemeClr val="accent2"/>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Freeform 230">
              <a:extLst>
                <a:ext uri="{FF2B5EF4-FFF2-40B4-BE49-F238E27FC236}">
                  <a16:creationId xmlns="" xmlns:a16="http://schemas.microsoft.com/office/drawing/2014/main" id="{EC69C536-7C11-993B-C77E-39E5DF243AD7}"/>
                </a:ext>
              </a:extLst>
            </p:cNvPr>
            <p:cNvSpPr>
              <a:spLocks/>
            </p:cNvSpPr>
            <p:nvPr/>
          </p:nvSpPr>
          <p:spPr bwMode="auto">
            <a:xfrm>
              <a:off x="2936876" y="2328863"/>
              <a:ext cx="128588" cy="130175"/>
            </a:xfrm>
            <a:custGeom>
              <a:avLst/>
              <a:gdLst>
                <a:gd name="T0" fmla="*/ 173 w 220"/>
                <a:gd name="T1" fmla="*/ 35 h 221"/>
                <a:gd name="T2" fmla="*/ 185 w 220"/>
                <a:gd name="T3" fmla="*/ 174 h 221"/>
                <a:gd name="T4" fmla="*/ 46 w 220"/>
                <a:gd name="T5" fmla="*/ 185 h 221"/>
                <a:gd name="T6" fmla="*/ 35 w 220"/>
                <a:gd name="T7" fmla="*/ 47 h 221"/>
                <a:gd name="T8" fmla="*/ 173 w 220"/>
                <a:gd name="T9" fmla="*/ 35 h 221"/>
              </a:gdLst>
              <a:ahLst/>
              <a:cxnLst>
                <a:cxn ang="0">
                  <a:pos x="T0" y="T1"/>
                </a:cxn>
                <a:cxn ang="0">
                  <a:pos x="T2" y="T3"/>
                </a:cxn>
                <a:cxn ang="0">
                  <a:pos x="T4" y="T5"/>
                </a:cxn>
                <a:cxn ang="0">
                  <a:pos x="T6" y="T7"/>
                </a:cxn>
                <a:cxn ang="0">
                  <a:pos x="T8" y="T9"/>
                </a:cxn>
              </a:cxnLst>
              <a:rect l="0" t="0" r="r" b="b"/>
              <a:pathLst>
                <a:path w="220" h="221">
                  <a:moveTo>
                    <a:pt x="173" y="35"/>
                  </a:moveTo>
                  <a:cubicBezTo>
                    <a:pt x="215" y="71"/>
                    <a:pt x="220" y="133"/>
                    <a:pt x="185" y="174"/>
                  </a:cubicBezTo>
                  <a:cubicBezTo>
                    <a:pt x="150" y="216"/>
                    <a:pt x="87" y="221"/>
                    <a:pt x="46" y="185"/>
                  </a:cubicBezTo>
                  <a:cubicBezTo>
                    <a:pt x="5" y="150"/>
                    <a:pt x="0" y="88"/>
                    <a:pt x="35" y="47"/>
                  </a:cubicBezTo>
                  <a:cubicBezTo>
                    <a:pt x="70" y="5"/>
                    <a:pt x="132" y="0"/>
                    <a:pt x="173" y="35"/>
                  </a:cubicBezTo>
                  <a:close/>
                </a:path>
              </a:pathLst>
            </a:custGeom>
            <a:solidFill>
              <a:schemeClr val="accent1"/>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5" name="Freeform 220">
            <a:extLst>
              <a:ext uri="{FF2B5EF4-FFF2-40B4-BE49-F238E27FC236}">
                <a16:creationId xmlns="" xmlns:a16="http://schemas.microsoft.com/office/drawing/2014/main" id="{A523B018-3EB9-B3AB-E311-6069BF0A7327}"/>
              </a:ext>
            </a:extLst>
          </p:cNvPr>
          <p:cNvSpPr>
            <a:spLocks/>
          </p:cNvSpPr>
          <p:nvPr userDrawn="1"/>
        </p:nvSpPr>
        <p:spPr bwMode="auto">
          <a:xfrm rot="5400000">
            <a:off x="11538078" y="1912887"/>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8" name="Grupo 7">
            <a:extLst>
              <a:ext uri="{FF2B5EF4-FFF2-40B4-BE49-F238E27FC236}">
                <a16:creationId xmlns="" xmlns:a16="http://schemas.microsoft.com/office/drawing/2014/main" id="{1E2601FC-2D04-BC28-8A5A-808E347DCF1A}"/>
              </a:ext>
            </a:extLst>
          </p:cNvPr>
          <p:cNvGrpSpPr/>
          <p:nvPr userDrawn="1"/>
        </p:nvGrpSpPr>
        <p:grpSpPr>
          <a:xfrm>
            <a:off x="399268" y="413438"/>
            <a:ext cx="11393461" cy="6031125"/>
            <a:chOff x="723900" y="552450"/>
            <a:chExt cx="7696200" cy="4038600"/>
          </a:xfrm>
        </p:grpSpPr>
        <p:sp>
          <p:nvSpPr>
            <p:cNvPr id="9" name="Rectángulo: esquinas redondeadas 8">
              <a:extLst>
                <a:ext uri="{FF2B5EF4-FFF2-40B4-BE49-F238E27FC236}">
                  <a16:creationId xmlns="" xmlns:a16="http://schemas.microsoft.com/office/drawing/2014/main" id="{923D1646-97F4-2F2E-2D26-09C2945E3F3E}"/>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10" name="Conector recto 9">
              <a:extLst>
                <a:ext uri="{FF2B5EF4-FFF2-40B4-BE49-F238E27FC236}">
                  <a16:creationId xmlns="" xmlns:a16="http://schemas.microsoft.com/office/drawing/2014/main" id="{08A3CD22-0EB0-677B-F3A2-4562A19B6BBF}"/>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Text Placeholder 2">
            <a:extLst>
              <a:ext uri="{FF2B5EF4-FFF2-40B4-BE49-F238E27FC236}">
                <a16:creationId xmlns="" xmlns:a16="http://schemas.microsoft.com/office/drawing/2014/main" id="{EEB61C7D-7290-AF2C-F2B8-B37E68BB2AC4}"/>
              </a:ext>
            </a:extLst>
          </p:cNvPr>
          <p:cNvSpPr>
            <a:spLocks noGrp="1"/>
          </p:cNvSpPr>
          <p:nvPr>
            <p:ph type="body" idx="1" hasCustomPrompt="1"/>
          </p:nvPr>
        </p:nvSpPr>
        <p:spPr>
          <a:xfrm>
            <a:off x="1595120" y="4204657"/>
            <a:ext cx="4338003" cy="633344"/>
          </a:xfrm>
        </p:spPr>
        <p:txBody>
          <a:bodyPr>
            <a:noAutofit/>
          </a:bodyPr>
          <a:lstStyle>
            <a:lvl1pPr marL="0" indent="0" algn="ctr">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3" name="Text Placeholder 2">
            <a:extLst>
              <a:ext uri="{FF2B5EF4-FFF2-40B4-BE49-F238E27FC236}">
                <a16:creationId xmlns="" xmlns:a16="http://schemas.microsoft.com/office/drawing/2014/main" id="{EE7187E3-3A2B-6DD3-D916-DE0D884CD711}"/>
              </a:ext>
            </a:extLst>
          </p:cNvPr>
          <p:cNvSpPr>
            <a:spLocks noGrp="1"/>
          </p:cNvSpPr>
          <p:nvPr>
            <p:ph type="body" idx="13" hasCustomPrompt="1"/>
          </p:nvPr>
        </p:nvSpPr>
        <p:spPr>
          <a:xfrm>
            <a:off x="1595120" y="3662680"/>
            <a:ext cx="4338003" cy="526776"/>
          </a:xfrm>
        </p:spPr>
        <p:txBody>
          <a:bodyPr anchor="b">
            <a:noAutofit/>
          </a:bodyPr>
          <a:lstStyle>
            <a:lvl1pPr marL="0" indent="0" algn="ctr">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4" name="Text Placeholder 2">
            <a:extLst>
              <a:ext uri="{FF2B5EF4-FFF2-40B4-BE49-F238E27FC236}">
                <a16:creationId xmlns="" xmlns:a16="http://schemas.microsoft.com/office/drawing/2014/main" id="{490B76A2-9E01-03E3-53E7-1DAFAF070B74}"/>
              </a:ext>
            </a:extLst>
          </p:cNvPr>
          <p:cNvSpPr>
            <a:spLocks noGrp="1"/>
          </p:cNvSpPr>
          <p:nvPr>
            <p:ph type="body" idx="14" hasCustomPrompt="1"/>
          </p:nvPr>
        </p:nvSpPr>
        <p:spPr>
          <a:xfrm>
            <a:off x="6266909" y="4197583"/>
            <a:ext cx="4338003" cy="633344"/>
          </a:xfrm>
        </p:spPr>
        <p:txBody>
          <a:bodyPr>
            <a:noAutofit/>
          </a:bodyPr>
          <a:lstStyle>
            <a:lvl1pPr marL="0" indent="0" algn="ctr">
              <a:buNone/>
              <a:defRPr sz="1867">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5" name="Text Placeholder 2">
            <a:extLst>
              <a:ext uri="{FF2B5EF4-FFF2-40B4-BE49-F238E27FC236}">
                <a16:creationId xmlns="" xmlns:a16="http://schemas.microsoft.com/office/drawing/2014/main" id="{CE7B32BB-BE3D-B0CA-248A-0DE194B1C153}"/>
              </a:ext>
            </a:extLst>
          </p:cNvPr>
          <p:cNvSpPr>
            <a:spLocks noGrp="1"/>
          </p:cNvSpPr>
          <p:nvPr>
            <p:ph type="body" idx="15" hasCustomPrompt="1"/>
          </p:nvPr>
        </p:nvSpPr>
        <p:spPr>
          <a:xfrm>
            <a:off x="6266909" y="3655605"/>
            <a:ext cx="4338003" cy="526776"/>
          </a:xfrm>
        </p:spPr>
        <p:txBody>
          <a:bodyPr anchor="b">
            <a:noAutofit/>
          </a:bodyPr>
          <a:lstStyle>
            <a:lvl1pPr marL="0" indent="0" algn="ctr">
              <a:buNone/>
              <a:defRPr sz="3067"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16" name="Title 1">
            <a:extLst>
              <a:ext uri="{FF2B5EF4-FFF2-40B4-BE49-F238E27FC236}">
                <a16:creationId xmlns="" xmlns:a16="http://schemas.microsoft.com/office/drawing/2014/main" id="{A9A1A716-B4DE-A740-0591-00AAA2C838D3}"/>
              </a:ext>
            </a:extLst>
          </p:cNvPr>
          <p:cNvSpPr>
            <a:spLocks noGrp="1"/>
          </p:cNvSpPr>
          <p:nvPr>
            <p:ph type="title" hasCustomPrompt="1"/>
          </p:nvPr>
        </p:nvSpPr>
        <p:spPr>
          <a:xfrm>
            <a:off x="965200" y="786505"/>
            <a:ext cx="10261600" cy="489731"/>
          </a:xfrm>
        </p:spPr>
        <p:txBody>
          <a:bodyPr>
            <a:noAutofit/>
          </a:bodyPr>
          <a:lstStyle>
            <a:lvl1pPr algn="ctr">
              <a:defRPr sz="4000" b="1">
                <a:latin typeface="+mj-lt"/>
              </a:defRPr>
            </a:lvl1pPr>
          </a:lstStyle>
          <a:p>
            <a:r>
              <a:rPr lang="es-ES" dirty="0"/>
              <a:t>HAGA CLIC PARA MODIFICAR EL ESTILO DE TÍTULO DEL PATRÓN</a:t>
            </a:r>
            <a:endParaRPr lang="en-US" dirty="0"/>
          </a:p>
        </p:txBody>
      </p:sp>
    </p:spTree>
    <p:extLst>
      <p:ext uri="{BB962C8B-B14F-4D97-AF65-F5344CB8AC3E}">
        <p14:creationId xmlns:p14="http://schemas.microsoft.com/office/powerpoint/2010/main" val="3729335074"/>
      </p:ext>
    </p:extLst>
  </p:cSld>
  <p:clrMapOvr>
    <a:masterClrMapping/>
  </p:clrMapOvr>
  <p:extLst>
    <p:ext uri="{DCECCB84-F9BA-43D5-87BE-67443E8EF086}">
      <p15:sldGuideLst xmlns=""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2BFCD41F-BF1D-384F-680A-0B312130F2D3}"/>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grpSp>
        <p:nvGrpSpPr>
          <p:cNvPr id="6" name="Grupo 5">
            <a:extLst>
              <a:ext uri="{FF2B5EF4-FFF2-40B4-BE49-F238E27FC236}">
                <a16:creationId xmlns="" xmlns:a16="http://schemas.microsoft.com/office/drawing/2014/main" id="{9591ACFD-B26E-3403-21F2-BEBEF0F653E7}"/>
              </a:ext>
            </a:extLst>
          </p:cNvPr>
          <p:cNvGrpSpPr/>
          <p:nvPr userDrawn="1"/>
        </p:nvGrpSpPr>
        <p:grpSpPr>
          <a:xfrm>
            <a:off x="11976749" y="2480248"/>
            <a:ext cx="1083180" cy="1087147"/>
            <a:chOff x="2759075" y="2149476"/>
            <a:chExt cx="433388" cy="434975"/>
          </a:xfrm>
        </p:grpSpPr>
        <p:sp>
          <p:nvSpPr>
            <p:cNvPr id="10" name="Freeform 236">
              <a:extLst>
                <a:ext uri="{FF2B5EF4-FFF2-40B4-BE49-F238E27FC236}">
                  <a16:creationId xmlns="" xmlns:a16="http://schemas.microsoft.com/office/drawing/2014/main" id="{1335EDD7-F86C-6BA2-9037-AADFDF3FA4FF}"/>
                </a:ext>
              </a:extLst>
            </p:cNvPr>
            <p:cNvSpPr>
              <a:spLocks noEditPoints="1"/>
            </p:cNvSpPr>
            <p:nvPr/>
          </p:nvSpPr>
          <p:spPr bwMode="auto">
            <a:xfrm>
              <a:off x="2759075" y="2149476"/>
              <a:ext cx="433388" cy="434975"/>
            </a:xfrm>
            <a:custGeom>
              <a:avLst/>
              <a:gdLst>
                <a:gd name="T0" fmla="*/ 0 w 738"/>
                <a:gd name="T1" fmla="*/ 369 h 738"/>
                <a:gd name="T2" fmla="*/ 369 w 738"/>
                <a:gd name="T3" fmla="*/ 0 h 738"/>
                <a:gd name="T4" fmla="*/ 738 w 738"/>
                <a:gd name="T5" fmla="*/ 369 h 738"/>
                <a:gd name="T6" fmla="*/ 369 w 738"/>
                <a:gd name="T7" fmla="*/ 738 h 738"/>
                <a:gd name="T8" fmla="*/ 0 w 738"/>
                <a:gd name="T9" fmla="*/ 369 h 738"/>
                <a:gd name="T10" fmla="*/ 108 w 738"/>
                <a:gd name="T11" fmla="*/ 369 h 738"/>
                <a:gd name="T12" fmla="*/ 369 w 738"/>
                <a:gd name="T13" fmla="*/ 629 h 738"/>
                <a:gd name="T14" fmla="*/ 630 w 738"/>
                <a:gd name="T15" fmla="*/ 369 h 738"/>
                <a:gd name="T16" fmla="*/ 369 w 738"/>
                <a:gd name="T17" fmla="*/ 108 h 738"/>
                <a:gd name="T18" fmla="*/ 108 w 738"/>
                <a:gd name="T19" fmla="*/ 369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8" h="738">
                  <a:moveTo>
                    <a:pt x="0" y="369"/>
                  </a:moveTo>
                  <a:cubicBezTo>
                    <a:pt x="0" y="165"/>
                    <a:pt x="165" y="0"/>
                    <a:pt x="369" y="0"/>
                  </a:cubicBezTo>
                  <a:cubicBezTo>
                    <a:pt x="572" y="0"/>
                    <a:pt x="738" y="165"/>
                    <a:pt x="738" y="369"/>
                  </a:cubicBezTo>
                  <a:cubicBezTo>
                    <a:pt x="738" y="572"/>
                    <a:pt x="572" y="738"/>
                    <a:pt x="369" y="738"/>
                  </a:cubicBezTo>
                  <a:cubicBezTo>
                    <a:pt x="165" y="738"/>
                    <a:pt x="0" y="572"/>
                    <a:pt x="0" y="369"/>
                  </a:cubicBezTo>
                  <a:close/>
                  <a:moveTo>
                    <a:pt x="108" y="369"/>
                  </a:moveTo>
                  <a:cubicBezTo>
                    <a:pt x="108" y="513"/>
                    <a:pt x="225" y="629"/>
                    <a:pt x="369" y="629"/>
                  </a:cubicBezTo>
                  <a:cubicBezTo>
                    <a:pt x="513" y="629"/>
                    <a:pt x="630" y="513"/>
                    <a:pt x="630" y="369"/>
                  </a:cubicBezTo>
                  <a:cubicBezTo>
                    <a:pt x="630" y="224"/>
                    <a:pt x="513" y="108"/>
                    <a:pt x="369" y="108"/>
                  </a:cubicBezTo>
                  <a:cubicBezTo>
                    <a:pt x="225" y="108"/>
                    <a:pt x="108" y="224"/>
                    <a:pt x="108" y="369"/>
                  </a:cubicBezTo>
                  <a:close/>
                </a:path>
              </a:pathLst>
            </a:custGeom>
            <a:solidFill>
              <a:schemeClr val="accent2"/>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2" name="Freeform 230">
              <a:extLst>
                <a:ext uri="{FF2B5EF4-FFF2-40B4-BE49-F238E27FC236}">
                  <a16:creationId xmlns="" xmlns:a16="http://schemas.microsoft.com/office/drawing/2014/main" id="{7AB8AD97-3F99-0752-E9CF-5B14B821349A}"/>
                </a:ext>
              </a:extLst>
            </p:cNvPr>
            <p:cNvSpPr>
              <a:spLocks/>
            </p:cNvSpPr>
            <p:nvPr/>
          </p:nvSpPr>
          <p:spPr bwMode="auto">
            <a:xfrm>
              <a:off x="2936876" y="2328863"/>
              <a:ext cx="128588" cy="130175"/>
            </a:xfrm>
            <a:custGeom>
              <a:avLst/>
              <a:gdLst>
                <a:gd name="T0" fmla="*/ 173 w 220"/>
                <a:gd name="T1" fmla="*/ 35 h 221"/>
                <a:gd name="T2" fmla="*/ 185 w 220"/>
                <a:gd name="T3" fmla="*/ 174 h 221"/>
                <a:gd name="T4" fmla="*/ 46 w 220"/>
                <a:gd name="T5" fmla="*/ 185 h 221"/>
                <a:gd name="T6" fmla="*/ 35 w 220"/>
                <a:gd name="T7" fmla="*/ 47 h 221"/>
                <a:gd name="T8" fmla="*/ 173 w 220"/>
                <a:gd name="T9" fmla="*/ 35 h 221"/>
              </a:gdLst>
              <a:ahLst/>
              <a:cxnLst>
                <a:cxn ang="0">
                  <a:pos x="T0" y="T1"/>
                </a:cxn>
                <a:cxn ang="0">
                  <a:pos x="T2" y="T3"/>
                </a:cxn>
                <a:cxn ang="0">
                  <a:pos x="T4" y="T5"/>
                </a:cxn>
                <a:cxn ang="0">
                  <a:pos x="T6" y="T7"/>
                </a:cxn>
                <a:cxn ang="0">
                  <a:pos x="T8" y="T9"/>
                </a:cxn>
              </a:cxnLst>
              <a:rect l="0" t="0" r="r" b="b"/>
              <a:pathLst>
                <a:path w="220" h="221">
                  <a:moveTo>
                    <a:pt x="173" y="35"/>
                  </a:moveTo>
                  <a:cubicBezTo>
                    <a:pt x="215" y="71"/>
                    <a:pt x="220" y="133"/>
                    <a:pt x="185" y="174"/>
                  </a:cubicBezTo>
                  <a:cubicBezTo>
                    <a:pt x="150" y="216"/>
                    <a:pt x="87" y="221"/>
                    <a:pt x="46" y="185"/>
                  </a:cubicBezTo>
                  <a:cubicBezTo>
                    <a:pt x="5" y="150"/>
                    <a:pt x="0" y="88"/>
                    <a:pt x="35" y="47"/>
                  </a:cubicBezTo>
                  <a:cubicBezTo>
                    <a:pt x="70" y="5"/>
                    <a:pt x="132" y="0"/>
                    <a:pt x="173" y="35"/>
                  </a:cubicBezTo>
                  <a:close/>
                </a:path>
              </a:pathLst>
            </a:custGeom>
            <a:solidFill>
              <a:schemeClr val="accent1"/>
            </a:solidFill>
            <a:ln w="15875">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sp>
        <p:nvSpPr>
          <p:cNvPr id="13" name="Freeform 220">
            <a:extLst>
              <a:ext uri="{FF2B5EF4-FFF2-40B4-BE49-F238E27FC236}">
                <a16:creationId xmlns="" xmlns:a16="http://schemas.microsoft.com/office/drawing/2014/main" id="{5E5A2BD9-A255-23CC-0946-DC680109E106}"/>
              </a:ext>
            </a:extLst>
          </p:cNvPr>
          <p:cNvSpPr>
            <a:spLocks/>
          </p:cNvSpPr>
          <p:nvPr userDrawn="1"/>
        </p:nvSpPr>
        <p:spPr bwMode="auto">
          <a:xfrm rot="5400000">
            <a:off x="-339633" y="2270490"/>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7" name="Grupo 6">
            <a:extLst>
              <a:ext uri="{FF2B5EF4-FFF2-40B4-BE49-F238E27FC236}">
                <a16:creationId xmlns="" xmlns:a16="http://schemas.microsoft.com/office/drawing/2014/main" id="{521051C5-6BF1-7E58-5162-006104AE3AAE}"/>
              </a:ext>
            </a:extLst>
          </p:cNvPr>
          <p:cNvGrpSpPr/>
          <p:nvPr userDrawn="1"/>
        </p:nvGrpSpPr>
        <p:grpSpPr>
          <a:xfrm>
            <a:off x="399270" y="413438"/>
            <a:ext cx="11393461" cy="6031125"/>
            <a:chOff x="723900" y="552450"/>
            <a:chExt cx="7696200" cy="4038600"/>
          </a:xfrm>
        </p:grpSpPr>
        <p:sp>
          <p:nvSpPr>
            <p:cNvPr id="8" name="Rectángulo: esquinas redondeadas 7">
              <a:extLst>
                <a:ext uri="{FF2B5EF4-FFF2-40B4-BE49-F238E27FC236}">
                  <a16:creationId xmlns="" xmlns:a16="http://schemas.microsoft.com/office/drawing/2014/main" id="{1DB57403-D33D-7FD5-1272-4AFF15A40387}"/>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9" name="Conector recto 8">
              <a:extLst>
                <a:ext uri="{FF2B5EF4-FFF2-40B4-BE49-F238E27FC236}">
                  <a16:creationId xmlns="" xmlns:a16="http://schemas.microsoft.com/office/drawing/2014/main" id="{6026A10C-37CC-33E2-FF5F-8AFFA4EC64D8}"/>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Title 1">
            <a:extLst>
              <a:ext uri="{FF2B5EF4-FFF2-40B4-BE49-F238E27FC236}">
                <a16:creationId xmlns="" xmlns:a16="http://schemas.microsoft.com/office/drawing/2014/main" id="{9C38E3CB-3CD2-D956-330A-3C426A5CF2AA}"/>
              </a:ext>
            </a:extLst>
          </p:cNvPr>
          <p:cNvSpPr>
            <a:spLocks noGrp="1"/>
          </p:cNvSpPr>
          <p:nvPr>
            <p:ph type="title" hasCustomPrompt="1"/>
          </p:nvPr>
        </p:nvSpPr>
        <p:spPr>
          <a:xfrm>
            <a:off x="965200" y="786505"/>
            <a:ext cx="10261600" cy="489731"/>
          </a:xfrm>
        </p:spPr>
        <p:txBody>
          <a:bodyPr>
            <a:noAutofit/>
          </a:bodyPr>
          <a:lstStyle>
            <a:lvl1pPr algn="ctr">
              <a:defRPr sz="4000" b="1">
                <a:latin typeface="+mj-lt"/>
              </a:defRPr>
            </a:lvl1pPr>
          </a:lstStyle>
          <a:p>
            <a:r>
              <a:rPr lang="es-ES" dirty="0"/>
              <a:t>HAGA CLIC PARA MODIFICAR EL ESTILO DE TÍTULO DEL PATRÓN</a:t>
            </a:r>
            <a:endParaRPr lang="en-US" dirty="0"/>
          </a:p>
        </p:txBody>
      </p:sp>
    </p:spTree>
    <p:extLst>
      <p:ext uri="{BB962C8B-B14F-4D97-AF65-F5344CB8AC3E}">
        <p14:creationId xmlns:p14="http://schemas.microsoft.com/office/powerpoint/2010/main" val="3439398618"/>
      </p:ext>
    </p:extLst>
  </p:cSld>
  <p:clrMapOvr>
    <a:masterClrMapping/>
  </p:clrMapOvr>
  <p:extLst>
    <p:ext uri="{DCECCB84-F9BA-43D5-87BE-67443E8EF086}">
      <p15:sldGuideLst xmlns=""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column text">
    <p:bg>
      <p:bgPr>
        <a:solidFill>
          <a:schemeClr val="accent2"/>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417FAC7B-CC07-86DF-BBFF-56CF401844BF}"/>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23" name="Freeform 233">
            <a:extLst>
              <a:ext uri="{FF2B5EF4-FFF2-40B4-BE49-F238E27FC236}">
                <a16:creationId xmlns="" xmlns:a16="http://schemas.microsoft.com/office/drawing/2014/main" id="{A5533A0A-90B0-5788-574D-CBADABC4F14D}"/>
              </a:ext>
            </a:extLst>
          </p:cNvPr>
          <p:cNvSpPr>
            <a:spLocks/>
          </p:cNvSpPr>
          <p:nvPr userDrawn="1"/>
        </p:nvSpPr>
        <p:spPr bwMode="auto">
          <a:xfrm>
            <a:off x="11084473" y="553577"/>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4" name="Freeform 329">
            <a:extLst>
              <a:ext uri="{FF2B5EF4-FFF2-40B4-BE49-F238E27FC236}">
                <a16:creationId xmlns="" xmlns:a16="http://schemas.microsoft.com/office/drawing/2014/main" id="{A4927E1B-6DAD-9A91-222E-D0EF7770C880}"/>
              </a:ext>
            </a:extLst>
          </p:cNvPr>
          <p:cNvSpPr>
            <a:spLocks/>
          </p:cNvSpPr>
          <p:nvPr userDrawn="1"/>
        </p:nvSpPr>
        <p:spPr bwMode="auto">
          <a:xfrm>
            <a:off x="-448416" y="-110395"/>
            <a:ext cx="1526955" cy="1002064"/>
          </a:xfrm>
          <a:custGeom>
            <a:avLst/>
            <a:gdLst>
              <a:gd name="T0" fmla="*/ 187 w 691"/>
              <a:gd name="T1" fmla="*/ 48 h 453"/>
              <a:gd name="T2" fmla="*/ 332 w 691"/>
              <a:gd name="T3" fmla="*/ 8 h 453"/>
              <a:gd name="T4" fmla="*/ 689 w 691"/>
              <a:gd name="T5" fmla="*/ 335 h 453"/>
              <a:gd name="T6" fmla="*/ 603 w 691"/>
              <a:gd name="T7" fmla="*/ 428 h 453"/>
              <a:gd name="T8" fmla="*/ 509 w 691"/>
              <a:gd name="T9" fmla="*/ 343 h 453"/>
              <a:gd name="T10" fmla="*/ 340 w 691"/>
              <a:gd name="T11" fmla="*/ 188 h 453"/>
              <a:gd name="T12" fmla="*/ 228 w 691"/>
              <a:gd name="T13" fmla="*/ 240 h 453"/>
              <a:gd name="T14" fmla="*/ 185 w 691"/>
              <a:gd name="T15" fmla="*/ 357 h 453"/>
              <a:gd name="T16" fmla="*/ 99 w 691"/>
              <a:gd name="T17" fmla="*/ 451 h 453"/>
              <a:gd name="T18" fmla="*/ 6 w 691"/>
              <a:gd name="T19" fmla="*/ 365 h 453"/>
              <a:gd name="T20" fmla="*/ 187 w 691"/>
              <a:gd name="T21" fmla="*/ 4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1" h="453">
                <a:moveTo>
                  <a:pt x="187" y="48"/>
                </a:moveTo>
                <a:cubicBezTo>
                  <a:pt x="230" y="25"/>
                  <a:pt x="280" y="11"/>
                  <a:pt x="332" y="8"/>
                </a:cubicBezTo>
                <a:cubicBezTo>
                  <a:pt x="520" y="0"/>
                  <a:pt x="680" y="146"/>
                  <a:pt x="689" y="335"/>
                </a:cubicBezTo>
                <a:cubicBezTo>
                  <a:pt x="691" y="384"/>
                  <a:pt x="652" y="426"/>
                  <a:pt x="603" y="428"/>
                </a:cubicBezTo>
                <a:cubicBezTo>
                  <a:pt x="553" y="431"/>
                  <a:pt x="511" y="392"/>
                  <a:pt x="509" y="343"/>
                </a:cubicBezTo>
                <a:cubicBezTo>
                  <a:pt x="505" y="253"/>
                  <a:pt x="429" y="184"/>
                  <a:pt x="340" y="188"/>
                </a:cubicBezTo>
                <a:cubicBezTo>
                  <a:pt x="297" y="190"/>
                  <a:pt x="257" y="208"/>
                  <a:pt x="228" y="240"/>
                </a:cubicBezTo>
                <a:cubicBezTo>
                  <a:pt x="198" y="272"/>
                  <a:pt x="183" y="314"/>
                  <a:pt x="185" y="357"/>
                </a:cubicBezTo>
                <a:cubicBezTo>
                  <a:pt x="187" y="407"/>
                  <a:pt x="149" y="448"/>
                  <a:pt x="99" y="451"/>
                </a:cubicBezTo>
                <a:cubicBezTo>
                  <a:pt x="50" y="453"/>
                  <a:pt x="8" y="414"/>
                  <a:pt x="6" y="365"/>
                </a:cubicBezTo>
                <a:cubicBezTo>
                  <a:pt x="0" y="229"/>
                  <a:pt x="74" y="108"/>
                  <a:pt x="187" y="48"/>
                </a:cubicBez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18" name="Grupo 17">
            <a:extLst>
              <a:ext uri="{FF2B5EF4-FFF2-40B4-BE49-F238E27FC236}">
                <a16:creationId xmlns="" xmlns:a16="http://schemas.microsoft.com/office/drawing/2014/main" id="{2AED0AEE-C2DE-CBB3-8DA8-777F3558EDEB}"/>
              </a:ext>
            </a:extLst>
          </p:cNvPr>
          <p:cNvGrpSpPr/>
          <p:nvPr userDrawn="1"/>
        </p:nvGrpSpPr>
        <p:grpSpPr>
          <a:xfrm>
            <a:off x="399268" y="413438"/>
            <a:ext cx="11393461" cy="6031125"/>
            <a:chOff x="723900" y="552450"/>
            <a:chExt cx="7696200" cy="4038600"/>
          </a:xfrm>
        </p:grpSpPr>
        <p:sp>
          <p:nvSpPr>
            <p:cNvPr id="19" name="Rectángulo: esquinas redondeadas 18">
              <a:extLst>
                <a:ext uri="{FF2B5EF4-FFF2-40B4-BE49-F238E27FC236}">
                  <a16:creationId xmlns="" xmlns:a16="http://schemas.microsoft.com/office/drawing/2014/main" id="{64955722-9561-363B-B961-A501CE7426DA}"/>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20" name="Conector recto 19">
              <a:extLst>
                <a:ext uri="{FF2B5EF4-FFF2-40B4-BE49-F238E27FC236}">
                  <a16:creationId xmlns="" xmlns:a16="http://schemas.microsoft.com/office/drawing/2014/main" id="{3E542650-A203-5AC9-6A85-5D4D414D6B31}"/>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Content Placeholder 3">
            <a:extLst>
              <a:ext uri="{FF2B5EF4-FFF2-40B4-BE49-F238E27FC236}">
                <a16:creationId xmlns="" xmlns:a16="http://schemas.microsoft.com/office/drawing/2014/main" id="{2BF932CF-1609-2457-E2B6-8522FDD5DFB7}"/>
              </a:ext>
            </a:extLst>
          </p:cNvPr>
          <p:cNvSpPr>
            <a:spLocks noGrp="1"/>
          </p:cNvSpPr>
          <p:nvPr>
            <p:ph sz="half" idx="2" hasCustomPrompt="1"/>
          </p:nvPr>
        </p:nvSpPr>
        <p:spPr>
          <a:xfrm>
            <a:off x="1227967" y="2165673"/>
            <a:ext cx="5505939" cy="2931843"/>
          </a:xfrm>
        </p:spPr>
        <p:txBody>
          <a:bodyPr>
            <a:noAutofit/>
          </a:bodyPr>
          <a:lstStyle>
            <a:lvl1pPr marL="0" indent="0">
              <a:buNone/>
              <a:defRPr sz="2133"/>
            </a:lvl1pPr>
            <a:lvl2pPr>
              <a:defRPr sz="2133"/>
            </a:lvl2pPr>
            <a:lvl3pPr>
              <a:defRPr sz="2133"/>
            </a:lvl3pPr>
            <a:lvl4pPr>
              <a:defRPr sz="2133"/>
            </a:lvl4pPr>
            <a:lvl5pP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itle 1">
            <a:extLst>
              <a:ext uri="{FF2B5EF4-FFF2-40B4-BE49-F238E27FC236}">
                <a16:creationId xmlns="" xmlns:a16="http://schemas.microsoft.com/office/drawing/2014/main" id="{81674055-6D5B-F432-A13B-57B7BD9BE4A6}"/>
              </a:ext>
            </a:extLst>
          </p:cNvPr>
          <p:cNvSpPr>
            <a:spLocks noGrp="1"/>
          </p:cNvSpPr>
          <p:nvPr>
            <p:ph type="title" hasCustomPrompt="1"/>
          </p:nvPr>
        </p:nvSpPr>
        <p:spPr>
          <a:xfrm>
            <a:off x="965200" y="786505"/>
            <a:ext cx="10261600" cy="489731"/>
          </a:xfrm>
        </p:spPr>
        <p:txBody>
          <a:bodyPr>
            <a:noAutofit/>
          </a:bodyPr>
          <a:lstStyle>
            <a:lvl1pPr algn="ctr">
              <a:defRPr sz="4000" b="1">
                <a:latin typeface="+mj-lt"/>
              </a:defRPr>
            </a:lvl1pPr>
          </a:lstStyle>
          <a:p>
            <a:r>
              <a:rPr lang="es-ES" dirty="0"/>
              <a:t>HAGA CLIC PARA MODIFICAR EL ESTILO DE TÍTULO DEL PATRÓN</a:t>
            </a:r>
            <a:endParaRPr lang="en-US" dirty="0"/>
          </a:p>
        </p:txBody>
      </p:sp>
    </p:spTree>
    <p:extLst>
      <p:ext uri="{BB962C8B-B14F-4D97-AF65-F5344CB8AC3E}">
        <p14:creationId xmlns:p14="http://schemas.microsoft.com/office/powerpoint/2010/main" val="1415671030"/>
      </p:ext>
    </p:extLst>
  </p:cSld>
  <p:clrMapOvr>
    <a:masterClrMapping/>
  </p:clrMapOvr>
  <p:extLst>
    <p:ext uri="{DCECCB84-F9BA-43D5-87BE-67443E8EF086}">
      <p15:sldGuideLst xmlns=""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 point">
    <p:bg>
      <p:bgPr>
        <a:solidFill>
          <a:schemeClr val="accent2"/>
        </a:solidFill>
        <a:effectLst/>
      </p:bgPr>
    </p:bg>
    <p:spTree>
      <p:nvGrpSpPr>
        <p:cNvPr id="1" name=""/>
        <p:cNvGrpSpPr/>
        <p:nvPr/>
      </p:nvGrpSpPr>
      <p:grpSpPr>
        <a:xfrm>
          <a:off x="0" y="0"/>
          <a:ext cx="0" cy="0"/>
          <a:chOff x="0" y="0"/>
          <a:chExt cx="0" cy="0"/>
        </a:xfrm>
      </p:grpSpPr>
      <p:pic>
        <p:nvPicPr>
          <p:cNvPr id="8" name="Imagen 7">
            <a:extLst>
              <a:ext uri="{FF2B5EF4-FFF2-40B4-BE49-F238E27FC236}">
                <a16:creationId xmlns="" xmlns:a16="http://schemas.microsoft.com/office/drawing/2014/main" id="{E05EF661-8672-7823-0C66-6941C18F9287}"/>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grpSp>
        <p:nvGrpSpPr>
          <p:cNvPr id="3" name="Grupo 2">
            <a:extLst>
              <a:ext uri="{FF2B5EF4-FFF2-40B4-BE49-F238E27FC236}">
                <a16:creationId xmlns="" xmlns:a16="http://schemas.microsoft.com/office/drawing/2014/main" id="{52B71456-9946-FD31-62AF-3DF51B945228}"/>
              </a:ext>
            </a:extLst>
          </p:cNvPr>
          <p:cNvGrpSpPr/>
          <p:nvPr userDrawn="1"/>
        </p:nvGrpSpPr>
        <p:grpSpPr>
          <a:xfrm>
            <a:off x="399268" y="413438"/>
            <a:ext cx="11393461" cy="6031125"/>
            <a:chOff x="723900" y="552450"/>
            <a:chExt cx="7696200" cy="4038600"/>
          </a:xfrm>
        </p:grpSpPr>
        <p:sp>
          <p:nvSpPr>
            <p:cNvPr id="4" name="Rectángulo: esquinas redondeadas 3">
              <a:extLst>
                <a:ext uri="{FF2B5EF4-FFF2-40B4-BE49-F238E27FC236}">
                  <a16:creationId xmlns="" xmlns:a16="http://schemas.microsoft.com/office/drawing/2014/main" id="{4990EF35-6CE1-790D-E1B0-7BFAE1AF15DC}"/>
                </a:ext>
              </a:extLst>
            </p:cNvPr>
            <p:cNvSpPr/>
            <p:nvPr/>
          </p:nvSpPr>
          <p:spPr>
            <a:xfrm>
              <a:off x="723900" y="552450"/>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5" name="Conector recto 4">
              <a:extLst>
                <a:ext uri="{FF2B5EF4-FFF2-40B4-BE49-F238E27FC236}">
                  <a16:creationId xmlns="" xmlns:a16="http://schemas.microsoft.com/office/drawing/2014/main" id="{FFBA44A1-F3DE-23C9-5423-0BDC27D84206}"/>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Title 1">
            <a:extLst>
              <a:ext uri="{FF2B5EF4-FFF2-40B4-BE49-F238E27FC236}">
                <a16:creationId xmlns="" xmlns:a16="http://schemas.microsoft.com/office/drawing/2014/main" id="{D809043F-2CB1-4697-ADC0-1A4B5CEE02B4}"/>
              </a:ext>
            </a:extLst>
          </p:cNvPr>
          <p:cNvSpPr>
            <a:spLocks noGrp="1"/>
          </p:cNvSpPr>
          <p:nvPr>
            <p:ph type="title"/>
          </p:nvPr>
        </p:nvSpPr>
        <p:spPr>
          <a:xfrm>
            <a:off x="838200" y="1657681"/>
            <a:ext cx="10515600" cy="3542641"/>
          </a:xfrm>
        </p:spPr>
        <p:txBody>
          <a:bodyPr/>
          <a:lstStyle>
            <a:lvl1pPr algn="ctr">
              <a:defRPr b="1"/>
            </a:lvl1pPr>
          </a:lstStyle>
          <a:p>
            <a:r>
              <a:rPr lang="en-US"/>
              <a:t>Click to edit Master title style</a:t>
            </a:r>
          </a:p>
        </p:txBody>
      </p:sp>
    </p:spTree>
    <p:extLst>
      <p:ext uri="{BB962C8B-B14F-4D97-AF65-F5344CB8AC3E}">
        <p14:creationId xmlns:p14="http://schemas.microsoft.com/office/powerpoint/2010/main" val="1740208934"/>
      </p:ext>
    </p:extLst>
  </p:cSld>
  <p:clrMapOvr>
    <a:masterClrMapping/>
  </p:clrMapOvr>
  <p:extLst>
    <p:ext uri="{DCECCB84-F9BA-43D5-87BE-67443E8EF086}">
      <p15:sldGuideLst xmlns=""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and description">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E843DFDB-774C-A2D7-3AB6-CE2EDA45C3F2}"/>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6" name="Rectángulo: esquinas redondeadas 5">
            <a:extLst>
              <a:ext uri="{FF2B5EF4-FFF2-40B4-BE49-F238E27FC236}">
                <a16:creationId xmlns="" xmlns:a16="http://schemas.microsoft.com/office/drawing/2014/main" id="{1089E59D-B444-99E3-EDFC-23595B53E84F}"/>
              </a:ext>
            </a:extLst>
          </p:cNvPr>
          <p:cNvSpPr/>
          <p:nvPr userDrawn="1"/>
        </p:nvSpPr>
        <p:spPr>
          <a:xfrm>
            <a:off x="537040" y="544745"/>
            <a:ext cx="11374961" cy="6032077"/>
          </a:xfrm>
          <a:prstGeom prst="roundRect">
            <a:avLst>
              <a:gd name="adj" fmla="val 6817"/>
            </a:avLst>
          </a:prstGeom>
          <a:solidFill>
            <a:schemeClr val="accent3"/>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7" name="Grupo 6">
            <a:extLst>
              <a:ext uri="{FF2B5EF4-FFF2-40B4-BE49-F238E27FC236}">
                <a16:creationId xmlns="" xmlns:a16="http://schemas.microsoft.com/office/drawing/2014/main" id="{79C80A07-ED75-B654-F721-42D9196C5F8E}"/>
              </a:ext>
            </a:extLst>
          </p:cNvPr>
          <p:cNvGrpSpPr/>
          <p:nvPr userDrawn="1"/>
        </p:nvGrpSpPr>
        <p:grpSpPr>
          <a:xfrm>
            <a:off x="410493" y="274547"/>
            <a:ext cx="11398569" cy="6031125"/>
            <a:chOff x="711402" y="543517"/>
            <a:chExt cx="7699650" cy="4038600"/>
          </a:xfrm>
        </p:grpSpPr>
        <p:sp>
          <p:nvSpPr>
            <p:cNvPr id="8" name="Rectángulo: esquinas redondeadas 7">
              <a:extLst>
                <a:ext uri="{FF2B5EF4-FFF2-40B4-BE49-F238E27FC236}">
                  <a16:creationId xmlns="" xmlns:a16="http://schemas.microsoft.com/office/drawing/2014/main" id="{ED034BAD-1D8A-83DA-3040-B5DB887D62B0}"/>
                </a:ext>
              </a:extLst>
            </p:cNvPr>
            <p:cNvSpPr/>
            <p:nvPr/>
          </p:nvSpPr>
          <p:spPr>
            <a:xfrm>
              <a:off x="711402" y="543517"/>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9" name="Conector recto 8">
              <a:extLst>
                <a:ext uri="{FF2B5EF4-FFF2-40B4-BE49-F238E27FC236}">
                  <a16:creationId xmlns="" xmlns:a16="http://schemas.microsoft.com/office/drawing/2014/main" id="{208A3600-0508-BCD1-A123-8282D444E898}"/>
                </a:ext>
              </a:extLst>
            </p:cNvPr>
            <p:cNvCxnSpPr/>
            <p:nvPr/>
          </p:nvCxnSpPr>
          <p:spPr>
            <a:xfrm>
              <a:off x="714852"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Freeform 235">
            <a:extLst>
              <a:ext uri="{FF2B5EF4-FFF2-40B4-BE49-F238E27FC236}">
                <a16:creationId xmlns="" xmlns:a16="http://schemas.microsoft.com/office/drawing/2014/main" id="{93D5381F-FD8E-ED7A-532C-302521DA9567}"/>
              </a:ext>
            </a:extLst>
          </p:cNvPr>
          <p:cNvSpPr>
            <a:spLocks/>
          </p:cNvSpPr>
          <p:nvPr userDrawn="1"/>
        </p:nvSpPr>
        <p:spPr bwMode="auto">
          <a:xfrm>
            <a:off x="7941249" y="-74529"/>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Text Placeholder 3">
            <a:extLst>
              <a:ext uri="{FF2B5EF4-FFF2-40B4-BE49-F238E27FC236}">
                <a16:creationId xmlns="" xmlns:a16="http://schemas.microsoft.com/office/drawing/2014/main" id="{286EE4EA-42B6-30A6-F2B6-D67D49CB9ED5}"/>
              </a:ext>
            </a:extLst>
          </p:cNvPr>
          <p:cNvSpPr>
            <a:spLocks noGrp="1"/>
          </p:cNvSpPr>
          <p:nvPr>
            <p:ph type="body" sz="half" idx="2"/>
          </p:nvPr>
        </p:nvSpPr>
        <p:spPr>
          <a:xfrm>
            <a:off x="1218120" y="3428897"/>
            <a:ext cx="6143261" cy="2128623"/>
          </a:xfrm>
        </p:spPr>
        <p:txBody>
          <a:bodyPr>
            <a:normAutofit/>
          </a:bodyPr>
          <a:lstStyle>
            <a:lvl1pPr marL="0" indent="0">
              <a:buNone/>
              <a:defRPr sz="1867"/>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dirty="0"/>
              <a:t>Haga clic para modificar los estilos de texto del patrón</a:t>
            </a:r>
          </a:p>
        </p:txBody>
      </p:sp>
      <p:sp>
        <p:nvSpPr>
          <p:cNvPr id="3" name="Text Placeholder 2">
            <a:extLst>
              <a:ext uri="{FF2B5EF4-FFF2-40B4-BE49-F238E27FC236}">
                <a16:creationId xmlns="" xmlns:a16="http://schemas.microsoft.com/office/drawing/2014/main" id="{F82B7D23-E1BB-CBC3-D14A-004A1D698E87}"/>
              </a:ext>
            </a:extLst>
          </p:cNvPr>
          <p:cNvSpPr>
            <a:spLocks noGrp="1"/>
          </p:cNvSpPr>
          <p:nvPr>
            <p:ph type="body" idx="14" hasCustomPrompt="1"/>
          </p:nvPr>
        </p:nvSpPr>
        <p:spPr>
          <a:xfrm>
            <a:off x="1218120" y="2564707"/>
            <a:ext cx="6143261" cy="964472"/>
          </a:xfrm>
        </p:spPr>
        <p:txBody>
          <a:bodyPr anchor="ctr">
            <a:noAutofit/>
          </a:bodyPr>
          <a:lstStyle>
            <a:lvl1pPr marL="0" indent="0" algn="l">
              <a:buNone/>
              <a:defRPr sz="5333"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094132823"/>
      </p:ext>
    </p:extLst>
  </p:cSld>
  <p:clrMapOvr>
    <a:masterClrMapping/>
  </p:clrMapOvr>
  <p:extLst>
    <p:ext uri="{DCECCB84-F9BA-43D5-87BE-67443E8EF086}">
      <p15:sldGuideLst xmlns=""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g number">
    <p:bg>
      <p:bgPr>
        <a:solidFill>
          <a:schemeClr val="accent2"/>
        </a:solid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 xmlns:a16="http://schemas.microsoft.com/office/drawing/2014/main" id="{F7B24DCD-5409-16A2-A4E6-D8C388FD8959}"/>
              </a:ext>
            </a:extLst>
          </p:cNvPr>
          <p:cNvPicPr>
            <a:picLocks noChangeAspect="1"/>
          </p:cNvPicPr>
          <p:nvPr userDrawn="1"/>
        </p:nvPicPr>
        <p:blipFill>
          <a:blip r:embed="rId2" cstate="print">
            <a:alphaModFix amt="56000"/>
            <a:extLst>
              <a:ext uri="{28A0092B-C50C-407E-A947-70E740481C1C}">
                <a14:useLocalDpi xmlns:a14="http://schemas.microsoft.com/office/drawing/2010/main" val="0"/>
              </a:ext>
            </a:extLst>
          </a:blip>
          <a:stretch>
            <a:fillRect/>
          </a:stretch>
        </p:blipFill>
        <p:spPr>
          <a:xfrm>
            <a:off x="-27551" y="-34441"/>
            <a:ext cx="12274656" cy="6943241"/>
          </a:xfrm>
          <a:prstGeom prst="rect">
            <a:avLst/>
          </a:prstGeom>
          <a:effectLst>
            <a:outerShdw dist="50800" sx="1000" sy="1000" algn="ctr" rotWithShape="0">
              <a:srgbClr val="000000"/>
            </a:outerShdw>
          </a:effectLst>
        </p:spPr>
      </p:pic>
      <p:sp>
        <p:nvSpPr>
          <p:cNvPr id="8" name="Rectángulo: esquinas redondeadas 7">
            <a:extLst>
              <a:ext uri="{FF2B5EF4-FFF2-40B4-BE49-F238E27FC236}">
                <a16:creationId xmlns="" xmlns:a16="http://schemas.microsoft.com/office/drawing/2014/main" id="{B234BF4F-518E-DE95-2968-3DF13040CC65}"/>
              </a:ext>
            </a:extLst>
          </p:cNvPr>
          <p:cNvSpPr/>
          <p:nvPr userDrawn="1"/>
        </p:nvSpPr>
        <p:spPr>
          <a:xfrm>
            <a:off x="674800" y="689393"/>
            <a:ext cx="11374961" cy="6032077"/>
          </a:xfrm>
          <a:prstGeom prst="roundRect">
            <a:avLst>
              <a:gd name="adj" fmla="val 6817"/>
            </a:avLst>
          </a:prstGeom>
          <a:solidFill>
            <a:schemeClr val="bg2"/>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0" name="Rectángulo: esquinas redondeadas 9">
            <a:extLst>
              <a:ext uri="{FF2B5EF4-FFF2-40B4-BE49-F238E27FC236}">
                <a16:creationId xmlns="" xmlns:a16="http://schemas.microsoft.com/office/drawing/2014/main" id="{803CD078-C076-E827-6A6D-D2594115BA8F}"/>
              </a:ext>
            </a:extLst>
          </p:cNvPr>
          <p:cNvSpPr/>
          <p:nvPr userDrawn="1"/>
        </p:nvSpPr>
        <p:spPr>
          <a:xfrm>
            <a:off x="537040" y="544745"/>
            <a:ext cx="11374961" cy="6032077"/>
          </a:xfrm>
          <a:prstGeom prst="roundRect">
            <a:avLst>
              <a:gd name="adj" fmla="val 6817"/>
            </a:avLst>
          </a:prstGeom>
          <a:solidFill>
            <a:schemeClr val="accent3"/>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sp>
        <p:nvSpPr>
          <p:cNvPr id="11" name="Rectángulo: esquinas redondeadas 10">
            <a:extLst>
              <a:ext uri="{FF2B5EF4-FFF2-40B4-BE49-F238E27FC236}">
                <a16:creationId xmlns="" xmlns:a16="http://schemas.microsoft.com/office/drawing/2014/main" id="{16755367-36C7-6F00-3FF6-DF65964F3ED8}"/>
              </a:ext>
            </a:extLst>
          </p:cNvPr>
          <p:cNvSpPr/>
          <p:nvPr userDrawn="1"/>
        </p:nvSpPr>
        <p:spPr>
          <a:xfrm>
            <a:off x="399269" y="413437"/>
            <a:ext cx="11374961" cy="6032077"/>
          </a:xfrm>
          <a:prstGeom prst="roundRect">
            <a:avLst>
              <a:gd name="adj" fmla="val 6817"/>
            </a:avLst>
          </a:prstGeom>
          <a:solidFill>
            <a:schemeClr val="accent4"/>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grpSp>
        <p:nvGrpSpPr>
          <p:cNvPr id="3" name="Grupo 2">
            <a:extLst>
              <a:ext uri="{FF2B5EF4-FFF2-40B4-BE49-F238E27FC236}">
                <a16:creationId xmlns="" xmlns:a16="http://schemas.microsoft.com/office/drawing/2014/main" id="{37330A5E-7602-E01D-5B6B-DB5B219E47F7}"/>
              </a:ext>
            </a:extLst>
          </p:cNvPr>
          <p:cNvGrpSpPr/>
          <p:nvPr userDrawn="1"/>
        </p:nvGrpSpPr>
        <p:grpSpPr>
          <a:xfrm>
            <a:off x="380769" y="400098"/>
            <a:ext cx="11411964" cy="6031125"/>
            <a:chOff x="711402" y="543517"/>
            <a:chExt cx="7708698" cy="4038600"/>
          </a:xfrm>
        </p:grpSpPr>
        <p:sp>
          <p:nvSpPr>
            <p:cNvPr id="4" name="Rectángulo: esquinas redondeadas 3">
              <a:extLst>
                <a:ext uri="{FF2B5EF4-FFF2-40B4-BE49-F238E27FC236}">
                  <a16:creationId xmlns="" xmlns:a16="http://schemas.microsoft.com/office/drawing/2014/main" id="{BAB2852E-7A04-1EFA-54B0-7B7B8C9474C6}"/>
                </a:ext>
              </a:extLst>
            </p:cNvPr>
            <p:cNvSpPr/>
            <p:nvPr/>
          </p:nvSpPr>
          <p:spPr>
            <a:xfrm>
              <a:off x="711402" y="543517"/>
              <a:ext cx="7696200" cy="4038600"/>
            </a:xfrm>
            <a:prstGeom prst="roundRect">
              <a:avLst>
                <a:gd name="adj" fmla="val 6817"/>
              </a:avLst>
            </a:prstGeom>
            <a:solidFill>
              <a:schemeClr val="accent5"/>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white"/>
                </a:solidFill>
                <a:effectLst/>
                <a:uLnTx/>
                <a:uFillTx/>
                <a:latin typeface="Source Sans Pro"/>
                <a:ea typeface="+mn-ea"/>
                <a:cs typeface="+mn-cs"/>
              </a:endParaRPr>
            </a:p>
          </p:txBody>
        </p:sp>
        <p:cxnSp>
          <p:nvCxnSpPr>
            <p:cNvPr id="5" name="Conector recto 4">
              <a:extLst>
                <a:ext uri="{FF2B5EF4-FFF2-40B4-BE49-F238E27FC236}">
                  <a16:creationId xmlns="" xmlns:a16="http://schemas.microsoft.com/office/drawing/2014/main" id="{3C04943C-3234-0DB8-6856-4FEE6ACD23D9}"/>
                </a:ext>
              </a:extLst>
            </p:cNvPr>
            <p:cNvCxnSpPr/>
            <p:nvPr/>
          </p:nvCxnSpPr>
          <p:spPr>
            <a:xfrm>
              <a:off x="723900" y="1080005"/>
              <a:ext cx="7696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Title 1">
            <a:extLst>
              <a:ext uri="{FF2B5EF4-FFF2-40B4-BE49-F238E27FC236}">
                <a16:creationId xmlns="" xmlns:a16="http://schemas.microsoft.com/office/drawing/2014/main" id="{A138118C-7525-42C5-83E9-649111189F8A}"/>
              </a:ext>
            </a:extLst>
          </p:cNvPr>
          <p:cNvSpPr>
            <a:spLocks noGrp="1"/>
          </p:cNvSpPr>
          <p:nvPr>
            <p:ph type="title" hasCustomPrompt="1"/>
          </p:nvPr>
        </p:nvSpPr>
        <p:spPr>
          <a:xfrm>
            <a:off x="2145656" y="2621283"/>
            <a:ext cx="7900689" cy="1760340"/>
          </a:xfrm>
        </p:spPr>
        <p:txBody>
          <a:bodyPr anchor="ctr">
            <a:noAutofit/>
          </a:bodyPr>
          <a:lstStyle>
            <a:lvl1pPr algn="ctr">
              <a:defRPr sz="13333" b="1">
                <a:solidFill>
                  <a:schemeClr val="tx1"/>
                </a:solidFill>
                <a:latin typeface="+mj-lt"/>
              </a:defRPr>
            </a:lvl1pPr>
          </a:lstStyle>
          <a:p>
            <a:r>
              <a:rPr lang="en-US" dirty="0"/>
              <a:t>Click to edit Master title style</a:t>
            </a:r>
          </a:p>
        </p:txBody>
      </p:sp>
      <p:sp>
        <p:nvSpPr>
          <p:cNvPr id="9" name="Text Placeholder 2">
            <a:extLst>
              <a:ext uri="{FF2B5EF4-FFF2-40B4-BE49-F238E27FC236}">
                <a16:creationId xmlns="" xmlns:a16="http://schemas.microsoft.com/office/drawing/2014/main" id="{7B2A1BE7-6AE5-51FA-0C68-CE4773835CCF}"/>
              </a:ext>
            </a:extLst>
          </p:cNvPr>
          <p:cNvSpPr>
            <a:spLocks noGrp="1"/>
          </p:cNvSpPr>
          <p:nvPr>
            <p:ph type="body" idx="1" hasCustomPrompt="1"/>
          </p:nvPr>
        </p:nvSpPr>
        <p:spPr>
          <a:xfrm>
            <a:off x="2630528" y="4026027"/>
            <a:ext cx="6930941" cy="725205"/>
          </a:xfrm>
        </p:spPr>
        <p:txBody>
          <a:bodyPr>
            <a:noAutofit/>
          </a:bodyPr>
          <a:lstStyle>
            <a:lvl1pPr marL="0" indent="0" algn="ctr">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dirty="0"/>
              <a:t>Click to edit Master text styles</a:t>
            </a:r>
          </a:p>
        </p:txBody>
      </p:sp>
      <p:sp>
        <p:nvSpPr>
          <p:cNvPr id="2" name="Freeform 235">
            <a:extLst>
              <a:ext uri="{FF2B5EF4-FFF2-40B4-BE49-F238E27FC236}">
                <a16:creationId xmlns="" xmlns:a16="http://schemas.microsoft.com/office/drawing/2014/main" id="{41961478-F470-85E5-D647-A09BE58F9F43}"/>
              </a:ext>
            </a:extLst>
          </p:cNvPr>
          <p:cNvSpPr>
            <a:spLocks/>
          </p:cNvSpPr>
          <p:nvPr userDrawn="1"/>
        </p:nvSpPr>
        <p:spPr bwMode="auto">
          <a:xfrm>
            <a:off x="7941249" y="-74529"/>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1676734365"/>
      </p:ext>
    </p:extLst>
  </p:cSld>
  <p:clrMapOvr>
    <a:masterClrMapping/>
  </p:clrMapOvr>
  <p:extLst>
    <p:ext uri="{DCECCB84-F9BA-43D5-87BE-67443E8EF086}">
      <p15:sldGuideLst xmlns=""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TextBox 5"/>
          <p:cNvSpPr txBox="1"/>
          <p:nvPr userDrawn="1"/>
        </p:nvSpPr>
        <p:spPr>
          <a:xfrm>
            <a:off x="7442785" y="5679497"/>
            <a:ext cx="3640145" cy="461665"/>
          </a:xfrm>
          <a:prstGeom prst="rect">
            <a:avLst/>
          </a:prstGeom>
          <a:noFill/>
        </p:spPr>
        <p:txBody>
          <a:bodyPr wrap="square" rtlCol="0">
            <a:spAutoFit/>
          </a:bodyPr>
          <a:lstStyle/>
          <a:p>
            <a:r>
              <a:rPr lang="en-US" sz="2400" u="sng" dirty="0" err="1">
                <a:solidFill>
                  <a:srgbClr val="00B050"/>
                </a:solidFill>
                <a:latin typeface="Times New Roman" pitchFamily="18" charset="0"/>
                <a:cs typeface="Times New Roman" pitchFamily="18" charset="0"/>
              </a:rPr>
              <a:t>Thực</a:t>
            </a:r>
            <a:r>
              <a:rPr lang="en-US" sz="2400" u="sng" dirty="0">
                <a:solidFill>
                  <a:srgbClr val="00B050"/>
                </a:solidFill>
                <a:latin typeface="Times New Roman" pitchFamily="18" charset="0"/>
                <a:cs typeface="Times New Roman" pitchFamily="18" charset="0"/>
              </a:rPr>
              <a:t> </a:t>
            </a:r>
            <a:r>
              <a:rPr lang="en-US" sz="2400" u="sng" dirty="0" err="1">
                <a:solidFill>
                  <a:srgbClr val="00B050"/>
                </a:solidFill>
                <a:latin typeface="Times New Roman" pitchFamily="18" charset="0"/>
                <a:cs typeface="Times New Roman" pitchFamily="18" charset="0"/>
              </a:rPr>
              <a:t>hiện</a:t>
            </a:r>
            <a:r>
              <a:rPr lang="en-US" sz="2400" dirty="0">
                <a:solidFill>
                  <a:srgbClr val="00B050"/>
                </a:solidFill>
                <a:latin typeface="Times New Roman" pitchFamily="18" charset="0"/>
                <a:cs typeface="Times New Roman" pitchFamily="18" charset="0"/>
              </a:rPr>
              <a:t>: </a:t>
            </a:r>
            <a:r>
              <a:rPr lang="en-US" sz="2400" dirty="0" err="1">
                <a:solidFill>
                  <a:srgbClr val="00B050"/>
                </a:solidFill>
                <a:latin typeface="Times New Roman" pitchFamily="18" charset="0"/>
                <a:cs typeface="Times New Roman" pitchFamily="18" charset="0"/>
              </a:rPr>
              <a:t>Phạm</a:t>
            </a:r>
            <a:r>
              <a:rPr lang="en-US" sz="2400" dirty="0">
                <a:solidFill>
                  <a:srgbClr val="00B050"/>
                </a:solidFill>
                <a:latin typeface="Times New Roman" pitchFamily="18" charset="0"/>
                <a:cs typeface="Times New Roman" pitchFamily="18" charset="0"/>
              </a:rPr>
              <a:t> </a:t>
            </a:r>
            <a:r>
              <a:rPr lang="en-US" sz="2400" dirty="0" err="1">
                <a:solidFill>
                  <a:srgbClr val="00B050"/>
                </a:solidFill>
                <a:latin typeface="Times New Roman" pitchFamily="18" charset="0"/>
                <a:cs typeface="Times New Roman" pitchFamily="18" charset="0"/>
              </a:rPr>
              <a:t>Gia</a:t>
            </a:r>
            <a:r>
              <a:rPr lang="en-US" sz="2400" dirty="0">
                <a:solidFill>
                  <a:srgbClr val="00B050"/>
                </a:solidFill>
                <a:latin typeface="Times New Roman" pitchFamily="18" charset="0"/>
                <a:cs typeface="Times New Roman" pitchFamily="18" charset="0"/>
              </a:rPr>
              <a:t> </a:t>
            </a:r>
            <a:r>
              <a:rPr lang="en-US" sz="2400" dirty="0" err="1">
                <a:solidFill>
                  <a:srgbClr val="00B050"/>
                </a:solidFill>
                <a:latin typeface="Times New Roman" pitchFamily="18" charset="0"/>
                <a:cs typeface="Times New Roman" pitchFamily="18" charset="0"/>
              </a:rPr>
              <a:t>Nghi</a:t>
            </a:r>
            <a:endParaRPr lang="en-US" sz="2400" dirty="0">
              <a:solidFill>
                <a:srgbClr val="00B050"/>
              </a:solidFill>
              <a:latin typeface="Times New Roman" pitchFamily="18" charset="0"/>
              <a:cs typeface="Times New Roman" pitchFamily="18" charset="0"/>
            </a:endParaRPr>
          </a:p>
        </p:txBody>
      </p:sp>
      <p:pic>
        <p:nvPicPr>
          <p:cNvPr id="7" name="Picture 6">
            <a:extLst>
              <a:ext uri="{FF2B5EF4-FFF2-40B4-BE49-F238E27FC236}">
                <a16:creationId xmlns="" xmlns:a16="http://schemas.microsoft.com/office/drawing/2014/main" id="{5485364D-AC64-3100-087F-32E123788688}"/>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803203" y="-102648"/>
            <a:ext cx="1803203" cy="1777294"/>
          </a:xfrm>
          <a:prstGeom prst="rect">
            <a:avLst/>
          </a:prstGeom>
        </p:spPr>
      </p:pic>
    </p:spTree>
    <p:extLst>
      <p:ext uri="{BB962C8B-B14F-4D97-AF65-F5344CB8AC3E}">
        <p14:creationId xmlns:p14="http://schemas.microsoft.com/office/powerpoint/2010/main" val="3345895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2F8DF80-5E69-48EB-9390-9178CF9CB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547227BE-2C9B-4023-BE30-A43BBAE7BFAB}"/>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4BF15CF-DDEC-40BF-B48D-B7B57876A045}"/>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570635D2-1FD4-42FB-A3A0-B9DFEF7C7F90}" type="datetimeFigureOut">
              <a:rPr lang="en-US" smtClean="0">
                <a:solidFill>
                  <a:prstClr val="black">
                    <a:tint val="75000"/>
                  </a:prstClr>
                </a:solidFill>
              </a:rPr>
              <a:pPr defTabSz="914377"/>
              <a:t>2/20/2023</a:t>
            </a:fld>
            <a:endParaRPr lang="en-US">
              <a:solidFill>
                <a:prstClr val="black">
                  <a:tint val="75000"/>
                </a:prstClr>
              </a:solidFill>
            </a:endParaRPr>
          </a:p>
        </p:txBody>
      </p:sp>
      <p:sp>
        <p:nvSpPr>
          <p:cNvPr id="5" name="Footer Placeholder 4">
            <a:extLst>
              <a:ext uri="{FF2B5EF4-FFF2-40B4-BE49-F238E27FC236}">
                <a16:creationId xmlns="" xmlns:a16="http://schemas.microsoft.com/office/drawing/2014/main" id="{6166434F-C472-42AA-B7F9-778250EE2F4C}"/>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endParaRPr>
          </a:p>
        </p:txBody>
      </p:sp>
      <p:sp>
        <p:nvSpPr>
          <p:cNvPr id="6" name="Slide Number Placeholder 5">
            <a:extLst>
              <a:ext uri="{FF2B5EF4-FFF2-40B4-BE49-F238E27FC236}">
                <a16:creationId xmlns="" xmlns:a16="http://schemas.microsoft.com/office/drawing/2014/main" id="{2D06E6B8-E79C-41EA-A055-7A235E741882}"/>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CC8A4EFB-0D95-4D66-8DB7-7B35D2AA263F}" type="slidenum">
              <a:rPr lang="en-US" smtClean="0">
                <a:solidFill>
                  <a:prstClr val="black">
                    <a:tint val="75000"/>
                  </a:prstClr>
                </a:solidFill>
              </a:rPr>
              <a:pPr defTabSz="914377"/>
              <a:t>‹#›</a:t>
            </a:fld>
            <a:endParaRPr lang="en-US">
              <a:solidFill>
                <a:prstClr val="black">
                  <a:tint val="75000"/>
                </a:prstClr>
              </a:solidFill>
            </a:endParaRPr>
          </a:p>
        </p:txBody>
      </p:sp>
      <p:pic>
        <p:nvPicPr>
          <p:cNvPr id="9" name="Picture 8"/>
          <p:cNvPicPr>
            <a:picLocks noChangeAspect="1"/>
          </p:cNvPicPr>
          <p:nvPr userDrawn="1"/>
        </p:nvPicPr>
        <p:blipFill>
          <a:blip r:embed="rId13">
            <a:extLst>
              <a:ext uri="{BEBA8EAE-BF5A-486C-A8C5-ECC9F3942E4B}">
                <a14:imgProps xmlns:a14="http://schemas.microsoft.com/office/drawing/2010/main">
                  <a14:imgLayer r:embed="rId14">
                    <a14:imgEffect>
                      <a14:saturation sat="400000"/>
                    </a14:imgEffect>
                  </a14:imgLayer>
                </a14:imgProps>
              </a:ext>
              <a:ext uri="{28A0092B-C50C-407E-A947-70E740481C1C}">
                <a14:useLocalDpi xmlns:a14="http://schemas.microsoft.com/office/drawing/2010/main" val="0"/>
              </a:ext>
            </a:extLst>
          </a:blip>
          <a:stretch>
            <a:fillRect/>
          </a:stretch>
        </p:blipFill>
        <p:spPr>
          <a:xfrm>
            <a:off x="-1810759" y="-313662"/>
            <a:ext cx="1919177" cy="1919177"/>
          </a:xfrm>
          <a:prstGeom prst="rect">
            <a:avLst/>
          </a:prstGeom>
        </p:spPr>
      </p:pic>
    </p:spTree>
    <p:extLst>
      <p:ext uri="{BB962C8B-B14F-4D97-AF65-F5344CB8AC3E}">
        <p14:creationId xmlns:p14="http://schemas.microsoft.com/office/powerpoint/2010/main" val="220683915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9.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29.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gif"/><Relationship Id="rId1" Type="http://schemas.openxmlformats.org/officeDocument/2006/relationships/slideLayout" Target="../slideLayouts/slideLayout29.xml"/><Relationship Id="rId5" Type="http://schemas.openxmlformats.org/officeDocument/2006/relationships/image" Target="../media/image36.png"/><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8.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0.xml"/><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0.xml"/><Relationship Id="rId6" Type="http://schemas.microsoft.com/office/2007/relationships/hdphoto" Target="../media/hdphoto7.wdp"/><Relationship Id="rId5" Type="http://schemas.openxmlformats.org/officeDocument/2006/relationships/image" Target="../media/image53.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gif"/><Relationship Id="rId1" Type="http://schemas.openxmlformats.org/officeDocument/2006/relationships/slideLayout" Target="../slideLayouts/slideLayout29.xml"/><Relationship Id="rId5" Type="http://schemas.openxmlformats.org/officeDocument/2006/relationships/image" Target="../media/image36.png"/><Relationship Id="rId4" Type="http://schemas.microsoft.com/office/2007/relationships/hdphoto" Target="../media/hdphoto5.wdp"/></Relationships>
</file>

<file path=ppt/slides/_rels/slide27.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0.xml"/><Relationship Id="rId6" Type="http://schemas.microsoft.com/office/2007/relationships/hdphoto" Target="../media/hdphoto9.wdp"/><Relationship Id="rId5" Type="http://schemas.openxmlformats.org/officeDocument/2006/relationships/image" Target="../media/image58.png"/><Relationship Id="rId4" Type="http://schemas.microsoft.com/office/2007/relationships/hdphoto" Target="../media/hdphoto8.wdp"/></Relationships>
</file>

<file path=ppt/slides/_rels/slide2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0.xml"/><Relationship Id="rId5" Type="http://schemas.openxmlformats.org/officeDocument/2006/relationships/image" Target="../media/image61.gif"/><Relationship Id="rId4" Type="http://schemas.microsoft.com/office/2007/relationships/hdphoto" Target="../media/hdphoto10.wdp"/></Relationships>
</file>

<file path=ppt/slides/_rels/slide3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png"/><Relationship Id="rId18" Type="http://schemas.openxmlformats.org/officeDocument/2006/relationships/slide" Target="slide9.xml"/><Relationship Id="rId3" Type="http://schemas.openxmlformats.org/officeDocument/2006/relationships/slideLayout" Target="../slideLayouts/slideLayout23.xml"/><Relationship Id="rId7" Type="http://schemas.openxmlformats.org/officeDocument/2006/relationships/image" Target="../media/image8.png"/><Relationship Id="rId12" Type="http://schemas.openxmlformats.org/officeDocument/2006/relationships/slide" Target="slide7.xml"/><Relationship Id="rId17" Type="http://schemas.openxmlformats.org/officeDocument/2006/relationships/image" Target="../media/image15.png"/><Relationship Id="rId2" Type="http://schemas.openxmlformats.org/officeDocument/2006/relationships/control" Target="../activeX/activeX1.xml"/><Relationship Id="rId16" Type="http://schemas.openxmlformats.org/officeDocument/2006/relationships/image" Target="../media/image14.png"/><Relationship Id="rId1" Type="http://schemas.openxmlformats.org/officeDocument/2006/relationships/vmlDrawing" Target="../drawings/vmlDrawing1.vml"/><Relationship Id="rId6" Type="http://schemas.openxmlformats.org/officeDocument/2006/relationships/slide" Target="slide5.xml"/><Relationship Id="rId11" Type="http://schemas.openxmlformats.org/officeDocument/2006/relationships/image" Target="../media/image11.png"/><Relationship Id="rId5" Type="http://schemas.openxmlformats.org/officeDocument/2006/relationships/image" Target="../media/image7.jpeg"/><Relationship Id="rId15" Type="http://schemas.openxmlformats.org/officeDocument/2006/relationships/slide" Target="slide8.xml"/><Relationship Id="rId10" Type="http://schemas.openxmlformats.org/officeDocument/2006/relationships/image" Target="../media/image10.png"/><Relationship Id="rId19" Type="http://schemas.openxmlformats.org/officeDocument/2006/relationships/image" Target="../media/image16.wmf"/><Relationship Id="rId4" Type="http://schemas.openxmlformats.org/officeDocument/2006/relationships/image" Target="../media/image6.jpg"/><Relationship Id="rId9" Type="http://schemas.openxmlformats.org/officeDocument/2006/relationships/slide" Target="slide6.xml"/><Relationship Id="rId1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3.gif"/><Relationship Id="rId3" Type="http://schemas.openxmlformats.org/officeDocument/2006/relationships/audio" Target="../media/audio2.wav"/><Relationship Id="rId7" Type="http://schemas.openxmlformats.org/officeDocument/2006/relationships/image" Target="../media/image9.png"/><Relationship Id="rId12" Type="http://schemas.openxmlformats.org/officeDocument/2006/relationships/image" Target="../media/image22.gif"/><Relationship Id="rId17" Type="http://schemas.openxmlformats.org/officeDocument/2006/relationships/audio" Target="../media/audio1.wav"/><Relationship Id="rId2" Type="http://schemas.openxmlformats.org/officeDocument/2006/relationships/audio" Target="../media/audio1.wav"/><Relationship Id="rId16" Type="http://schemas.openxmlformats.org/officeDocument/2006/relationships/image" Target="../media/image26.png"/><Relationship Id="rId1" Type="http://schemas.openxmlformats.org/officeDocument/2006/relationships/slideLayout" Target="../slideLayouts/slideLayout23.xml"/><Relationship Id="rId6" Type="http://schemas.openxmlformats.org/officeDocument/2006/relationships/image" Target="../media/image8.png"/><Relationship Id="rId11" Type="http://schemas.openxmlformats.org/officeDocument/2006/relationships/image" Target="../media/image21.gif"/><Relationship Id="rId5" Type="http://schemas.openxmlformats.org/officeDocument/2006/relationships/image" Target="../media/image18.gif"/><Relationship Id="rId15" Type="http://schemas.openxmlformats.org/officeDocument/2006/relationships/image" Target="../media/image25.gif"/><Relationship Id="rId10" Type="http://schemas.openxmlformats.org/officeDocument/2006/relationships/image" Target="../media/image20.gif"/><Relationship Id="rId4" Type="http://schemas.openxmlformats.org/officeDocument/2006/relationships/image" Target="../media/image17.PNG"/><Relationship Id="rId9" Type="http://schemas.openxmlformats.org/officeDocument/2006/relationships/slide" Target="slide4.xml"/><Relationship Id="rId14" Type="http://schemas.openxmlformats.org/officeDocument/2006/relationships/image" Target="../media/image24.gif"/></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3.gif"/><Relationship Id="rId18" Type="http://schemas.openxmlformats.org/officeDocument/2006/relationships/audio" Target="../media/audio1.wav"/><Relationship Id="rId3" Type="http://schemas.openxmlformats.org/officeDocument/2006/relationships/audio" Target="../media/audio2.wav"/><Relationship Id="rId7" Type="http://schemas.openxmlformats.org/officeDocument/2006/relationships/image" Target="../media/image11.png"/><Relationship Id="rId12" Type="http://schemas.openxmlformats.org/officeDocument/2006/relationships/image" Target="../media/image22.gif"/><Relationship Id="rId17" Type="http://schemas.microsoft.com/office/2007/relationships/hdphoto" Target="../media/hdphoto2.wdp"/><Relationship Id="rId2" Type="http://schemas.openxmlformats.org/officeDocument/2006/relationships/audio" Target="../media/audio1.wav"/><Relationship Id="rId16" Type="http://schemas.openxmlformats.org/officeDocument/2006/relationships/image" Target="../media/image27.png"/><Relationship Id="rId1" Type="http://schemas.openxmlformats.org/officeDocument/2006/relationships/slideLayout" Target="../slideLayouts/slideLayout23.xml"/><Relationship Id="rId6" Type="http://schemas.openxmlformats.org/officeDocument/2006/relationships/image" Target="../media/image10.png"/><Relationship Id="rId11" Type="http://schemas.openxmlformats.org/officeDocument/2006/relationships/image" Target="../media/image21.gif"/><Relationship Id="rId5" Type="http://schemas.openxmlformats.org/officeDocument/2006/relationships/image" Target="../media/image18.gif"/><Relationship Id="rId15" Type="http://schemas.openxmlformats.org/officeDocument/2006/relationships/image" Target="../media/image25.gif"/><Relationship Id="rId10" Type="http://schemas.openxmlformats.org/officeDocument/2006/relationships/image" Target="../media/image20.gif"/><Relationship Id="rId4" Type="http://schemas.openxmlformats.org/officeDocument/2006/relationships/image" Target="../media/image17.PNG"/><Relationship Id="rId9" Type="http://schemas.openxmlformats.org/officeDocument/2006/relationships/slide" Target="slide4.xml"/><Relationship Id="rId14" Type="http://schemas.openxmlformats.org/officeDocument/2006/relationships/image" Target="../media/image24.gif"/></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3.gif"/><Relationship Id="rId3" Type="http://schemas.openxmlformats.org/officeDocument/2006/relationships/audio" Target="../media/audio2.wav"/><Relationship Id="rId7" Type="http://schemas.openxmlformats.org/officeDocument/2006/relationships/image" Target="../media/image13.png"/><Relationship Id="rId12" Type="http://schemas.openxmlformats.org/officeDocument/2006/relationships/image" Target="../media/image22.gif"/><Relationship Id="rId17" Type="http://schemas.openxmlformats.org/officeDocument/2006/relationships/audio" Target="../media/audio1.wav"/><Relationship Id="rId2" Type="http://schemas.openxmlformats.org/officeDocument/2006/relationships/audio" Target="../media/audio1.wav"/><Relationship Id="rId16" Type="http://schemas.openxmlformats.org/officeDocument/2006/relationships/image" Target="../media/image28.png"/><Relationship Id="rId1" Type="http://schemas.openxmlformats.org/officeDocument/2006/relationships/slideLayout" Target="../slideLayouts/slideLayout23.xml"/><Relationship Id="rId6" Type="http://schemas.openxmlformats.org/officeDocument/2006/relationships/image" Target="../media/image12.png"/><Relationship Id="rId11" Type="http://schemas.openxmlformats.org/officeDocument/2006/relationships/image" Target="../media/image21.gif"/><Relationship Id="rId5" Type="http://schemas.openxmlformats.org/officeDocument/2006/relationships/image" Target="../media/image18.gif"/><Relationship Id="rId15" Type="http://schemas.openxmlformats.org/officeDocument/2006/relationships/image" Target="../media/image25.gif"/><Relationship Id="rId10" Type="http://schemas.openxmlformats.org/officeDocument/2006/relationships/image" Target="../media/image20.gif"/><Relationship Id="rId4" Type="http://schemas.openxmlformats.org/officeDocument/2006/relationships/image" Target="../media/image17.PNG"/><Relationship Id="rId9" Type="http://schemas.openxmlformats.org/officeDocument/2006/relationships/slide" Target="slide4.xml"/><Relationship Id="rId14" Type="http://schemas.openxmlformats.org/officeDocument/2006/relationships/image" Target="../media/image24.gif"/></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2.gif"/><Relationship Id="rId18" Type="http://schemas.openxmlformats.org/officeDocument/2006/relationships/audio" Target="../media/audio1.wav"/><Relationship Id="rId3" Type="http://schemas.openxmlformats.org/officeDocument/2006/relationships/audio" Target="../media/audio2.wav"/><Relationship Id="rId7" Type="http://schemas.openxmlformats.org/officeDocument/2006/relationships/image" Target="../media/image15.png"/><Relationship Id="rId12" Type="http://schemas.openxmlformats.org/officeDocument/2006/relationships/slide" Target="slide27.xml"/><Relationship Id="rId17" Type="http://schemas.openxmlformats.org/officeDocument/2006/relationships/image" Target="../media/image29.png"/><Relationship Id="rId2" Type="http://schemas.openxmlformats.org/officeDocument/2006/relationships/audio" Target="../media/audio1.wav"/><Relationship Id="rId16" Type="http://schemas.openxmlformats.org/officeDocument/2006/relationships/image" Target="../media/image25.gif"/><Relationship Id="rId1" Type="http://schemas.openxmlformats.org/officeDocument/2006/relationships/slideLayout" Target="../slideLayouts/slideLayout23.xml"/><Relationship Id="rId6" Type="http://schemas.openxmlformats.org/officeDocument/2006/relationships/image" Target="../media/image14.png"/><Relationship Id="rId11" Type="http://schemas.openxmlformats.org/officeDocument/2006/relationships/image" Target="../media/image21.gif"/><Relationship Id="rId5" Type="http://schemas.openxmlformats.org/officeDocument/2006/relationships/image" Target="../media/image18.gif"/><Relationship Id="rId15" Type="http://schemas.openxmlformats.org/officeDocument/2006/relationships/image" Target="../media/image24.gif"/><Relationship Id="rId10" Type="http://schemas.openxmlformats.org/officeDocument/2006/relationships/image" Target="../media/image20.gif"/><Relationship Id="rId4" Type="http://schemas.openxmlformats.org/officeDocument/2006/relationships/image" Target="../media/image17.PNG"/><Relationship Id="rId9" Type="http://schemas.openxmlformats.org/officeDocument/2006/relationships/slide" Target="slide4.xml"/><Relationship Id="rId14" Type="http://schemas.openxmlformats.org/officeDocument/2006/relationships/image" Target="../media/image23.gif"/></Relationships>
</file>

<file path=ppt/slides/_rels/slide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upo 53">
            <a:extLst>
              <a:ext uri="{FF2B5EF4-FFF2-40B4-BE49-F238E27FC236}">
                <a16:creationId xmlns="" xmlns:a16="http://schemas.microsoft.com/office/drawing/2014/main" id="{355239E8-34D0-11EF-B4B2-69EBF8949C7A}"/>
              </a:ext>
            </a:extLst>
          </p:cNvPr>
          <p:cNvGrpSpPr/>
          <p:nvPr/>
        </p:nvGrpSpPr>
        <p:grpSpPr>
          <a:xfrm>
            <a:off x="1845088" y="-81935"/>
            <a:ext cx="1599024" cy="799512"/>
            <a:chOff x="5638801" y="2709863"/>
            <a:chExt cx="495300" cy="247650"/>
          </a:xfrm>
        </p:grpSpPr>
        <p:sp>
          <p:nvSpPr>
            <p:cNvPr id="55" name="Freeform 175">
              <a:extLst>
                <a:ext uri="{FF2B5EF4-FFF2-40B4-BE49-F238E27FC236}">
                  <a16:creationId xmlns="" xmlns:a16="http://schemas.microsoft.com/office/drawing/2014/main" id="{4E092CCA-A0E6-A590-E1D2-66ACE39B6592}"/>
                </a:ext>
              </a:extLst>
            </p:cNvPr>
            <p:cNvSpPr>
              <a:spLocks/>
            </p:cNvSpPr>
            <p:nvPr/>
          </p:nvSpPr>
          <p:spPr bwMode="auto">
            <a:xfrm>
              <a:off x="5638801" y="2709863"/>
              <a:ext cx="495300" cy="247650"/>
            </a:xfrm>
            <a:custGeom>
              <a:avLst/>
              <a:gdLst>
                <a:gd name="T0" fmla="*/ 421 w 842"/>
                <a:gd name="T1" fmla="*/ 421 h 421"/>
                <a:gd name="T2" fmla="*/ 842 w 842"/>
                <a:gd name="T3" fmla="*/ 0 h 421"/>
                <a:gd name="T4" fmla="*/ 648 w 842"/>
                <a:gd name="T5" fmla="*/ 0 h 421"/>
                <a:gd name="T6" fmla="*/ 421 w 842"/>
                <a:gd name="T7" fmla="*/ 226 h 421"/>
                <a:gd name="T8" fmla="*/ 195 w 842"/>
                <a:gd name="T9" fmla="*/ 0 h 421"/>
                <a:gd name="T10" fmla="*/ 0 w 842"/>
                <a:gd name="T11" fmla="*/ 0 h 421"/>
                <a:gd name="T12" fmla="*/ 421 w 842"/>
                <a:gd name="T13" fmla="*/ 421 h 421"/>
              </a:gdLst>
              <a:ahLst/>
              <a:cxnLst>
                <a:cxn ang="0">
                  <a:pos x="T0" y="T1"/>
                </a:cxn>
                <a:cxn ang="0">
                  <a:pos x="T2" y="T3"/>
                </a:cxn>
                <a:cxn ang="0">
                  <a:pos x="T4" y="T5"/>
                </a:cxn>
                <a:cxn ang="0">
                  <a:pos x="T6" y="T7"/>
                </a:cxn>
                <a:cxn ang="0">
                  <a:pos x="T8" y="T9"/>
                </a:cxn>
                <a:cxn ang="0">
                  <a:pos x="T10" y="T11"/>
                </a:cxn>
                <a:cxn ang="0">
                  <a:pos x="T12" y="T13"/>
                </a:cxn>
              </a:cxnLst>
              <a:rect l="0" t="0" r="r" b="b"/>
              <a:pathLst>
                <a:path w="842" h="421">
                  <a:moveTo>
                    <a:pt x="421" y="421"/>
                  </a:moveTo>
                  <a:cubicBezTo>
                    <a:pt x="654" y="421"/>
                    <a:pt x="842" y="232"/>
                    <a:pt x="842" y="0"/>
                  </a:cubicBezTo>
                  <a:lnTo>
                    <a:pt x="648" y="0"/>
                  </a:lnTo>
                  <a:cubicBezTo>
                    <a:pt x="648" y="125"/>
                    <a:pt x="546" y="226"/>
                    <a:pt x="421" y="226"/>
                  </a:cubicBezTo>
                  <a:cubicBezTo>
                    <a:pt x="297" y="226"/>
                    <a:pt x="195" y="125"/>
                    <a:pt x="195" y="0"/>
                  </a:cubicBezTo>
                  <a:lnTo>
                    <a:pt x="0" y="0"/>
                  </a:lnTo>
                  <a:cubicBezTo>
                    <a:pt x="0" y="232"/>
                    <a:pt x="189" y="421"/>
                    <a:pt x="421" y="421"/>
                  </a:cubicBez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58" name="Freeform 178">
              <a:extLst>
                <a:ext uri="{FF2B5EF4-FFF2-40B4-BE49-F238E27FC236}">
                  <a16:creationId xmlns="" xmlns:a16="http://schemas.microsoft.com/office/drawing/2014/main" id="{73E5C0FD-947B-6EB6-8B6D-8AE6C32A24CD}"/>
                </a:ext>
              </a:extLst>
            </p:cNvPr>
            <p:cNvSpPr>
              <a:spLocks/>
            </p:cNvSpPr>
            <p:nvPr/>
          </p:nvSpPr>
          <p:spPr bwMode="auto">
            <a:xfrm>
              <a:off x="5807076" y="2714626"/>
              <a:ext cx="155575" cy="77788"/>
            </a:xfrm>
            <a:custGeom>
              <a:avLst/>
              <a:gdLst>
                <a:gd name="T0" fmla="*/ 133 w 265"/>
                <a:gd name="T1" fmla="*/ 132 h 132"/>
                <a:gd name="T2" fmla="*/ 265 w 265"/>
                <a:gd name="T3" fmla="*/ 0 h 132"/>
                <a:gd name="T4" fmla="*/ 0 w 265"/>
                <a:gd name="T5" fmla="*/ 0 h 132"/>
                <a:gd name="T6" fmla="*/ 133 w 265"/>
                <a:gd name="T7" fmla="*/ 132 h 132"/>
              </a:gdLst>
              <a:ahLst/>
              <a:cxnLst>
                <a:cxn ang="0">
                  <a:pos x="T0" y="T1"/>
                </a:cxn>
                <a:cxn ang="0">
                  <a:pos x="T2" y="T3"/>
                </a:cxn>
                <a:cxn ang="0">
                  <a:pos x="T4" y="T5"/>
                </a:cxn>
                <a:cxn ang="0">
                  <a:pos x="T6" y="T7"/>
                </a:cxn>
              </a:cxnLst>
              <a:rect l="0" t="0" r="r" b="b"/>
              <a:pathLst>
                <a:path w="265" h="132">
                  <a:moveTo>
                    <a:pt x="133" y="132"/>
                  </a:moveTo>
                  <a:cubicBezTo>
                    <a:pt x="206" y="132"/>
                    <a:pt x="265" y="73"/>
                    <a:pt x="265" y="0"/>
                  </a:cubicBezTo>
                  <a:lnTo>
                    <a:pt x="0" y="0"/>
                  </a:lnTo>
                  <a:cubicBezTo>
                    <a:pt x="0" y="73"/>
                    <a:pt x="59" y="132"/>
                    <a:pt x="133" y="132"/>
                  </a:cubicBezTo>
                  <a:close/>
                </a:path>
              </a:pathLst>
            </a:custGeom>
            <a:solidFill>
              <a:schemeClr val="accent1"/>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sp>
        <p:nvSpPr>
          <p:cNvPr id="2" name="Title 1">
            <a:extLst>
              <a:ext uri="{FF2B5EF4-FFF2-40B4-BE49-F238E27FC236}">
                <a16:creationId xmlns="" xmlns:a16="http://schemas.microsoft.com/office/drawing/2014/main" id="{A34BEBE0-30E7-49E4-A816-DCA7EB6618A7}"/>
              </a:ext>
            </a:extLst>
          </p:cNvPr>
          <p:cNvSpPr>
            <a:spLocks noGrp="1"/>
          </p:cNvSpPr>
          <p:nvPr>
            <p:ph type="ctrTitle"/>
          </p:nvPr>
        </p:nvSpPr>
        <p:spPr>
          <a:xfrm>
            <a:off x="4567513" y="1244009"/>
            <a:ext cx="2822115" cy="933146"/>
          </a:xfrm>
        </p:spPr>
        <p:style>
          <a:lnRef idx="3">
            <a:schemeClr val="lt1"/>
          </a:lnRef>
          <a:fillRef idx="1">
            <a:schemeClr val="accent2"/>
          </a:fillRef>
          <a:effectRef idx="1">
            <a:schemeClr val="accent2"/>
          </a:effectRef>
          <a:fontRef idx="minor">
            <a:schemeClr val="lt1"/>
          </a:fontRef>
        </p:style>
        <p:txBody>
          <a:bodyPr>
            <a:noAutofit/>
          </a:bodyPr>
          <a:lstStyle/>
          <a:p>
            <a:pPr>
              <a:lnSpc>
                <a:spcPct val="100000"/>
              </a:lnSpc>
            </a:pPr>
            <a:r>
              <a:rPr lang="es-ES" dirty="0">
                <a:solidFill>
                  <a:srgbClr val="6E6EE3"/>
                </a:solidFill>
                <a:latin typeface="Times New Roman" pitchFamily="18" charset="0"/>
                <a:cs typeface="Times New Roman" pitchFamily="18" charset="0"/>
              </a:rPr>
              <a:t>Tập </a:t>
            </a:r>
            <a:r>
              <a:rPr lang="es-ES" dirty="0" err="1">
                <a:solidFill>
                  <a:srgbClr val="6E6EE3"/>
                </a:solidFill>
                <a:latin typeface="Times New Roman" pitchFamily="18" charset="0"/>
                <a:cs typeface="Times New Roman" pitchFamily="18" charset="0"/>
              </a:rPr>
              <a:t>đọc</a:t>
            </a:r>
            <a:endParaRPr lang="en-US" dirty="0">
              <a:solidFill>
                <a:srgbClr val="6E6EE3"/>
              </a:solidFill>
              <a:latin typeface="Times New Roman" pitchFamily="18" charset="0"/>
              <a:cs typeface="Times New Roman" pitchFamily="18" charset="0"/>
            </a:endParaRPr>
          </a:p>
        </p:txBody>
      </p:sp>
      <p:sp>
        <p:nvSpPr>
          <p:cNvPr id="3" name="Subtitle 2">
            <a:extLst>
              <a:ext uri="{FF2B5EF4-FFF2-40B4-BE49-F238E27FC236}">
                <a16:creationId xmlns="" xmlns:a16="http://schemas.microsoft.com/office/drawing/2014/main" id="{6600CBEA-0FC4-4517-9DF7-3E1CB1F7762B}"/>
              </a:ext>
            </a:extLst>
          </p:cNvPr>
          <p:cNvSpPr>
            <a:spLocks noGrp="1"/>
          </p:cNvSpPr>
          <p:nvPr>
            <p:ph type="subTitle" idx="1"/>
          </p:nvPr>
        </p:nvSpPr>
        <p:spPr>
          <a:xfrm>
            <a:off x="706903" y="2381552"/>
            <a:ext cx="10950936" cy="862756"/>
          </a:xfrm>
        </p:spPr>
        <p:txBody>
          <a:bodyPr>
            <a:noAutofit/>
          </a:bodyPr>
          <a:lstStyle/>
          <a:p>
            <a:r>
              <a:rPr lang="es-ES" sz="5333" dirty="0" err="1">
                <a:solidFill>
                  <a:srgbClr val="B2129B"/>
                </a:solidFill>
                <a:latin typeface="Times New Roman" pitchFamily="18" charset="0"/>
                <a:cs typeface="Times New Roman" pitchFamily="18" charset="0"/>
              </a:rPr>
              <a:t>Phân</a:t>
            </a:r>
            <a:r>
              <a:rPr lang="es-ES" sz="5333" dirty="0">
                <a:solidFill>
                  <a:srgbClr val="B2129B"/>
                </a:solidFill>
                <a:latin typeface="Times New Roman" pitchFamily="18" charset="0"/>
                <a:cs typeface="Times New Roman" pitchFamily="18" charset="0"/>
              </a:rPr>
              <a:t> </a:t>
            </a:r>
            <a:r>
              <a:rPr lang="es-ES" sz="5333" dirty="0" err="1">
                <a:solidFill>
                  <a:srgbClr val="B2129B"/>
                </a:solidFill>
                <a:latin typeface="Times New Roman" pitchFamily="18" charset="0"/>
                <a:cs typeface="Times New Roman" pitchFamily="18" charset="0"/>
              </a:rPr>
              <a:t>xử</a:t>
            </a:r>
            <a:r>
              <a:rPr lang="es-ES" sz="5333" dirty="0">
                <a:solidFill>
                  <a:srgbClr val="B2129B"/>
                </a:solidFill>
                <a:latin typeface="Times New Roman" pitchFamily="18" charset="0"/>
                <a:cs typeface="Times New Roman" pitchFamily="18" charset="0"/>
              </a:rPr>
              <a:t> </a:t>
            </a:r>
            <a:r>
              <a:rPr lang="es-ES" sz="5333" dirty="0" err="1">
                <a:solidFill>
                  <a:srgbClr val="B2129B"/>
                </a:solidFill>
                <a:latin typeface="Times New Roman" pitchFamily="18" charset="0"/>
                <a:cs typeface="Times New Roman" pitchFamily="18" charset="0"/>
              </a:rPr>
              <a:t>tài</a:t>
            </a:r>
            <a:r>
              <a:rPr lang="es-ES" sz="5333" dirty="0">
                <a:solidFill>
                  <a:srgbClr val="B2129B"/>
                </a:solidFill>
                <a:latin typeface="Times New Roman" pitchFamily="18" charset="0"/>
                <a:cs typeface="Times New Roman" pitchFamily="18" charset="0"/>
              </a:rPr>
              <a:t> </a:t>
            </a:r>
            <a:r>
              <a:rPr lang="es-ES" sz="5333" dirty="0" err="1">
                <a:solidFill>
                  <a:srgbClr val="B2129B"/>
                </a:solidFill>
                <a:latin typeface="Times New Roman" pitchFamily="18" charset="0"/>
                <a:cs typeface="Times New Roman" pitchFamily="18" charset="0"/>
              </a:rPr>
              <a:t>tình</a:t>
            </a:r>
            <a:endParaRPr lang="en-US" sz="5333" dirty="0">
              <a:solidFill>
                <a:srgbClr val="B2129B"/>
              </a:solidFill>
              <a:latin typeface="Times New Roman" pitchFamily="18" charset="0"/>
              <a:cs typeface="Times New Roman" pitchFamily="18" charset="0"/>
            </a:endParaRPr>
          </a:p>
        </p:txBody>
      </p:sp>
      <p:sp>
        <p:nvSpPr>
          <p:cNvPr id="13" name="Elipse 12">
            <a:extLst>
              <a:ext uri="{FF2B5EF4-FFF2-40B4-BE49-F238E27FC236}">
                <a16:creationId xmlns="" xmlns:a16="http://schemas.microsoft.com/office/drawing/2014/main" id="{4679BEE8-18EF-4611-7A17-1252DD970B1D}"/>
              </a:ext>
            </a:extLst>
          </p:cNvPr>
          <p:cNvSpPr/>
          <p:nvPr/>
        </p:nvSpPr>
        <p:spPr>
          <a:xfrm flipH="1">
            <a:off x="1525072" y="859488"/>
            <a:ext cx="125065" cy="12506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14" name="Elipse 13">
            <a:extLst>
              <a:ext uri="{FF2B5EF4-FFF2-40B4-BE49-F238E27FC236}">
                <a16:creationId xmlns="" xmlns:a16="http://schemas.microsoft.com/office/drawing/2014/main" id="{13FCAC9C-FA98-C5FB-2101-AC249E7987F9}"/>
              </a:ext>
            </a:extLst>
          </p:cNvPr>
          <p:cNvSpPr/>
          <p:nvPr/>
        </p:nvSpPr>
        <p:spPr>
          <a:xfrm flipH="1">
            <a:off x="1845089" y="859488"/>
            <a:ext cx="125065" cy="125065"/>
          </a:xfrm>
          <a:prstGeom prst="ellipse">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15" name="Elipse 14">
            <a:extLst>
              <a:ext uri="{FF2B5EF4-FFF2-40B4-BE49-F238E27FC236}">
                <a16:creationId xmlns="" xmlns:a16="http://schemas.microsoft.com/office/drawing/2014/main" id="{9C16D5E1-AA1C-F64E-B8FC-BEC96B8E69D8}"/>
              </a:ext>
            </a:extLst>
          </p:cNvPr>
          <p:cNvSpPr/>
          <p:nvPr/>
        </p:nvSpPr>
        <p:spPr>
          <a:xfrm flipH="1">
            <a:off x="2165106" y="859488"/>
            <a:ext cx="125065" cy="125065"/>
          </a:xfrm>
          <a:prstGeom prst="ellipse">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09585"/>
            <a:endParaRPr lang="es-ES" sz="2400" dirty="0">
              <a:solidFill>
                <a:prstClr val="white"/>
              </a:solidFill>
              <a:latin typeface="Source Sans Pro"/>
            </a:endParaRPr>
          </a:p>
        </p:txBody>
      </p:sp>
      <p:grpSp>
        <p:nvGrpSpPr>
          <p:cNvPr id="25" name="Grupo 24">
            <a:extLst>
              <a:ext uri="{FF2B5EF4-FFF2-40B4-BE49-F238E27FC236}">
                <a16:creationId xmlns="" xmlns:a16="http://schemas.microsoft.com/office/drawing/2014/main" id="{AFA4F046-E0F6-C98A-F77C-E4F0ED346C6F}"/>
              </a:ext>
            </a:extLst>
          </p:cNvPr>
          <p:cNvGrpSpPr/>
          <p:nvPr/>
        </p:nvGrpSpPr>
        <p:grpSpPr>
          <a:xfrm>
            <a:off x="1050879" y="2157161"/>
            <a:ext cx="1083180" cy="1087147"/>
            <a:chOff x="2759075" y="2149476"/>
            <a:chExt cx="433388" cy="434975"/>
          </a:xfrm>
        </p:grpSpPr>
        <p:sp>
          <p:nvSpPr>
            <p:cNvPr id="26" name="Freeform 236">
              <a:extLst>
                <a:ext uri="{FF2B5EF4-FFF2-40B4-BE49-F238E27FC236}">
                  <a16:creationId xmlns="" xmlns:a16="http://schemas.microsoft.com/office/drawing/2014/main" id="{E6E80288-EFB2-279E-F261-563450770BEF}"/>
                </a:ext>
              </a:extLst>
            </p:cNvPr>
            <p:cNvSpPr>
              <a:spLocks noEditPoints="1"/>
            </p:cNvSpPr>
            <p:nvPr/>
          </p:nvSpPr>
          <p:spPr bwMode="auto">
            <a:xfrm>
              <a:off x="2759075" y="2149476"/>
              <a:ext cx="433388" cy="434975"/>
            </a:xfrm>
            <a:custGeom>
              <a:avLst/>
              <a:gdLst>
                <a:gd name="T0" fmla="*/ 0 w 738"/>
                <a:gd name="T1" fmla="*/ 369 h 738"/>
                <a:gd name="T2" fmla="*/ 369 w 738"/>
                <a:gd name="T3" fmla="*/ 0 h 738"/>
                <a:gd name="T4" fmla="*/ 738 w 738"/>
                <a:gd name="T5" fmla="*/ 369 h 738"/>
                <a:gd name="T6" fmla="*/ 369 w 738"/>
                <a:gd name="T7" fmla="*/ 738 h 738"/>
                <a:gd name="T8" fmla="*/ 0 w 738"/>
                <a:gd name="T9" fmla="*/ 369 h 738"/>
                <a:gd name="T10" fmla="*/ 108 w 738"/>
                <a:gd name="T11" fmla="*/ 369 h 738"/>
                <a:gd name="T12" fmla="*/ 369 w 738"/>
                <a:gd name="T13" fmla="*/ 629 h 738"/>
                <a:gd name="T14" fmla="*/ 630 w 738"/>
                <a:gd name="T15" fmla="*/ 369 h 738"/>
                <a:gd name="T16" fmla="*/ 369 w 738"/>
                <a:gd name="T17" fmla="*/ 108 h 738"/>
                <a:gd name="T18" fmla="*/ 108 w 738"/>
                <a:gd name="T19" fmla="*/ 369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8" h="738">
                  <a:moveTo>
                    <a:pt x="0" y="369"/>
                  </a:moveTo>
                  <a:cubicBezTo>
                    <a:pt x="0" y="165"/>
                    <a:pt x="165" y="0"/>
                    <a:pt x="369" y="0"/>
                  </a:cubicBezTo>
                  <a:cubicBezTo>
                    <a:pt x="572" y="0"/>
                    <a:pt x="738" y="165"/>
                    <a:pt x="738" y="369"/>
                  </a:cubicBezTo>
                  <a:cubicBezTo>
                    <a:pt x="738" y="572"/>
                    <a:pt x="572" y="738"/>
                    <a:pt x="369" y="738"/>
                  </a:cubicBezTo>
                  <a:cubicBezTo>
                    <a:pt x="165" y="738"/>
                    <a:pt x="0" y="572"/>
                    <a:pt x="0" y="369"/>
                  </a:cubicBezTo>
                  <a:close/>
                  <a:moveTo>
                    <a:pt x="108" y="369"/>
                  </a:moveTo>
                  <a:cubicBezTo>
                    <a:pt x="108" y="513"/>
                    <a:pt x="225" y="629"/>
                    <a:pt x="369" y="629"/>
                  </a:cubicBezTo>
                  <a:cubicBezTo>
                    <a:pt x="513" y="629"/>
                    <a:pt x="630" y="513"/>
                    <a:pt x="630" y="369"/>
                  </a:cubicBezTo>
                  <a:cubicBezTo>
                    <a:pt x="630" y="224"/>
                    <a:pt x="513" y="108"/>
                    <a:pt x="369" y="108"/>
                  </a:cubicBezTo>
                  <a:cubicBezTo>
                    <a:pt x="225" y="108"/>
                    <a:pt x="108" y="224"/>
                    <a:pt x="108" y="369"/>
                  </a:cubicBezTo>
                  <a:close/>
                </a:path>
              </a:pathLst>
            </a:custGeom>
            <a:solidFill>
              <a:schemeClr val="accent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8" name="Freeform 230">
              <a:extLst>
                <a:ext uri="{FF2B5EF4-FFF2-40B4-BE49-F238E27FC236}">
                  <a16:creationId xmlns="" xmlns:a16="http://schemas.microsoft.com/office/drawing/2014/main" id="{D3F84B9D-A2F0-98C3-5A65-B77A9C5BB80B}"/>
                </a:ext>
              </a:extLst>
            </p:cNvPr>
            <p:cNvSpPr>
              <a:spLocks/>
            </p:cNvSpPr>
            <p:nvPr/>
          </p:nvSpPr>
          <p:spPr bwMode="auto">
            <a:xfrm>
              <a:off x="2936876" y="2328863"/>
              <a:ext cx="128588" cy="130175"/>
            </a:xfrm>
            <a:custGeom>
              <a:avLst/>
              <a:gdLst>
                <a:gd name="T0" fmla="*/ 173 w 220"/>
                <a:gd name="T1" fmla="*/ 35 h 221"/>
                <a:gd name="T2" fmla="*/ 185 w 220"/>
                <a:gd name="T3" fmla="*/ 174 h 221"/>
                <a:gd name="T4" fmla="*/ 46 w 220"/>
                <a:gd name="T5" fmla="*/ 185 h 221"/>
                <a:gd name="T6" fmla="*/ 35 w 220"/>
                <a:gd name="T7" fmla="*/ 47 h 221"/>
                <a:gd name="T8" fmla="*/ 173 w 220"/>
                <a:gd name="T9" fmla="*/ 35 h 221"/>
              </a:gdLst>
              <a:ahLst/>
              <a:cxnLst>
                <a:cxn ang="0">
                  <a:pos x="T0" y="T1"/>
                </a:cxn>
                <a:cxn ang="0">
                  <a:pos x="T2" y="T3"/>
                </a:cxn>
                <a:cxn ang="0">
                  <a:pos x="T4" y="T5"/>
                </a:cxn>
                <a:cxn ang="0">
                  <a:pos x="T6" y="T7"/>
                </a:cxn>
                <a:cxn ang="0">
                  <a:pos x="T8" y="T9"/>
                </a:cxn>
              </a:cxnLst>
              <a:rect l="0" t="0" r="r" b="b"/>
              <a:pathLst>
                <a:path w="220" h="221">
                  <a:moveTo>
                    <a:pt x="173" y="35"/>
                  </a:moveTo>
                  <a:cubicBezTo>
                    <a:pt x="215" y="71"/>
                    <a:pt x="220" y="133"/>
                    <a:pt x="185" y="174"/>
                  </a:cubicBezTo>
                  <a:cubicBezTo>
                    <a:pt x="150" y="216"/>
                    <a:pt x="87" y="221"/>
                    <a:pt x="46" y="185"/>
                  </a:cubicBezTo>
                  <a:cubicBezTo>
                    <a:pt x="5" y="150"/>
                    <a:pt x="0" y="88"/>
                    <a:pt x="35" y="47"/>
                  </a:cubicBezTo>
                  <a:cubicBezTo>
                    <a:pt x="70" y="5"/>
                    <a:pt x="132" y="0"/>
                    <a:pt x="173" y="35"/>
                  </a:cubicBezTo>
                  <a:close/>
                </a:path>
              </a:pathLst>
            </a:custGeom>
            <a:solidFill>
              <a:schemeClr val="accent1"/>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sp>
        <p:nvSpPr>
          <p:cNvPr id="33" name="Freeform 298">
            <a:extLst>
              <a:ext uri="{FF2B5EF4-FFF2-40B4-BE49-F238E27FC236}">
                <a16:creationId xmlns="" xmlns:a16="http://schemas.microsoft.com/office/drawing/2014/main" id="{C2151FBB-7BC9-9161-69CA-0385309AC2B1}"/>
              </a:ext>
            </a:extLst>
          </p:cNvPr>
          <p:cNvSpPr>
            <a:spLocks/>
          </p:cNvSpPr>
          <p:nvPr/>
        </p:nvSpPr>
        <p:spPr bwMode="auto">
          <a:xfrm>
            <a:off x="9707490" y="5592966"/>
            <a:ext cx="194733" cy="192617"/>
          </a:xfrm>
          <a:custGeom>
            <a:avLst/>
            <a:gdLst>
              <a:gd name="T0" fmla="*/ 123 w 247"/>
              <a:gd name="T1" fmla="*/ 0 h 247"/>
              <a:gd name="T2" fmla="*/ 167 w 247"/>
              <a:gd name="T3" fmla="*/ 80 h 247"/>
              <a:gd name="T4" fmla="*/ 247 w 247"/>
              <a:gd name="T5" fmla="*/ 124 h 247"/>
              <a:gd name="T6" fmla="*/ 167 w 247"/>
              <a:gd name="T7" fmla="*/ 167 h 247"/>
              <a:gd name="T8" fmla="*/ 123 w 247"/>
              <a:gd name="T9" fmla="*/ 247 h 247"/>
              <a:gd name="T10" fmla="*/ 80 w 247"/>
              <a:gd name="T11" fmla="*/ 167 h 247"/>
              <a:gd name="T12" fmla="*/ 0 w 247"/>
              <a:gd name="T13" fmla="*/ 124 h 247"/>
              <a:gd name="T14" fmla="*/ 80 w 247"/>
              <a:gd name="T15" fmla="*/ 80 h 247"/>
              <a:gd name="T16" fmla="*/ 123 w 247"/>
              <a:gd name="T17"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23" y="0"/>
                </a:moveTo>
                <a:lnTo>
                  <a:pt x="167" y="80"/>
                </a:lnTo>
                <a:lnTo>
                  <a:pt x="247" y="124"/>
                </a:lnTo>
                <a:lnTo>
                  <a:pt x="167" y="167"/>
                </a:lnTo>
                <a:lnTo>
                  <a:pt x="123" y="247"/>
                </a:lnTo>
                <a:lnTo>
                  <a:pt x="80" y="167"/>
                </a:lnTo>
                <a:lnTo>
                  <a:pt x="0" y="124"/>
                </a:lnTo>
                <a:lnTo>
                  <a:pt x="80" y="80"/>
                </a:lnTo>
                <a:lnTo>
                  <a:pt x="123" y="0"/>
                </a:ln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5" name="Freeform 302">
            <a:extLst>
              <a:ext uri="{FF2B5EF4-FFF2-40B4-BE49-F238E27FC236}">
                <a16:creationId xmlns="" xmlns:a16="http://schemas.microsoft.com/office/drawing/2014/main" id="{ECC37368-49BC-BA15-61DA-0C7744507A42}"/>
              </a:ext>
            </a:extLst>
          </p:cNvPr>
          <p:cNvSpPr>
            <a:spLocks/>
          </p:cNvSpPr>
          <p:nvPr/>
        </p:nvSpPr>
        <p:spPr bwMode="auto">
          <a:xfrm>
            <a:off x="6009629" y="1328733"/>
            <a:ext cx="172743" cy="172743"/>
          </a:xfrm>
          <a:custGeom>
            <a:avLst/>
            <a:gdLst>
              <a:gd name="T0" fmla="*/ 75 w 151"/>
              <a:gd name="T1" fmla="*/ 0 h 150"/>
              <a:gd name="T2" fmla="*/ 102 w 151"/>
              <a:gd name="T3" fmla="*/ 48 h 150"/>
              <a:gd name="T4" fmla="*/ 151 w 151"/>
              <a:gd name="T5" fmla="*/ 75 h 150"/>
              <a:gd name="T6" fmla="*/ 102 w 151"/>
              <a:gd name="T7" fmla="*/ 102 h 150"/>
              <a:gd name="T8" fmla="*/ 75 w 151"/>
              <a:gd name="T9" fmla="*/ 150 h 150"/>
              <a:gd name="T10" fmla="*/ 49 w 151"/>
              <a:gd name="T11" fmla="*/ 102 h 150"/>
              <a:gd name="T12" fmla="*/ 0 w 151"/>
              <a:gd name="T13" fmla="*/ 75 h 150"/>
              <a:gd name="T14" fmla="*/ 49 w 151"/>
              <a:gd name="T15" fmla="*/ 48 h 150"/>
              <a:gd name="T16" fmla="*/ 75 w 151"/>
              <a:gd name="T1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50">
                <a:moveTo>
                  <a:pt x="75" y="0"/>
                </a:moveTo>
                <a:lnTo>
                  <a:pt x="102" y="48"/>
                </a:lnTo>
                <a:lnTo>
                  <a:pt x="151" y="75"/>
                </a:lnTo>
                <a:lnTo>
                  <a:pt x="102" y="102"/>
                </a:lnTo>
                <a:lnTo>
                  <a:pt x="75" y="150"/>
                </a:lnTo>
                <a:lnTo>
                  <a:pt x="49" y="102"/>
                </a:lnTo>
                <a:lnTo>
                  <a:pt x="0" y="75"/>
                </a:lnTo>
                <a:lnTo>
                  <a:pt x="49" y="48"/>
                </a:lnTo>
                <a:lnTo>
                  <a:pt x="75" y="0"/>
                </a:lnTo>
                <a:close/>
              </a:path>
            </a:pathLst>
          </a:custGeom>
          <a:solidFill>
            <a:schemeClr val="accent4"/>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49" name="Freeform 235">
            <a:extLst>
              <a:ext uri="{FF2B5EF4-FFF2-40B4-BE49-F238E27FC236}">
                <a16:creationId xmlns="" xmlns:a16="http://schemas.microsoft.com/office/drawing/2014/main" id="{1FBABF0B-31AF-48D0-572C-CE20D6DA6E47}"/>
              </a:ext>
            </a:extLst>
          </p:cNvPr>
          <p:cNvSpPr>
            <a:spLocks/>
          </p:cNvSpPr>
          <p:nvPr/>
        </p:nvSpPr>
        <p:spPr bwMode="auto">
          <a:xfrm>
            <a:off x="402697" y="4515479"/>
            <a:ext cx="1033911" cy="265389"/>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50" name="Freeform 235">
            <a:extLst>
              <a:ext uri="{FF2B5EF4-FFF2-40B4-BE49-F238E27FC236}">
                <a16:creationId xmlns="" xmlns:a16="http://schemas.microsoft.com/office/drawing/2014/main" id="{C970B80A-3F9C-CDFC-7B53-6190FE700FFC}"/>
              </a:ext>
            </a:extLst>
          </p:cNvPr>
          <p:cNvSpPr>
            <a:spLocks/>
          </p:cNvSpPr>
          <p:nvPr/>
        </p:nvSpPr>
        <p:spPr bwMode="auto">
          <a:xfrm>
            <a:off x="7777947" y="185534"/>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53" name="Freeform 186">
            <a:extLst>
              <a:ext uri="{FF2B5EF4-FFF2-40B4-BE49-F238E27FC236}">
                <a16:creationId xmlns="" xmlns:a16="http://schemas.microsoft.com/office/drawing/2014/main" id="{A5DF5B62-405C-062D-CFB9-D145FF898653}"/>
              </a:ext>
            </a:extLst>
          </p:cNvPr>
          <p:cNvSpPr>
            <a:spLocks/>
          </p:cNvSpPr>
          <p:nvPr/>
        </p:nvSpPr>
        <p:spPr bwMode="auto">
          <a:xfrm>
            <a:off x="11364555" y="-369303"/>
            <a:ext cx="786951" cy="793403"/>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accent3"/>
          </a:solidFill>
          <a:ln w="15875">
            <a:solidFill>
              <a:schemeClr val="tx1"/>
            </a:solidFill>
            <a:prstDash val="solid"/>
            <a:round/>
            <a:headEnd/>
            <a:tailEnd/>
          </a:ln>
          <a:effectLst>
            <a:outerShdw dist="114300" dir="2700000" algn="tl" rotWithShape="0">
              <a:prstClr val="black"/>
            </a:outerShdw>
          </a:effectLst>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0" name="Freeform 157">
            <a:extLst>
              <a:ext uri="{FF2B5EF4-FFF2-40B4-BE49-F238E27FC236}">
                <a16:creationId xmlns="" xmlns:a16="http://schemas.microsoft.com/office/drawing/2014/main" id="{5EE114F6-7349-CAEE-FD1B-5485308A7CF8}"/>
              </a:ext>
            </a:extLst>
          </p:cNvPr>
          <p:cNvSpPr>
            <a:spLocks noEditPoints="1"/>
          </p:cNvSpPr>
          <p:nvPr/>
        </p:nvSpPr>
        <p:spPr bwMode="auto">
          <a:xfrm>
            <a:off x="8595715" y="1773385"/>
            <a:ext cx="236287" cy="218567"/>
          </a:xfrm>
          <a:custGeom>
            <a:avLst/>
            <a:gdLst>
              <a:gd name="T0" fmla="*/ 55 w 110"/>
              <a:gd name="T1" fmla="*/ 100 h 100"/>
              <a:gd name="T2" fmla="*/ 50 w 110"/>
              <a:gd name="T3" fmla="*/ 97 h 100"/>
              <a:gd name="T4" fmla="*/ 1 w 110"/>
              <a:gd name="T5" fmla="*/ 9 h 100"/>
              <a:gd name="T6" fmla="*/ 1 w 110"/>
              <a:gd name="T7" fmla="*/ 3 h 100"/>
              <a:gd name="T8" fmla="*/ 6 w 110"/>
              <a:gd name="T9" fmla="*/ 0 h 100"/>
              <a:gd name="T10" fmla="*/ 104 w 110"/>
              <a:gd name="T11" fmla="*/ 0 h 100"/>
              <a:gd name="T12" fmla="*/ 109 w 110"/>
              <a:gd name="T13" fmla="*/ 3 h 100"/>
              <a:gd name="T14" fmla="*/ 109 w 110"/>
              <a:gd name="T15" fmla="*/ 9 h 100"/>
              <a:gd name="T16" fmla="*/ 60 w 110"/>
              <a:gd name="T17" fmla="*/ 97 h 100"/>
              <a:gd name="T18" fmla="*/ 55 w 110"/>
              <a:gd name="T19" fmla="*/ 100 h 100"/>
              <a:gd name="T20" fmla="*/ 16 w 110"/>
              <a:gd name="T21" fmla="*/ 12 h 100"/>
              <a:gd name="T22" fmla="*/ 55 w 110"/>
              <a:gd name="T23" fmla="*/ 82 h 100"/>
              <a:gd name="T24" fmla="*/ 94 w 110"/>
              <a:gd name="T25" fmla="*/ 12 h 100"/>
              <a:gd name="T26" fmla="*/ 16 w 110"/>
              <a:gd name="T27" fmla="*/ 1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100">
                <a:moveTo>
                  <a:pt x="55" y="100"/>
                </a:moveTo>
                <a:cubicBezTo>
                  <a:pt x="53" y="100"/>
                  <a:pt x="51" y="98"/>
                  <a:pt x="50" y="97"/>
                </a:cubicBezTo>
                <a:lnTo>
                  <a:pt x="1" y="9"/>
                </a:lnTo>
                <a:cubicBezTo>
                  <a:pt x="0" y="7"/>
                  <a:pt x="0" y="5"/>
                  <a:pt x="1" y="3"/>
                </a:cubicBezTo>
                <a:cubicBezTo>
                  <a:pt x="2" y="2"/>
                  <a:pt x="4" y="0"/>
                  <a:pt x="6" y="0"/>
                </a:cubicBezTo>
                <a:lnTo>
                  <a:pt x="104" y="0"/>
                </a:lnTo>
                <a:cubicBezTo>
                  <a:pt x="106" y="0"/>
                  <a:pt x="108" y="2"/>
                  <a:pt x="109" y="3"/>
                </a:cubicBezTo>
                <a:cubicBezTo>
                  <a:pt x="110" y="5"/>
                  <a:pt x="110" y="7"/>
                  <a:pt x="109" y="9"/>
                </a:cubicBezTo>
                <a:lnTo>
                  <a:pt x="60" y="97"/>
                </a:lnTo>
                <a:cubicBezTo>
                  <a:pt x="59" y="98"/>
                  <a:pt x="57" y="100"/>
                  <a:pt x="55" y="100"/>
                </a:cubicBezTo>
                <a:close/>
                <a:moveTo>
                  <a:pt x="16" y="12"/>
                </a:moveTo>
                <a:lnTo>
                  <a:pt x="55" y="82"/>
                </a:lnTo>
                <a:lnTo>
                  <a:pt x="94" y="12"/>
                </a:lnTo>
                <a:lnTo>
                  <a:pt x="16" y="12"/>
                </a:ln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1" name="Freeform 159">
            <a:extLst>
              <a:ext uri="{FF2B5EF4-FFF2-40B4-BE49-F238E27FC236}">
                <a16:creationId xmlns="" xmlns:a16="http://schemas.microsoft.com/office/drawing/2014/main" id="{A702948B-7704-41A7-9869-08F07323A91C}"/>
              </a:ext>
            </a:extLst>
          </p:cNvPr>
          <p:cNvSpPr>
            <a:spLocks noEditPoints="1"/>
          </p:cNvSpPr>
          <p:nvPr/>
        </p:nvSpPr>
        <p:spPr bwMode="auto">
          <a:xfrm>
            <a:off x="2128044" y="5382148"/>
            <a:ext cx="242528" cy="236611"/>
          </a:xfrm>
          <a:custGeom>
            <a:avLst/>
            <a:gdLst>
              <a:gd name="T0" fmla="*/ 55 w 109"/>
              <a:gd name="T1" fmla="*/ 109 h 109"/>
              <a:gd name="T2" fmla="*/ 51 w 109"/>
              <a:gd name="T3" fmla="*/ 108 h 109"/>
              <a:gd name="T4" fmla="*/ 2 w 109"/>
              <a:gd name="T5" fmla="*/ 59 h 109"/>
              <a:gd name="T6" fmla="*/ 2 w 109"/>
              <a:gd name="T7" fmla="*/ 51 h 109"/>
              <a:gd name="T8" fmla="*/ 51 w 109"/>
              <a:gd name="T9" fmla="*/ 2 h 109"/>
              <a:gd name="T10" fmla="*/ 59 w 109"/>
              <a:gd name="T11" fmla="*/ 2 h 109"/>
              <a:gd name="T12" fmla="*/ 108 w 109"/>
              <a:gd name="T13" fmla="*/ 51 h 109"/>
              <a:gd name="T14" fmla="*/ 109 w 109"/>
              <a:gd name="T15" fmla="*/ 55 h 109"/>
              <a:gd name="T16" fmla="*/ 108 w 109"/>
              <a:gd name="T17" fmla="*/ 59 h 109"/>
              <a:gd name="T18" fmla="*/ 59 w 109"/>
              <a:gd name="T19" fmla="*/ 108 h 109"/>
              <a:gd name="T20" fmla="*/ 55 w 109"/>
              <a:gd name="T21" fmla="*/ 109 h 109"/>
              <a:gd name="T22" fmla="*/ 14 w 109"/>
              <a:gd name="T23" fmla="*/ 55 h 109"/>
              <a:gd name="T24" fmla="*/ 55 w 109"/>
              <a:gd name="T25" fmla="*/ 96 h 109"/>
              <a:gd name="T26" fmla="*/ 96 w 109"/>
              <a:gd name="T27" fmla="*/ 55 h 109"/>
              <a:gd name="T28" fmla="*/ 55 w 109"/>
              <a:gd name="T29" fmla="*/ 14 h 109"/>
              <a:gd name="T30" fmla="*/ 14 w 109"/>
              <a:gd name="T31" fmla="*/ 5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09">
                <a:moveTo>
                  <a:pt x="55" y="109"/>
                </a:moveTo>
                <a:cubicBezTo>
                  <a:pt x="53" y="109"/>
                  <a:pt x="52" y="109"/>
                  <a:pt x="51" y="108"/>
                </a:cubicBezTo>
                <a:lnTo>
                  <a:pt x="2" y="59"/>
                </a:lnTo>
                <a:cubicBezTo>
                  <a:pt x="0" y="57"/>
                  <a:pt x="0" y="53"/>
                  <a:pt x="2" y="51"/>
                </a:cubicBezTo>
                <a:lnTo>
                  <a:pt x="51" y="2"/>
                </a:lnTo>
                <a:cubicBezTo>
                  <a:pt x="53" y="0"/>
                  <a:pt x="57" y="0"/>
                  <a:pt x="59" y="2"/>
                </a:cubicBezTo>
                <a:lnTo>
                  <a:pt x="108" y="51"/>
                </a:lnTo>
                <a:cubicBezTo>
                  <a:pt x="109" y="52"/>
                  <a:pt x="109" y="53"/>
                  <a:pt x="109" y="55"/>
                </a:cubicBezTo>
                <a:cubicBezTo>
                  <a:pt x="109" y="56"/>
                  <a:pt x="109" y="58"/>
                  <a:pt x="108" y="59"/>
                </a:cubicBezTo>
                <a:lnTo>
                  <a:pt x="59" y="108"/>
                </a:lnTo>
                <a:cubicBezTo>
                  <a:pt x="58" y="109"/>
                  <a:pt x="56" y="109"/>
                  <a:pt x="55" y="109"/>
                </a:cubicBezTo>
                <a:close/>
                <a:moveTo>
                  <a:pt x="14" y="55"/>
                </a:moveTo>
                <a:lnTo>
                  <a:pt x="55" y="96"/>
                </a:lnTo>
                <a:lnTo>
                  <a:pt x="96" y="55"/>
                </a:lnTo>
                <a:lnTo>
                  <a:pt x="55" y="14"/>
                </a:lnTo>
                <a:lnTo>
                  <a:pt x="14" y="55"/>
                </a:lnTo>
                <a:close/>
              </a:path>
            </a:pathLst>
          </a:custGeom>
          <a:solidFill>
            <a:schemeClr val="accent2"/>
          </a:solidFill>
          <a:ln w="1270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2" name="Freeform 310">
            <a:extLst>
              <a:ext uri="{FF2B5EF4-FFF2-40B4-BE49-F238E27FC236}">
                <a16:creationId xmlns="" xmlns:a16="http://schemas.microsoft.com/office/drawing/2014/main" id="{B2D779E0-71EE-243E-A047-0898C2DF1252}"/>
              </a:ext>
            </a:extLst>
          </p:cNvPr>
          <p:cNvSpPr>
            <a:spLocks noEditPoints="1"/>
          </p:cNvSpPr>
          <p:nvPr/>
        </p:nvSpPr>
        <p:spPr bwMode="auto">
          <a:xfrm>
            <a:off x="1436607" y="2797803"/>
            <a:ext cx="109957" cy="109957"/>
          </a:xfrm>
          <a:custGeom>
            <a:avLst/>
            <a:gdLst>
              <a:gd name="T0" fmla="*/ 38 w 75"/>
              <a:gd name="T1" fmla="*/ 75 h 75"/>
              <a:gd name="T2" fmla="*/ 0 w 75"/>
              <a:gd name="T3" fmla="*/ 38 h 75"/>
              <a:gd name="T4" fmla="*/ 38 w 75"/>
              <a:gd name="T5" fmla="*/ 0 h 75"/>
              <a:gd name="T6" fmla="*/ 75 w 75"/>
              <a:gd name="T7" fmla="*/ 38 h 75"/>
              <a:gd name="T8" fmla="*/ 38 w 75"/>
              <a:gd name="T9" fmla="*/ 75 h 75"/>
              <a:gd name="T10" fmla="*/ 38 w 75"/>
              <a:gd name="T11" fmla="*/ 18 h 75"/>
              <a:gd name="T12" fmla="*/ 18 w 75"/>
              <a:gd name="T13" fmla="*/ 38 h 75"/>
              <a:gd name="T14" fmla="*/ 38 w 75"/>
              <a:gd name="T15" fmla="*/ 58 h 75"/>
              <a:gd name="T16" fmla="*/ 58 w 75"/>
              <a:gd name="T17" fmla="*/ 38 h 75"/>
              <a:gd name="T18" fmla="*/ 38 w 75"/>
              <a:gd name="T19" fmla="*/ 1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75">
                <a:moveTo>
                  <a:pt x="38" y="75"/>
                </a:moveTo>
                <a:cubicBezTo>
                  <a:pt x="17" y="75"/>
                  <a:pt x="0" y="58"/>
                  <a:pt x="0" y="38"/>
                </a:cubicBezTo>
                <a:cubicBezTo>
                  <a:pt x="0" y="17"/>
                  <a:pt x="17" y="0"/>
                  <a:pt x="38" y="0"/>
                </a:cubicBezTo>
                <a:cubicBezTo>
                  <a:pt x="58" y="0"/>
                  <a:pt x="75" y="17"/>
                  <a:pt x="75" y="38"/>
                </a:cubicBezTo>
                <a:cubicBezTo>
                  <a:pt x="75" y="58"/>
                  <a:pt x="58" y="75"/>
                  <a:pt x="38" y="75"/>
                </a:cubicBezTo>
                <a:close/>
                <a:moveTo>
                  <a:pt x="38" y="18"/>
                </a:moveTo>
                <a:cubicBezTo>
                  <a:pt x="27" y="18"/>
                  <a:pt x="18" y="27"/>
                  <a:pt x="18" y="38"/>
                </a:cubicBezTo>
                <a:cubicBezTo>
                  <a:pt x="18" y="49"/>
                  <a:pt x="27" y="58"/>
                  <a:pt x="38" y="58"/>
                </a:cubicBezTo>
                <a:cubicBezTo>
                  <a:pt x="49" y="58"/>
                  <a:pt x="58" y="49"/>
                  <a:pt x="58" y="38"/>
                </a:cubicBezTo>
                <a:cubicBezTo>
                  <a:pt x="58" y="27"/>
                  <a:pt x="49" y="18"/>
                  <a:pt x="38" y="18"/>
                </a:cubicBezTo>
                <a:close/>
              </a:path>
            </a:pathLst>
          </a:custGeom>
          <a:solidFill>
            <a:srgbClr val="000000"/>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3" name="Freeform 220">
            <a:extLst>
              <a:ext uri="{FF2B5EF4-FFF2-40B4-BE49-F238E27FC236}">
                <a16:creationId xmlns="" xmlns:a16="http://schemas.microsoft.com/office/drawing/2014/main" id="{448AB29B-6453-6D24-49FF-08BA3C2464E7}"/>
              </a:ext>
            </a:extLst>
          </p:cNvPr>
          <p:cNvSpPr>
            <a:spLocks/>
          </p:cNvSpPr>
          <p:nvPr/>
        </p:nvSpPr>
        <p:spPr bwMode="auto">
          <a:xfrm rot="5400000">
            <a:off x="-178854" y="6260206"/>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7" name="Freeform 233">
            <a:extLst>
              <a:ext uri="{FF2B5EF4-FFF2-40B4-BE49-F238E27FC236}">
                <a16:creationId xmlns="" xmlns:a16="http://schemas.microsoft.com/office/drawing/2014/main" id="{E65937AC-0843-B2C4-F3E7-15894E76892E}"/>
              </a:ext>
            </a:extLst>
          </p:cNvPr>
          <p:cNvSpPr>
            <a:spLocks/>
          </p:cNvSpPr>
          <p:nvPr/>
        </p:nvSpPr>
        <p:spPr bwMode="auto">
          <a:xfrm>
            <a:off x="8021551" y="6729803"/>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nvGrpSpPr>
          <p:cNvPr id="18" name="Grupo 17">
            <a:extLst>
              <a:ext uri="{FF2B5EF4-FFF2-40B4-BE49-F238E27FC236}">
                <a16:creationId xmlns="" xmlns:a16="http://schemas.microsoft.com/office/drawing/2014/main" id="{DC7B519E-9918-42EA-A90B-FA0ABF62F65E}"/>
              </a:ext>
            </a:extLst>
          </p:cNvPr>
          <p:cNvGrpSpPr/>
          <p:nvPr/>
        </p:nvGrpSpPr>
        <p:grpSpPr>
          <a:xfrm>
            <a:off x="10808749" y="5504526"/>
            <a:ext cx="1031545" cy="1284473"/>
            <a:chOff x="6696077" y="2921001"/>
            <a:chExt cx="330200" cy="411163"/>
          </a:xfrm>
        </p:grpSpPr>
        <p:sp>
          <p:nvSpPr>
            <p:cNvPr id="19" name="Freeform 245">
              <a:extLst>
                <a:ext uri="{FF2B5EF4-FFF2-40B4-BE49-F238E27FC236}">
                  <a16:creationId xmlns="" xmlns:a16="http://schemas.microsoft.com/office/drawing/2014/main" id="{001EB30E-0ED9-E34B-9927-47BB37A00DEA}"/>
                </a:ext>
              </a:extLst>
            </p:cNvPr>
            <p:cNvSpPr>
              <a:spLocks noEditPoints="1"/>
            </p:cNvSpPr>
            <p:nvPr/>
          </p:nvSpPr>
          <p:spPr bwMode="auto">
            <a:xfrm>
              <a:off x="6696077" y="2921001"/>
              <a:ext cx="330200" cy="411163"/>
            </a:xfrm>
            <a:custGeom>
              <a:avLst/>
              <a:gdLst>
                <a:gd name="T0" fmla="*/ 419 w 561"/>
                <a:gd name="T1" fmla="*/ 699 h 699"/>
                <a:gd name="T2" fmla="*/ 415 w 561"/>
                <a:gd name="T3" fmla="*/ 697 h 699"/>
                <a:gd name="T4" fmla="*/ 281 w 561"/>
                <a:gd name="T5" fmla="*/ 563 h 699"/>
                <a:gd name="T6" fmla="*/ 147 w 561"/>
                <a:gd name="T7" fmla="*/ 697 h 699"/>
                <a:gd name="T8" fmla="*/ 139 w 561"/>
                <a:gd name="T9" fmla="*/ 697 h 699"/>
                <a:gd name="T10" fmla="*/ 2 w 561"/>
                <a:gd name="T11" fmla="*/ 560 h 699"/>
                <a:gd name="T12" fmla="*/ 0 w 561"/>
                <a:gd name="T13" fmla="*/ 556 h 699"/>
                <a:gd name="T14" fmla="*/ 0 w 561"/>
                <a:gd name="T15" fmla="*/ 419 h 699"/>
                <a:gd name="T16" fmla="*/ 2 w 561"/>
                <a:gd name="T17" fmla="*/ 415 h 699"/>
                <a:gd name="T18" fmla="*/ 67 w 561"/>
                <a:gd name="T19" fmla="*/ 350 h 699"/>
                <a:gd name="T20" fmla="*/ 2 w 561"/>
                <a:gd name="T21" fmla="*/ 284 h 699"/>
                <a:gd name="T22" fmla="*/ 0 w 561"/>
                <a:gd name="T23" fmla="*/ 281 h 699"/>
                <a:gd name="T24" fmla="*/ 0 w 561"/>
                <a:gd name="T25" fmla="*/ 143 h 699"/>
                <a:gd name="T26" fmla="*/ 2 w 561"/>
                <a:gd name="T27" fmla="*/ 139 h 699"/>
                <a:gd name="T28" fmla="*/ 139 w 561"/>
                <a:gd name="T29" fmla="*/ 2 h 699"/>
                <a:gd name="T30" fmla="*/ 147 w 561"/>
                <a:gd name="T31" fmla="*/ 2 h 699"/>
                <a:gd name="T32" fmla="*/ 281 w 561"/>
                <a:gd name="T33" fmla="*/ 136 h 699"/>
                <a:gd name="T34" fmla="*/ 415 w 561"/>
                <a:gd name="T35" fmla="*/ 2 h 699"/>
                <a:gd name="T36" fmla="*/ 422 w 561"/>
                <a:gd name="T37" fmla="*/ 2 h 699"/>
                <a:gd name="T38" fmla="*/ 560 w 561"/>
                <a:gd name="T39" fmla="*/ 139 h 699"/>
                <a:gd name="T40" fmla="*/ 561 w 561"/>
                <a:gd name="T41" fmla="*/ 143 h 699"/>
                <a:gd name="T42" fmla="*/ 561 w 561"/>
                <a:gd name="T43" fmla="*/ 281 h 699"/>
                <a:gd name="T44" fmla="*/ 560 w 561"/>
                <a:gd name="T45" fmla="*/ 284 h 699"/>
                <a:gd name="T46" fmla="*/ 494 w 561"/>
                <a:gd name="T47" fmla="*/ 350 h 699"/>
                <a:gd name="T48" fmla="*/ 560 w 561"/>
                <a:gd name="T49" fmla="*/ 415 h 699"/>
                <a:gd name="T50" fmla="*/ 561 w 561"/>
                <a:gd name="T51" fmla="*/ 419 h 699"/>
                <a:gd name="T52" fmla="*/ 561 w 561"/>
                <a:gd name="T53" fmla="*/ 556 h 699"/>
                <a:gd name="T54" fmla="*/ 560 w 561"/>
                <a:gd name="T55" fmla="*/ 560 h 699"/>
                <a:gd name="T56" fmla="*/ 422 w 561"/>
                <a:gd name="T57" fmla="*/ 697 h 699"/>
                <a:gd name="T58" fmla="*/ 418 w 561"/>
                <a:gd name="T59" fmla="*/ 699 h 699"/>
                <a:gd name="T60" fmla="*/ 419 w 561"/>
                <a:gd name="T61" fmla="*/ 699 h 699"/>
                <a:gd name="T62" fmla="*/ 281 w 561"/>
                <a:gd name="T63" fmla="*/ 551 h 699"/>
                <a:gd name="T64" fmla="*/ 285 w 561"/>
                <a:gd name="T65" fmla="*/ 553 h 699"/>
                <a:gd name="T66" fmla="*/ 419 w 561"/>
                <a:gd name="T67" fmla="*/ 687 h 699"/>
                <a:gd name="T68" fmla="*/ 551 w 561"/>
                <a:gd name="T69" fmla="*/ 554 h 699"/>
                <a:gd name="T70" fmla="*/ 551 w 561"/>
                <a:gd name="T71" fmla="*/ 421 h 699"/>
                <a:gd name="T72" fmla="*/ 484 w 561"/>
                <a:gd name="T73" fmla="*/ 353 h 699"/>
                <a:gd name="T74" fmla="*/ 482 w 561"/>
                <a:gd name="T75" fmla="*/ 350 h 699"/>
                <a:gd name="T76" fmla="*/ 484 w 561"/>
                <a:gd name="T77" fmla="*/ 346 h 699"/>
                <a:gd name="T78" fmla="*/ 551 w 561"/>
                <a:gd name="T79" fmla="*/ 279 h 699"/>
                <a:gd name="T80" fmla="*/ 551 w 561"/>
                <a:gd name="T81" fmla="*/ 145 h 699"/>
                <a:gd name="T82" fmla="*/ 419 w 561"/>
                <a:gd name="T83" fmla="*/ 13 h 699"/>
                <a:gd name="T84" fmla="*/ 285 w 561"/>
                <a:gd name="T85" fmla="*/ 147 h 699"/>
                <a:gd name="T86" fmla="*/ 277 w 561"/>
                <a:gd name="T87" fmla="*/ 147 h 699"/>
                <a:gd name="T88" fmla="*/ 143 w 561"/>
                <a:gd name="T89" fmla="*/ 13 h 699"/>
                <a:gd name="T90" fmla="*/ 11 w 561"/>
                <a:gd name="T91" fmla="*/ 145 h 699"/>
                <a:gd name="T92" fmla="*/ 11 w 561"/>
                <a:gd name="T93" fmla="*/ 279 h 699"/>
                <a:gd name="T94" fmla="*/ 78 w 561"/>
                <a:gd name="T95" fmla="*/ 346 h 699"/>
                <a:gd name="T96" fmla="*/ 79 w 561"/>
                <a:gd name="T97" fmla="*/ 350 h 699"/>
                <a:gd name="T98" fmla="*/ 78 w 561"/>
                <a:gd name="T99" fmla="*/ 353 h 699"/>
                <a:gd name="T100" fmla="*/ 11 w 561"/>
                <a:gd name="T101" fmla="*/ 421 h 699"/>
                <a:gd name="T102" fmla="*/ 11 w 561"/>
                <a:gd name="T103" fmla="*/ 554 h 699"/>
                <a:gd name="T104" fmla="*/ 143 w 561"/>
                <a:gd name="T105" fmla="*/ 687 h 699"/>
                <a:gd name="T106" fmla="*/ 277 w 561"/>
                <a:gd name="T107" fmla="*/ 553 h 699"/>
                <a:gd name="T108" fmla="*/ 281 w 561"/>
                <a:gd name="T109" fmla="*/ 551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61" h="699">
                  <a:moveTo>
                    <a:pt x="419" y="699"/>
                  </a:moveTo>
                  <a:cubicBezTo>
                    <a:pt x="417" y="699"/>
                    <a:pt x="416" y="698"/>
                    <a:pt x="415" y="697"/>
                  </a:cubicBezTo>
                  <a:lnTo>
                    <a:pt x="281" y="563"/>
                  </a:lnTo>
                  <a:lnTo>
                    <a:pt x="147" y="697"/>
                  </a:lnTo>
                  <a:cubicBezTo>
                    <a:pt x="145" y="699"/>
                    <a:pt x="142" y="699"/>
                    <a:pt x="139" y="697"/>
                  </a:cubicBezTo>
                  <a:lnTo>
                    <a:pt x="2" y="560"/>
                  </a:lnTo>
                  <a:cubicBezTo>
                    <a:pt x="1" y="559"/>
                    <a:pt x="0" y="558"/>
                    <a:pt x="0" y="556"/>
                  </a:cubicBezTo>
                  <a:lnTo>
                    <a:pt x="0" y="419"/>
                  </a:lnTo>
                  <a:cubicBezTo>
                    <a:pt x="0" y="417"/>
                    <a:pt x="1" y="416"/>
                    <a:pt x="2" y="415"/>
                  </a:cubicBezTo>
                  <a:lnTo>
                    <a:pt x="67" y="350"/>
                  </a:lnTo>
                  <a:lnTo>
                    <a:pt x="2" y="284"/>
                  </a:lnTo>
                  <a:cubicBezTo>
                    <a:pt x="1" y="283"/>
                    <a:pt x="0" y="282"/>
                    <a:pt x="0" y="281"/>
                  </a:cubicBezTo>
                  <a:lnTo>
                    <a:pt x="0" y="143"/>
                  </a:lnTo>
                  <a:cubicBezTo>
                    <a:pt x="0" y="142"/>
                    <a:pt x="1" y="140"/>
                    <a:pt x="2" y="139"/>
                  </a:cubicBezTo>
                  <a:lnTo>
                    <a:pt x="139" y="2"/>
                  </a:lnTo>
                  <a:cubicBezTo>
                    <a:pt x="141" y="0"/>
                    <a:pt x="145" y="0"/>
                    <a:pt x="147" y="2"/>
                  </a:cubicBezTo>
                  <a:lnTo>
                    <a:pt x="281" y="136"/>
                  </a:lnTo>
                  <a:lnTo>
                    <a:pt x="415" y="2"/>
                  </a:lnTo>
                  <a:cubicBezTo>
                    <a:pt x="417" y="0"/>
                    <a:pt x="420" y="0"/>
                    <a:pt x="422" y="2"/>
                  </a:cubicBezTo>
                  <a:lnTo>
                    <a:pt x="560" y="139"/>
                  </a:lnTo>
                  <a:cubicBezTo>
                    <a:pt x="561" y="140"/>
                    <a:pt x="561" y="142"/>
                    <a:pt x="561" y="143"/>
                  </a:cubicBezTo>
                  <a:lnTo>
                    <a:pt x="561" y="281"/>
                  </a:lnTo>
                  <a:cubicBezTo>
                    <a:pt x="561" y="282"/>
                    <a:pt x="561" y="283"/>
                    <a:pt x="560" y="284"/>
                  </a:cubicBezTo>
                  <a:lnTo>
                    <a:pt x="494" y="350"/>
                  </a:lnTo>
                  <a:lnTo>
                    <a:pt x="560" y="415"/>
                  </a:lnTo>
                  <a:cubicBezTo>
                    <a:pt x="561" y="416"/>
                    <a:pt x="561" y="417"/>
                    <a:pt x="561" y="419"/>
                  </a:cubicBezTo>
                  <a:lnTo>
                    <a:pt x="561" y="556"/>
                  </a:lnTo>
                  <a:cubicBezTo>
                    <a:pt x="561" y="558"/>
                    <a:pt x="561" y="559"/>
                    <a:pt x="560" y="560"/>
                  </a:cubicBezTo>
                  <a:lnTo>
                    <a:pt x="422" y="697"/>
                  </a:lnTo>
                  <a:cubicBezTo>
                    <a:pt x="421" y="698"/>
                    <a:pt x="420" y="699"/>
                    <a:pt x="418" y="699"/>
                  </a:cubicBezTo>
                  <a:lnTo>
                    <a:pt x="419" y="699"/>
                  </a:lnTo>
                  <a:close/>
                  <a:moveTo>
                    <a:pt x="281" y="551"/>
                  </a:moveTo>
                  <a:cubicBezTo>
                    <a:pt x="282" y="551"/>
                    <a:pt x="284" y="552"/>
                    <a:pt x="285" y="553"/>
                  </a:cubicBezTo>
                  <a:lnTo>
                    <a:pt x="419" y="687"/>
                  </a:lnTo>
                  <a:lnTo>
                    <a:pt x="551" y="554"/>
                  </a:lnTo>
                  <a:lnTo>
                    <a:pt x="551" y="421"/>
                  </a:lnTo>
                  <a:lnTo>
                    <a:pt x="484" y="353"/>
                  </a:lnTo>
                  <a:cubicBezTo>
                    <a:pt x="483" y="352"/>
                    <a:pt x="482" y="351"/>
                    <a:pt x="482" y="350"/>
                  </a:cubicBezTo>
                  <a:cubicBezTo>
                    <a:pt x="482" y="348"/>
                    <a:pt x="483" y="347"/>
                    <a:pt x="484" y="346"/>
                  </a:cubicBezTo>
                  <a:lnTo>
                    <a:pt x="551" y="279"/>
                  </a:lnTo>
                  <a:lnTo>
                    <a:pt x="551" y="145"/>
                  </a:lnTo>
                  <a:lnTo>
                    <a:pt x="419" y="13"/>
                  </a:lnTo>
                  <a:lnTo>
                    <a:pt x="285" y="147"/>
                  </a:lnTo>
                  <a:cubicBezTo>
                    <a:pt x="283" y="149"/>
                    <a:pt x="279" y="149"/>
                    <a:pt x="277" y="147"/>
                  </a:cubicBezTo>
                  <a:lnTo>
                    <a:pt x="143" y="13"/>
                  </a:lnTo>
                  <a:lnTo>
                    <a:pt x="11" y="145"/>
                  </a:lnTo>
                  <a:lnTo>
                    <a:pt x="11" y="279"/>
                  </a:lnTo>
                  <a:lnTo>
                    <a:pt x="78" y="346"/>
                  </a:lnTo>
                  <a:cubicBezTo>
                    <a:pt x="79" y="347"/>
                    <a:pt x="79" y="348"/>
                    <a:pt x="79" y="350"/>
                  </a:cubicBezTo>
                  <a:cubicBezTo>
                    <a:pt x="79" y="351"/>
                    <a:pt x="79" y="352"/>
                    <a:pt x="78" y="353"/>
                  </a:cubicBezTo>
                  <a:lnTo>
                    <a:pt x="11" y="421"/>
                  </a:lnTo>
                  <a:lnTo>
                    <a:pt x="11" y="554"/>
                  </a:lnTo>
                  <a:lnTo>
                    <a:pt x="143" y="687"/>
                  </a:lnTo>
                  <a:lnTo>
                    <a:pt x="277" y="553"/>
                  </a:lnTo>
                  <a:cubicBezTo>
                    <a:pt x="278" y="552"/>
                    <a:pt x="280" y="551"/>
                    <a:pt x="281" y="551"/>
                  </a:cubicBezTo>
                  <a:close/>
                </a:path>
              </a:pathLst>
            </a:custGeom>
            <a:solidFill>
              <a:srgbClr val="222221"/>
            </a:solidFill>
            <a:ln w="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nvGrpSpPr>
            <p:cNvPr id="20" name="Grupo 19">
              <a:extLst>
                <a:ext uri="{FF2B5EF4-FFF2-40B4-BE49-F238E27FC236}">
                  <a16:creationId xmlns="" xmlns:a16="http://schemas.microsoft.com/office/drawing/2014/main" id="{CFB3B752-DA3B-4F3D-6DA4-71D7F8EC2F3D}"/>
                </a:ext>
              </a:extLst>
            </p:cNvPr>
            <p:cNvGrpSpPr/>
            <p:nvPr/>
          </p:nvGrpSpPr>
          <p:grpSpPr>
            <a:xfrm>
              <a:off x="6696077" y="2921001"/>
              <a:ext cx="327022" cy="411163"/>
              <a:chOff x="6696077" y="2921001"/>
              <a:chExt cx="327022" cy="411163"/>
            </a:xfrm>
          </p:grpSpPr>
          <p:grpSp>
            <p:nvGrpSpPr>
              <p:cNvPr id="21" name="Grupo 20">
                <a:extLst>
                  <a:ext uri="{FF2B5EF4-FFF2-40B4-BE49-F238E27FC236}">
                    <a16:creationId xmlns="" xmlns:a16="http://schemas.microsoft.com/office/drawing/2014/main" id="{08C57EDF-4884-2611-4D76-EDF896F3C8D3}"/>
                  </a:ext>
                </a:extLst>
              </p:cNvPr>
              <p:cNvGrpSpPr/>
              <p:nvPr/>
            </p:nvGrpSpPr>
            <p:grpSpPr>
              <a:xfrm>
                <a:off x="6696077" y="2921001"/>
                <a:ext cx="327022" cy="411163"/>
                <a:chOff x="6696077" y="2921001"/>
                <a:chExt cx="327022" cy="411163"/>
              </a:xfrm>
            </p:grpSpPr>
            <p:sp>
              <p:nvSpPr>
                <p:cNvPr id="24" name="Freeform 244">
                  <a:extLst>
                    <a:ext uri="{FF2B5EF4-FFF2-40B4-BE49-F238E27FC236}">
                      <a16:creationId xmlns="" xmlns:a16="http://schemas.microsoft.com/office/drawing/2014/main" id="{5F672582-355A-7562-2651-FBF362A23ABF}"/>
                    </a:ext>
                  </a:extLst>
                </p:cNvPr>
                <p:cNvSpPr>
                  <a:spLocks/>
                </p:cNvSpPr>
                <p:nvPr/>
              </p:nvSpPr>
              <p:spPr bwMode="auto">
                <a:xfrm>
                  <a:off x="6696077" y="2921001"/>
                  <a:ext cx="323850" cy="404813"/>
                </a:xfrm>
                <a:custGeom>
                  <a:avLst/>
                  <a:gdLst>
                    <a:gd name="T0" fmla="*/ 550 w 550"/>
                    <a:gd name="T1" fmla="*/ 137 h 688"/>
                    <a:gd name="T2" fmla="*/ 550 w 550"/>
                    <a:gd name="T3" fmla="*/ 275 h 688"/>
                    <a:gd name="T4" fmla="*/ 481 w 550"/>
                    <a:gd name="T5" fmla="*/ 344 h 688"/>
                    <a:gd name="T6" fmla="*/ 550 w 550"/>
                    <a:gd name="T7" fmla="*/ 413 h 688"/>
                    <a:gd name="T8" fmla="*/ 550 w 550"/>
                    <a:gd name="T9" fmla="*/ 550 h 688"/>
                    <a:gd name="T10" fmla="*/ 413 w 550"/>
                    <a:gd name="T11" fmla="*/ 688 h 688"/>
                    <a:gd name="T12" fmla="*/ 275 w 550"/>
                    <a:gd name="T13" fmla="*/ 550 h 688"/>
                    <a:gd name="T14" fmla="*/ 137 w 550"/>
                    <a:gd name="T15" fmla="*/ 688 h 688"/>
                    <a:gd name="T16" fmla="*/ 0 w 550"/>
                    <a:gd name="T17" fmla="*/ 550 h 688"/>
                    <a:gd name="T18" fmla="*/ 0 w 550"/>
                    <a:gd name="T19" fmla="*/ 413 h 688"/>
                    <a:gd name="T20" fmla="*/ 68 w 550"/>
                    <a:gd name="T21" fmla="*/ 344 h 688"/>
                    <a:gd name="T22" fmla="*/ 0 w 550"/>
                    <a:gd name="T23" fmla="*/ 275 h 688"/>
                    <a:gd name="T24" fmla="*/ 0 w 550"/>
                    <a:gd name="T25" fmla="*/ 137 h 688"/>
                    <a:gd name="T26" fmla="*/ 137 w 550"/>
                    <a:gd name="T27" fmla="*/ 0 h 688"/>
                    <a:gd name="T28" fmla="*/ 275 w 550"/>
                    <a:gd name="T29" fmla="*/ 137 h 688"/>
                    <a:gd name="T30" fmla="*/ 413 w 550"/>
                    <a:gd name="T31" fmla="*/ 0 h 688"/>
                    <a:gd name="T32" fmla="*/ 550 w 550"/>
                    <a:gd name="T33" fmla="*/ 137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 h="688">
                      <a:moveTo>
                        <a:pt x="550" y="137"/>
                      </a:moveTo>
                      <a:lnTo>
                        <a:pt x="550" y="275"/>
                      </a:lnTo>
                      <a:lnTo>
                        <a:pt x="481" y="344"/>
                      </a:lnTo>
                      <a:lnTo>
                        <a:pt x="550" y="413"/>
                      </a:lnTo>
                      <a:lnTo>
                        <a:pt x="550" y="550"/>
                      </a:lnTo>
                      <a:lnTo>
                        <a:pt x="413" y="688"/>
                      </a:lnTo>
                      <a:lnTo>
                        <a:pt x="275" y="550"/>
                      </a:lnTo>
                      <a:lnTo>
                        <a:pt x="137" y="688"/>
                      </a:lnTo>
                      <a:lnTo>
                        <a:pt x="0" y="550"/>
                      </a:lnTo>
                      <a:lnTo>
                        <a:pt x="0" y="413"/>
                      </a:lnTo>
                      <a:lnTo>
                        <a:pt x="68" y="344"/>
                      </a:lnTo>
                      <a:lnTo>
                        <a:pt x="0" y="275"/>
                      </a:lnTo>
                      <a:lnTo>
                        <a:pt x="0" y="137"/>
                      </a:lnTo>
                      <a:lnTo>
                        <a:pt x="137" y="0"/>
                      </a:lnTo>
                      <a:lnTo>
                        <a:pt x="275" y="137"/>
                      </a:lnTo>
                      <a:lnTo>
                        <a:pt x="413" y="0"/>
                      </a:lnTo>
                      <a:lnTo>
                        <a:pt x="550" y="137"/>
                      </a:lnTo>
                      <a:close/>
                    </a:path>
                  </a:pathLst>
                </a:custGeom>
                <a:solidFill>
                  <a:schemeClr val="accent1"/>
                </a:solidFill>
                <a:ln w="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7" name="Freeform 246">
                  <a:extLst>
                    <a:ext uri="{FF2B5EF4-FFF2-40B4-BE49-F238E27FC236}">
                      <a16:creationId xmlns="" xmlns:a16="http://schemas.microsoft.com/office/drawing/2014/main" id="{78F4582F-80EE-A8BB-4104-EA9498388678}"/>
                    </a:ext>
                  </a:extLst>
                </p:cNvPr>
                <p:cNvSpPr>
                  <a:spLocks/>
                </p:cNvSpPr>
                <p:nvPr/>
              </p:nvSpPr>
              <p:spPr bwMode="auto">
                <a:xfrm>
                  <a:off x="6699249" y="2924176"/>
                  <a:ext cx="323850" cy="323850"/>
                </a:xfrm>
                <a:custGeom>
                  <a:avLst/>
                  <a:gdLst>
                    <a:gd name="T0" fmla="*/ 413 w 550"/>
                    <a:gd name="T1" fmla="*/ 0 h 550"/>
                    <a:gd name="T2" fmla="*/ 550 w 550"/>
                    <a:gd name="T3" fmla="*/ 137 h 550"/>
                    <a:gd name="T4" fmla="*/ 413 w 550"/>
                    <a:gd name="T5" fmla="*/ 275 h 550"/>
                    <a:gd name="T6" fmla="*/ 550 w 550"/>
                    <a:gd name="T7" fmla="*/ 413 h 550"/>
                    <a:gd name="T8" fmla="*/ 413 w 550"/>
                    <a:gd name="T9" fmla="*/ 550 h 550"/>
                    <a:gd name="T10" fmla="*/ 275 w 550"/>
                    <a:gd name="T11" fmla="*/ 413 h 550"/>
                    <a:gd name="T12" fmla="*/ 137 w 550"/>
                    <a:gd name="T13" fmla="*/ 550 h 550"/>
                    <a:gd name="T14" fmla="*/ 0 w 550"/>
                    <a:gd name="T15" fmla="*/ 413 h 550"/>
                    <a:gd name="T16" fmla="*/ 137 w 550"/>
                    <a:gd name="T17" fmla="*/ 275 h 550"/>
                    <a:gd name="T18" fmla="*/ 0 w 550"/>
                    <a:gd name="T19" fmla="*/ 137 h 550"/>
                    <a:gd name="T20" fmla="*/ 137 w 550"/>
                    <a:gd name="T21" fmla="*/ 0 h 550"/>
                    <a:gd name="T22" fmla="*/ 275 w 550"/>
                    <a:gd name="T23" fmla="*/ 137 h 550"/>
                    <a:gd name="T24" fmla="*/ 413 w 550"/>
                    <a:gd name="T25"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50">
                      <a:moveTo>
                        <a:pt x="413" y="0"/>
                      </a:moveTo>
                      <a:lnTo>
                        <a:pt x="550" y="137"/>
                      </a:lnTo>
                      <a:lnTo>
                        <a:pt x="413" y="275"/>
                      </a:lnTo>
                      <a:lnTo>
                        <a:pt x="550" y="413"/>
                      </a:lnTo>
                      <a:lnTo>
                        <a:pt x="413" y="550"/>
                      </a:lnTo>
                      <a:lnTo>
                        <a:pt x="275" y="413"/>
                      </a:lnTo>
                      <a:lnTo>
                        <a:pt x="137" y="550"/>
                      </a:lnTo>
                      <a:lnTo>
                        <a:pt x="0" y="413"/>
                      </a:lnTo>
                      <a:lnTo>
                        <a:pt x="137" y="275"/>
                      </a:lnTo>
                      <a:lnTo>
                        <a:pt x="0" y="137"/>
                      </a:lnTo>
                      <a:lnTo>
                        <a:pt x="137" y="0"/>
                      </a:lnTo>
                      <a:lnTo>
                        <a:pt x="275" y="137"/>
                      </a:lnTo>
                      <a:lnTo>
                        <a:pt x="413" y="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9" name="Freeform 248">
                  <a:extLst>
                    <a:ext uri="{FF2B5EF4-FFF2-40B4-BE49-F238E27FC236}">
                      <a16:creationId xmlns="" xmlns:a16="http://schemas.microsoft.com/office/drawing/2014/main" id="{3A47B7CE-9FE3-4620-8D82-18F930DF992B}"/>
                    </a:ext>
                  </a:extLst>
                </p:cNvPr>
                <p:cNvSpPr>
                  <a:spLocks/>
                </p:cNvSpPr>
                <p:nvPr/>
              </p:nvSpPr>
              <p:spPr bwMode="auto">
                <a:xfrm>
                  <a:off x="6938963" y="3244851"/>
                  <a:ext cx="6350" cy="87313"/>
                </a:xfrm>
                <a:custGeom>
                  <a:avLst/>
                  <a:gdLst>
                    <a:gd name="T0" fmla="*/ 6 w 11"/>
                    <a:gd name="T1" fmla="*/ 148 h 148"/>
                    <a:gd name="T2" fmla="*/ 0 w 11"/>
                    <a:gd name="T3" fmla="*/ 143 h 148"/>
                    <a:gd name="T4" fmla="*/ 0 w 11"/>
                    <a:gd name="T5" fmla="*/ 5 h 148"/>
                    <a:gd name="T6" fmla="*/ 6 w 11"/>
                    <a:gd name="T7" fmla="*/ 0 h 148"/>
                    <a:gd name="T8" fmla="*/ 11 w 11"/>
                    <a:gd name="T9" fmla="*/ 5 h 148"/>
                    <a:gd name="T10" fmla="*/ 11 w 11"/>
                    <a:gd name="T11" fmla="*/ 143 h 148"/>
                    <a:gd name="T12" fmla="*/ 6 w 11"/>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1" h="148">
                      <a:moveTo>
                        <a:pt x="6" y="148"/>
                      </a:moveTo>
                      <a:cubicBezTo>
                        <a:pt x="3" y="148"/>
                        <a:pt x="0" y="146"/>
                        <a:pt x="0" y="143"/>
                      </a:cubicBezTo>
                      <a:lnTo>
                        <a:pt x="0" y="5"/>
                      </a:lnTo>
                      <a:cubicBezTo>
                        <a:pt x="0" y="2"/>
                        <a:pt x="3" y="0"/>
                        <a:pt x="6" y="0"/>
                      </a:cubicBezTo>
                      <a:cubicBezTo>
                        <a:pt x="8" y="0"/>
                        <a:pt x="11" y="2"/>
                        <a:pt x="11" y="5"/>
                      </a:cubicBezTo>
                      <a:lnTo>
                        <a:pt x="11" y="143"/>
                      </a:lnTo>
                      <a:cubicBezTo>
                        <a:pt x="11" y="146"/>
                        <a:pt x="8" y="148"/>
                        <a:pt x="6" y="148"/>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sp>
            <p:nvSpPr>
              <p:cNvPr id="22" name="Freeform 249">
                <a:extLst>
                  <a:ext uri="{FF2B5EF4-FFF2-40B4-BE49-F238E27FC236}">
                    <a16:creationId xmlns="" xmlns:a16="http://schemas.microsoft.com/office/drawing/2014/main" id="{B6197020-0222-2DEB-B33B-75FCA38CA6DD}"/>
                  </a:ext>
                </a:extLst>
              </p:cNvPr>
              <p:cNvSpPr>
                <a:spLocks/>
              </p:cNvSpPr>
              <p:nvPr/>
            </p:nvSpPr>
            <p:spPr bwMode="auto">
              <a:xfrm>
                <a:off x="6777038" y="3244851"/>
                <a:ext cx="6350" cy="87313"/>
              </a:xfrm>
              <a:custGeom>
                <a:avLst/>
                <a:gdLst>
                  <a:gd name="T0" fmla="*/ 5 w 10"/>
                  <a:gd name="T1" fmla="*/ 148 h 148"/>
                  <a:gd name="T2" fmla="*/ 0 w 10"/>
                  <a:gd name="T3" fmla="*/ 143 h 148"/>
                  <a:gd name="T4" fmla="*/ 0 w 10"/>
                  <a:gd name="T5" fmla="*/ 5 h 148"/>
                  <a:gd name="T6" fmla="*/ 5 w 10"/>
                  <a:gd name="T7" fmla="*/ 0 h 148"/>
                  <a:gd name="T8" fmla="*/ 10 w 10"/>
                  <a:gd name="T9" fmla="*/ 5 h 148"/>
                  <a:gd name="T10" fmla="*/ 10 w 10"/>
                  <a:gd name="T11" fmla="*/ 143 h 148"/>
                  <a:gd name="T12" fmla="*/ 5 w 10"/>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0" h="148">
                    <a:moveTo>
                      <a:pt x="5" y="148"/>
                    </a:moveTo>
                    <a:cubicBezTo>
                      <a:pt x="2" y="148"/>
                      <a:pt x="0" y="146"/>
                      <a:pt x="0" y="143"/>
                    </a:cubicBezTo>
                    <a:lnTo>
                      <a:pt x="0" y="5"/>
                    </a:lnTo>
                    <a:cubicBezTo>
                      <a:pt x="0" y="2"/>
                      <a:pt x="2" y="0"/>
                      <a:pt x="5" y="0"/>
                    </a:cubicBezTo>
                    <a:cubicBezTo>
                      <a:pt x="8" y="0"/>
                      <a:pt x="10" y="2"/>
                      <a:pt x="10" y="5"/>
                    </a:cubicBezTo>
                    <a:lnTo>
                      <a:pt x="10" y="143"/>
                    </a:lnTo>
                    <a:cubicBezTo>
                      <a:pt x="10" y="146"/>
                      <a:pt x="8" y="148"/>
                      <a:pt x="5" y="148"/>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3" name="Freeform 250">
                <a:extLst>
                  <a:ext uri="{FF2B5EF4-FFF2-40B4-BE49-F238E27FC236}">
                    <a16:creationId xmlns="" xmlns:a16="http://schemas.microsoft.com/office/drawing/2014/main" id="{075FA0E6-8AD3-86FB-B2FA-9BEB22C39783}"/>
                  </a:ext>
                </a:extLst>
              </p:cNvPr>
              <p:cNvSpPr>
                <a:spLocks/>
              </p:cNvSpPr>
              <p:nvPr/>
            </p:nvSpPr>
            <p:spPr bwMode="auto">
              <a:xfrm>
                <a:off x="6858000" y="3163888"/>
                <a:ext cx="6350" cy="87313"/>
              </a:xfrm>
              <a:custGeom>
                <a:avLst/>
                <a:gdLst>
                  <a:gd name="T0" fmla="*/ 5 w 10"/>
                  <a:gd name="T1" fmla="*/ 148 h 148"/>
                  <a:gd name="T2" fmla="*/ 0 w 10"/>
                  <a:gd name="T3" fmla="*/ 143 h 148"/>
                  <a:gd name="T4" fmla="*/ 0 w 10"/>
                  <a:gd name="T5" fmla="*/ 6 h 148"/>
                  <a:gd name="T6" fmla="*/ 5 w 10"/>
                  <a:gd name="T7" fmla="*/ 0 h 148"/>
                  <a:gd name="T8" fmla="*/ 10 w 10"/>
                  <a:gd name="T9" fmla="*/ 6 h 148"/>
                  <a:gd name="T10" fmla="*/ 10 w 10"/>
                  <a:gd name="T11" fmla="*/ 143 h 148"/>
                  <a:gd name="T12" fmla="*/ 5 w 10"/>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0" h="148">
                    <a:moveTo>
                      <a:pt x="5" y="148"/>
                    </a:moveTo>
                    <a:cubicBezTo>
                      <a:pt x="2" y="148"/>
                      <a:pt x="0" y="146"/>
                      <a:pt x="0" y="143"/>
                    </a:cubicBezTo>
                    <a:lnTo>
                      <a:pt x="0" y="6"/>
                    </a:lnTo>
                    <a:cubicBezTo>
                      <a:pt x="0" y="3"/>
                      <a:pt x="2" y="0"/>
                      <a:pt x="5" y="0"/>
                    </a:cubicBezTo>
                    <a:cubicBezTo>
                      <a:pt x="8" y="0"/>
                      <a:pt x="10" y="3"/>
                      <a:pt x="10" y="6"/>
                    </a:cubicBezTo>
                    <a:lnTo>
                      <a:pt x="10" y="143"/>
                    </a:lnTo>
                    <a:cubicBezTo>
                      <a:pt x="10" y="146"/>
                      <a:pt x="8" y="148"/>
                      <a:pt x="5" y="148"/>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grpSp>
      <p:sp>
        <p:nvSpPr>
          <p:cNvPr id="4" name="Freeform 220">
            <a:extLst>
              <a:ext uri="{FF2B5EF4-FFF2-40B4-BE49-F238E27FC236}">
                <a16:creationId xmlns="" xmlns:a16="http://schemas.microsoft.com/office/drawing/2014/main" id="{419EBA74-1315-567F-874B-1DD9D00CD16F}"/>
              </a:ext>
            </a:extLst>
          </p:cNvPr>
          <p:cNvSpPr>
            <a:spLocks/>
          </p:cNvSpPr>
          <p:nvPr/>
        </p:nvSpPr>
        <p:spPr bwMode="auto">
          <a:xfrm rot="10800000">
            <a:off x="11758030" y="2487818"/>
            <a:ext cx="1307844" cy="659069"/>
          </a:xfrm>
          <a:custGeom>
            <a:avLst/>
            <a:gdLst>
              <a:gd name="T0" fmla="*/ 171 w 343"/>
              <a:gd name="T1" fmla="*/ 172 h 172"/>
              <a:gd name="T2" fmla="*/ 343 w 343"/>
              <a:gd name="T3" fmla="*/ 0 h 172"/>
              <a:gd name="T4" fmla="*/ 0 w 343"/>
              <a:gd name="T5" fmla="*/ 0 h 172"/>
              <a:gd name="T6" fmla="*/ 171 w 343"/>
              <a:gd name="T7" fmla="*/ 172 h 172"/>
            </a:gdLst>
            <a:ahLst/>
            <a:cxnLst>
              <a:cxn ang="0">
                <a:pos x="T0" y="T1"/>
              </a:cxn>
              <a:cxn ang="0">
                <a:pos x="T2" y="T3"/>
              </a:cxn>
              <a:cxn ang="0">
                <a:pos x="T4" y="T5"/>
              </a:cxn>
              <a:cxn ang="0">
                <a:pos x="T6" y="T7"/>
              </a:cxn>
            </a:cxnLst>
            <a:rect l="0" t="0" r="r" b="b"/>
            <a:pathLst>
              <a:path w="343" h="172">
                <a:moveTo>
                  <a:pt x="171" y="172"/>
                </a:moveTo>
                <a:cubicBezTo>
                  <a:pt x="266" y="172"/>
                  <a:pt x="343" y="95"/>
                  <a:pt x="343" y="0"/>
                </a:cubicBezTo>
                <a:lnTo>
                  <a:pt x="0" y="0"/>
                </a:lnTo>
                <a:cubicBezTo>
                  <a:pt x="0" y="95"/>
                  <a:pt x="76" y="172"/>
                  <a:pt x="171" y="172"/>
                </a:cubicBezTo>
                <a:close/>
              </a:path>
            </a:pathLst>
          </a:custGeom>
          <a:solidFill>
            <a:schemeClr val="accent4"/>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cxnSp>
        <p:nvCxnSpPr>
          <p:cNvPr id="6" name="Straight Connector 5"/>
          <p:cNvCxnSpPr>
            <a:stCxn id="2" idx="1"/>
          </p:cNvCxnSpPr>
          <p:nvPr/>
        </p:nvCxnSpPr>
        <p:spPr>
          <a:xfrm flipH="1" flipV="1">
            <a:off x="985115" y="1663498"/>
            <a:ext cx="3582398" cy="4708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7" name="Straight Connector 36"/>
          <p:cNvCxnSpPr>
            <a:endCxn id="2" idx="3"/>
          </p:cNvCxnSpPr>
          <p:nvPr/>
        </p:nvCxnSpPr>
        <p:spPr>
          <a:xfrm flipH="1">
            <a:off x="7389628" y="1663497"/>
            <a:ext cx="3817262" cy="4708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272459" y="3409503"/>
            <a:ext cx="2882796" cy="489284"/>
          </a:xfrm>
          <a:prstGeom prst="rect">
            <a:avLst/>
          </a:prstGeom>
          <a:ln w="76200">
            <a:solidFill>
              <a:srgbClr val="ABB2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3733" spc="400" dirty="0" err="1">
                <a:solidFill>
                  <a:prstClr val="white"/>
                </a:solidFill>
                <a:latin typeface="Times New Roman" pitchFamily="18" charset="0"/>
                <a:cs typeface="Times New Roman" pitchFamily="18" charset="0"/>
              </a:rPr>
              <a:t>Trang</a:t>
            </a:r>
            <a:r>
              <a:rPr lang="en-US" sz="3733" spc="400" dirty="0">
                <a:solidFill>
                  <a:prstClr val="white"/>
                </a:solidFill>
                <a:latin typeface="Times New Roman" pitchFamily="18" charset="0"/>
                <a:cs typeface="Times New Roman" pitchFamily="18" charset="0"/>
              </a:rPr>
              <a:t> 46</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189" y="4085809"/>
            <a:ext cx="6633384" cy="2749363"/>
          </a:xfrm>
          <a:prstGeom prst="rect">
            <a:avLst/>
          </a:prstGeom>
        </p:spPr>
      </p:pic>
    </p:spTree>
    <p:extLst>
      <p:ext uri="{BB962C8B-B14F-4D97-AF65-F5344CB8AC3E}">
        <p14:creationId xmlns:p14="http://schemas.microsoft.com/office/powerpoint/2010/main" val="185646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2" presetClass="entr" presetSubtype="4"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par>
                                <p:cTn id="19" presetID="32" presetClass="emph" presetSubtype="0" fill="hold" grpId="0" nodeType="withEffect">
                                  <p:stCondLst>
                                    <p:cond delay="0"/>
                                  </p:stCondLst>
                                  <p:childTnLst>
                                    <p:animRot by="120000">
                                      <p:cBhvr>
                                        <p:cTn id="20" dur="100" fill="hold">
                                          <p:stCondLst>
                                            <p:cond delay="0"/>
                                          </p:stCondLst>
                                        </p:cTn>
                                        <p:tgtEl>
                                          <p:spTgt spid="50"/>
                                        </p:tgtEl>
                                        <p:attrNameLst>
                                          <p:attrName>r</p:attrName>
                                        </p:attrNameLst>
                                      </p:cBhvr>
                                    </p:animRot>
                                    <p:animRot by="-240000">
                                      <p:cBhvr>
                                        <p:cTn id="21" dur="200" fill="hold">
                                          <p:stCondLst>
                                            <p:cond delay="200"/>
                                          </p:stCondLst>
                                        </p:cTn>
                                        <p:tgtEl>
                                          <p:spTgt spid="50"/>
                                        </p:tgtEl>
                                        <p:attrNameLst>
                                          <p:attrName>r</p:attrName>
                                        </p:attrNameLst>
                                      </p:cBhvr>
                                    </p:animRot>
                                    <p:animRot by="240000">
                                      <p:cBhvr>
                                        <p:cTn id="22" dur="200" fill="hold">
                                          <p:stCondLst>
                                            <p:cond delay="400"/>
                                          </p:stCondLst>
                                        </p:cTn>
                                        <p:tgtEl>
                                          <p:spTgt spid="50"/>
                                        </p:tgtEl>
                                        <p:attrNameLst>
                                          <p:attrName>r</p:attrName>
                                        </p:attrNameLst>
                                      </p:cBhvr>
                                    </p:animRot>
                                    <p:animRot by="-240000">
                                      <p:cBhvr>
                                        <p:cTn id="23" dur="200" fill="hold">
                                          <p:stCondLst>
                                            <p:cond delay="600"/>
                                          </p:stCondLst>
                                        </p:cTn>
                                        <p:tgtEl>
                                          <p:spTgt spid="50"/>
                                        </p:tgtEl>
                                        <p:attrNameLst>
                                          <p:attrName>r</p:attrName>
                                        </p:attrNameLst>
                                      </p:cBhvr>
                                    </p:animRot>
                                    <p:animRot by="120000">
                                      <p:cBhvr>
                                        <p:cTn id="24" dur="200" fill="hold">
                                          <p:stCondLst>
                                            <p:cond delay="800"/>
                                          </p:stCondLst>
                                        </p:cTn>
                                        <p:tgtEl>
                                          <p:spTgt spid="50"/>
                                        </p:tgtEl>
                                        <p:attrNameLst>
                                          <p:attrName>r</p:attrName>
                                        </p:attrNameLst>
                                      </p:cBhvr>
                                    </p:animRot>
                                  </p:childTnLst>
                                </p:cTn>
                              </p:par>
                              <p:par>
                                <p:cTn id="25" presetID="32" presetClass="emph" presetSubtype="0" fill="hold" nodeType="withEffect">
                                  <p:stCondLst>
                                    <p:cond delay="0"/>
                                  </p:stCondLst>
                                  <p:childTnLst>
                                    <p:animRot by="120000">
                                      <p:cBhvr>
                                        <p:cTn id="26" dur="100" fill="hold">
                                          <p:stCondLst>
                                            <p:cond delay="0"/>
                                          </p:stCondLst>
                                        </p:cTn>
                                        <p:tgtEl>
                                          <p:spTgt spid="54"/>
                                        </p:tgtEl>
                                        <p:attrNameLst>
                                          <p:attrName>r</p:attrName>
                                        </p:attrNameLst>
                                      </p:cBhvr>
                                    </p:animRot>
                                    <p:animRot by="-240000">
                                      <p:cBhvr>
                                        <p:cTn id="27" dur="200" fill="hold">
                                          <p:stCondLst>
                                            <p:cond delay="200"/>
                                          </p:stCondLst>
                                        </p:cTn>
                                        <p:tgtEl>
                                          <p:spTgt spid="54"/>
                                        </p:tgtEl>
                                        <p:attrNameLst>
                                          <p:attrName>r</p:attrName>
                                        </p:attrNameLst>
                                      </p:cBhvr>
                                    </p:animRot>
                                    <p:animRot by="240000">
                                      <p:cBhvr>
                                        <p:cTn id="28" dur="200" fill="hold">
                                          <p:stCondLst>
                                            <p:cond delay="400"/>
                                          </p:stCondLst>
                                        </p:cTn>
                                        <p:tgtEl>
                                          <p:spTgt spid="54"/>
                                        </p:tgtEl>
                                        <p:attrNameLst>
                                          <p:attrName>r</p:attrName>
                                        </p:attrNameLst>
                                      </p:cBhvr>
                                    </p:animRot>
                                    <p:animRot by="-240000">
                                      <p:cBhvr>
                                        <p:cTn id="29" dur="200" fill="hold">
                                          <p:stCondLst>
                                            <p:cond delay="600"/>
                                          </p:stCondLst>
                                        </p:cTn>
                                        <p:tgtEl>
                                          <p:spTgt spid="54"/>
                                        </p:tgtEl>
                                        <p:attrNameLst>
                                          <p:attrName>r</p:attrName>
                                        </p:attrNameLst>
                                      </p:cBhvr>
                                    </p:animRot>
                                    <p:animRot by="120000">
                                      <p:cBhvr>
                                        <p:cTn id="30" dur="200" fill="hold">
                                          <p:stCondLst>
                                            <p:cond delay="800"/>
                                          </p:stCondLst>
                                        </p:cTn>
                                        <p:tgtEl>
                                          <p:spTgt spid="54"/>
                                        </p:tgtEl>
                                        <p:attrNameLst>
                                          <p:attrName>r</p:attrName>
                                        </p:attrNameLst>
                                      </p:cBhvr>
                                    </p:animRot>
                                  </p:childTnLst>
                                </p:cTn>
                              </p:par>
                              <p:par>
                                <p:cTn id="31" presetID="32" presetClass="emph" presetSubtype="0" fill="hold" grpId="0" nodeType="withEffect">
                                  <p:stCondLst>
                                    <p:cond delay="0"/>
                                  </p:stCondLst>
                                  <p:childTnLst>
                                    <p:animRot by="120000">
                                      <p:cBhvr>
                                        <p:cTn id="32" dur="100" fill="hold">
                                          <p:stCondLst>
                                            <p:cond delay="0"/>
                                          </p:stCondLst>
                                        </p:cTn>
                                        <p:tgtEl>
                                          <p:spTgt spid="63"/>
                                        </p:tgtEl>
                                        <p:attrNameLst>
                                          <p:attrName>r</p:attrName>
                                        </p:attrNameLst>
                                      </p:cBhvr>
                                    </p:animRot>
                                    <p:animRot by="-240000">
                                      <p:cBhvr>
                                        <p:cTn id="33" dur="200" fill="hold">
                                          <p:stCondLst>
                                            <p:cond delay="200"/>
                                          </p:stCondLst>
                                        </p:cTn>
                                        <p:tgtEl>
                                          <p:spTgt spid="63"/>
                                        </p:tgtEl>
                                        <p:attrNameLst>
                                          <p:attrName>r</p:attrName>
                                        </p:attrNameLst>
                                      </p:cBhvr>
                                    </p:animRot>
                                    <p:animRot by="240000">
                                      <p:cBhvr>
                                        <p:cTn id="34" dur="200" fill="hold">
                                          <p:stCondLst>
                                            <p:cond delay="400"/>
                                          </p:stCondLst>
                                        </p:cTn>
                                        <p:tgtEl>
                                          <p:spTgt spid="63"/>
                                        </p:tgtEl>
                                        <p:attrNameLst>
                                          <p:attrName>r</p:attrName>
                                        </p:attrNameLst>
                                      </p:cBhvr>
                                    </p:animRot>
                                    <p:animRot by="-240000">
                                      <p:cBhvr>
                                        <p:cTn id="35" dur="200" fill="hold">
                                          <p:stCondLst>
                                            <p:cond delay="600"/>
                                          </p:stCondLst>
                                        </p:cTn>
                                        <p:tgtEl>
                                          <p:spTgt spid="63"/>
                                        </p:tgtEl>
                                        <p:attrNameLst>
                                          <p:attrName>r</p:attrName>
                                        </p:attrNameLst>
                                      </p:cBhvr>
                                    </p:animRot>
                                    <p:animRot by="120000">
                                      <p:cBhvr>
                                        <p:cTn id="36" dur="200" fill="hold">
                                          <p:stCondLst>
                                            <p:cond delay="800"/>
                                          </p:stCondLst>
                                        </p:cTn>
                                        <p:tgtEl>
                                          <p:spTgt spid="63"/>
                                        </p:tgtEl>
                                        <p:attrNameLst>
                                          <p:attrName>r</p:attrName>
                                        </p:attrNameLst>
                                      </p:cBhvr>
                                    </p:animRot>
                                  </p:childTnLst>
                                </p:cTn>
                              </p:par>
                              <p:par>
                                <p:cTn id="37" presetID="32" presetClass="emph" presetSubtype="0" fill="hold" grpId="0" nodeType="withEffect">
                                  <p:stCondLst>
                                    <p:cond delay="0"/>
                                  </p:stCondLst>
                                  <p:childTnLst>
                                    <p:animRot by="120000">
                                      <p:cBhvr>
                                        <p:cTn id="38" dur="100" fill="hold">
                                          <p:stCondLst>
                                            <p:cond delay="0"/>
                                          </p:stCondLst>
                                        </p:cTn>
                                        <p:tgtEl>
                                          <p:spTgt spid="67"/>
                                        </p:tgtEl>
                                        <p:attrNameLst>
                                          <p:attrName>r</p:attrName>
                                        </p:attrNameLst>
                                      </p:cBhvr>
                                    </p:animRot>
                                    <p:animRot by="-240000">
                                      <p:cBhvr>
                                        <p:cTn id="39" dur="200" fill="hold">
                                          <p:stCondLst>
                                            <p:cond delay="200"/>
                                          </p:stCondLst>
                                        </p:cTn>
                                        <p:tgtEl>
                                          <p:spTgt spid="67"/>
                                        </p:tgtEl>
                                        <p:attrNameLst>
                                          <p:attrName>r</p:attrName>
                                        </p:attrNameLst>
                                      </p:cBhvr>
                                    </p:animRot>
                                    <p:animRot by="240000">
                                      <p:cBhvr>
                                        <p:cTn id="40" dur="200" fill="hold">
                                          <p:stCondLst>
                                            <p:cond delay="400"/>
                                          </p:stCondLst>
                                        </p:cTn>
                                        <p:tgtEl>
                                          <p:spTgt spid="67"/>
                                        </p:tgtEl>
                                        <p:attrNameLst>
                                          <p:attrName>r</p:attrName>
                                        </p:attrNameLst>
                                      </p:cBhvr>
                                    </p:animRot>
                                    <p:animRot by="-240000">
                                      <p:cBhvr>
                                        <p:cTn id="41" dur="200" fill="hold">
                                          <p:stCondLst>
                                            <p:cond delay="600"/>
                                          </p:stCondLst>
                                        </p:cTn>
                                        <p:tgtEl>
                                          <p:spTgt spid="67"/>
                                        </p:tgtEl>
                                        <p:attrNameLst>
                                          <p:attrName>r</p:attrName>
                                        </p:attrNameLst>
                                      </p:cBhvr>
                                    </p:animRot>
                                    <p:animRot by="120000">
                                      <p:cBhvr>
                                        <p:cTn id="42" dur="200" fill="hold">
                                          <p:stCondLst>
                                            <p:cond delay="800"/>
                                          </p:stCondLst>
                                        </p:cTn>
                                        <p:tgtEl>
                                          <p:spTgt spid="67"/>
                                        </p:tgtEl>
                                        <p:attrNameLst>
                                          <p:attrName>r</p:attrName>
                                        </p:attrNameLst>
                                      </p:cBhvr>
                                    </p:animRot>
                                  </p:childTnLst>
                                </p:cTn>
                              </p:par>
                              <p:par>
                                <p:cTn id="43" presetID="32" presetClass="emph" presetSubtype="0" fill="hold" grpId="0" nodeType="withEffect">
                                  <p:stCondLst>
                                    <p:cond delay="0"/>
                                  </p:stCondLst>
                                  <p:childTnLst>
                                    <p:animRot by="120000">
                                      <p:cBhvr>
                                        <p:cTn id="44" dur="100" fill="hold">
                                          <p:stCondLst>
                                            <p:cond delay="0"/>
                                          </p:stCondLst>
                                        </p:cTn>
                                        <p:tgtEl>
                                          <p:spTgt spid="53"/>
                                        </p:tgtEl>
                                        <p:attrNameLst>
                                          <p:attrName>r</p:attrName>
                                        </p:attrNameLst>
                                      </p:cBhvr>
                                    </p:animRot>
                                    <p:animRot by="-240000">
                                      <p:cBhvr>
                                        <p:cTn id="45" dur="200" fill="hold">
                                          <p:stCondLst>
                                            <p:cond delay="200"/>
                                          </p:stCondLst>
                                        </p:cTn>
                                        <p:tgtEl>
                                          <p:spTgt spid="53"/>
                                        </p:tgtEl>
                                        <p:attrNameLst>
                                          <p:attrName>r</p:attrName>
                                        </p:attrNameLst>
                                      </p:cBhvr>
                                    </p:animRot>
                                    <p:animRot by="240000">
                                      <p:cBhvr>
                                        <p:cTn id="46" dur="200" fill="hold">
                                          <p:stCondLst>
                                            <p:cond delay="400"/>
                                          </p:stCondLst>
                                        </p:cTn>
                                        <p:tgtEl>
                                          <p:spTgt spid="53"/>
                                        </p:tgtEl>
                                        <p:attrNameLst>
                                          <p:attrName>r</p:attrName>
                                        </p:attrNameLst>
                                      </p:cBhvr>
                                    </p:animRot>
                                    <p:animRot by="-240000">
                                      <p:cBhvr>
                                        <p:cTn id="47" dur="200" fill="hold">
                                          <p:stCondLst>
                                            <p:cond delay="600"/>
                                          </p:stCondLst>
                                        </p:cTn>
                                        <p:tgtEl>
                                          <p:spTgt spid="53"/>
                                        </p:tgtEl>
                                        <p:attrNameLst>
                                          <p:attrName>r</p:attrName>
                                        </p:attrNameLst>
                                      </p:cBhvr>
                                    </p:animRot>
                                    <p:animRot by="120000">
                                      <p:cBhvr>
                                        <p:cTn id="48" dur="200" fill="hold">
                                          <p:stCondLst>
                                            <p:cond delay="800"/>
                                          </p:stCondLst>
                                        </p:cTn>
                                        <p:tgtEl>
                                          <p:spTgt spid="53"/>
                                        </p:tgtEl>
                                        <p:attrNameLst>
                                          <p:attrName>r</p:attrName>
                                        </p:attrNameLst>
                                      </p:cBhvr>
                                    </p:animRot>
                                  </p:childTnLst>
                                </p:cTn>
                              </p:par>
                              <p:par>
                                <p:cTn id="49" presetID="32" presetClass="emph" presetSubtype="0" fill="hold" grpId="0" nodeType="withEffect">
                                  <p:stCondLst>
                                    <p:cond delay="0"/>
                                  </p:stCondLst>
                                  <p:childTnLst>
                                    <p:animRot by="120000">
                                      <p:cBhvr>
                                        <p:cTn id="50" dur="100" fill="hold">
                                          <p:stCondLst>
                                            <p:cond delay="0"/>
                                          </p:stCondLst>
                                        </p:cTn>
                                        <p:tgtEl>
                                          <p:spTgt spid="49"/>
                                        </p:tgtEl>
                                        <p:attrNameLst>
                                          <p:attrName>r</p:attrName>
                                        </p:attrNameLst>
                                      </p:cBhvr>
                                    </p:animRot>
                                    <p:animRot by="-240000">
                                      <p:cBhvr>
                                        <p:cTn id="51" dur="200" fill="hold">
                                          <p:stCondLst>
                                            <p:cond delay="200"/>
                                          </p:stCondLst>
                                        </p:cTn>
                                        <p:tgtEl>
                                          <p:spTgt spid="49"/>
                                        </p:tgtEl>
                                        <p:attrNameLst>
                                          <p:attrName>r</p:attrName>
                                        </p:attrNameLst>
                                      </p:cBhvr>
                                    </p:animRot>
                                    <p:animRot by="240000">
                                      <p:cBhvr>
                                        <p:cTn id="52" dur="200" fill="hold">
                                          <p:stCondLst>
                                            <p:cond delay="400"/>
                                          </p:stCondLst>
                                        </p:cTn>
                                        <p:tgtEl>
                                          <p:spTgt spid="49"/>
                                        </p:tgtEl>
                                        <p:attrNameLst>
                                          <p:attrName>r</p:attrName>
                                        </p:attrNameLst>
                                      </p:cBhvr>
                                    </p:animRot>
                                    <p:animRot by="-240000">
                                      <p:cBhvr>
                                        <p:cTn id="53" dur="200" fill="hold">
                                          <p:stCondLst>
                                            <p:cond delay="600"/>
                                          </p:stCondLst>
                                        </p:cTn>
                                        <p:tgtEl>
                                          <p:spTgt spid="49"/>
                                        </p:tgtEl>
                                        <p:attrNameLst>
                                          <p:attrName>r</p:attrName>
                                        </p:attrNameLst>
                                      </p:cBhvr>
                                    </p:animRot>
                                    <p:animRot by="120000">
                                      <p:cBhvr>
                                        <p:cTn id="54" dur="200" fill="hold">
                                          <p:stCondLst>
                                            <p:cond delay="800"/>
                                          </p:stCondLst>
                                        </p:cTn>
                                        <p:tgtEl>
                                          <p:spTgt spid="49"/>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3">
                                            <p:txEl>
                                              <p:pRg st="0" end="0"/>
                                            </p:txEl>
                                          </p:spTgt>
                                        </p:tgtEl>
                                        <p:attrNameLst>
                                          <p:attrName>style.visibility</p:attrName>
                                        </p:attrNameLst>
                                      </p:cBhvr>
                                      <p:to>
                                        <p:strVal val="visible"/>
                                      </p:to>
                                    </p:set>
                                    <p:animEffect transition="in" filter="barn(inVertical)">
                                      <p:cBhvr>
                                        <p:cTn id="59" dur="500"/>
                                        <p:tgtEl>
                                          <p:spTgt spid="3">
                                            <p:txEl>
                                              <p:pRg st="0" end="0"/>
                                            </p:txEl>
                                          </p:spTgt>
                                        </p:tgtEl>
                                      </p:cBhvr>
                                    </p:animEffect>
                                  </p:childTnLst>
                                </p:cTn>
                              </p:par>
                            </p:childTnLst>
                          </p:cTn>
                        </p:par>
                        <p:par>
                          <p:cTn id="60" fill="hold">
                            <p:stCondLst>
                              <p:cond delay="500"/>
                            </p:stCondLst>
                            <p:childTnLst>
                              <p:par>
                                <p:cTn id="61" presetID="22" presetClass="entr" presetSubtype="4" fill="hold" grpId="0" nodeType="after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wipe(down)">
                                      <p:cBhvr>
                                        <p:cTn id="6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49" grpId="0" animBg="1"/>
      <p:bldP spid="50" grpId="0" animBg="1"/>
      <p:bldP spid="53" grpId="0" animBg="1"/>
      <p:bldP spid="63" grpId="0" animBg="1"/>
      <p:bldP spid="67" grpId="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ounded Rectangle 3"/>
          <p:cNvSpPr/>
          <p:nvPr/>
        </p:nvSpPr>
        <p:spPr>
          <a:xfrm>
            <a:off x="444207" y="1370418"/>
            <a:ext cx="8241413" cy="4697228"/>
          </a:xfrm>
          <a:prstGeom prst="roundRect">
            <a:avLst/>
          </a:prstGeom>
          <a:solidFill>
            <a:srgbClr val="FFFFFF">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prstClr val="white"/>
              </a:solidFill>
              <a:latin typeface="Calibri" panose="020F0502020204030204"/>
            </a:endParaRPr>
          </a:p>
        </p:txBody>
      </p:sp>
      <p:sp>
        <p:nvSpPr>
          <p:cNvPr id="5" name="Title 1">
            <a:extLst>
              <a:ext uri="{FF2B5EF4-FFF2-40B4-BE49-F238E27FC236}">
                <a16:creationId xmlns="" xmlns:a16="http://schemas.microsoft.com/office/drawing/2014/main" id="{1490361C-3C21-4539-B747-57E05F503B0F}"/>
              </a:ext>
            </a:extLst>
          </p:cNvPr>
          <p:cNvSpPr txBox="1">
            <a:spLocks/>
          </p:cNvSpPr>
          <p:nvPr/>
        </p:nvSpPr>
        <p:spPr>
          <a:xfrm>
            <a:off x="444207" y="1275909"/>
            <a:ext cx="8241413" cy="1404063"/>
          </a:xfrm>
          <a:prstGeom prst="rect">
            <a:avLst/>
          </a:prstGeom>
        </p:spPr>
        <p:txBody>
          <a:bodyPr vert="horz" lIns="121920" tIns="60960" rIns="121920" bIns="6096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219170">
              <a:lnSpc>
                <a:spcPct val="120000"/>
              </a:lnSpc>
            </a:pPr>
            <a:r>
              <a:rPr lang="en-US" sz="3200" dirty="0" err="1">
                <a:solidFill>
                  <a:srgbClr val="002060"/>
                </a:solidFill>
                <a:latin typeface="iCiel Pacifico" panose="02000000000000000000" pitchFamily="50" charset="0"/>
                <a:ea typeface="Microsoft YaHei"/>
                <a:cs typeface="Arial" panose="020B0604020202020204" pitchFamily="34" charset="0"/>
              </a:rPr>
              <a:t>Những</a:t>
            </a:r>
            <a:r>
              <a:rPr lang="en-US" sz="3200" dirty="0">
                <a:solidFill>
                  <a:srgbClr val="002060"/>
                </a:solidFill>
                <a:latin typeface="iCiel Pacifico" panose="02000000000000000000" pitchFamily="50" charset="0"/>
                <a:ea typeface="Microsoft YaHei"/>
                <a:cs typeface="Arial" panose="020B0604020202020204" pitchFamily="34" charset="0"/>
              </a:rPr>
              <a:t> </a:t>
            </a:r>
            <a:r>
              <a:rPr lang="en-US" sz="3200" dirty="0" err="1">
                <a:solidFill>
                  <a:srgbClr val="002060"/>
                </a:solidFill>
                <a:latin typeface="iCiel Pacifico" panose="02000000000000000000" pitchFamily="50" charset="0"/>
                <a:ea typeface="Microsoft YaHei"/>
                <a:cs typeface="Arial" panose="020B0604020202020204" pitchFamily="34" charset="0"/>
              </a:rPr>
              <a:t>từ</a:t>
            </a:r>
            <a:r>
              <a:rPr lang="en-US" sz="3200" dirty="0">
                <a:solidFill>
                  <a:srgbClr val="002060"/>
                </a:solidFill>
                <a:latin typeface="iCiel Pacifico" panose="02000000000000000000" pitchFamily="50" charset="0"/>
                <a:ea typeface="Microsoft YaHei"/>
                <a:cs typeface="Arial" panose="020B0604020202020204" pitchFamily="34" charset="0"/>
              </a:rPr>
              <a:t> in </a:t>
            </a:r>
            <a:r>
              <a:rPr lang="en-US" sz="3200" dirty="0" err="1">
                <a:solidFill>
                  <a:srgbClr val="002060"/>
                </a:solidFill>
                <a:latin typeface="iCiel Pacifico" panose="02000000000000000000" pitchFamily="50" charset="0"/>
                <a:ea typeface="Microsoft YaHei"/>
                <a:cs typeface="Arial" panose="020B0604020202020204" pitchFamily="34" charset="0"/>
              </a:rPr>
              <a:t>đỏ</a:t>
            </a:r>
            <a:r>
              <a:rPr lang="en-US" sz="3200" dirty="0">
                <a:solidFill>
                  <a:srgbClr val="002060"/>
                </a:solidFill>
                <a:latin typeface="iCiel Pacifico" panose="02000000000000000000" pitchFamily="50" charset="0"/>
                <a:ea typeface="Microsoft YaHei"/>
                <a:cs typeface="Arial" panose="020B0604020202020204" pitchFamily="34" charset="0"/>
              </a:rPr>
              <a:t> </a:t>
            </a:r>
            <a:r>
              <a:rPr lang="en-US" sz="3200" dirty="0" err="1">
                <a:solidFill>
                  <a:srgbClr val="002060"/>
                </a:solidFill>
                <a:latin typeface="iCiel Pacifico" panose="02000000000000000000" pitchFamily="50" charset="0"/>
                <a:ea typeface="Microsoft YaHei"/>
                <a:cs typeface="Arial" panose="020B0604020202020204" pitchFamily="34" charset="0"/>
              </a:rPr>
              <a:t>sau</a:t>
            </a:r>
            <a:r>
              <a:rPr lang="en-US" sz="3200" dirty="0">
                <a:solidFill>
                  <a:srgbClr val="002060"/>
                </a:solidFill>
                <a:latin typeface="iCiel Pacifico" panose="02000000000000000000" pitchFamily="50" charset="0"/>
                <a:ea typeface="Microsoft YaHei"/>
                <a:cs typeface="Arial" panose="020B0604020202020204" pitchFamily="34" charset="0"/>
              </a:rPr>
              <a:t> </a:t>
            </a:r>
            <a:r>
              <a:rPr lang="en-US" sz="3200" dirty="0" err="1">
                <a:solidFill>
                  <a:srgbClr val="002060"/>
                </a:solidFill>
                <a:latin typeface="iCiel Pacifico" panose="02000000000000000000" pitchFamily="50" charset="0"/>
                <a:ea typeface="Microsoft YaHei"/>
                <a:cs typeface="Arial" panose="020B0604020202020204" pitchFamily="34" charset="0"/>
              </a:rPr>
              <a:t>có</a:t>
            </a:r>
            <a:r>
              <a:rPr lang="en-US" sz="3200" dirty="0">
                <a:solidFill>
                  <a:srgbClr val="002060"/>
                </a:solidFill>
                <a:latin typeface="iCiel Pacifico" panose="02000000000000000000" pitchFamily="50" charset="0"/>
                <a:ea typeface="Microsoft YaHei"/>
                <a:cs typeface="Arial" panose="020B0604020202020204" pitchFamily="34" charset="0"/>
              </a:rPr>
              <a:t> </a:t>
            </a:r>
            <a:r>
              <a:rPr lang="en-US" sz="3200" dirty="0" err="1">
                <a:solidFill>
                  <a:srgbClr val="002060"/>
                </a:solidFill>
                <a:latin typeface="iCiel Pacifico" panose="02000000000000000000" pitchFamily="50" charset="0"/>
                <a:ea typeface="Microsoft YaHei"/>
                <a:cs typeface="Arial" panose="020B0604020202020204" pitchFamily="34" charset="0"/>
              </a:rPr>
              <a:t>liên</a:t>
            </a:r>
            <a:r>
              <a:rPr lang="en-US" sz="3200" dirty="0">
                <a:solidFill>
                  <a:srgbClr val="002060"/>
                </a:solidFill>
                <a:latin typeface="iCiel Pacifico" panose="02000000000000000000" pitchFamily="50" charset="0"/>
                <a:ea typeface="Microsoft YaHei"/>
                <a:cs typeface="Arial" panose="020B0604020202020204" pitchFamily="34" charset="0"/>
              </a:rPr>
              <a:t> </a:t>
            </a:r>
            <a:r>
              <a:rPr lang="en-US" sz="3200" dirty="0" err="1">
                <a:solidFill>
                  <a:srgbClr val="002060"/>
                </a:solidFill>
                <a:latin typeface="iCiel Pacifico" panose="02000000000000000000" pitchFamily="50" charset="0"/>
                <a:ea typeface="Microsoft YaHei"/>
                <a:cs typeface="Arial" panose="020B0604020202020204" pitchFamily="34" charset="0"/>
              </a:rPr>
              <a:t>quan</a:t>
            </a:r>
            <a:r>
              <a:rPr lang="en-US" sz="3200" dirty="0">
                <a:solidFill>
                  <a:srgbClr val="002060"/>
                </a:solidFill>
                <a:latin typeface="iCiel Pacifico" panose="02000000000000000000" pitchFamily="50" charset="0"/>
                <a:ea typeface="Microsoft YaHei"/>
                <a:cs typeface="Arial" panose="020B0604020202020204" pitchFamily="34" charset="0"/>
              </a:rPr>
              <a:t> </a:t>
            </a:r>
            <a:r>
              <a:rPr lang="en-US" sz="3200" dirty="0" err="1">
                <a:solidFill>
                  <a:srgbClr val="002060"/>
                </a:solidFill>
                <a:latin typeface="iCiel Pacifico" panose="02000000000000000000" pitchFamily="50" charset="0"/>
                <a:ea typeface="Microsoft YaHei"/>
                <a:cs typeface="Arial" panose="020B0604020202020204" pitchFamily="34" charset="0"/>
              </a:rPr>
              <a:t>đến</a:t>
            </a:r>
            <a:r>
              <a:rPr lang="en-US" sz="3200" dirty="0">
                <a:solidFill>
                  <a:srgbClr val="002060"/>
                </a:solidFill>
                <a:latin typeface="iCiel Pacifico" panose="02000000000000000000" pitchFamily="50" charset="0"/>
                <a:ea typeface="Microsoft YaHei"/>
                <a:cs typeface="Arial" panose="020B0604020202020204" pitchFamily="34" charset="0"/>
              </a:rPr>
              <a:t> </a:t>
            </a:r>
            <a:r>
              <a:rPr lang="en-US" sz="3200" dirty="0" err="1">
                <a:solidFill>
                  <a:srgbClr val="002060"/>
                </a:solidFill>
                <a:latin typeface="iCiel Pacifico" panose="02000000000000000000" pitchFamily="50" charset="0"/>
                <a:ea typeface="Microsoft YaHei"/>
                <a:cs typeface="Arial" panose="020B0604020202020204" pitchFamily="34" charset="0"/>
              </a:rPr>
              <a:t>nội</a:t>
            </a:r>
            <a:r>
              <a:rPr lang="en-US" sz="3200" dirty="0">
                <a:solidFill>
                  <a:srgbClr val="002060"/>
                </a:solidFill>
                <a:latin typeface="iCiel Pacifico" panose="02000000000000000000" pitchFamily="50" charset="0"/>
                <a:ea typeface="Microsoft YaHei"/>
                <a:cs typeface="Arial" panose="020B0604020202020204" pitchFamily="34" charset="0"/>
              </a:rPr>
              <a:t> dung </a:t>
            </a:r>
            <a:r>
              <a:rPr lang="en-US" sz="3200" dirty="0" err="1">
                <a:solidFill>
                  <a:srgbClr val="002060"/>
                </a:solidFill>
                <a:latin typeface="iCiel Pacifico" panose="02000000000000000000" pitchFamily="50" charset="0"/>
                <a:ea typeface="Microsoft YaHei"/>
                <a:cs typeface="Arial" panose="020B0604020202020204" pitchFamily="34" charset="0"/>
              </a:rPr>
              <a:t>gì</a:t>
            </a:r>
            <a:r>
              <a:rPr lang="en-US" sz="3200" dirty="0">
                <a:solidFill>
                  <a:srgbClr val="002060"/>
                </a:solidFill>
                <a:latin typeface="iCiel Pacifico" panose="02000000000000000000" pitchFamily="50" charset="0"/>
                <a:ea typeface="Microsoft YaHei"/>
                <a:cs typeface="Arial" panose="020B0604020202020204" pitchFamily="34" charset="0"/>
              </a:rPr>
              <a:t>?</a:t>
            </a:r>
          </a:p>
        </p:txBody>
      </p:sp>
      <p:sp>
        <p:nvSpPr>
          <p:cNvPr id="6" name="Rectangle 5">
            <a:extLst>
              <a:ext uri="{FF2B5EF4-FFF2-40B4-BE49-F238E27FC236}">
                <a16:creationId xmlns="" xmlns:a16="http://schemas.microsoft.com/office/drawing/2014/main" id="{88265F48-0DCA-4EC1-9A73-B5E972963AEF}"/>
              </a:ext>
            </a:extLst>
          </p:cNvPr>
          <p:cNvSpPr/>
          <p:nvPr/>
        </p:nvSpPr>
        <p:spPr>
          <a:xfrm>
            <a:off x="1453455" y="2787509"/>
            <a:ext cx="6176691" cy="666786"/>
          </a:xfrm>
          <a:prstGeom prst="rect">
            <a:avLst/>
          </a:prstGeom>
        </p:spPr>
        <p:txBody>
          <a:bodyPr wrap="none">
            <a:spAutoFit/>
          </a:bodyPr>
          <a:lstStyle/>
          <a:p>
            <a:pPr defTabSz="1219170"/>
            <a:r>
              <a:rPr lang="en-US" sz="3733" dirty="0" err="1">
                <a:solidFill>
                  <a:srgbClr val="FF0000"/>
                </a:solidFill>
                <a:latin typeface="Times New Roman" panose="02020603050405020304" pitchFamily="18" charset="0"/>
                <a:ea typeface="Microsoft YaHei"/>
                <a:cs typeface="Times New Roman" panose="02020603050405020304" pitchFamily="18" charset="0"/>
              </a:rPr>
              <a:t>biểu</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tượng</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của</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tòa</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án</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nhân</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dân</a:t>
            </a:r>
            <a:endParaRPr lang="en-US" sz="3733" dirty="0">
              <a:solidFill>
                <a:srgbClr val="FF0000"/>
              </a:solidFill>
              <a:latin typeface="Times New Roman" panose="02020603050405020304" pitchFamily="18" charset="0"/>
              <a:ea typeface="Microsoft YaHei"/>
              <a:cs typeface="Times New Roman" panose="02020603050405020304" pitchFamily="18" charset="0"/>
            </a:endParaRPr>
          </a:p>
        </p:txBody>
      </p:sp>
      <p:sp>
        <p:nvSpPr>
          <p:cNvPr id="7" name="Rectangle 6">
            <a:extLst>
              <a:ext uri="{FF2B5EF4-FFF2-40B4-BE49-F238E27FC236}">
                <a16:creationId xmlns="" xmlns:a16="http://schemas.microsoft.com/office/drawing/2014/main" id="{AF0F3405-8330-49B4-8DB2-383846321BF2}"/>
              </a:ext>
            </a:extLst>
          </p:cNvPr>
          <p:cNvSpPr/>
          <p:nvPr/>
        </p:nvSpPr>
        <p:spPr>
          <a:xfrm>
            <a:off x="2404695" y="3591121"/>
            <a:ext cx="4613764" cy="666786"/>
          </a:xfrm>
          <a:prstGeom prst="rect">
            <a:avLst/>
          </a:prstGeom>
        </p:spPr>
        <p:txBody>
          <a:bodyPr wrap="none">
            <a:spAutoFit/>
          </a:bodyPr>
          <a:lstStyle/>
          <a:p>
            <a:pPr defTabSz="1219170"/>
            <a:r>
              <a:rPr lang="en-US" sz="3733" dirty="0" err="1">
                <a:solidFill>
                  <a:srgbClr val="FF0000"/>
                </a:solidFill>
                <a:latin typeface="Times New Roman" panose="02020603050405020304" pitchFamily="18" charset="0"/>
                <a:ea typeface="Microsoft YaHei"/>
                <a:cs typeface="Times New Roman" panose="02020603050405020304" pitchFamily="18" charset="0"/>
              </a:rPr>
              <a:t>tòa</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án</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nhân</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dân</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tối</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cao</a:t>
            </a:r>
            <a:endParaRPr lang="en-US" sz="3733" dirty="0">
              <a:solidFill>
                <a:prstClr val="black"/>
              </a:solidFill>
              <a:latin typeface="Times New Roman" panose="02020603050405020304" pitchFamily="18" charset="0"/>
              <a:ea typeface="Microsoft YaHei"/>
              <a:cs typeface="Times New Roman" panose="02020603050405020304" pitchFamily="18" charset="0"/>
            </a:endParaRPr>
          </a:p>
        </p:txBody>
      </p:sp>
      <p:sp>
        <p:nvSpPr>
          <p:cNvPr id="8" name="Rectangle 7">
            <a:extLst>
              <a:ext uri="{FF2B5EF4-FFF2-40B4-BE49-F238E27FC236}">
                <a16:creationId xmlns="" xmlns:a16="http://schemas.microsoft.com/office/drawing/2014/main" id="{7F2786D0-B5FD-4CD5-8CF7-580F56EF6020}"/>
              </a:ext>
            </a:extLst>
          </p:cNvPr>
          <p:cNvSpPr/>
          <p:nvPr/>
        </p:nvSpPr>
        <p:spPr>
          <a:xfrm>
            <a:off x="3538479" y="4341740"/>
            <a:ext cx="2392001" cy="666786"/>
          </a:xfrm>
          <a:prstGeom prst="rect">
            <a:avLst/>
          </a:prstGeom>
        </p:spPr>
        <p:txBody>
          <a:bodyPr wrap="none">
            <a:spAutoFit/>
          </a:bodyPr>
          <a:lstStyle/>
          <a:p>
            <a:pPr defTabSz="1219170"/>
            <a:r>
              <a:rPr lang="en-US" sz="3733" dirty="0" err="1">
                <a:solidFill>
                  <a:srgbClr val="FF0000"/>
                </a:solidFill>
                <a:latin typeface="Times New Roman" panose="02020603050405020304" pitchFamily="18" charset="0"/>
                <a:ea typeface="Microsoft YaHei"/>
                <a:cs typeface="Times New Roman" panose="02020603050405020304" pitchFamily="18" charset="0"/>
              </a:rPr>
              <a:t>cân</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công</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lý</a:t>
            </a:r>
            <a:endParaRPr lang="en-US" sz="3733" dirty="0">
              <a:solidFill>
                <a:prstClr val="black"/>
              </a:solidFill>
              <a:latin typeface="Times New Roman" panose="02020603050405020304" pitchFamily="18" charset="0"/>
              <a:ea typeface="Microsoft YaHei"/>
              <a:cs typeface="Times New Roman" panose="02020603050405020304" pitchFamily="18" charset="0"/>
            </a:endParaRPr>
          </a:p>
        </p:txBody>
      </p:sp>
      <p:sp>
        <p:nvSpPr>
          <p:cNvPr id="9" name="Rectangle 8">
            <a:extLst>
              <a:ext uri="{FF2B5EF4-FFF2-40B4-BE49-F238E27FC236}">
                <a16:creationId xmlns="" xmlns:a16="http://schemas.microsoft.com/office/drawing/2014/main" id="{240535D6-776D-4C38-934A-8559285EE7A6}"/>
              </a:ext>
            </a:extLst>
          </p:cNvPr>
          <p:cNvSpPr/>
          <p:nvPr/>
        </p:nvSpPr>
        <p:spPr>
          <a:xfrm>
            <a:off x="4039684" y="5092359"/>
            <a:ext cx="1388522" cy="666786"/>
          </a:xfrm>
          <a:prstGeom prst="rect">
            <a:avLst/>
          </a:prstGeom>
        </p:spPr>
        <p:txBody>
          <a:bodyPr wrap="none">
            <a:spAutoFit/>
          </a:bodyPr>
          <a:lstStyle/>
          <a:p>
            <a:pPr defTabSz="1219170"/>
            <a:r>
              <a:rPr lang="en-US" sz="3733" dirty="0" err="1">
                <a:solidFill>
                  <a:srgbClr val="FF0000"/>
                </a:solidFill>
                <a:latin typeface="Times New Roman" panose="02020603050405020304" pitchFamily="18" charset="0"/>
                <a:ea typeface="Microsoft YaHei"/>
                <a:cs typeface="Times New Roman" panose="02020603050405020304" pitchFamily="18" charset="0"/>
              </a:rPr>
              <a:t>xét</a:t>
            </a:r>
            <a:r>
              <a:rPr lang="en-US" sz="3733" dirty="0">
                <a:solidFill>
                  <a:srgbClr val="FF0000"/>
                </a:solidFill>
                <a:latin typeface="Times New Roman" panose="02020603050405020304" pitchFamily="18" charset="0"/>
                <a:ea typeface="Microsoft YaHei"/>
                <a:cs typeface="Times New Roman" panose="02020603050405020304" pitchFamily="18" charset="0"/>
              </a:rPr>
              <a:t> </a:t>
            </a:r>
            <a:r>
              <a:rPr lang="en-US" sz="3733" dirty="0" err="1">
                <a:solidFill>
                  <a:srgbClr val="FF0000"/>
                </a:solidFill>
                <a:latin typeface="Times New Roman" panose="02020603050405020304" pitchFamily="18" charset="0"/>
                <a:ea typeface="Microsoft YaHei"/>
                <a:cs typeface="Times New Roman" panose="02020603050405020304" pitchFamily="18" charset="0"/>
              </a:rPr>
              <a:t>xử</a:t>
            </a:r>
            <a:endParaRPr lang="en-US" sz="3733" dirty="0">
              <a:solidFill>
                <a:prstClr val="black"/>
              </a:solidFill>
              <a:latin typeface="Times New Roman" panose="02020603050405020304" pitchFamily="18" charset="0"/>
              <a:ea typeface="Microsoft YaHei"/>
              <a:cs typeface="Times New Roman" panose="02020603050405020304" pitchFamily="18" charset="0"/>
            </a:endParaRPr>
          </a:p>
        </p:txBody>
      </p:sp>
      <p:pic>
        <p:nvPicPr>
          <p:cNvPr id="10" name="Picture 9"/>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1714" y1="87273" x2="57143" y2="63273"/>
                        <a14:foregroundMark x1="52286" y1="69091" x2="56286" y2="85091"/>
                        <a14:foregroundMark x1="50286" y1="71636" x2="50286" y2="86545"/>
                        <a14:foregroundMark x1="49714" y1="71273" x2="52571" y2="85455"/>
                        <a14:foregroundMark x1="74857" y1="19273" x2="80286" y2="14545"/>
                        <a14:foregroundMark x1="73714" y1="26909" x2="73714" y2="26909"/>
                        <a14:backgroundMark x1="54857" y1="64000" x2="58000" y2="64000"/>
                        <a14:backgroundMark x1="58571" y1="64000" x2="56857" y2="62909"/>
                        <a14:backgroundMark x1="56857" y1="62909" x2="58857" y2="62909"/>
                      </a14:backgroundRemoval>
                    </a14:imgEffect>
                  </a14:imgLayer>
                </a14:imgProps>
              </a:ext>
              <a:ext uri="{28A0092B-C50C-407E-A947-70E740481C1C}">
                <a14:useLocalDpi xmlns:a14="http://schemas.microsoft.com/office/drawing/2010/main" val="0"/>
              </a:ext>
            </a:extLst>
          </a:blip>
          <a:stretch>
            <a:fillRect/>
          </a:stretch>
        </p:blipFill>
        <p:spPr>
          <a:xfrm>
            <a:off x="6832117" y="2542363"/>
            <a:ext cx="5769220" cy="4532959"/>
          </a:xfrm>
          <a:prstGeom prst="rect">
            <a:avLst/>
          </a:prstGeom>
        </p:spPr>
      </p:pic>
    </p:spTree>
    <p:extLst>
      <p:ext uri="{BB962C8B-B14F-4D97-AF65-F5344CB8AC3E}">
        <p14:creationId xmlns:p14="http://schemas.microsoft.com/office/powerpoint/2010/main" val="111794677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1" presetClass="entr" presetSubtype="0" fill="hold" grpId="0" nodeType="clickEffect">
                                  <p:stCondLst>
                                    <p:cond delay="0"/>
                                  </p:stCondLst>
                                  <p:iterate type="lt">
                                    <p:tmPct val="10000"/>
                                  </p:iterate>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6"/>
                                        </p:tgtEl>
                                        <p:attrNameLst>
                                          <p:attrName>ppt_y</p:attrName>
                                        </p:attrNameLst>
                                      </p:cBhvr>
                                      <p:tavLst>
                                        <p:tav tm="0">
                                          <p:val>
                                            <p:strVal val="#ppt_y"/>
                                          </p:val>
                                        </p:tav>
                                        <p:tav tm="100000">
                                          <p:val>
                                            <p:strVal val="#ppt_y"/>
                                          </p:val>
                                        </p:tav>
                                      </p:tavLst>
                                    </p:anim>
                                    <p:anim calcmode="lin" valueType="num">
                                      <p:cBhvr>
                                        <p:cTn id="26"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7"/>
                                        </p:tgtEl>
                                        <p:attrNameLst>
                                          <p:attrName>ppt_y</p:attrName>
                                        </p:attrNameLst>
                                      </p:cBhvr>
                                      <p:tavLst>
                                        <p:tav tm="0">
                                          <p:val>
                                            <p:strVal val="#ppt_y"/>
                                          </p:val>
                                        </p:tav>
                                        <p:tav tm="100000">
                                          <p:val>
                                            <p:strVal val="#ppt_y"/>
                                          </p:val>
                                        </p:tav>
                                      </p:tavLst>
                                    </p:anim>
                                    <p:anim calcmode="lin" valueType="num">
                                      <p:cBhvr>
                                        <p:cTn id="35"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41" presetClass="entr" presetSubtype="0" fill="hold" grpId="0" nodeType="clickEffect">
                                  <p:stCondLst>
                                    <p:cond delay="0"/>
                                  </p:stCondLst>
                                  <p:iterate type="lt">
                                    <p:tmPct val="10000"/>
                                  </p:iterate>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8"/>
                                        </p:tgtEl>
                                        <p:attrNameLst>
                                          <p:attrName>ppt_y</p:attrName>
                                        </p:attrNameLst>
                                      </p:cBhvr>
                                      <p:tavLst>
                                        <p:tav tm="0">
                                          <p:val>
                                            <p:strVal val="#ppt_y"/>
                                          </p:val>
                                        </p:tav>
                                        <p:tav tm="100000">
                                          <p:val>
                                            <p:strVal val="#ppt_y"/>
                                          </p:val>
                                        </p:tav>
                                      </p:tavLst>
                                    </p:anim>
                                    <p:anim calcmode="lin" valueType="num">
                                      <p:cBhvr>
                                        <p:cTn id="44"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41" presetClass="entr" presetSubtype="0" fill="hold" grpId="0" nodeType="clickEffect">
                                  <p:stCondLst>
                                    <p:cond delay="0"/>
                                  </p:stCondLst>
                                  <p:iterate type="lt">
                                    <p:tmPct val="10000"/>
                                  </p:iterate>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52" dur="500" fill="hold"/>
                                        <p:tgtEl>
                                          <p:spTgt spid="9"/>
                                        </p:tgtEl>
                                        <p:attrNameLst>
                                          <p:attrName>ppt_y</p:attrName>
                                        </p:attrNameLst>
                                      </p:cBhvr>
                                      <p:tavLst>
                                        <p:tav tm="0">
                                          <p:val>
                                            <p:strVal val="#ppt_y"/>
                                          </p:val>
                                        </p:tav>
                                        <p:tav tm="100000">
                                          <p:val>
                                            <p:strVal val="#ppt_y"/>
                                          </p:val>
                                        </p:tav>
                                      </p:tavLst>
                                    </p:anim>
                                    <p:anim calcmode="lin" valueType="num">
                                      <p:cBhvr>
                                        <p:cTn id="53"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54"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55"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Rounded Rectangle 3"/>
          <p:cNvSpPr/>
          <p:nvPr/>
        </p:nvSpPr>
        <p:spPr>
          <a:xfrm>
            <a:off x="444206" y="1370418"/>
            <a:ext cx="8241413" cy="4697228"/>
          </a:xfrm>
          <a:prstGeom prst="roundRect">
            <a:avLst/>
          </a:prstGeom>
          <a:solidFill>
            <a:srgbClr val="FFFFFF">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667">
              <a:solidFill>
                <a:prstClr val="white"/>
              </a:solidFill>
              <a:latin typeface="Calibri" panose="020F0502020204030204"/>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6329" y1="81981" x2="61814" y2="79870"/>
                        <a14:foregroundMark x1="54641" y1="64123" x2="59283" y2="66234"/>
                        <a14:foregroundMark x1="63291" y1="67045" x2="66667" y2="65909"/>
                      </a14:backgroundRemoval>
                    </a14:imgEffect>
                  </a14:imgLayer>
                </a14:imgProps>
              </a:ext>
              <a:ext uri="{28A0092B-C50C-407E-A947-70E740481C1C}">
                <a14:useLocalDpi xmlns:a14="http://schemas.microsoft.com/office/drawing/2010/main" val="0"/>
              </a:ext>
            </a:extLst>
          </a:blip>
          <a:stretch>
            <a:fillRect/>
          </a:stretch>
        </p:blipFill>
        <p:spPr>
          <a:xfrm>
            <a:off x="8358835" y="2058926"/>
            <a:ext cx="3706367" cy="4816713"/>
          </a:xfrm>
          <a:prstGeom prst="rect">
            <a:avLst/>
          </a:prstGeom>
        </p:spPr>
      </p:pic>
      <p:sp>
        <p:nvSpPr>
          <p:cNvPr id="11" name="Subtitle 2">
            <a:extLst>
              <a:ext uri="{FF2B5EF4-FFF2-40B4-BE49-F238E27FC236}">
                <a16:creationId xmlns="" xmlns:a16="http://schemas.microsoft.com/office/drawing/2014/main" id="{485539A6-9DBE-48E7-9B59-F296580FC497}"/>
              </a:ext>
            </a:extLst>
          </p:cNvPr>
          <p:cNvSpPr txBox="1">
            <a:spLocks/>
          </p:cNvSpPr>
          <p:nvPr/>
        </p:nvSpPr>
        <p:spPr>
          <a:xfrm rot="10800000" flipV="1">
            <a:off x="406400" y="1909135"/>
            <a:ext cx="8279219" cy="508944"/>
          </a:xfrm>
          <a:prstGeom prst="rect">
            <a:avLst/>
          </a:prstGeom>
        </p:spPr>
        <p:txBody>
          <a:bodyPr vert="horz" lIns="121920" tIns="60960" rIns="121920" bIns="6096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1219170">
              <a:spcBef>
                <a:spcPts val="1333"/>
              </a:spcBef>
            </a:pP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Những</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từ</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trên</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liên</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quan</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đến</a:t>
            </a:r>
            <a:r>
              <a:rPr lang="en-US" sz="3200" dirty="0">
                <a:solidFill>
                  <a:srgbClr val="002060"/>
                </a:solidFill>
                <a:latin typeface="Times New Roman" panose="02020603050405020304" pitchFamily="18" charset="0"/>
                <a:ea typeface="Microsoft YaHei"/>
                <a:cs typeface="Times New Roman" panose="02020603050405020304" pitchFamily="18" charset="0"/>
              </a:rPr>
              <a:t> việc </a:t>
            </a:r>
            <a:r>
              <a:rPr lang="en-US" sz="3200" dirty="0" err="1">
                <a:solidFill>
                  <a:srgbClr val="002060"/>
                </a:solidFill>
                <a:latin typeface="Times New Roman" panose="02020603050405020304" pitchFamily="18" charset="0"/>
                <a:ea typeface="Microsoft YaHei"/>
                <a:cs typeface="Times New Roman" panose="02020603050405020304" pitchFamily="18" charset="0"/>
              </a:rPr>
              <a:t>phân</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xử</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xét</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xử</a:t>
            </a:r>
            <a:r>
              <a:rPr lang="en-US" sz="3200" dirty="0">
                <a:solidFill>
                  <a:srgbClr val="002060"/>
                </a:solidFill>
                <a:latin typeface="Times New Roman" panose="02020603050405020304" pitchFamily="18" charset="0"/>
                <a:ea typeface="Microsoft YaHei"/>
                <a:cs typeface="Times New Roman" panose="02020603050405020304" pitchFamily="18" charset="0"/>
              </a:rPr>
              <a:t>.</a:t>
            </a:r>
          </a:p>
        </p:txBody>
      </p:sp>
      <p:sp>
        <p:nvSpPr>
          <p:cNvPr id="12" name="TextBox 11">
            <a:extLst>
              <a:ext uri="{FF2B5EF4-FFF2-40B4-BE49-F238E27FC236}">
                <a16:creationId xmlns="" xmlns:a16="http://schemas.microsoft.com/office/drawing/2014/main" id="{6216045D-40E7-46C8-A90B-B16B323FAF72}"/>
              </a:ext>
            </a:extLst>
          </p:cNvPr>
          <p:cNvSpPr txBox="1"/>
          <p:nvPr/>
        </p:nvSpPr>
        <p:spPr>
          <a:xfrm rot="10800000" flipV="1">
            <a:off x="444207" y="2753431"/>
            <a:ext cx="8241412" cy="1077218"/>
          </a:xfrm>
          <a:prstGeom prst="rect">
            <a:avLst/>
          </a:prstGeom>
          <a:noFill/>
        </p:spPr>
        <p:txBody>
          <a:bodyPr wrap="square" rtlCol="0">
            <a:spAutoFit/>
          </a:bodyPr>
          <a:lstStyle/>
          <a:p>
            <a:pPr defTabSz="1219170"/>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Hiện</a:t>
            </a:r>
            <a:r>
              <a:rPr lang="en-US" sz="3200" dirty="0">
                <a:solidFill>
                  <a:srgbClr val="002060"/>
                </a:solidFill>
                <a:latin typeface="Times New Roman" panose="02020603050405020304" pitchFamily="18" charset="0"/>
                <a:ea typeface="Microsoft YaHei"/>
                <a:cs typeface="Times New Roman" panose="02020603050405020304" pitchFamily="18" charset="0"/>
              </a:rPr>
              <a:t> nay, </a:t>
            </a:r>
            <a:r>
              <a:rPr lang="en-US" sz="3200" dirty="0" err="1">
                <a:solidFill>
                  <a:srgbClr val="002060"/>
                </a:solidFill>
                <a:latin typeface="Times New Roman" panose="02020603050405020304" pitchFamily="18" charset="0"/>
                <a:ea typeface="Microsoft YaHei"/>
                <a:cs typeface="Times New Roman" panose="02020603050405020304" pitchFamily="18" charset="0"/>
              </a:rPr>
              <a:t>khi</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cần</a:t>
            </a:r>
            <a:r>
              <a:rPr lang="en-US" sz="3200" dirty="0">
                <a:solidFill>
                  <a:srgbClr val="002060"/>
                </a:solidFill>
                <a:latin typeface="Times New Roman" panose="02020603050405020304" pitchFamily="18" charset="0"/>
                <a:ea typeface="Microsoft YaHei"/>
                <a:cs typeface="Times New Roman" panose="02020603050405020304" pitchFamily="18" charset="0"/>
              </a:rPr>
              <a:t> đ</a:t>
            </a:r>
            <a:r>
              <a:rPr lang="vi-VN" sz="3200" dirty="0">
                <a:solidFill>
                  <a:srgbClr val="002060"/>
                </a:solidFill>
                <a:latin typeface="Times New Roman" panose="02020603050405020304" pitchFamily="18" charset="0"/>
                <a:ea typeface="Microsoft YaHei"/>
                <a:cs typeface="Times New Roman" panose="02020603050405020304" pitchFamily="18" charset="0"/>
              </a:rPr>
              <a:t>ư</a:t>
            </a:r>
            <a:r>
              <a:rPr lang="en-US" sz="3200" dirty="0">
                <a:solidFill>
                  <a:srgbClr val="002060"/>
                </a:solidFill>
                <a:latin typeface="Times New Roman" panose="02020603050405020304" pitchFamily="18" charset="0"/>
                <a:ea typeface="Microsoft YaHei"/>
                <a:cs typeface="Times New Roman" panose="02020603050405020304" pitchFamily="18" charset="0"/>
              </a:rPr>
              <a:t>a ra </a:t>
            </a:r>
            <a:r>
              <a:rPr lang="en-US" sz="3200" dirty="0" err="1">
                <a:solidFill>
                  <a:srgbClr val="002060"/>
                </a:solidFill>
                <a:latin typeface="Times New Roman" panose="02020603050405020304" pitchFamily="18" charset="0"/>
                <a:ea typeface="Microsoft YaHei"/>
                <a:cs typeface="Times New Roman" panose="02020603050405020304" pitchFamily="18" charset="0"/>
              </a:rPr>
              <a:t>xét</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xử</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một</a:t>
            </a:r>
            <a:r>
              <a:rPr lang="en-US" sz="3200" dirty="0">
                <a:solidFill>
                  <a:srgbClr val="002060"/>
                </a:solidFill>
                <a:latin typeface="Times New Roman" panose="02020603050405020304" pitchFamily="18" charset="0"/>
                <a:ea typeface="Microsoft YaHei"/>
                <a:cs typeface="Times New Roman" panose="02020603050405020304" pitchFamily="18" charset="0"/>
              </a:rPr>
              <a:t> ng</a:t>
            </a:r>
            <a:r>
              <a:rPr lang="vi-VN" sz="3200" dirty="0">
                <a:solidFill>
                  <a:srgbClr val="002060"/>
                </a:solidFill>
                <a:latin typeface="Times New Roman" panose="02020603050405020304" pitchFamily="18" charset="0"/>
                <a:ea typeface="Microsoft YaHei"/>
                <a:cs typeface="Times New Roman" panose="02020603050405020304" pitchFamily="18" charset="0"/>
              </a:rPr>
              <a:t>ư</a:t>
            </a:r>
            <a:r>
              <a:rPr lang="en-US" sz="3200" dirty="0" err="1">
                <a:solidFill>
                  <a:srgbClr val="002060"/>
                </a:solidFill>
                <a:latin typeface="Times New Roman" panose="02020603050405020304" pitchFamily="18" charset="0"/>
                <a:ea typeface="Microsoft YaHei"/>
                <a:cs typeface="Times New Roman" panose="02020603050405020304" pitchFamily="18" charset="0"/>
              </a:rPr>
              <a:t>ời</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nào</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đó</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thì</a:t>
            </a:r>
            <a:r>
              <a:rPr lang="en-US" sz="3200" dirty="0">
                <a:solidFill>
                  <a:srgbClr val="002060"/>
                </a:solidFill>
                <a:latin typeface="Times New Roman" panose="02020603050405020304" pitchFamily="18" charset="0"/>
                <a:ea typeface="Microsoft YaHei"/>
                <a:cs typeface="Times New Roman" panose="02020603050405020304" pitchFamily="18" charset="0"/>
              </a:rPr>
              <a:t> ta </a:t>
            </a:r>
            <a:r>
              <a:rPr lang="en-US" sz="3200" dirty="0" err="1">
                <a:solidFill>
                  <a:srgbClr val="002060"/>
                </a:solidFill>
                <a:latin typeface="Times New Roman" panose="02020603050405020304" pitchFamily="18" charset="0"/>
                <a:ea typeface="Microsoft YaHei"/>
                <a:cs typeface="Times New Roman" panose="02020603050405020304" pitchFamily="18" charset="0"/>
              </a:rPr>
              <a:t>cần</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đến</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pháp</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luật</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và</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tòa</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án</a:t>
            </a:r>
            <a:r>
              <a:rPr lang="en-US" sz="3200" dirty="0">
                <a:solidFill>
                  <a:srgbClr val="002060"/>
                </a:solidFill>
                <a:latin typeface="Times New Roman" panose="02020603050405020304" pitchFamily="18" charset="0"/>
                <a:ea typeface="Microsoft YaHei"/>
                <a:cs typeface="Times New Roman" panose="02020603050405020304" pitchFamily="18" charset="0"/>
              </a:rPr>
              <a:t>.</a:t>
            </a:r>
          </a:p>
        </p:txBody>
      </p:sp>
      <p:sp>
        <p:nvSpPr>
          <p:cNvPr id="13" name="TextBox 12">
            <a:extLst>
              <a:ext uri="{FF2B5EF4-FFF2-40B4-BE49-F238E27FC236}">
                <a16:creationId xmlns="" xmlns:a16="http://schemas.microsoft.com/office/drawing/2014/main" id="{63286C8D-0303-4BC5-B7A4-F0AFDB53459C}"/>
              </a:ext>
            </a:extLst>
          </p:cNvPr>
          <p:cNvSpPr txBox="1"/>
          <p:nvPr/>
        </p:nvSpPr>
        <p:spPr>
          <a:xfrm rot="10800000" flipV="1">
            <a:off x="444207" y="3955938"/>
            <a:ext cx="8241412" cy="1569660"/>
          </a:xfrm>
          <a:prstGeom prst="rect">
            <a:avLst/>
          </a:prstGeom>
          <a:noFill/>
        </p:spPr>
        <p:txBody>
          <a:bodyPr wrap="square" rtlCol="0">
            <a:spAutoFit/>
          </a:bodyPr>
          <a:lstStyle/>
          <a:p>
            <a:pPr defTabSz="1219170"/>
            <a:r>
              <a:rPr lang="en-US" sz="3200" dirty="0">
                <a:solidFill>
                  <a:srgbClr val="002060"/>
                </a:solidFill>
                <a:latin typeface="Times New Roman" panose="02020603050405020304" pitchFamily="18" charset="0"/>
                <a:ea typeface="Microsoft YaHei"/>
                <a:cs typeface="Times New Roman" panose="02020603050405020304" pitchFamily="18" charset="0"/>
              </a:rPr>
              <a:t>- Ng</a:t>
            </a:r>
            <a:r>
              <a:rPr lang="vi-VN" sz="3200" dirty="0">
                <a:solidFill>
                  <a:srgbClr val="002060"/>
                </a:solidFill>
                <a:latin typeface="Times New Roman" panose="02020603050405020304" pitchFamily="18" charset="0"/>
                <a:ea typeface="Microsoft YaHei"/>
                <a:cs typeface="Times New Roman" panose="02020603050405020304" pitchFamily="18" charset="0"/>
              </a:rPr>
              <a:t>ư</a:t>
            </a:r>
            <a:r>
              <a:rPr lang="en-US" sz="3200" dirty="0" err="1">
                <a:solidFill>
                  <a:srgbClr val="002060"/>
                </a:solidFill>
                <a:latin typeface="Times New Roman" panose="02020603050405020304" pitchFamily="18" charset="0"/>
                <a:ea typeface="Microsoft YaHei"/>
                <a:cs typeface="Times New Roman" panose="02020603050405020304" pitchFamily="18" charset="0"/>
              </a:rPr>
              <a:t>ời</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làm</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đúng</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vô</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tội</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phải</a:t>
            </a:r>
            <a:r>
              <a:rPr lang="en-US" sz="3200" dirty="0">
                <a:solidFill>
                  <a:srgbClr val="002060"/>
                </a:solidFill>
                <a:latin typeface="Times New Roman" panose="02020603050405020304" pitchFamily="18" charset="0"/>
                <a:ea typeface="Microsoft YaHei"/>
                <a:cs typeface="Times New Roman" panose="02020603050405020304" pitchFamily="18" charset="0"/>
              </a:rPr>
              <a:t> đ</a:t>
            </a:r>
            <a:r>
              <a:rPr lang="vi-VN" sz="3200" dirty="0">
                <a:solidFill>
                  <a:srgbClr val="002060"/>
                </a:solidFill>
                <a:latin typeface="Times New Roman" panose="02020603050405020304" pitchFamily="18" charset="0"/>
                <a:ea typeface="Microsoft YaHei"/>
                <a:cs typeface="Times New Roman" panose="02020603050405020304" pitchFamily="18" charset="0"/>
              </a:rPr>
              <a:t>ư</a:t>
            </a:r>
            <a:r>
              <a:rPr lang="en-US" sz="3200" dirty="0" err="1">
                <a:solidFill>
                  <a:srgbClr val="002060"/>
                </a:solidFill>
                <a:latin typeface="Times New Roman" panose="02020603050405020304" pitchFamily="18" charset="0"/>
                <a:ea typeface="Microsoft YaHei"/>
                <a:cs typeface="Times New Roman" panose="02020603050405020304" pitchFamily="18" charset="0"/>
              </a:rPr>
              <a:t>ợc</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bảo</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vệ</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còn</a:t>
            </a:r>
            <a:r>
              <a:rPr lang="en-US" sz="3200" dirty="0">
                <a:solidFill>
                  <a:srgbClr val="002060"/>
                </a:solidFill>
                <a:latin typeface="Times New Roman" panose="02020603050405020304" pitchFamily="18" charset="0"/>
                <a:ea typeface="Microsoft YaHei"/>
                <a:cs typeface="Times New Roman" panose="02020603050405020304" pitchFamily="18" charset="0"/>
              </a:rPr>
              <a:t> ng</a:t>
            </a:r>
            <a:r>
              <a:rPr lang="vi-VN" sz="3200" dirty="0">
                <a:solidFill>
                  <a:srgbClr val="002060"/>
                </a:solidFill>
                <a:latin typeface="Times New Roman" panose="02020603050405020304" pitchFamily="18" charset="0"/>
                <a:ea typeface="Microsoft YaHei"/>
                <a:cs typeface="Times New Roman" panose="02020603050405020304" pitchFamily="18" charset="0"/>
              </a:rPr>
              <a:t>ư</a:t>
            </a:r>
            <a:r>
              <a:rPr lang="en-US" sz="3200" dirty="0" err="1">
                <a:solidFill>
                  <a:srgbClr val="002060"/>
                </a:solidFill>
                <a:latin typeface="Times New Roman" panose="02020603050405020304" pitchFamily="18" charset="0"/>
                <a:ea typeface="Microsoft YaHei"/>
                <a:cs typeface="Times New Roman" panose="02020603050405020304" pitchFamily="18" charset="0"/>
              </a:rPr>
              <a:t>ời</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có</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tội</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cần</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phải</a:t>
            </a:r>
            <a:r>
              <a:rPr lang="en-US" sz="3200" dirty="0">
                <a:solidFill>
                  <a:srgbClr val="002060"/>
                </a:solidFill>
                <a:latin typeface="Times New Roman" panose="02020603050405020304" pitchFamily="18" charset="0"/>
                <a:ea typeface="Microsoft YaHei"/>
                <a:cs typeface="Times New Roman" panose="02020603050405020304" pitchFamily="18" charset="0"/>
              </a:rPr>
              <a:t> đ</a:t>
            </a:r>
            <a:r>
              <a:rPr lang="vi-VN" sz="3200" dirty="0">
                <a:solidFill>
                  <a:srgbClr val="002060"/>
                </a:solidFill>
                <a:latin typeface="Times New Roman" panose="02020603050405020304" pitchFamily="18" charset="0"/>
                <a:ea typeface="Microsoft YaHei"/>
                <a:cs typeface="Times New Roman" panose="02020603050405020304" pitchFamily="18" charset="0"/>
              </a:rPr>
              <a:t>ư</a:t>
            </a:r>
            <a:r>
              <a:rPr lang="en-US" sz="3200" dirty="0" err="1">
                <a:solidFill>
                  <a:srgbClr val="002060"/>
                </a:solidFill>
                <a:latin typeface="Times New Roman" panose="02020603050405020304" pitchFamily="18" charset="0"/>
                <a:ea typeface="Microsoft YaHei"/>
                <a:cs typeface="Times New Roman" panose="02020603050405020304" pitchFamily="18" charset="0"/>
              </a:rPr>
              <a:t>ợc</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xử</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lý</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nghiêm</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minh</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theo</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pháp</a:t>
            </a:r>
            <a:r>
              <a:rPr lang="en-US" sz="3200" dirty="0">
                <a:solidFill>
                  <a:srgbClr val="002060"/>
                </a:solidFill>
                <a:latin typeface="Times New Roman" panose="02020603050405020304" pitchFamily="18" charset="0"/>
                <a:ea typeface="Microsoft YaHei"/>
                <a:cs typeface="Times New Roman" panose="02020603050405020304" pitchFamily="18" charset="0"/>
              </a:rPr>
              <a:t> </a:t>
            </a:r>
            <a:r>
              <a:rPr lang="en-US" sz="3200" dirty="0" err="1">
                <a:solidFill>
                  <a:srgbClr val="002060"/>
                </a:solidFill>
                <a:latin typeface="Times New Roman" panose="02020603050405020304" pitchFamily="18" charset="0"/>
                <a:ea typeface="Microsoft YaHei"/>
                <a:cs typeface="Times New Roman" panose="02020603050405020304" pitchFamily="18" charset="0"/>
              </a:rPr>
              <a:t>luật</a:t>
            </a:r>
            <a:r>
              <a:rPr lang="en-US" sz="3200" dirty="0">
                <a:solidFill>
                  <a:srgbClr val="002060"/>
                </a:solidFill>
                <a:latin typeface="Times New Roman" panose="02020603050405020304" pitchFamily="18" charset="0"/>
                <a:ea typeface="Microsoft YaHei"/>
                <a:cs typeface="Times New Roman" panose="02020603050405020304" pitchFamily="18" charset="0"/>
              </a:rPr>
              <a:t>.</a:t>
            </a:r>
          </a:p>
        </p:txBody>
      </p:sp>
    </p:spTree>
    <p:extLst>
      <p:ext uri="{BB962C8B-B14F-4D97-AF65-F5344CB8AC3E}">
        <p14:creationId xmlns:p14="http://schemas.microsoft.com/office/powerpoint/2010/main" val="22679810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30" presetClass="entr" presetSubtype="0" fill="hold" grpId="0" nodeType="click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fade">
                                      <p:cBhvr>
                                        <p:cTn id="18" dur="800" decel="100000"/>
                                        <p:tgtEl>
                                          <p:spTgt spid="11">
                                            <p:txEl>
                                              <p:pRg st="0" end="0"/>
                                            </p:txEl>
                                          </p:spTgt>
                                        </p:tgtEl>
                                      </p:cBhvr>
                                    </p:animEffect>
                                    <p:anim calcmode="lin" valueType="num">
                                      <p:cBhvr>
                                        <p:cTn id="19" dur="800" decel="100000" fill="hold"/>
                                        <p:tgtEl>
                                          <p:spTgt spid="11">
                                            <p:txEl>
                                              <p:pRg st="0" end="0"/>
                                            </p:txEl>
                                          </p:spTgt>
                                        </p:tgtEl>
                                        <p:attrNameLst>
                                          <p:attrName>style.rotation</p:attrName>
                                        </p:attrNameLst>
                                      </p:cBhvr>
                                      <p:tavLst>
                                        <p:tav tm="0">
                                          <p:val>
                                            <p:fltVal val="-90"/>
                                          </p:val>
                                        </p:tav>
                                        <p:tav tm="100000">
                                          <p:val>
                                            <p:fltVal val="0"/>
                                          </p:val>
                                        </p:tav>
                                      </p:tavLst>
                                    </p:anim>
                                    <p:anim calcmode="lin" valueType="num">
                                      <p:cBhvr>
                                        <p:cTn id="20" dur="800" decel="100000" fill="hold"/>
                                        <p:tgtEl>
                                          <p:spTgt spid="11">
                                            <p:txEl>
                                              <p:pRg st="0" end="0"/>
                                            </p:txEl>
                                          </p:spTgt>
                                        </p:tgtEl>
                                        <p:attrNameLst>
                                          <p:attrName>ppt_x</p:attrName>
                                        </p:attrNameLst>
                                      </p:cBhvr>
                                      <p:tavLst>
                                        <p:tav tm="0">
                                          <p:val>
                                            <p:strVal val="#ppt_x+0.4"/>
                                          </p:val>
                                        </p:tav>
                                        <p:tav tm="100000">
                                          <p:val>
                                            <p:strVal val="#ppt_x-0.05"/>
                                          </p:val>
                                        </p:tav>
                                      </p:tavLst>
                                    </p:anim>
                                    <p:anim calcmode="lin" valueType="num">
                                      <p:cBhvr>
                                        <p:cTn id="21" dur="800" decel="100000" fill="hold"/>
                                        <p:tgtEl>
                                          <p:spTgt spid="11">
                                            <p:txEl>
                                              <p:pRg st="0" end="0"/>
                                            </p:txEl>
                                          </p:spTgt>
                                        </p:tgtEl>
                                        <p:attrNameLst>
                                          <p:attrName>ppt_y</p:attrName>
                                        </p:attrNameLst>
                                      </p:cBhvr>
                                      <p:tavLst>
                                        <p:tav tm="0">
                                          <p:val>
                                            <p:strVal val="#ppt_y-0.4"/>
                                          </p:val>
                                        </p:tav>
                                        <p:tav tm="100000">
                                          <p:val>
                                            <p:strVal val="#ppt_y+0.1"/>
                                          </p:val>
                                        </p:tav>
                                      </p:tavLst>
                                    </p:anim>
                                    <p:anim calcmode="lin" valueType="num">
                                      <p:cBhvr>
                                        <p:cTn id="22" dur="200" accel="100000" fill="hold">
                                          <p:stCondLst>
                                            <p:cond delay="800"/>
                                          </p:stCondLst>
                                        </p:cTn>
                                        <p:tgtEl>
                                          <p:spTgt spid="11">
                                            <p:txEl>
                                              <p:pRg st="0" end="0"/>
                                            </p:txEl>
                                          </p:spTgt>
                                        </p:tgtEl>
                                        <p:attrNameLst>
                                          <p:attrName>ppt_x</p:attrName>
                                        </p:attrNameLst>
                                      </p:cBhvr>
                                      <p:tavLst>
                                        <p:tav tm="0">
                                          <p:val>
                                            <p:strVal val="#ppt_x-0.05"/>
                                          </p:val>
                                        </p:tav>
                                        <p:tav tm="100000">
                                          <p:val>
                                            <p:strVal val="#ppt_x"/>
                                          </p:val>
                                        </p:tav>
                                      </p:tavLst>
                                    </p:anim>
                                    <p:anim calcmode="lin" valueType="num">
                                      <p:cBhvr>
                                        <p:cTn id="23" dur="200" accel="100000" fill="hold">
                                          <p:stCondLst>
                                            <p:cond delay="800"/>
                                          </p:stCondLst>
                                        </p:cTn>
                                        <p:tgtEl>
                                          <p:spTgt spid="11">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0"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800" decel="100000"/>
                                        <p:tgtEl>
                                          <p:spTgt spid="12"/>
                                        </p:tgtEl>
                                      </p:cBhvr>
                                    </p:animEffect>
                                    <p:anim calcmode="lin" valueType="num">
                                      <p:cBhvr>
                                        <p:cTn id="29" dur="800" decel="100000" fill="hold"/>
                                        <p:tgtEl>
                                          <p:spTgt spid="12"/>
                                        </p:tgtEl>
                                        <p:attrNameLst>
                                          <p:attrName>style.rotation</p:attrName>
                                        </p:attrNameLst>
                                      </p:cBhvr>
                                      <p:tavLst>
                                        <p:tav tm="0">
                                          <p:val>
                                            <p:fltVal val="-90"/>
                                          </p:val>
                                        </p:tav>
                                        <p:tav tm="100000">
                                          <p:val>
                                            <p:fltVal val="0"/>
                                          </p:val>
                                        </p:tav>
                                      </p:tavLst>
                                    </p:anim>
                                    <p:anim calcmode="lin" valueType="num">
                                      <p:cBhvr>
                                        <p:cTn id="30" dur="800" decel="100000" fill="hold"/>
                                        <p:tgtEl>
                                          <p:spTgt spid="12"/>
                                        </p:tgtEl>
                                        <p:attrNameLst>
                                          <p:attrName>ppt_x</p:attrName>
                                        </p:attrNameLst>
                                      </p:cBhvr>
                                      <p:tavLst>
                                        <p:tav tm="0">
                                          <p:val>
                                            <p:strVal val="#ppt_x+0.4"/>
                                          </p:val>
                                        </p:tav>
                                        <p:tav tm="100000">
                                          <p:val>
                                            <p:strVal val="#ppt_x-0.05"/>
                                          </p:val>
                                        </p:tav>
                                      </p:tavLst>
                                    </p:anim>
                                    <p:anim calcmode="lin" valueType="num">
                                      <p:cBhvr>
                                        <p:cTn id="31" dur="800" decel="100000" fill="hold"/>
                                        <p:tgtEl>
                                          <p:spTgt spid="12"/>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0" presetClass="entr" presetSubtype="0" fill="hold" nodeType="clickEffect">
                                  <p:stCondLst>
                                    <p:cond delay="0"/>
                                  </p:stCondLst>
                                  <p:childTnLst>
                                    <p:set>
                                      <p:cBhvr>
                                        <p:cTn id="37" dur="1" fill="hold">
                                          <p:stCondLst>
                                            <p:cond delay="0"/>
                                          </p:stCondLst>
                                        </p:cTn>
                                        <p:tgtEl>
                                          <p:spTgt spid="13">
                                            <p:txEl>
                                              <p:pRg st="0" end="0"/>
                                            </p:txEl>
                                          </p:spTgt>
                                        </p:tgtEl>
                                        <p:attrNameLst>
                                          <p:attrName>style.visibility</p:attrName>
                                        </p:attrNameLst>
                                      </p:cBhvr>
                                      <p:to>
                                        <p:strVal val="visible"/>
                                      </p:to>
                                    </p:set>
                                    <p:animEffect transition="in" filter="fade">
                                      <p:cBhvr>
                                        <p:cTn id="38" dur="800" decel="100000"/>
                                        <p:tgtEl>
                                          <p:spTgt spid="13">
                                            <p:txEl>
                                              <p:pRg st="0" end="0"/>
                                            </p:txEl>
                                          </p:spTgt>
                                        </p:tgtEl>
                                      </p:cBhvr>
                                    </p:animEffect>
                                    <p:anim calcmode="lin" valueType="num">
                                      <p:cBhvr>
                                        <p:cTn id="39" dur="800" decel="100000" fill="hold"/>
                                        <p:tgtEl>
                                          <p:spTgt spid="13">
                                            <p:txEl>
                                              <p:pRg st="0" end="0"/>
                                            </p:txEl>
                                          </p:spTgt>
                                        </p:tgtEl>
                                        <p:attrNameLst>
                                          <p:attrName>style.rotation</p:attrName>
                                        </p:attrNameLst>
                                      </p:cBhvr>
                                      <p:tavLst>
                                        <p:tav tm="0">
                                          <p:val>
                                            <p:fltVal val="-90"/>
                                          </p:val>
                                        </p:tav>
                                        <p:tav tm="100000">
                                          <p:val>
                                            <p:fltVal val="0"/>
                                          </p:val>
                                        </p:tav>
                                      </p:tavLst>
                                    </p:anim>
                                    <p:anim calcmode="lin" valueType="num">
                                      <p:cBhvr>
                                        <p:cTn id="40" dur="800" decel="100000" fill="hold"/>
                                        <p:tgtEl>
                                          <p:spTgt spid="13">
                                            <p:txEl>
                                              <p:pRg st="0" end="0"/>
                                            </p:txEl>
                                          </p:spTgt>
                                        </p:tgtEl>
                                        <p:attrNameLst>
                                          <p:attrName>ppt_x</p:attrName>
                                        </p:attrNameLst>
                                      </p:cBhvr>
                                      <p:tavLst>
                                        <p:tav tm="0">
                                          <p:val>
                                            <p:strVal val="#ppt_x+0.4"/>
                                          </p:val>
                                        </p:tav>
                                        <p:tav tm="100000">
                                          <p:val>
                                            <p:strVal val="#ppt_x-0.05"/>
                                          </p:val>
                                        </p:tav>
                                      </p:tavLst>
                                    </p:anim>
                                    <p:anim calcmode="lin" valueType="num">
                                      <p:cBhvr>
                                        <p:cTn id="41" dur="800" decel="100000" fill="hold"/>
                                        <p:tgtEl>
                                          <p:spTgt spid="13">
                                            <p:txEl>
                                              <p:pRg st="0" end="0"/>
                                            </p:txEl>
                                          </p:spTgt>
                                        </p:tgtEl>
                                        <p:attrNameLst>
                                          <p:attrName>ppt_y</p:attrName>
                                        </p:attrNameLst>
                                      </p:cBhvr>
                                      <p:tavLst>
                                        <p:tav tm="0">
                                          <p:val>
                                            <p:strVal val="#ppt_y-0.4"/>
                                          </p:val>
                                        </p:tav>
                                        <p:tav tm="100000">
                                          <p:val>
                                            <p:strVal val="#ppt_y+0.1"/>
                                          </p:val>
                                        </p:tav>
                                      </p:tavLst>
                                    </p:anim>
                                    <p:anim calcmode="lin" valueType="num">
                                      <p:cBhvr>
                                        <p:cTn id="42" dur="200" accel="100000" fill="hold">
                                          <p:stCondLst>
                                            <p:cond delay="800"/>
                                          </p:stCondLst>
                                        </p:cTn>
                                        <p:tgtEl>
                                          <p:spTgt spid="13">
                                            <p:txEl>
                                              <p:pRg st="0" end="0"/>
                                            </p:txEl>
                                          </p:spTgt>
                                        </p:tgtEl>
                                        <p:attrNameLst>
                                          <p:attrName>ppt_x</p:attrName>
                                        </p:attrNameLst>
                                      </p:cBhvr>
                                      <p:tavLst>
                                        <p:tav tm="0">
                                          <p:val>
                                            <p:strVal val="#ppt_x-0.05"/>
                                          </p:val>
                                        </p:tav>
                                        <p:tav tm="100000">
                                          <p:val>
                                            <p:strVal val="#ppt_x"/>
                                          </p:val>
                                        </p:tav>
                                      </p:tavLst>
                                    </p:anim>
                                    <p:anim calcmode="lin" valueType="num">
                                      <p:cBhvr>
                                        <p:cTn id="43" dur="200" accel="100000" fill="hold">
                                          <p:stCondLst>
                                            <p:cond delay="800"/>
                                          </p:stCondLst>
                                        </p:cTn>
                                        <p:tgtEl>
                                          <p:spTgt spid="13">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build="p"/>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7222" y1="90370" x2="51000" y2="97778"/>
                        <a14:foregroundMark x1="51000" y1="96296" x2="50556" y2="95000"/>
                        <a14:foregroundMark x1="12556" y1="79074" x2="18667" y2="82407"/>
                        <a14:foregroundMark x1="16222" y1="70556" x2="20444" y2="80926"/>
                        <a14:foregroundMark x1="29000" y1="58519" x2="36667" y2="60556"/>
                        <a14:foregroundMark x1="94000" y1="9815" x2="98333" y2="32407"/>
                        <a14:foregroundMark x1="84667" y1="19259" x2="92444" y2="21667"/>
                        <a14:foregroundMark x1="80556" y1="12037" x2="86778" y2="19815"/>
                        <a14:foregroundMark x1="90111" y1="4074" x2="97333" y2="8889"/>
                        <a14:foregroundMark x1="95222" y1="30556" x2="95889" y2="55370"/>
                        <a14:foregroundMark x1="97556" y1="48333" x2="96111" y2="60741"/>
                        <a14:foregroundMark x1="7222" y1="94444" x2="16333" y2="99630"/>
                        <a14:foregroundMark x1="60222" y1="41852" x2="60556" y2="39630"/>
                        <a14:foregroundMark x1="67778" y1="35000" x2="69667" y2="35370"/>
                        <a14:foregroundMark x1="68222" y1="37778" x2="69222" y2="37778"/>
                        <a14:foregroundMark x1="70778" y1="36852" x2="71556" y2="36852"/>
                        <a14:backgroundMark x1="50222" y1="38889" x2="52444" y2="40556"/>
                        <a14:backgroundMark x1="63000" y1="36667" x2="63667" y2="34444"/>
                        <a14:backgroundMark x1="54667" y1="42593" x2="56222" y2="42593"/>
                        <a14:backgroundMark x1="57556" y1="44815" x2="58667" y2="44815"/>
                      </a14:backgroundRemoval>
                    </a14:imgEffect>
                  </a14:imgLayer>
                </a14:imgProps>
              </a:ext>
            </a:extLst>
          </a:blip>
          <a:stretch>
            <a:fillRect/>
          </a:stretch>
        </p:blipFill>
        <p:spPr>
          <a:xfrm>
            <a:off x="0" y="0"/>
            <a:ext cx="12192000" cy="6858000"/>
          </a:xfrm>
          <a:prstGeom prst="rect">
            <a:avLst/>
          </a:prstGeom>
        </p:spPr>
      </p:pic>
      <p:pic>
        <p:nvPicPr>
          <p:cNvPr id="3" name="图片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8511" y="2122245"/>
            <a:ext cx="4604104" cy="4604104"/>
          </a:xfrm>
          <a:prstGeom prst="rect">
            <a:avLst/>
          </a:prstGeom>
        </p:spPr>
      </p:pic>
      <p:sp>
        <p:nvSpPr>
          <p:cNvPr id="4" name="Cloud 3"/>
          <p:cNvSpPr/>
          <p:nvPr/>
        </p:nvSpPr>
        <p:spPr>
          <a:xfrm>
            <a:off x="0" y="88388"/>
            <a:ext cx="6144768" cy="3491789"/>
          </a:xfrm>
          <a:prstGeom prst="cloud">
            <a:avLst/>
          </a:prstGeom>
          <a:solidFill>
            <a:schemeClr val="bg1"/>
          </a:solidFill>
          <a:ln w="57150">
            <a:solidFill>
              <a:srgbClr val="E6A2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5067" dirty="0" err="1">
                <a:solidFill>
                  <a:srgbClr val="7030A0"/>
                </a:solidFill>
                <a:latin typeface="iCiel Rukola" panose="02000506050000020003" pitchFamily="50" charset="0"/>
              </a:rPr>
              <a:t>Thời</a:t>
            </a:r>
            <a:r>
              <a:rPr lang="en-US" sz="5067" dirty="0">
                <a:solidFill>
                  <a:srgbClr val="7030A0"/>
                </a:solidFill>
                <a:latin typeface="iCiel Rukola" panose="02000506050000020003" pitchFamily="50" charset="0"/>
              </a:rPr>
              <a:t> </a:t>
            </a:r>
            <a:r>
              <a:rPr lang="en-US" sz="5067" dirty="0" err="1">
                <a:solidFill>
                  <a:srgbClr val="7030A0"/>
                </a:solidFill>
                <a:latin typeface="iCiel Rukola" panose="02000506050000020003" pitchFamily="50" charset="0"/>
              </a:rPr>
              <a:t>xưa</a:t>
            </a:r>
            <a:r>
              <a:rPr lang="en-US" sz="5067" dirty="0">
                <a:solidFill>
                  <a:srgbClr val="7030A0"/>
                </a:solidFill>
                <a:latin typeface="iCiel Rukola" panose="02000506050000020003" pitchFamily="50" charset="0"/>
              </a:rPr>
              <a:t> việc </a:t>
            </a:r>
            <a:r>
              <a:rPr lang="en-US" sz="5067" dirty="0" err="1">
                <a:solidFill>
                  <a:srgbClr val="7030A0"/>
                </a:solidFill>
                <a:latin typeface="iCiel Rukola" panose="02000506050000020003" pitchFamily="50" charset="0"/>
              </a:rPr>
              <a:t>phân</a:t>
            </a:r>
            <a:r>
              <a:rPr lang="en-US" sz="5067" dirty="0">
                <a:solidFill>
                  <a:srgbClr val="7030A0"/>
                </a:solidFill>
                <a:latin typeface="iCiel Rukola" panose="02000506050000020003" pitchFamily="50" charset="0"/>
              </a:rPr>
              <a:t> </a:t>
            </a:r>
            <a:r>
              <a:rPr lang="en-US" sz="5067" dirty="0" err="1">
                <a:solidFill>
                  <a:srgbClr val="7030A0"/>
                </a:solidFill>
                <a:latin typeface="iCiel Rukola" panose="02000506050000020003" pitchFamily="50" charset="0"/>
              </a:rPr>
              <a:t>xử</a:t>
            </a:r>
            <a:r>
              <a:rPr lang="en-US" sz="5067" dirty="0">
                <a:solidFill>
                  <a:srgbClr val="7030A0"/>
                </a:solidFill>
                <a:latin typeface="iCiel Rukola" panose="02000506050000020003" pitchFamily="50" charset="0"/>
              </a:rPr>
              <a:t> </a:t>
            </a:r>
            <a:r>
              <a:rPr lang="en-US" sz="5067" dirty="0" err="1">
                <a:solidFill>
                  <a:srgbClr val="7030A0"/>
                </a:solidFill>
                <a:latin typeface="iCiel Rukola" panose="02000506050000020003" pitchFamily="50" charset="0"/>
              </a:rPr>
              <a:t>của</a:t>
            </a:r>
            <a:r>
              <a:rPr lang="en-US" sz="5067" dirty="0">
                <a:solidFill>
                  <a:srgbClr val="7030A0"/>
                </a:solidFill>
                <a:latin typeface="iCiel Rukola" panose="02000506050000020003" pitchFamily="50" charset="0"/>
              </a:rPr>
              <a:t> </a:t>
            </a:r>
            <a:r>
              <a:rPr lang="en-US" sz="5067" dirty="0" err="1">
                <a:solidFill>
                  <a:srgbClr val="7030A0"/>
                </a:solidFill>
                <a:latin typeface="iCiel Rukola" panose="02000506050000020003" pitchFamily="50" charset="0"/>
              </a:rPr>
              <a:t>nước</a:t>
            </a:r>
            <a:r>
              <a:rPr lang="en-US" sz="5067" dirty="0">
                <a:solidFill>
                  <a:srgbClr val="7030A0"/>
                </a:solidFill>
                <a:latin typeface="iCiel Rukola" panose="02000506050000020003" pitchFamily="50" charset="0"/>
              </a:rPr>
              <a:t> ta </a:t>
            </a:r>
            <a:r>
              <a:rPr lang="en-US" sz="5067" dirty="0" err="1">
                <a:solidFill>
                  <a:srgbClr val="7030A0"/>
                </a:solidFill>
                <a:latin typeface="iCiel Rukola" panose="02000506050000020003" pitchFamily="50" charset="0"/>
              </a:rPr>
              <a:t>diễn</a:t>
            </a:r>
            <a:r>
              <a:rPr lang="en-US" sz="5067" dirty="0">
                <a:solidFill>
                  <a:srgbClr val="7030A0"/>
                </a:solidFill>
                <a:latin typeface="iCiel Rukola" panose="02000506050000020003" pitchFamily="50" charset="0"/>
              </a:rPr>
              <a:t> </a:t>
            </a:r>
            <a:r>
              <a:rPr lang="en-US" sz="5067" dirty="0" err="1">
                <a:solidFill>
                  <a:srgbClr val="7030A0"/>
                </a:solidFill>
                <a:latin typeface="iCiel Rukola" panose="02000506050000020003" pitchFamily="50" charset="0"/>
              </a:rPr>
              <a:t>ra</a:t>
            </a:r>
            <a:r>
              <a:rPr lang="en-US" sz="5067" dirty="0">
                <a:solidFill>
                  <a:srgbClr val="7030A0"/>
                </a:solidFill>
                <a:latin typeface="iCiel Rukola" panose="02000506050000020003" pitchFamily="50" charset="0"/>
              </a:rPr>
              <a:t> </a:t>
            </a:r>
            <a:r>
              <a:rPr lang="en-US" sz="5067" dirty="0" err="1">
                <a:solidFill>
                  <a:srgbClr val="7030A0"/>
                </a:solidFill>
                <a:latin typeface="iCiel Rukola" panose="02000506050000020003" pitchFamily="50" charset="0"/>
              </a:rPr>
              <a:t>như</a:t>
            </a:r>
            <a:r>
              <a:rPr lang="en-US" sz="5067" dirty="0">
                <a:solidFill>
                  <a:srgbClr val="7030A0"/>
                </a:solidFill>
                <a:latin typeface="iCiel Rukola" panose="02000506050000020003" pitchFamily="50" charset="0"/>
              </a:rPr>
              <a:t> </a:t>
            </a:r>
            <a:r>
              <a:rPr lang="en-US" sz="5067" dirty="0" err="1">
                <a:solidFill>
                  <a:srgbClr val="7030A0"/>
                </a:solidFill>
                <a:latin typeface="iCiel Rukola" panose="02000506050000020003" pitchFamily="50" charset="0"/>
              </a:rPr>
              <a:t>thế</a:t>
            </a:r>
            <a:r>
              <a:rPr lang="en-US" sz="5067" dirty="0">
                <a:solidFill>
                  <a:srgbClr val="7030A0"/>
                </a:solidFill>
                <a:latin typeface="iCiel Rukola" panose="02000506050000020003" pitchFamily="50" charset="0"/>
              </a:rPr>
              <a:t> </a:t>
            </a:r>
            <a:r>
              <a:rPr lang="en-US" sz="5067" dirty="0" err="1">
                <a:solidFill>
                  <a:srgbClr val="7030A0"/>
                </a:solidFill>
                <a:latin typeface="iCiel Rukola" panose="02000506050000020003" pitchFamily="50" charset="0"/>
              </a:rPr>
              <a:t>nào</a:t>
            </a:r>
            <a:r>
              <a:rPr lang="en-US" sz="5067" dirty="0">
                <a:solidFill>
                  <a:srgbClr val="7030A0"/>
                </a:solidFill>
                <a:latin typeface="iCiel Rukola" panose="02000506050000020003" pitchFamily="50" charset="0"/>
              </a:rPr>
              <a:t>?</a:t>
            </a:r>
          </a:p>
        </p:txBody>
      </p:sp>
      <p:sp>
        <p:nvSpPr>
          <p:cNvPr id="5" name="Cloud 4"/>
          <p:cNvSpPr/>
          <p:nvPr/>
        </p:nvSpPr>
        <p:spPr>
          <a:xfrm>
            <a:off x="58927" y="88388"/>
            <a:ext cx="6144768" cy="3491789"/>
          </a:xfrm>
          <a:prstGeom prst="cloud">
            <a:avLst/>
          </a:prstGeom>
          <a:solidFill>
            <a:schemeClr val="bg1"/>
          </a:solidFill>
          <a:ln w="57150">
            <a:solidFill>
              <a:srgbClr val="E6A2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5867" dirty="0">
                <a:solidFill>
                  <a:srgbClr val="7030A0"/>
                </a:solidFill>
                <a:latin typeface="iCiel Rukola" panose="02000506050000020003" pitchFamily="50" charset="0"/>
              </a:rPr>
              <a:t>Chúng ta </a:t>
            </a:r>
            <a:r>
              <a:rPr lang="en-US" sz="5867" dirty="0" err="1">
                <a:solidFill>
                  <a:srgbClr val="7030A0"/>
                </a:solidFill>
                <a:latin typeface="iCiel Rukola" panose="02000506050000020003" pitchFamily="50" charset="0"/>
              </a:rPr>
              <a:t>cùng</a:t>
            </a:r>
            <a:r>
              <a:rPr lang="en-US" sz="5867" dirty="0">
                <a:solidFill>
                  <a:srgbClr val="7030A0"/>
                </a:solidFill>
                <a:latin typeface="iCiel Rukola" panose="02000506050000020003" pitchFamily="50" charset="0"/>
              </a:rPr>
              <a:t> </a:t>
            </a:r>
            <a:r>
              <a:rPr lang="en-US" sz="5867" dirty="0" err="1">
                <a:solidFill>
                  <a:srgbClr val="7030A0"/>
                </a:solidFill>
                <a:latin typeface="iCiel Rukola" panose="02000506050000020003" pitchFamily="50" charset="0"/>
              </a:rPr>
              <a:t>tìm</a:t>
            </a:r>
            <a:r>
              <a:rPr lang="en-US" sz="5867" dirty="0">
                <a:solidFill>
                  <a:srgbClr val="7030A0"/>
                </a:solidFill>
                <a:latin typeface="iCiel Rukola" panose="02000506050000020003" pitchFamily="50" charset="0"/>
              </a:rPr>
              <a:t> </a:t>
            </a:r>
            <a:r>
              <a:rPr lang="en-US" sz="5867" dirty="0" err="1">
                <a:solidFill>
                  <a:srgbClr val="7030A0"/>
                </a:solidFill>
                <a:latin typeface="iCiel Rukola" panose="02000506050000020003" pitchFamily="50" charset="0"/>
              </a:rPr>
              <a:t>hiểu</a:t>
            </a:r>
            <a:r>
              <a:rPr lang="en-US" sz="5867" dirty="0">
                <a:solidFill>
                  <a:srgbClr val="7030A0"/>
                </a:solidFill>
                <a:latin typeface="iCiel Rukola" panose="02000506050000020003" pitchFamily="50" charset="0"/>
              </a:rPr>
              <a:t> </a:t>
            </a:r>
            <a:r>
              <a:rPr lang="en-US" sz="5867" dirty="0" err="1">
                <a:solidFill>
                  <a:srgbClr val="7030A0"/>
                </a:solidFill>
                <a:latin typeface="iCiel Rukola" panose="02000506050000020003" pitchFamily="50" charset="0"/>
              </a:rPr>
              <a:t>nhé</a:t>
            </a:r>
            <a:r>
              <a:rPr lang="en-US" sz="5867" dirty="0">
                <a:solidFill>
                  <a:srgbClr val="7030A0"/>
                </a:solidFill>
                <a:latin typeface="iCiel Rukola" panose="02000506050000020003" pitchFamily="50" charset="0"/>
              </a:rPr>
              <a:t>!</a:t>
            </a:r>
          </a:p>
        </p:txBody>
      </p:sp>
    </p:spTree>
    <p:extLst>
      <p:ext uri="{BB962C8B-B14F-4D97-AF65-F5344CB8AC3E}">
        <p14:creationId xmlns:p14="http://schemas.microsoft.com/office/powerpoint/2010/main" val="359003711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par>
                          <p:cTn id="19" fill="hold">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orizontal Scroll 4"/>
          <p:cNvSpPr/>
          <p:nvPr/>
        </p:nvSpPr>
        <p:spPr>
          <a:xfrm>
            <a:off x="2194561" y="575461"/>
            <a:ext cx="7617561" cy="118018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4800" dirty="0">
                <a:solidFill>
                  <a:prstClr val="white"/>
                </a:solidFill>
                <a:latin typeface="iCiel Pacifico" panose="02000000000000000000" pitchFamily="50" charset="0"/>
              </a:rPr>
              <a:t>Tập </a:t>
            </a:r>
            <a:r>
              <a:rPr lang="en-US" sz="4800" dirty="0" err="1">
                <a:solidFill>
                  <a:prstClr val="white"/>
                </a:solidFill>
                <a:latin typeface="iCiel Pacifico" panose="02000000000000000000" pitchFamily="50" charset="0"/>
              </a:rPr>
              <a:t>đọc</a:t>
            </a:r>
            <a:endParaRPr lang="en-US" sz="4800" dirty="0">
              <a:solidFill>
                <a:prstClr val="white"/>
              </a:solidFill>
              <a:latin typeface="iCiel Pacifico" panose="02000000000000000000" pitchFamily="50" charset="0"/>
            </a:endParaRPr>
          </a:p>
        </p:txBody>
      </p:sp>
      <p:sp>
        <p:nvSpPr>
          <p:cNvPr id="6" name="Rectangle 5"/>
          <p:cNvSpPr/>
          <p:nvPr/>
        </p:nvSpPr>
        <p:spPr>
          <a:xfrm>
            <a:off x="2374219" y="1527949"/>
            <a:ext cx="7720383" cy="1025987"/>
          </a:xfrm>
          <a:prstGeom prst="rect">
            <a:avLst/>
          </a:prstGeom>
          <a:noFill/>
        </p:spPr>
        <p:txBody>
          <a:bodyPr wrap="none" lIns="121920" tIns="60960" rIns="121920" bIns="60960">
            <a:spAutoFit/>
          </a:bodyPr>
          <a:lstStyle/>
          <a:p>
            <a:pPr algn="ctr" defTabSz="1219170"/>
            <a:r>
              <a:rPr lang="en-US" sz="5867" b="1" dirty="0" err="1" smtClean="0">
                <a:ln w="9525">
                  <a:solidFill>
                    <a:prstClr val="white"/>
                  </a:solidFill>
                  <a:prstDash val="solid"/>
                </a:ln>
                <a:solidFill>
                  <a:srgbClr val="60C7B8"/>
                </a:solidFill>
                <a:effectLst>
                  <a:outerShdw blurRad="12700" dist="38100" dir="2700000" algn="tl" rotWithShape="0">
                    <a:srgbClr val="5B9BD5">
                      <a:lumMod val="60000"/>
                      <a:lumOff val="40000"/>
                    </a:srgbClr>
                  </a:outerShdw>
                </a:effectLst>
                <a:latin typeface="Calibri"/>
              </a:rPr>
              <a:t>Tiết</a:t>
            </a:r>
            <a:r>
              <a:rPr lang="en-US" sz="5867" b="1" dirty="0" smtClean="0">
                <a:ln w="9525">
                  <a:solidFill>
                    <a:prstClr val="white"/>
                  </a:solidFill>
                  <a:prstDash val="solid"/>
                </a:ln>
                <a:solidFill>
                  <a:srgbClr val="60C7B8"/>
                </a:solidFill>
                <a:effectLst>
                  <a:outerShdw blurRad="12700" dist="38100" dir="2700000" algn="tl" rotWithShape="0">
                    <a:srgbClr val="5B9BD5">
                      <a:lumMod val="60000"/>
                      <a:lumOff val="40000"/>
                    </a:srgbClr>
                  </a:outerShdw>
                </a:effectLst>
                <a:latin typeface="Calibri"/>
              </a:rPr>
              <a:t> 45. </a:t>
            </a:r>
            <a:r>
              <a:rPr lang="en-US" sz="5867" b="1" dirty="0" err="1" smtClean="0">
                <a:ln w="9525">
                  <a:solidFill>
                    <a:prstClr val="white"/>
                  </a:solidFill>
                  <a:prstDash val="solid"/>
                </a:ln>
                <a:solidFill>
                  <a:srgbClr val="60C7B8"/>
                </a:solidFill>
                <a:effectLst>
                  <a:outerShdw blurRad="12700" dist="38100" dir="2700000" algn="tl" rotWithShape="0">
                    <a:srgbClr val="5B9BD5">
                      <a:lumMod val="60000"/>
                      <a:lumOff val="40000"/>
                    </a:srgbClr>
                  </a:outerShdw>
                </a:effectLst>
                <a:latin typeface="Calibri"/>
              </a:rPr>
              <a:t>Phân</a:t>
            </a:r>
            <a:r>
              <a:rPr lang="en-US" sz="5867" b="1" dirty="0" smtClean="0">
                <a:ln w="9525">
                  <a:solidFill>
                    <a:prstClr val="white"/>
                  </a:solidFill>
                  <a:prstDash val="solid"/>
                </a:ln>
                <a:solidFill>
                  <a:srgbClr val="60C7B8"/>
                </a:solidFill>
                <a:effectLst>
                  <a:outerShdw blurRad="12700" dist="38100" dir="2700000" algn="tl" rotWithShape="0">
                    <a:srgbClr val="5B9BD5">
                      <a:lumMod val="60000"/>
                      <a:lumOff val="40000"/>
                    </a:srgbClr>
                  </a:outerShdw>
                </a:effectLst>
                <a:latin typeface="Calibri"/>
              </a:rPr>
              <a:t> </a:t>
            </a:r>
            <a:r>
              <a:rPr lang="en-US" sz="5867" b="1" dirty="0" err="1">
                <a:ln w="9525">
                  <a:solidFill>
                    <a:prstClr val="white"/>
                  </a:solidFill>
                  <a:prstDash val="solid"/>
                </a:ln>
                <a:solidFill>
                  <a:srgbClr val="60C7B8"/>
                </a:solidFill>
                <a:effectLst>
                  <a:outerShdw blurRad="12700" dist="38100" dir="2700000" algn="tl" rotWithShape="0">
                    <a:srgbClr val="5B9BD5">
                      <a:lumMod val="60000"/>
                      <a:lumOff val="40000"/>
                    </a:srgbClr>
                  </a:outerShdw>
                </a:effectLst>
                <a:latin typeface="Calibri"/>
              </a:rPr>
              <a:t>xử</a:t>
            </a:r>
            <a:r>
              <a:rPr lang="en-US" sz="5867" b="1" dirty="0">
                <a:ln w="9525">
                  <a:solidFill>
                    <a:prstClr val="white"/>
                  </a:solidFill>
                  <a:prstDash val="solid"/>
                </a:ln>
                <a:solidFill>
                  <a:srgbClr val="60C7B8"/>
                </a:solidFill>
                <a:effectLst>
                  <a:outerShdw blurRad="12700" dist="38100" dir="2700000" algn="tl" rotWithShape="0">
                    <a:srgbClr val="5B9BD5">
                      <a:lumMod val="60000"/>
                      <a:lumOff val="40000"/>
                    </a:srgbClr>
                  </a:outerShdw>
                </a:effectLst>
                <a:latin typeface="Calibri"/>
              </a:rPr>
              <a:t> </a:t>
            </a:r>
            <a:r>
              <a:rPr lang="en-US" sz="5867" b="1" dirty="0" err="1">
                <a:ln w="9525">
                  <a:solidFill>
                    <a:prstClr val="white"/>
                  </a:solidFill>
                  <a:prstDash val="solid"/>
                </a:ln>
                <a:solidFill>
                  <a:srgbClr val="60C7B8"/>
                </a:solidFill>
                <a:effectLst>
                  <a:outerShdw blurRad="12700" dist="38100" dir="2700000" algn="tl" rotWithShape="0">
                    <a:srgbClr val="5B9BD5">
                      <a:lumMod val="60000"/>
                      <a:lumOff val="40000"/>
                    </a:srgbClr>
                  </a:outerShdw>
                </a:effectLst>
                <a:latin typeface="Calibri"/>
              </a:rPr>
              <a:t>tài</a:t>
            </a:r>
            <a:r>
              <a:rPr lang="en-US" sz="5867" b="1" dirty="0">
                <a:ln w="9525">
                  <a:solidFill>
                    <a:prstClr val="white"/>
                  </a:solidFill>
                  <a:prstDash val="solid"/>
                </a:ln>
                <a:solidFill>
                  <a:srgbClr val="60C7B8"/>
                </a:solidFill>
                <a:effectLst>
                  <a:outerShdw blurRad="12700" dist="38100" dir="2700000" algn="tl" rotWithShape="0">
                    <a:srgbClr val="5B9BD5">
                      <a:lumMod val="60000"/>
                      <a:lumOff val="40000"/>
                    </a:srgbClr>
                  </a:outerShdw>
                </a:effectLst>
                <a:latin typeface="Calibri"/>
              </a:rPr>
              <a:t> </a:t>
            </a:r>
            <a:r>
              <a:rPr lang="en-US" sz="5867" b="1" dirty="0" err="1">
                <a:ln w="9525">
                  <a:solidFill>
                    <a:prstClr val="white"/>
                  </a:solidFill>
                  <a:prstDash val="solid"/>
                </a:ln>
                <a:solidFill>
                  <a:srgbClr val="60C7B8"/>
                </a:solidFill>
                <a:effectLst>
                  <a:outerShdw blurRad="12700" dist="38100" dir="2700000" algn="tl" rotWithShape="0">
                    <a:srgbClr val="5B9BD5">
                      <a:lumMod val="60000"/>
                      <a:lumOff val="40000"/>
                    </a:srgbClr>
                  </a:outerShdw>
                </a:effectLst>
                <a:latin typeface="Calibri"/>
              </a:rPr>
              <a:t>tình</a:t>
            </a:r>
            <a:endParaRPr lang="en-US" sz="5867" b="1" dirty="0">
              <a:ln w="9525">
                <a:solidFill>
                  <a:prstClr val="white"/>
                </a:solidFill>
                <a:prstDash val="solid"/>
              </a:ln>
              <a:solidFill>
                <a:srgbClr val="60C7B8"/>
              </a:solidFill>
              <a:effectLst>
                <a:outerShdw blurRad="12700" dist="38100" dir="2700000" algn="tl" rotWithShape="0">
                  <a:srgbClr val="5B9BD5">
                    <a:lumMod val="60000"/>
                    <a:lumOff val="40000"/>
                  </a:srgbClr>
                </a:outerShdw>
              </a:effectLst>
              <a:latin typeface="Calibri"/>
            </a:endParaRPr>
          </a:p>
        </p:txBody>
      </p:sp>
      <p:pic>
        <p:nvPicPr>
          <p:cNvPr id="9" name="Picture 8">
            <a:extLst>
              <a:ext uri="{FF2B5EF4-FFF2-40B4-BE49-F238E27FC236}">
                <a16:creationId xmlns="" xmlns:a16="http://schemas.microsoft.com/office/drawing/2014/main" id="{F1CB2614-B8A4-489F-8FAA-981E98FFEDA5}"/>
              </a:ext>
            </a:extLst>
          </p:cNvPr>
          <p:cNvPicPr>
            <a:picLocks noChangeAspect="1"/>
          </p:cNvPicPr>
          <p:nvPr/>
        </p:nvPicPr>
        <p:blipFill>
          <a:blip r:embed="rId2"/>
          <a:stretch>
            <a:fillRect/>
          </a:stretch>
        </p:blipFill>
        <p:spPr>
          <a:xfrm>
            <a:off x="2220801" y="3088743"/>
            <a:ext cx="7591320" cy="3332047"/>
          </a:xfrm>
          <a:prstGeom prst="rect">
            <a:avLst/>
          </a:prstGeom>
        </p:spPr>
      </p:pic>
      <p:sp>
        <p:nvSpPr>
          <p:cNvPr id="10" name="Subtitle 2">
            <a:extLst>
              <a:ext uri="{FF2B5EF4-FFF2-40B4-BE49-F238E27FC236}">
                <a16:creationId xmlns="" xmlns:a16="http://schemas.microsoft.com/office/drawing/2014/main" id="{957C242B-C39A-4498-8F16-4633C2E5F66A}"/>
              </a:ext>
            </a:extLst>
          </p:cNvPr>
          <p:cNvSpPr txBox="1">
            <a:spLocks/>
          </p:cNvSpPr>
          <p:nvPr/>
        </p:nvSpPr>
        <p:spPr>
          <a:xfrm>
            <a:off x="4606060" y="2326169"/>
            <a:ext cx="7351776" cy="1249073"/>
          </a:xfrm>
          <a:prstGeom prst="rect">
            <a:avLst/>
          </a:prstGeom>
        </p:spPr>
        <p:txBody>
          <a:bodyPr vert="horz" lIns="121920" tIns="60960" rIns="121920" bIns="6096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1219170">
              <a:spcBef>
                <a:spcPts val="1333"/>
              </a:spcBef>
            </a:pPr>
            <a:r>
              <a:rPr lang="en-US" sz="3200" i="1" dirty="0">
                <a:solidFill>
                  <a:srgbClr val="002060"/>
                </a:solidFill>
                <a:latin typeface="Times New Roman" panose="02020603050405020304" pitchFamily="18" charset="0"/>
                <a:cs typeface="Times New Roman" panose="02020603050405020304" pitchFamily="18" charset="0"/>
              </a:rPr>
              <a:t>Theo</a:t>
            </a:r>
            <a:r>
              <a:rPr lang="en-US" sz="2667" i="1" dirty="0">
                <a:solidFill>
                  <a:srgbClr val="002060"/>
                </a:solidFill>
                <a:latin typeface="Times New Roman" panose="02020603050405020304" pitchFamily="18" charset="0"/>
                <a:cs typeface="Times New Roman" panose="02020603050405020304" pitchFamily="18" charset="0"/>
              </a:rPr>
              <a:t> </a:t>
            </a:r>
            <a:r>
              <a:rPr lang="en-US" sz="4267" i="1" dirty="0">
                <a:solidFill>
                  <a:srgbClr val="002060"/>
                </a:solidFill>
                <a:latin typeface="Times New Roman" panose="02020603050405020304" pitchFamily="18" charset="0"/>
                <a:cs typeface="Times New Roman" panose="02020603050405020304" pitchFamily="18" charset="0"/>
              </a:rPr>
              <a:t>Nguyễn </a:t>
            </a:r>
            <a:r>
              <a:rPr lang="en-US" sz="4267" i="1" dirty="0" err="1">
                <a:solidFill>
                  <a:srgbClr val="002060"/>
                </a:solidFill>
                <a:latin typeface="Times New Roman" panose="02020603050405020304" pitchFamily="18" charset="0"/>
                <a:cs typeface="Times New Roman" panose="02020603050405020304" pitchFamily="18" charset="0"/>
              </a:rPr>
              <a:t>Đổng</a:t>
            </a:r>
            <a:r>
              <a:rPr lang="en-US" sz="4267" i="1" dirty="0">
                <a:solidFill>
                  <a:srgbClr val="002060"/>
                </a:solidFill>
                <a:latin typeface="Times New Roman" panose="02020603050405020304" pitchFamily="18" charset="0"/>
                <a:cs typeface="Times New Roman" panose="02020603050405020304" pitchFamily="18" charset="0"/>
              </a:rPr>
              <a:t> Chi</a:t>
            </a:r>
            <a:endParaRPr lang="en-US" sz="2667" i="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3034970"/>
      </p:ext>
    </p:extLst>
  </p:cSld>
  <p:clrMapOvr>
    <a:masterClrMapping/>
  </p:clrMapOvr>
  <mc:AlternateContent xmlns:mc="http://schemas.openxmlformats.org/markup-compatibility/2006" xmlns:p14="http://schemas.microsoft.com/office/powerpoint/2010/main">
    <mc:Choice Requires="p14">
      <p:transition spd="slow" p14:dur="25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25"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4" dur="1000" fill="hold"/>
                                        <p:tgtEl>
                                          <p:spTgt spid="6"/>
                                        </p:tgtEl>
                                        <p:attrNameLst>
                                          <p:attrName>ppt_h</p:attrName>
                                        </p:attrNameLst>
                                      </p:cBhvr>
                                      <p:tavLst>
                                        <p:tav tm="0">
                                          <p:val>
                                            <p:strVal val="#ppt_h"/>
                                          </p:val>
                                        </p:tav>
                                        <p:tav tm="100000">
                                          <p:val>
                                            <p:strVal val="#ppt_h"/>
                                          </p:val>
                                        </p:tav>
                                      </p:tavLst>
                                    </p:anim>
                                    <p:anim calcmode="lin" valueType="num">
                                      <p:cBhvr>
                                        <p:cTn id="1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8" dur="1000" decel="50000">
                                          <p:stCondLst>
                                            <p:cond delay="0"/>
                                          </p:stCondLst>
                                        </p:cTn>
                                        <p:tgtEl>
                                          <p:spTgt spid="6"/>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86">
            <a:extLst>
              <a:ext uri="{FF2B5EF4-FFF2-40B4-BE49-F238E27FC236}">
                <a16:creationId xmlns="" xmlns:a16="http://schemas.microsoft.com/office/drawing/2014/main" id="{803B4B2F-682B-2934-AD6F-D30B9228E442}"/>
              </a:ext>
            </a:extLst>
          </p:cNvPr>
          <p:cNvSpPr>
            <a:spLocks/>
          </p:cNvSpPr>
          <p:nvPr/>
        </p:nvSpPr>
        <p:spPr bwMode="auto">
          <a:xfrm>
            <a:off x="2054142" y="2360676"/>
            <a:ext cx="1844645" cy="1859771"/>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accent4"/>
          </a:solidFill>
          <a:ln w="15875">
            <a:solidFill>
              <a:schemeClr val="tx1"/>
            </a:solidFill>
            <a:prstDash val="solid"/>
            <a:round/>
            <a:headEnd/>
            <a:tailEnd/>
          </a:ln>
          <a:effectLst>
            <a:outerShdw dist="228600" dir="2700000" algn="tl" rotWithShape="0">
              <a:prstClr val="black"/>
            </a:outerShdw>
          </a:effectLst>
        </p:spPr>
        <p:txBody>
          <a:bodyPr vert="horz" wrap="square" lIns="121920" tIns="192000" rIns="144000" bIns="48000" numCol="1" anchor="ctr" anchorCtr="0" compatLnSpc="1">
            <a:prstTxWarp prst="textNoShape">
              <a:avLst/>
            </a:prstTxWarp>
          </a:bodyPr>
          <a:lstStyle/>
          <a:p>
            <a:pPr algn="ctr" defTabSz="609585"/>
            <a:endParaRPr lang="en-US" sz="2400" dirty="0">
              <a:ln w="0"/>
              <a:solidFill>
                <a:prstClr val="black"/>
              </a:solidFill>
              <a:effectLst>
                <a:outerShdw blurRad="38100" dist="19050" dir="2700000" algn="tl" rotWithShape="0">
                  <a:prstClr val="black">
                    <a:alpha val="40000"/>
                  </a:prstClr>
                </a:outerShdw>
              </a:effectLst>
              <a:latin typeface="Source Sans Pro"/>
            </a:endParaRPr>
          </a:p>
        </p:txBody>
      </p:sp>
      <p:sp>
        <p:nvSpPr>
          <p:cNvPr id="4" name="Title 3">
            <a:extLst>
              <a:ext uri="{FF2B5EF4-FFF2-40B4-BE49-F238E27FC236}">
                <a16:creationId xmlns="" xmlns:a16="http://schemas.microsoft.com/office/drawing/2014/main" id="{FE7DD147-0A38-4E87-9D9A-1D9976EF17CE}"/>
              </a:ext>
            </a:extLst>
          </p:cNvPr>
          <p:cNvSpPr>
            <a:spLocks noGrp="1"/>
          </p:cNvSpPr>
          <p:nvPr>
            <p:ph type="title"/>
          </p:nvPr>
        </p:nvSpPr>
        <p:spPr>
          <a:xfrm>
            <a:off x="4486948" y="2763936"/>
            <a:ext cx="5283200" cy="1382675"/>
          </a:xfrm>
        </p:spPr>
        <p:txBody>
          <a:bodyPr/>
          <a:lstStyle/>
          <a:p>
            <a:r>
              <a:rPr lang="es-ES" sz="6400" dirty="0" err="1">
                <a:latin typeface="iCiel Pacifico" panose="02000000000000000000" pitchFamily="50" charset="0"/>
              </a:rPr>
              <a:t>Luyện</a:t>
            </a:r>
            <a:r>
              <a:rPr lang="es-ES" sz="6400" dirty="0">
                <a:latin typeface="iCiel Pacifico" panose="02000000000000000000" pitchFamily="50" charset="0"/>
              </a:rPr>
              <a:t> </a:t>
            </a:r>
            <a:r>
              <a:rPr lang="es-ES" sz="6400" dirty="0" err="1">
                <a:latin typeface="iCiel Pacifico" panose="02000000000000000000" pitchFamily="50" charset="0"/>
              </a:rPr>
              <a:t>đọc</a:t>
            </a:r>
            <a:endParaRPr lang="en-US" sz="6400" dirty="0">
              <a:latin typeface="iCiel Pacifico" panose="02000000000000000000" pitchFamily="50" charset="0"/>
            </a:endParaRPr>
          </a:p>
        </p:txBody>
      </p:sp>
      <p:sp>
        <p:nvSpPr>
          <p:cNvPr id="49" name="Marcador de texto 48">
            <a:extLst>
              <a:ext uri="{FF2B5EF4-FFF2-40B4-BE49-F238E27FC236}">
                <a16:creationId xmlns="" xmlns:a16="http://schemas.microsoft.com/office/drawing/2014/main" id="{4EB904FE-D344-A580-71AD-744B249AC81B}"/>
              </a:ext>
            </a:extLst>
          </p:cNvPr>
          <p:cNvSpPr>
            <a:spLocks noGrp="1"/>
          </p:cNvSpPr>
          <p:nvPr>
            <p:ph type="body" idx="23"/>
          </p:nvPr>
        </p:nvSpPr>
        <p:spPr>
          <a:xfrm>
            <a:off x="2057671" y="2808837"/>
            <a:ext cx="1841116" cy="963449"/>
          </a:xfrm>
        </p:spPr>
        <p:txBody>
          <a:bodyPr/>
          <a:lstStyle/>
          <a:p>
            <a:r>
              <a:rPr lang="es-ES" sz="8800" dirty="0">
                <a:latin typeface="Times New Roman" panose="02020603050405020304" pitchFamily="18" charset="0"/>
                <a:cs typeface="Times New Roman" panose="02020603050405020304" pitchFamily="18" charset="0"/>
              </a:rPr>
              <a:t>02</a:t>
            </a:r>
          </a:p>
        </p:txBody>
      </p:sp>
      <p:sp>
        <p:nvSpPr>
          <p:cNvPr id="27" name="Freeform 298">
            <a:extLst>
              <a:ext uri="{FF2B5EF4-FFF2-40B4-BE49-F238E27FC236}">
                <a16:creationId xmlns="" xmlns:a16="http://schemas.microsoft.com/office/drawing/2014/main" id="{9E3C171D-2DC7-4D8C-70B2-8F2C6523F011}"/>
              </a:ext>
            </a:extLst>
          </p:cNvPr>
          <p:cNvSpPr>
            <a:spLocks/>
          </p:cNvSpPr>
          <p:nvPr/>
        </p:nvSpPr>
        <p:spPr bwMode="auto">
          <a:xfrm>
            <a:off x="6100878" y="5870260"/>
            <a:ext cx="194733" cy="192617"/>
          </a:xfrm>
          <a:custGeom>
            <a:avLst/>
            <a:gdLst>
              <a:gd name="T0" fmla="*/ 123 w 247"/>
              <a:gd name="T1" fmla="*/ 0 h 247"/>
              <a:gd name="T2" fmla="*/ 167 w 247"/>
              <a:gd name="T3" fmla="*/ 80 h 247"/>
              <a:gd name="T4" fmla="*/ 247 w 247"/>
              <a:gd name="T5" fmla="*/ 124 h 247"/>
              <a:gd name="T6" fmla="*/ 167 w 247"/>
              <a:gd name="T7" fmla="*/ 167 h 247"/>
              <a:gd name="T8" fmla="*/ 123 w 247"/>
              <a:gd name="T9" fmla="*/ 247 h 247"/>
              <a:gd name="T10" fmla="*/ 80 w 247"/>
              <a:gd name="T11" fmla="*/ 167 h 247"/>
              <a:gd name="T12" fmla="*/ 0 w 247"/>
              <a:gd name="T13" fmla="*/ 124 h 247"/>
              <a:gd name="T14" fmla="*/ 80 w 247"/>
              <a:gd name="T15" fmla="*/ 80 h 247"/>
              <a:gd name="T16" fmla="*/ 123 w 247"/>
              <a:gd name="T17"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23" y="0"/>
                </a:moveTo>
                <a:lnTo>
                  <a:pt x="167" y="80"/>
                </a:lnTo>
                <a:lnTo>
                  <a:pt x="247" y="124"/>
                </a:lnTo>
                <a:lnTo>
                  <a:pt x="167" y="167"/>
                </a:lnTo>
                <a:lnTo>
                  <a:pt x="123" y="247"/>
                </a:lnTo>
                <a:lnTo>
                  <a:pt x="80" y="167"/>
                </a:lnTo>
                <a:lnTo>
                  <a:pt x="0" y="124"/>
                </a:lnTo>
                <a:lnTo>
                  <a:pt x="80" y="80"/>
                </a:lnTo>
                <a:lnTo>
                  <a:pt x="123" y="0"/>
                </a:ln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8" name="Freeform 302">
            <a:extLst>
              <a:ext uri="{FF2B5EF4-FFF2-40B4-BE49-F238E27FC236}">
                <a16:creationId xmlns="" xmlns:a16="http://schemas.microsoft.com/office/drawing/2014/main" id="{03B17A83-0C94-E052-EC43-D24AF9B8366D}"/>
              </a:ext>
            </a:extLst>
          </p:cNvPr>
          <p:cNvSpPr>
            <a:spLocks/>
          </p:cNvSpPr>
          <p:nvPr/>
        </p:nvSpPr>
        <p:spPr bwMode="auto">
          <a:xfrm>
            <a:off x="11272247" y="5057693"/>
            <a:ext cx="172743" cy="172743"/>
          </a:xfrm>
          <a:custGeom>
            <a:avLst/>
            <a:gdLst>
              <a:gd name="T0" fmla="*/ 75 w 151"/>
              <a:gd name="T1" fmla="*/ 0 h 150"/>
              <a:gd name="T2" fmla="*/ 102 w 151"/>
              <a:gd name="T3" fmla="*/ 48 h 150"/>
              <a:gd name="T4" fmla="*/ 151 w 151"/>
              <a:gd name="T5" fmla="*/ 75 h 150"/>
              <a:gd name="T6" fmla="*/ 102 w 151"/>
              <a:gd name="T7" fmla="*/ 102 h 150"/>
              <a:gd name="T8" fmla="*/ 75 w 151"/>
              <a:gd name="T9" fmla="*/ 150 h 150"/>
              <a:gd name="T10" fmla="*/ 49 w 151"/>
              <a:gd name="T11" fmla="*/ 102 h 150"/>
              <a:gd name="T12" fmla="*/ 0 w 151"/>
              <a:gd name="T13" fmla="*/ 75 h 150"/>
              <a:gd name="T14" fmla="*/ 49 w 151"/>
              <a:gd name="T15" fmla="*/ 48 h 150"/>
              <a:gd name="T16" fmla="*/ 75 w 151"/>
              <a:gd name="T1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50">
                <a:moveTo>
                  <a:pt x="75" y="0"/>
                </a:moveTo>
                <a:lnTo>
                  <a:pt x="102" y="48"/>
                </a:lnTo>
                <a:lnTo>
                  <a:pt x="151" y="75"/>
                </a:lnTo>
                <a:lnTo>
                  <a:pt x="102" y="102"/>
                </a:lnTo>
                <a:lnTo>
                  <a:pt x="75" y="150"/>
                </a:lnTo>
                <a:lnTo>
                  <a:pt x="49" y="102"/>
                </a:lnTo>
                <a:lnTo>
                  <a:pt x="0" y="75"/>
                </a:lnTo>
                <a:lnTo>
                  <a:pt x="49" y="48"/>
                </a:lnTo>
                <a:lnTo>
                  <a:pt x="75" y="0"/>
                </a:lnTo>
                <a:close/>
              </a:path>
            </a:pathLst>
          </a:custGeom>
          <a:solidFill>
            <a:schemeClr val="accent4"/>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9" name="Freeform 157">
            <a:extLst>
              <a:ext uri="{FF2B5EF4-FFF2-40B4-BE49-F238E27FC236}">
                <a16:creationId xmlns="" xmlns:a16="http://schemas.microsoft.com/office/drawing/2014/main" id="{A7229990-9016-2960-8690-5FA6CEA8A671}"/>
              </a:ext>
            </a:extLst>
          </p:cNvPr>
          <p:cNvSpPr>
            <a:spLocks noEditPoints="1"/>
          </p:cNvSpPr>
          <p:nvPr/>
        </p:nvSpPr>
        <p:spPr bwMode="auto">
          <a:xfrm>
            <a:off x="1033439" y="5339878"/>
            <a:ext cx="236287" cy="218567"/>
          </a:xfrm>
          <a:custGeom>
            <a:avLst/>
            <a:gdLst>
              <a:gd name="T0" fmla="*/ 55 w 110"/>
              <a:gd name="T1" fmla="*/ 100 h 100"/>
              <a:gd name="T2" fmla="*/ 50 w 110"/>
              <a:gd name="T3" fmla="*/ 97 h 100"/>
              <a:gd name="T4" fmla="*/ 1 w 110"/>
              <a:gd name="T5" fmla="*/ 9 h 100"/>
              <a:gd name="T6" fmla="*/ 1 w 110"/>
              <a:gd name="T7" fmla="*/ 3 h 100"/>
              <a:gd name="T8" fmla="*/ 6 w 110"/>
              <a:gd name="T9" fmla="*/ 0 h 100"/>
              <a:gd name="T10" fmla="*/ 104 w 110"/>
              <a:gd name="T11" fmla="*/ 0 h 100"/>
              <a:gd name="T12" fmla="*/ 109 w 110"/>
              <a:gd name="T13" fmla="*/ 3 h 100"/>
              <a:gd name="T14" fmla="*/ 109 w 110"/>
              <a:gd name="T15" fmla="*/ 9 h 100"/>
              <a:gd name="T16" fmla="*/ 60 w 110"/>
              <a:gd name="T17" fmla="*/ 97 h 100"/>
              <a:gd name="T18" fmla="*/ 55 w 110"/>
              <a:gd name="T19" fmla="*/ 100 h 100"/>
              <a:gd name="T20" fmla="*/ 16 w 110"/>
              <a:gd name="T21" fmla="*/ 12 h 100"/>
              <a:gd name="T22" fmla="*/ 55 w 110"/>
              <a:gd name="T23" fmla="*/ 82 h 100"/>
              <a:gd name="T24" fmla="*/ 94 w 110"/>
              <a:gd name="T25" fmla="*/ 12 h 100"/>
              <a:gd name="T26" fmla="*/ 16 w 110"/>
              <a:gd name="T27" fmla="*/ 1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100">
                <a:moveTo>
                  <a:pt x="55" y="100"/>
                </a:moveTo>
                <a:cubicBezTo>
                  <a:pt x="53" y="100"/>
                  <a:pt x="51" y="98"/>
                  <a:pt x="50" y="97"/>
                </a:cubicBezTo>
                <a:lnTo>
                  <a:pt x="1" y="9"/>
                </a:lnTo>
                <a:cubicBezTo>
                  <a:pt x="0" y="7"/>
                  <a:pt x="0" y="5"/>
                  <a:pt x="1" y="3"/>
                </a:cubicBezTo>
                <a:cubicBezTo>
                  <a:pt x="2" y="2"/>
                  <a:pt x="4" y="0"/>
                  <a:pt x="6" y="0"/>
                </a:cubicBezTo>
                <a:lnTo>
                  <a:pt x="104" y="0"/>
                </a:lnTo>
                <a:cubicBezTo>
                  <a:pt x="106" y="0"/>
                  <a:pt x="108" y="2"/>
                  <a:pt x="109" y="3"/>
                </a:cubicBezTo>
                <a:cubicBezTo>
                  <a:pt x="110" y="5"/>
                  <a:pt x="110" y="7"/>
                  <a:pt x="109" y="9"/>
                </a:cubicBezTo>
                <a:lnTo>
                  <a:pt x="60" y="97"/>
                </a:lnTo>
                <a:cubicBezTo>
                  <a:pt x="59" y="98"/>
                  <a:pt x="57" y="100"/>
                  <a:pt x="55" y="100"/>
                </a:cubicBezTo>
                <a:close/>
                <a:moveTo>
                  <a:pt x="16" y="12"/>
                </a:moveTo>
                <a:lnTo>
                  <a:pt x="55" y="82"/>
                </a:lnTo>
                <a:lnTo>
                  <a:pt x="94" y="12"/>
                </a:lnTo>
                <a:lnTo>
                  <a:pt x="16" y="12"/>
                </a:ln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0" name="Freeform 159">
            <a:extLst>
              <a:ext uri="{FF2B5EF4-FFF2-40B4-BE49-F238E27FC236}">
                <a16:creationId xmlns="" xmlns:a16="http://schemas.microsoft.com/office/drawing/2014/main" id="{F6CE67D6-0348-BAC9-4B29-C860B3E25B9F}"/>
              </a:ext>
            </a:extLst>
          </p:cNvPr>
          <p:cNvSpPr>
            <a:spLocks noEditPoints="1"/>
          </p:cNvSpPr>
          <p:nvPr/>
        </p:nvSpPr>
        <p:spPr bwMode="auto">
          <a:xfrm>
            <a:off x="4932352" y="752139"/>
            <a:ext cx="242528" cy="236611"/>
          </a:xfrm>
          <a:custGeom>
            <a:avLst/>
            <a:gdLst>
              <a:gd name="T0" fmla="*/ 55 w 109"/>
              <a:gd name="T1" fmla="*/ 109 h 109"/>
              <a:gd name="T2" fmla="*/ 51 w 109"/>
              <a:gd name="T3" fmla="*/ 108 h 109"/>
              <a:gd name="T4" fmla="*/ 2 w 109"/>
              <a:gd name="T5" fmla="*/ 59 h 109"/>
              <a:gd name="T6" fmla="*/ 2 w 109"/>
              <a:gd name="T7" fmla="*/ 51 h 109"/>
              <a:gd name="T8" fmla="*/ 51 w 109"/>
              <a:gd name="T9" fmla="*/ 2 h 109"/>
              <a:gd name="T10" fmla="*/ 59 w 109"/>
              <a:gd name="T11" fmla="*/ 2 h 109"/>
              <a:gd name="T12" fmla="*/ 108 w 109"/>
              <a:gd name="T13" fmla="*/ 51 h 109"/>
              <a:gd name="T14" fmla="*/ 109 w 109"/>
              <a:gd name="T15" fmla="*/ 55 h 109"/>
              <a:gd name="T16" fmla="*/ 108 w 109"/>
              <a:gd name="T17" fmla="*/ 59 h 109"/>
              <a:gd name="T18" fmla="*/ 59 w 109"/>
              <a:gd name="T19" fmla="*/ 108 h 109"/>
              <a:gd name="T20" fmla="*/ 55 w 109"/>
              <a:gd name="T21" fmla="*/ 109 h 109"/>
              <a:gd name="T22" fmla="*/ 14 w 109"/>
              <a:gd name="T23" fmla="*/ 55 h 109"/>
              <a:gd name="T24" fmla="*/ 55 w 109"/>
              <a:gd name="T25" fmla="*/ 96 h 109"/>
              <a:gd name="T26" fmla="*/ 96 w 109"/>
              <a:gd name="T27" fmla="*/ 55 h 109"/>
              <a:gd name="T28" fmla="*/ 55 w 109"/>
              <a:gd name="T29" fmla="*/ 14 h 109"/>
              <a:gd name="T30" fmla="*/ 14 w 109"/>
              <a:gd name="T31" fmla="*/ 5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09">
                <a:moveTo>
                  <a:pt x="55" y="109"/>
                </a:moveTo>
                <a:cubicBezTo>
                  <a:pt x="53" y="109"/>
                  <a:pt x="52" y="109"/>
                  <a:pt x="51" y="108"/>
                </a:cubicBezTo>
                <a:lnTo>
                  <a:pt x="2" y="59"/>
                </a:lnTo>
                <a:cubicBezTo>
                  <a:pt x="0" y="57"/>
                  <a:pt x="0" y="53"/>
                  <a:pt x="2" y="51"/>
                </a:cubicBezTo>
                <a:lnTo>
                  <a:pt x="51" y="2"/>
                </a:lnTo>
                <a:cubicBezTo>
                  <a:pt x="53" y="0"/>
                  <a:pt x="57" y="0"/>
                  <a:pt x="59" y="2"/>
                </a:cubicBezTo>
                <a:lnTo>
                  <a:pt x="108" y="51"/>
                </a:lnTo>
                <a:cubicBezTo>
                  <a:pt x="109" y="52"/>
                  <a:pt x="109" y="53"/>
                  <a:pt x="109" y="55"/>
                </a:cubicBezTo>
                <a:cubicBezTo>
                  <a:pt x="109" y="56"/>
                  <a:pt x="109" y="58"/>
                  <a:pt x="108" y="59"/>
                </a:cubicBezTo>
                <a:lnTo>
                  <a:pt x="59" y="108"/>
                </a:lnTo>
                <a:cubicBezTo>
                  <a:pt x="58" y="109"/>
                  <a:pt x="56" y="109"/>
                  <a:pt x="55" y="109"/>
                </a:cubicBezTo>
                <a:close/>
                <a:moveTo>
                  <a:pt x="14" y="55"/>
                </a:moveTo>
                <a:lnTo>
                  <a:pt x="55" y="96"/>
                </a:lnTo>
                <a:lnTo>
                  <a:pt x="96" y="55"/>
                </a:lnTo>
                <a:lnTo>
                  <a:pt x="55" y="14"/>
                </a:lnTo>
                <a:lnTo>
                  <a:pt x="14" y="55"/>
                </a:lnTo>
                <a:close/>
              </a:path>
            </a:pathLst>
          </a:custGeom>
          <a:solidFill>
            <a:schemeClr val="accent1"/>
          </a:solidFill>
          <a:ln w="1270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1" name="Freeform 310">
            <a:extLst>
              <a:ext uri="{FF2B5EF4-FFF2-40B4-BE49-F238E27FC236}">
                <a16:creationId xmlns="" xmlns:a16="http://schemas.microsoft.com/office/drawing/2014/main" id="{15E7B6E4-AFF1-1E0E-B148-E74DE74E0AFB}"/>
              </a:ext>
            </a:extLst>
          </p:cNvPr>
          <p:cNvSpPr>
            <a:spLocks noEditPoints="1"/>
          </p:cNvSpPr>
          <p:nvPr/>
        </p:nvSpPr>
        <p:spPr bwMode="auto">
          <a:xfrm>
            <a:off x="9566088" y="1864738"/>
            <a:ext cx="109957" cy="109957"/>
          </a:xfrm>
          <a:custGeom>
            <a:avLst/>
            <a:gdLst>
              <a:gd name="T0" fmla="*/ 38 w 75"/>
              <a:gd name="T1" fmla="*/ 75 h 75"/>
              <a:gd name="T2" fmla="*/ 0 w 75"/>
              <a:gd name="T3" fmla="*/ 38 h 75"/>
              <a:gd name="T4" fmla="*/ 38 w 75"/>
              <a:gd name="T5" fmla="*/ 0 h 75"/>
              <a:gd name="T6" fmla="*/ 75 w 75"/>
              <a:gd name="T7" fmla="*/ 38 h 75"/>
              <a:gd name="T8" fmla="*/ 38 w 75"/>
              <a:gd name="T9" fmla="*/ 75 h 75"/>
              <a:gd name="T10" fmla="*/ 38 w 75"/>
              <a:gd name="T11" fmla="*/ 18 h 75"/>
              <a:gd name="T12" fmla="*/ 18 w 75"/>
              <a:gd name="T13" fmla="*/ 38 h 75"/>
              <a:gd name="T14" fmla="*/ 38 w 75"/>
              <a:gd name="T15" fmla="*/ 58 h 75"/>
              <a:gd name="T16" fmla="*/ 58 w 75"/>
              <a:gd name="T17" fmla="*/ 38 h 75"/>
              <a:gd name="T18" fmla="*/ 38 w 75"/>
              <a:gd name="T19" fmla="*/ 1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75">
                <a:moveTo>
                  <a:pt x="38" y="75"/>
                </a:moveTo>
                <a:cubicBezTo>
                  <a:pt x="17" y="75"/>
                  <a:pt x="0" y="58"/>
                  <a:pt x="0" y="38"/>
                </a:cubicBezTo>
                <a:cubicBezTo>
                  <a:pt x="0" y="17"/>
                  <a:pt x="17" y="0"/>
                  <a:pt x="38" y="0"/>
                </a:cubicBezTo>
                <a:cubicBezTo>
                  <a:pt x="58" y="0"/>
                  <a:pt x="75" y="17"/>
                  <a:pt x="75" y="38"/>
                </a:cubicBezTo>
                <a:cubicBezTo>
                  <a:pt x="75" y="58"/>
                  <a:pt x="58" y="75"/>
                  <a:pt x="38" y="75"/>
                </a:cubicBezTo>
                <a:close/>
                <a:moveTo>
                  <a:pt x="38" y="18"/>
                </a:moveTo>
                <a:cubicBezTo>
                  <a:pt x="27" y="18"/>
                  <a:pt x="18" y="27"/>
                  <a:pt x="18" y="38"/>
                </a:cubicBezTo>
                <a:cubicBezTo>
                  <a:pt x="18" y="49"/>
                  <a:pt x="27" y="58"/>
                  <a:pt x="38" y="58"/>
                </a:cubicBezTo>
                <a:cubicBezTo>
                  <a:pt x="49" y="58"/>
                  <a:pt x="58" y="49"/>
                  <a:pt x="58" y="38"/>
                </a:cubicBezTo>
                <a:cubicBezTo>
                  <a:pt x="58" y="27"/>
                  <a:pt x="49" y="18"/>
                  <a:pt x="38" y="18"/>
                </a:cubicBezTo>
                <a:close/>
              </a:path>
            </a:pathLst>
          </a:custGeom>
          <a:solidFill>
            <a:srgbClr val="000000"/>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nvGrpSpPr>
          <p:cNvPr id="58" name="Grupo 57">
            <a:extLst>
              <a:ext uri="{FF2B5EF4-FFF2-40B4-BE49-F238E27FC236}">
                <a16:creationId xmlns="" xmlns:a16="http://schemas.microsoft.com/office/drawing/2014/main" id="{123E30B8-6011-4205-8EAE-2EBE73BEFDFF}"/>
              </a:ext>
            </a:extLst>
          </p:cNvPr>
          <p:cNvGrpSpPr/>
          <p:nvPr/>
        </p:nvGrpSpPr>
        <p:grpSpPr>
          <a:xfrm>
            <a:off x="8391445" y="5472223"/>
            <a:ext cx="1174643" cy="1212541"/>
            <a:chOff x="6696077" y="2921001"/>
            <a:chExt cx="330200" cy="411163"/>
          </a:xfrm>
        </p:grpSpPr>
        <p:sp>
          <p:nvSpPr>
            <p:cNvPr id="59" name="Freeform 245">
              <a:extLst>
                <a:ext uri="{FF2B5EF4-FFF2-40B4-BE49-F238E27FC236}">
                  <a16:creationId xmlns="" xmlns:a16="http://schemas.microsoft.com/office/drawing/2014/main" id="{B96650D3-7D53-E5C6-3491-F978C491FA7C}"/>
                </a:ext>
              </a:extLst>
            </p:cNvPr>
            <p:cNvSpPr>
              <a:spLocks noEditPoints="1"/>
            </p:cNvSpPr>
            <p:nvPr/>
          </p:nvSpPr>
          <p:spPr bwMode="auto">
            <a:xfrm>
              <a:off x="6696077" y="2921001"/>
              <a:ext cx="330200" cy="411163"/>
            </a:xfrm>
            <a:custGeom>
              <a:avLst/>
              <a:gdLst>
                <a:gd name="T0" fmla="*/ 419 w 561"/>
                <a:gd name="T1" fmla="*/ 699 h 699"/>
                <a:gd name="T2" fmla="*/ 415 w 561"/>
                <a:gd name="T3" fmla="*/ 697 h 699"/>
                <a:gd name="T4" fmla="*/ 281 w 561"/>
                <a:gd name="T5" fmla="*/ 563 h 699"/>
                <a:gd name="T6" fmla="*/ 147 w 561"/>
                <a:gd name="T7" fmla="*/ 697 h 699"/>
                <a:gd name="T8" fmla="*/ 139 w 561"/>
                <a:gd name="T9" fmla="*/ 697 h 699"/>
                <a:gd name="T10" fmla="*/ 2 w 561"/>
                <a:gd name="T11" fmla="*/ 560 h 699"/>
                <a:gd name="T12" fmla="*/ 0 w 561"/>
                <a:gd name="T13" fmla="*/ 556 h 699"/>
                <a:gd name="T14" fmla="*/ 0 w 561"/>
                <a:gd name="T15" fmla="*/ 419 h 699"/>
                <a:gd name="T16" fmla="*/ 2 w 561"/>
                <a:gd name="T17" fmla="*/ 415 h 699"/>
                <a:gd name="T18" fmla="*/ 67 w 561"/>
                <a:gd name="T19" fmla="*/ 350 h 699"/>
                <a:gd name="T20" fmla="*/ 2 w 561"/>
                <a:gd name="T21" fmla="*/ 284 h 699"/>
                <a:gd name="T22" fmla="*/ 0 w 561"/>
                <a:gd name="T23" fmla="*/ 281 h 699"/>
                <a:gd name="T24" fmla="*/ 0 w 561"/>
                <a:gd name="T25" fmla="*/ 143 h 699"/>
                <a:gd name="T26" fmla="*/ 2 w 561"/>
                <a:gd name="T27" fmla="*/ 139 h 699"/>
                <a:gd name="T28" fmla="*/ 139 w 561"/>
                <a:gd name="T29" fmla="*/ 2 h 699"/>
                <a:gd name="T30" fmla="*/ 147 w 561"/>
                <a:gd name="T31" fmla="*/ 2 h 699"/>
                <a:gd name="T32" fmla="*/ 281 w 561"/>
                <a:gd name="T33" fmla="*/ 136 h 699"/>
                <a:gd name="T34" fmla="*/ 415 w 561"/>
                <a:gd name="T35" fmla="*/ 2 h 699"/>
                <a:gd name="T36" fmla="*/ 422 w 561"/>
                <a:gd name="T37" fmla="*/ 2 h 699"/>
                <a:gd name="T38" fmla="*/ 560 w 561"/>
                <a:gd name="T39" fmla="*/ 139 h 699"/>
                <a:gd name="T40" fmla="*/ 561 w 561"/>
                <a:gd name="T41" fmla="*/ 143 h 699"/>
                <a:gd name="T42" fmla="*/ 561 w 561"/>
                <a:gd name="T43" fmla="*/ 281 h 699"/>
                <a:gd name="T44" fmla="*/ 560 w 561"/>
                <a:gd name="T45" fmla="*/ 284 h 699"/>
                <a:gd name="T46" fmla="*/ 494 w 561"/>
                <a:gd name="T47" fmla="*/ 350 h 699"/>
                <a:gd name="T48" fmla="*/ 560 w 561"/>
                <a:gd name="T49" fmla="*/ 415 h 699"/>
                <a:gd name="T50" fmla="*/ 561 w 561"/>
                <a:gd name="T51" fmla="*/ 419 h 699"/>
                <a:gd name="T52" fmla="*/ 561 w 561"/>
                <a:gd name="T53" fmla="*/ 556 h 699"/>
                <a:gd name="T54" fmla="*/ 560 w 561"/>
                <a:gd name="T55" fmla="*/ 560 h 699"/>
                <a:gd name="T56" fmla="*/ 422 w 561"/>
                <a:gd name="T57" fmla="*/ 697 h 699"/>
                <a:gd name="T58" fmla="*/ 418 w 561"/>
                <a:gd name="T59" fmla="*/ 699 h 699"/>
                <a:gd name="T60" fmla="*/ 419 w 561"/>
                <a:gd name="T61" fmla="*/ 699 h 699"/>
                <a:gd name="T62" fmla="*/ 281 w 561"/>
                <a:gd name="T63" fmla="*/ 551 h 699"/>
                <a:gd name="T64" fmla="*/ 285 w 561"/>
                <a:gd name="T65" fmla="*/ 553 h 699"/>
                <a:gd name="T66" fmla="*/ 419 w 561"/>
                <a:gd name="T67" fmla="*/ 687 h 699"/>
                <a:gd name="T68" fmla="*/ 551 w 561"/>
                <a:gd name="T69" fmla="*/ 554 h 699"/>
                <a:gd name="T70" fmla="*/ 551 w 561"/>
                <a:gd name="T71" fmla="*/ 421 h 699"/>
                <a:gd name="T72" fmla="*/ 484 w 561"/>
                <a:gd name="T73" fmla="*/ 353 h 699"/>
                <a:gd name="T74" fmla="*/ 482 w 561"/>
                <a:gd name="T75" fmla="*/ 350 h 699"/>
                <a:gd name="T76" fmla="*/ 484 w 561"/>
                <a:gd name="T77" fmla="*/ 346 h 699"/>
                <a:gd name="T78" fmla="*/ 551 w 561"/>
                <a:gd name="T79" fmla="*/ 279 h 699"/>
                <a:gd name="T80" fmla="*/ 551 w 561"/>
                <a:gd name="T81" fmla="*/ 145 h 699"/>
                <a:gd name="T82" fmla="*/ 419 w 561"/>
                <a:gd name="T83" fmla="*/ 13 h 699"/>
                <a:gd name="T84" fmla="*/ 285 w 561"/>
                <a:gd name="T85" fmla="*/ 147 h 699"/>
                <a:gd name="T86" fmla="*/ 277 w 561"/>
                <a:gd name="T87" fmla="*/ 147 h 699"/>
                <a:gd name="T88" fmla="*/ 143 w 561"/>
                <a:gd name="T89" fmla="*/ 13 h 699"/>
                <a:gd name="T90" fmla="*/ 11 w 561"/>
                <a:gd name="T91" fmla="*/ 145 h 699"/>
                <a:gd name="T92" fmla="*/ 11 w 561"/>
                <a:gd name="T93" fmla="*/ 279 h 699"/>
                <a:gd name="T94" fmla="*/ 78 w 561"/>
                <a:gd name="T95" fmla="*/ 346 h 699"/>
                <a:gd name="T96" fmla="*/ 79 w 561"/>
                <a:gd name="T97" fmla="*/ 350 h 699"/>
                <a:gd name="T98" fmla="*/ 78 w 561"/>
                <a:gd name="T99" fmla="*/ 353 h 699"/>
                <a:gd name="T100" fmla="*/ 11 w 561"/>
                <a:gd name="T101" fmla="*/ 421 h 699"/>
                <a:gd name="T102" fmla="*/ 11 w 561"/>
                <a:gd name="T103" fmla="*/ 554 h 699"/>
                <a:gd name="T104" fmla="*/ 143 w 561"/>
                <a:gd name="T105" fmla="*/ 687 h 699"/>
                <a:gd name="T106" fmla="*/ 277 w 561"/>
                <a:gd name="T107" fmla="*/ 553 h 699"/>
                <a:gd name="T108" fmla="*/ 281 w 561"/>
                <a:gd name="T109" fmla="*/ 551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61" h="699">
                  <a:moveTo>
                    <a:pt x="419" y="699"/>
                  </a:moveTo>
                  <a:cubicBezTo>
                    <a:pt x="417" y="699"/>
                    <a:pt x="416" y="698"/>
                    <a:pt x="415" y="697"/>
                  </a:cubicBezTo>
                  <a:lnTo>
                    <a:pt x="281" y="563"/>
                  </a:lnTo>
                  <a:lnTo>
                    <a:pt x="147" y="697"/>
                  </a:lnTo>
                  <a:cubicBezTo>
                    <a:pt x="145" y="699"/>
                    <a:pt x="142" y="699"/>
                    <a:pt x="139" y="697"/>
                  </a:cubicBezTo>
                  <a:lnTo>
                    <a:pt x="2" y="560"/>
                  </a:lnTo>
                  <a:cubicBezTo>
                    <a:pt x="1" y="559"/>
                    <a:pt x="0" y="558"/>
                    <a:pt x="0" y="556"/>
                  </a:cubicBezTo>
                  <a:lnTo>
                    <a:pt x="0" y="419"/>
                  </a:lnTo>
                  <a:cubicBezTo>
                    <a:pt x="0" y="417"/>
                    <a:pt x="1" y="416"/>
                    <a:pt x="2" y="415"/>
                  </a:cubicBezTo>
                  <a:lnTo>
                    <a:pt x="67" y="350"/>
                  </a:lnTo>
                  <a:lnTo>
                    <a:pt x="2" y="284"/>
                  </a:lnTo>
                  <a:cubicBezTo>
                    <a:pt x="1" y="283"/>
                    <a:pt x="0" y="282"/>
                    <a:pt x="0" y="281"/>
                  </a:cubicBezTo>
                  <a:lnTo>
                    <a:pt x="0" y="143"/>
                  </a:lnTo>
                  <a:cubicBezTo>
                    <a:pt x="0" y="142"/>
                    <a:pt x="1" y="140"/>
                    <a:pt x="2" y="139"/>
                  </a:cubicBezTo>
                  <a:lnTo>
                    <a:pt x="139" y="2"/>
                  </a:lnTo>
                  <a:cubicBezTo>
                    <a:pt x="141" y="0"/>
                    <a:pt x="145" y="0"/>
                    <a:pt x="147" y="2"/>
                  </a:cubicBezTo>
                  <a:lnTo>
                    <a:pt x="281" y="136"/>
                  </a:lnTo>
                  <a:lnTo>
                    <a:pt x="415" y="2"/>
                  </a:lnTo>
                  <a:cubicBezTo>
                    <a:pt x="417" y="0"/>
                    <a:pt x="420" y="0"/>
                    <a:pt x="422" y="2"/>
                  </a:cubicBezTo>
                  <a:lnTo>
                    <a:pt x="560" y="139"/>
                  </a:lnTo>
                  <a:cubicBezTo>
                    <a:pt x="561" y="140"/>
                    <a:pt x="561" y="142"/>
                    <a:pt x="561" y="143"/>
                  </a:cubicBezTo>
                  <a:lnTo>
                    <a:pt x="561" y="281"/>
                  </a:lnTo>
                  <a:cubicBezTo>
                    <a:pt x="561" y="282"/>
                    <a:pt x="561" y="283"/>
                    <a:pt x="560" y="284"/>
                  </a:cubicBezTo>
                  <a:lnTo>
                    <a:pt x="494" y="350"/>
                  </a:lnTo>
                  <a:lnTo>
                    <a:pt x="560" y="415"/>
                  </a:lnTo>
                  <a:cubicBezTo>
                    <a:pt x="561" y="416"/>
                    <a:pt x="561" y="417"/>
                    <a:pt x="561" y="419"/>
                  </a:cubicBezTo>
                  <a:lnTo>
                    <a:pt x="561" y="556"/>
                  </a:lnTo>
                  <a:cubicBezTo>
                    <a:pt x="561" y="558"/>
                    <a:pt x="561" y="559"/>
                    <a:pt x="560" y="560"/>
                  </a:cubicBezTo>
                  <a:lnTo>
                    <a:pt x="422" y="697"/>
                  </a:lnTo>
                  <a:cubicBezTo>
                    <a:pt x="421" y="698"/>
                    <a:pt x="420" y="699"/>
                    <a:pt x="418" y="699"/>
                  </a:cubicBezTo>
                  <a:lnTo>
                    <a:pt x="419" y="699"/>
                  </a:lnTo>
                  <a:close/>
                  <a:moveTo>
                    <a:pt x="281" y="551"/>
                  </a:moveTo>
                  <a:cubicBezTo>
                    <a:pt x="282" y="551"/>
                    <a:pt x="284" y="552"/>
                    <a:pt x="285" y="553"/>
                  </a:cubicBezTo>
                  <a:lnTo>
                    <a:pt x="419" y="687"/>
                  </a:lnTo>
                  <a:lnTo>
                    <a:pt x="551" y="554"/>
                  </a:lnTo>
                  <a:lnTo>
                    <a:pt x="551" y="421"/>
                  </a:lnTo>
                  <a:lnTo>
                    <a:pt x="484" y="353"/>
                  </a:lnTo>
                  <a:cubicBezTo>
                    <a:pt x="483" y="352"/>
                    <a:pt x="482" y="351"/>
                    <a:pt x="482" y="350"/>
                  </a:cubicBezTo>
                  <a:cubicBezTo>
                    <a:pt x="482" y="348"/>
                    <a:pt x="483" y="347"/>
                    <a:pt x="484" y="346"/>
                  </a:cubicBezTo>
                  <a:lnTo>
                    <a:pt x="551" y="279"/>
                  </a:lnTo>
                  <a:lnTo>
                    <a:pt x="551" y="145"/>
                  </a:lnTo>
                  <a:lnTo>
                    <a:pt x="419" y="13"/>
                  </a:lnTo>
                  <a:lnTo>
                    <a:pt x="285" y="147"/>
                  </a:lnTo>
                  <a:cubicBezTo>
                    <a:pt x="283" y="149"/>
                    <a:pt x="279" y="149"/>
                    <a:pt x="277" y="147"/>
                  </a:cubicBezTo>
                  <a:lnTo>
                    <a:pt x="143" y="13"/>
                  </a:lnTo>
                  <a:lnTo>
                    <a:pt x="11" y="145"/>
                  </a:lnTo>
                  <a:lnTo>
                    <a:pt x="11" y="279"/>
                  </a:lnTo>
                  <a:lnTo>
                    <a:pt x="78" y="346"/>
                  </a:lnTo>
                  <a:cubicBezTo>
                    <a:pt x="79" y="347"/>
                    <a:pt x="79" y="348"/>
                    <a:pt x="79" y="350"/>
                  </a:cubicBezTo>
                  <a:cubicBezTo>
                    <a:pt x="79" y="351"/>
                    <a:pt x="79" y="352"/>
                    <a:pt x="78" y="353"/>
                  </a:cubicBezTo>
                  <a:lnTo>
                    <a:pt x="11" y="421"/>
                  </a:lnTo>
                  <a:lnTo>
                    <a:pt x="11" y="554"/>
                  </a:lnTo>
                  <a:lnTo>
                    <a:pt x="143" y="687"/>
                  </a:lnTo>
                  <a:lnTo>
                    <a:pt x="277" y="553"/>
                  </a:lnTo>
                  <a:cubicBezTo>
                    <a:pt x="278" y="552"/>
                    <a:pt x="280" y="551"/>
                    <a:pt x="281" y="551"/>
                  </a:cubicBezTo>
                  <a:close/>
                </a:path>
              </a:pathLst>
            </a:custGeom>
            <a:solidFill>
              <a:srgbClr val="222221"/>
            </a:solidFill>
            <a:ln w="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nvGrpSpPr>
            <p:cNvPr id="60" name="Grupo 59">
              <a:extLst>
                <a:ext uri="{FF2B5EF4-FFF2-40B4-BE49-F238E27FC236}">
                  <a16:creationId xmlns="" xmlns:a16="http://schemas.microsoft.com/office/drawing/2014/main" id="{E83D68C9-B6E2-2C0F-427B-A56B7CF63197}"/>
                </a:ext>
              </a:extLst>
            </p:cNvPr>
            <p:cNvGrpSpPr/>
            <p:nvPr/>
          </p:nvGrpSpPr>
          <p:grpSpPr>
            <a:xfrm>
              <a:off x="6699249" y="2924175"/>
              <a:ext cx="323854" cy="407989"/>
              <a:chOff x="6699249" y="2924175"/>
              <a:chExt cx="323854" cy="407989"/>
            </a:xfrm>
          </p:grpSpPr>
          <p:grpSp>
            <p:nvGrpSpPr>
              <p:cNvPr id="61" name="Grupo 60">
                <a:extLst>
                  <a:ext uri="{FF2B5EF4-FFF2-40B4-BE49-F238E27FC236}">
                    <a16:creationId xmlns="" xmlns:a16="http://schemas.microsoft.com/office/drawing/2014/main" id="{16B7F383-5B88-BB2B-DEA9-0BE31EDB03C1}"/>
                  </a:ext>
                </a:extLst>
              </p:cNvPr>
              <p:cNvGrpSpPr/>
              <p:nvPr/>
            </p:nvGrpSpPr>
            <p:grpSpPr>
              <a:xfrm>
                <a:off x="6699249" y="2924175"/>
                <a:ext cx="323854" cy="407989"/>
                <a:chOff x="6699249" y="2924175"/>
                <a:chExt cx="323854" cy="407989"/>
              </a:xfrm>
            </p:grpSpPr>
            <p:sp>
              <p:nvSpPr>
                <p:cNvPr id="64" name="Freeform 244">
                  <a:extLst>
                    <a:ext uri="{FF2B5EF4-FFF2-40B4-BE49-F238E27FC236}">
                      <a16:creationId xmlns="" xmlns:a16="http://schemas.microsoft.com/office/drawing/2014/main" id="{3E691A2C-AB9B-1D0A-FA7D-57FAA72CB871}"/>
                    </a:ext>
                  </a:extLst>
                </p:cNvPr>
                <p:cNvSpPr>
                  <a:spLocks/>
                </p:cNvSpPr>
                <p:nvPr/>
              </p:nvSpPr>
              <p:spPr bwMode="auto">
                <a:xfrm>
                  <a:off x="6699253" y="2924175"/>
                  <a:ext cx="323850" cy="404813"/>
                </a:xfrm>
                <a:custGeom>
                  <a:avLst/>
                  <a:gdLst>
                    <a:gd name="T0" fmla="*/ 550 w 550"/>
                    <a:gd name="T1" fmla="*/ 137 h 688"/>
                    <a:gd name="T2" fmla="*/ 550 w 550"/>
                    <a:gd name="T3" fmla="*/ 275 h 688"/>
                    <a:gd name="T4" fmla="*/ 481 w 550"/>
                    <a:gd name="T5" fmla="*/ 344 h 688"/>
                    <a:gd name="T6" fmla="*/ 550 w 550"/>
                    <a:gd name="T7" fmla="*/ 413 h 688"/>
                    <a:gd name="T8" fmla="*/ 550 w 550"/>
                    <a:gd name="T9" fmla="*/ 550 h 688"/>
                    <a:gd name="T10" fmla="*/ 413 w 550"/>
                    <a:gd name="T11" fmla="*/ 688 h 688"/>
                    <a:gd name="T12" fmla="*/ 275 w 550"/>
                    <a:gd name="T13" fmla="*/ 550 h 688"/>
                    <a:gd name="T14" fmla="*/ 137 w 550"/>
                    <a:gd name="T15" fmla="*/ 688 h 688"/>
                    <a:gd name="T16" fmla="*/ 0 w 550"/>
                    <a:gd name="T17" fmla="*/ 550 h 688"/>
                    <a:gd name="T18" fmla="*/ 0 w 550"/>
                    <a:gd name="T19" fmla="*/ 413 h 688"/>
                    <a:gd name="T20" fmla="*/ 68 w 550"/>
                    <a:gd name="T21" fmla="*/ 344 h 688"/>
                    <a:gd name="T22" fmla="*/ 0 w 550"/>
                    <a:gd name="T23" fmla="*/ 275 h 688"/>
                    <a:gd name="T24" fmla="*/ 0 w 550"/>
                    <a:gd name="T25" fmla="*/ 137 h 688"/>
                    <a:gd name="T26" fmla="*/ 137 w 550"/>
                    <a:gd name="T27" fmla="*/ 0 h 688"/>
                    <a:gd name="T28" fmla="*/ 275 w 550"/>
                    <a:gd name="T29" fmla="*/ 137 h 688"/>
                    <a:gd name="T30" fmla="*/ 413 w 550"/>
                    <a:gd name="T31" fmla="*/ 0 h 688"/>
                    <a:gd name="T32" fmla="*/ 550 w 550"/>
                    <a:gd name="T33" fmla="*/ 137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 h="688">
                      <a:moveTo>
                        <a:pt x="550" y="137"/>
                      </a:moveTo>
                      <a:lnTo>
                        <a:pt x="550" y="275"/>
                      </a:lnTo>
                      <a:lnTo>
                        <a:pt x="481" y="344"/>
                      </a:lnTo>
                      <a:lnTo>
                        <a:pt x="550" y="413"/>
                      </a:lnTo>
                      <a:lnTo>
                        <a:pt x="550" y="550"/>
                      </a:lnTo>
                      <a:lnTo>
                        <a:pt x="413" y="688"/>
                      </a:lnTo>
                      <a:lnTo>
                        <a:pt x="275" y="550"/>
                      </a:lnTo>
                      <a:lnTo>
                        <a:pt x="137" y="688"/>
                      </a:lnTo>
                      <a:lnTo>
                        <a:pt x="0" y="550"/>
                      </a:lnTo>
                      <a:lnTo>
                        <a:pt x="0" y="413"/>
                      </a:lnTo>
                      <a:lnTo>
                        <a:pt x="68" y="344"/>
                      </a:lnTo>
                      <a:lnTo>
                        <a:pt x="0" y="275"/>
                      </a:lnTo>
                      <a:lnTo>
                        <a:pt x="0" y="137"/>
                      </a:lnTo>
                      <a:lnTo>
                        <a:pt x="137" y="0"/>
                      </a:lnTo>
                      <a:lnTo>
                        <a:pt x="275" y="137"/>
                      </a:lnTo>
                      <a:lnTo>
                        <a:pt x="413" y="0"/>
                      </a:lnTo>
                      <a:lnTo>
                        <a:pt x="550" y="137"/>
                      </a:lnTo>
                      <a:close/>
                    </a:path>
                  </a:pathLst>
                </a:custGeom>
                <a:solidFill>
                  <a:schemeClr val="accent1"/>
                </a:solidFill>
                <a:ln w="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5" name="Freeform 246">
                  <a:extLst>
                    <a:ext uri="{FF2B5EF4-FFF2-40B4-BE49-F238E27FC236}">
                      <a16:creationId xmlns="" xmlns:a16="http://schemas.microsoft.com/office/drawing/2014/main" id="{285D4C80-8686-E8E3-2A1C-BDE62D4E5A76}"/>
                    </a:ext>
                  </a:extLst>
                </p:cNvPr>
                <p:cNvSpPr>
                  <a:spLocks/>
                </p:cNvSpPr>
                <p:nvPr/>
              </p:nvSpPr>
              <p:spPr bwMode="auto">
                <a:xfrm>
                  <a:off x="6699249" y="2924176"/>
                  <a:ext cx="323850" cy="323850"/>
                </a:xfrm>
                <a:custGeom>
                  <a:avLst/>
                  <a:gdLst>
                    <a:gd name="T0" fmla="*/ 413 w 550"/>
                    <a:gd name="T1" fmla="*/ 0 h 550"/>
                    <a:gd name="T2" fmla="*/ 550 w 550"/>
                    <a:gd name="T3" fmla="*/ 137 h 550"/>
                    <a:gd name="T4" fmla="*/ 413 w 550"/>
                    <a:gd name="T5" fmla="*/ 275 h 550"/>
                    <a:gd name="T6" fmla="*/ 550 w 550"/>
                    <a:gd name="T7" fmla="*/ 413 h 550"/>
                    <a:gd name="T8" fmla="*/ 413 w 550"/>
                    <a:gd name="T9" fmla="*/ 550 h 550"/>
                    <a:gd name="T10" fmla="*/ 275 w 550"/>
                    <a:gd name="T11" fmla="*/ 413 h 550"/>
                    <a:gd name="T12" fmla="*/ 137 w 550"/>
                    <a:gd name="T13" fmla="*/ 550 h 550"/>
                    <a:gd name="T14" fmla="*/ 0 w 550"/>
                    <a:gd name="T15" fmla="*/ 413 h 550"/>
                    <a:gd name="T16" fmla="*/ 137 w 550"/>
                    <a:gd name="T17" fmla="*/ 275 h 550"/>
                    <a:gd name="T18" fmla="*/ 0 w 550"/>
                    <a:gd name="T19" fmla="*/ 137 h 550"/>
                    <a:gd name="T20" fmla="*/ 137 w 550"/>
                    <a:gd name="T21" fmla="*/ 0 h 550"/>
                    <a:gd name="T22" fmla="*/ 275 w 550"/>
                    <a:gd name="T23" fmla="*/ 137 h 550"/>
                    <a:gd name="T24" fmla="*/ 413 w 550"/>
                    <a:gd name="T25"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50">
                      <a:moveTo>
                        <a:pt x="413" y="0"/>
                      </a:moveTo>
                      <a:lnTo>
                        <a:pt x="550" y="137"/>
                      </a:lnTo>
                      <a:lnTo>
                        <a:pt x="413" y="275"/>
                      </a:lnTo>
                      <a:lnTo>
                        <a:pt x="550" y="413"/>
                      </a:lnTo>
                      <a:lnTo>
                        <a:pt x="413" y="550"/>
                      </a:lnTo>
                      <a:lnTo>
                        <a:pt x="275" y="413"/>
                      </a:lnTo>
                      <a:lnTo>
                        <a:pt x="137" y="550"/>
                      </a:lnTo>
                      <a:lnTo>
                        <a:pt x="0" y="413"/>
                      </a:lnTo>
                      <a:lnTo>
                        <a:pt x="137" y="275"/>
                      </a:lnTo>
                      <a:lnTo>
                        <a:pt x="0" y="137"/>
                      </a:lnTo>
                      <a:lnTo>
                        <a:pt x="137" y="0"/>
                      </a:lnTo>
                      <a:lnTo>
                        <a:pt x="275" y="137"/>
                      </a:lnTo>
                      <a:lnTo>
                        <a:pt x="413" y="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6" name="Freeform 248">
                  <a:extLst>
                    <a:ext uri="{FF2B5EF4-FFF2-40B4-BE49-F238E27FC236}">
                      <a16:creationId xmlns="" xmlns:a16="http://schemas.microsoft.com/office/drawing/2014/main" id="{2B30224C-8230-C5ED-E760-290382344116}"/>
                    </a:ext>
                  </a:extLst>
                </p:cNvPr>
                <p:cNvSpPr>
                  <a:spLocks/>
                </p:cNvSpPr>
                <p:nvPr/>
              </p:nvSpPr>
              <p:spPr bwMode="auto">
                <a:xfrm>
                  <a:off x="6938963" y="3244851"/>
                  <a:ext cx="6350" cy="87313"/>
                </a:xfrm>
                <a:custGeom>
                  <a:avLst/>
                  <a:gdLst>
                    <a:gd name="T0" fmla="*/ 6 w 11"/>
                    <a:gd name="T1" fmla="*/ 148 h 148"/>
                    <a:gd name="T2" fmla="*/ 0 w 11"/>
                    <a:gd name="T3" fmla="*/ 143 h 148"/>
                    <a:gd name="T4" fmla="*/ 0 w 11"/>
                    <a:gd name="T5" fmla="*/ 5 h 148"/>
                    <a:gd name="T6" fmla="*/ 6 w 11"/>
                    <a:gd name="T7" fmla="*/ 0 h 148"/>
                    <a:gd name="T8" fmla="*/ 11 w 11"/>
                    <a:gd name="T9" fmla="*/ 5 h 148"/>
                    <a:gd name="T10" fmla="*/ 11 w 11"/>
                    <a:gd name="T11" fmla="*/ 143 h 148"/>
                    <a:gd name="T12" fmla="*/ 6 w 11"/>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1" h="148">
                      <a:moveTo>
                        <a:pt x="6" y="148"/>
                      </a:moveTo>
                      <a:cubicBezTo>
                        <a:pt x="3" y="148"/>
                        <a:pt x="0" y="146"/>
                        <a:pt x="0" y="143"/>
                      </a:cubicBezTo>
                      <a:lnTo>
                        <a:pt x="0" y="5"/>
                      </a:lnTo>
                      <a:cubicBezTo>
                        <a:pt x="0" y="2"/>
                        <a:pt x="3" y="0"/>
                        <a:pt x="6" y="0"/>
                      </a:cubicBezTo>
                      <a:cubicBezTo>
                        <a:pt x="8" y="0"/>
                        <a:pt x="11" y="2"/>
                        <a:pt x="11" y="5"/>
                      </a:cubicBezTo>
                      <a:lnTo>
                        <a:pt x="11" y="143"/>
                      </a:lnTo>
                      <a:cubicBezTo>
                        <a:pt x="11" y="146"/>
                        <a:pt x="8" y="148"/>
                        <a:pt x="6" y="148"/>
                      </a:cubicBezTo>
                      <a:close/>
                    </a:path>
                  </a:pathLst>
                </a:custGeom>
                <a:solidFill>
                  <a:srgbClr val="22222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sp>
            <p:nvSpPr>
              <p:cNvPr id="62" name="Freeform 249">
                <a:extLst>
                  <a:ext uri="{FF2B5EF4-FFF2-40B4-BE49-F238E27FC236}">
                    <a16:creationId xmlns="" xmlns:a16="http://schemas.microsoft.com/office/drawing/2014/main" id="{471DB5D0-0AFF-63BB-09F3-656FFE426B98}"/>
                  </a:ext>
                </a:extLst>
              </p:cNvPr>
              <p:cNvSpPr>
                <a:spLocks/>
              </p:cNvSpPr>
              <p:nvPr/>
            </p:nvSpPr>
            <p:spPr bwMode="auto">
              <a:xfrm>
                <a:off x="6777038" y="3244851"/>
                <a:ext cx="6350" cy="87313"/>
              </a:xfrm>
              <a:custGeom>
                <a:avLst/>
                <a:gdLst>
                  <a:gd name="T0" fmla="*/ 5 w 10"/>
                  <a:gd name="T1" fmla="*/ 148 h 148"/>
                  <a:gd name="T2" fmla="*/ 0 w 10"/>
                  <a:gd name="T3" fmla="*/ 143 h 148"/>
                  <a:gd name="T4" fmla="*/ 0 w 10"/>
                  <a:gd name="T5" fmla="*/ 5 h 148"/>
                  <a:gd name="T6" fmla="*/ 5 w 10"/>
                  <a:gd name="T7" fmla="*/ 0 h 148"/>
                  <a:gd name="T8" fmla="*/ 10 w 10"/>
                  <a:gd name="T9" fmla="*/ 5 h 148"/>
                  <a:gd name="T10" fmla="*/ 10 w 10"/>
                  <a:gd name="T11" fmla="*/ 143 h 148"/>
                  <a:gd name="T12" fmla="*/ 5 w 10"/>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0" h="148">
                    <a:moveTo>
                      <a:pt x="5" y="148"/>
                    </a:moveTo>
                    <a:cubicBezTo>
                      <a:pt x="2" y="148"/>
                      <a:pt x="0" y="146"/>
                      <a:pt x="0" y="143"/>
                    </a:cubicBezTo>
                    <a:lnTo>
                      <a:pt x="0" y="5"/>
                    </a:lnTo>
                    <a:cubicBezTo>
                      <a:pt x="0" y="2"/>
                      <a:pt x="2" y="0"/>
                      <a:pt x="5" y="0"/>
                    </a:cubicBezTo>
                    <a:cubicBezTo>
                      <a:pt x="8" y="0"/>
                      <a:pt x="10" y="2"/>
                      <a:pt x="10" y="5"/>
                    </a:cubicBezTo>
                    <a:lnTo>
                      <a:pt x="10" y="143"/>
                    </a:lnTo>
                    <a:cubicBezTo>
                      <a:pt x="10" y="146"/>
                      <a:pt x="8" y="148"/>
                      <a:pt x="5" y="148"/>
                    </a:cubicBezTo>
                    <a:close/>
                  </a:path>
                </a:pathLst>
              </a:custGeom>
              <a:solidFill>
                <a:schemeClr val="tx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3" name="Freeform 250">
                <a:extLst>
                  <a:ext uri="{FF2B5EF4-FFF2-40B4-BE49-F238E27FC236}">
                    <a16:creationId xmlns="" xmlns:a16="http://schemas.microsoft.com/office/drawing/2014/main" id="{0195BF33-2D4D-2DF4-6EE9-AFCCE41CF048}"/>
                  </a:ext>
                </a:extLst>
              </p:cNvPr>
              <p:cNvSpPr>
                <a:spLocks/>
              </p:cNvSpPr>
              <p:nvPr/>
            </p:nvSpPr>
            <p:spPr bwMode="auto">
              <a:xfrm>
                <a:off x="6858000" y="3163888"/>
                <a:ext cx="6350" cy="87313"/>
              </a:xfrm>
              <a:custGeom>
                <a:avLst/>
                <a:gdLst>
                  <a:gd name="T0" fmla="*/ 5 w 10"/>
                  <a:gd name="T1" fmla="*/ 148 h 148"/>
                  <a:gd name="T2" fmla="*/ 0 w 10"/>
                  <a:gd name="T3" fmla="*/ 143 h 148"/>
                  <a:gd name="T4" fmla="*/ 0 w 10"/>
                  <a:gd name="T5" fmla="*/ 6 h 148"/>
                  <a:gd name="T6" fmla="*/ 5 w 10"/>
                  <a:gd name="T7" fmla="*/ 0 h 148"/>
                  <a:gd name="T8" fmla="*/ 10 w 10"/>
                  <a:gd name="T9" fmla="*/ 6 h 148"/>
                  <a:gd name="T10" fmla="*/ 10 w 10"/>
                  <a:gd name="T11" fmla="*/ 143 h 148"/>
                  <a:gd name="T12" fmla="*/ 5 w 10"/>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0" h="148">
                    <a:moveTo>
                      <a:pt x="5" y="148"/>
                    </a:moveTo>
                    <a:cubicBezTo>
                      <a:pt x="2" y="148"/>
                      <a:pt x="0" y="146"/>
                      <a:pt x="0" y="143"/>
                    </a:cubicBezTo>
                    <a:lnTo>
                      <a:pt x="0" y="6"/>
                    </a:lnTo>
                    <a:cubicBezTo>
                      <a:pt x="0" y="3"/>
                      <a:pt x="2" y="0"/>
                      <a:pt x="5" y="0"/>
                    </a:cubicBezTo>
                    <a:cubicBezTo>
                      <a:pt x="8" y="0"/>
                      <a:pt x="10" y="3"/>
                      <a:pt x="10" y="6"/>
                    </a:cubicBezTo>
                    <a:lnTo>
                      <a:pt x="10" y="143"/>
                    </a:lnTo>
                    <a:cubicBezTo>
                      <a:pt x="10" y="146"/>
                      <a:pt x="8" y="148"/>
                      <a:pt x="5" y="148"/>
                    </a:cubicBezTo>
                    <a:close/>
                  </a:path>
                </a:pathLst>
              </a:custGeom>
              <a:solidFill>
                <a:schemeClr val="tx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grpSp>
      <p:sp>
        <p:nvSpPr>
          <p:cNvPr id="68" name="Freeform 186">
            <a:extLst>
              <a:ext uri="{FF2B5EF4-FFF2-40B4-BE49-F238E27FC236}">
                <a16:creationId xmlns="" xmlns:a16="http://schemas.microsoft.com/office/drawing/2014/main" id="{5F1E9CD3-BE49-0B63-0AFB-C8ABB526A614}"/>
              </a:ext>
            </a:extLst>
          </p:cNvPr>
          <p:cNvSpPr>
            <a:spLocks/>
          </p:cNvSpPr>
          <p:nvPr/>
        </p:nvSpPr>
        <p:spPr bwMode="auto">
          <a:xfrm>
            <a:off x="11068418" y="5755900"/>
            <a:ext cx="786951" cy="793403"/>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accent3"/>
          </a:solidFill>
          <a:ln w="15875">
            <a:solidFill>
              <a:schemeClr val="tx1"/>
            </a:solidFill>
            <a:prstDash val="solid"/>
            <a:round/>
            <a:headEnd/>
            <a:tailEnd/>
          </a:ln>
          <a:effectLst>
            <a:outerShdw dist="114300" dir="2700000" algn="tl" rotWithShape="0">
              <a:prstClr val="black"/>
            </a:outerShdw>
          </a:effectLst>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73" name="Elipse 72">
            <a:extLst>
              <a:ext uri="{FF2B5EF4-FFF2-40B4-BE49-F238E27FC236}">
                <a16:creationId xmlns="" xmlns:a16="http://schemas.microsoft.com/office/drawing/2014/main" id="{8B8F7A7E-7F5B-8661-7F6F-07007470317F}"/>
              </a:ext>
            </a:extLst>
          </p:cNvPr>
          <p:cNvSpPr/>
          <p:nvPr/>
        </p:nvSpPr>
        <p:spPr>
          <a:xfrm flipH="1">
            <a:off x="808706" y="745284"/>
            <a:ext cx="125065" cy="12506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74" name="Elipse 73">
            <a:extLst>
              <a:ext uri="{FF2B5EF4-FFF2-40B4-BE49-F238E27FC236}">
                <a16:creationId xmlns="" xmlns:a16="http://schemas.microsoft.com/office/drawing/2014/main" id="{774A71D6-F2DF-80F0-D5CF-0173ECB5D1BD}"/>
              </a:ext>
            </a:extLst>
          </p:cNvPr>
          <p:cNvSpPr/>
          <p:nvPr/>
        </p:nvSpPr>
        <p:spPr>
          <a:xfrm flipH="1">
            <a:off x="1128724" y="745284"/>
            <a:ext cx="125065" cy="125065"/>
          </a:xfrm>
          <a:prstGeom prst="ellipse">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75" name="Elipse 74">
            <a:extLst>
              <a:ext uri="{FF2B5EF4-FFF2-40B4-BE49-F238E27FC236}">
                <a16:creationId xmlns="" xmlns:a16="http://schemas.microsoft.com/office/drawing/2014/main" id="{DAFB6806-7AD6-B3C4-B764-31BD6E497AB7}"/>
              </a:ext>
            </a:extLst>
          </p:cNvPr>
          <p:cNvSpPr/>
          <p:nvPr/>
        </p:nvSpPr>
        <p:spPr>
          <a:xfrm flipH="1">
            <a:off x="1448741" y="745284"/>
            <a:ext cx="125065" cy="125065"/>
          </a:xfrm>
          <a:prstGeom prst="ellipse">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2" name="Freeform 233">
            <a:extLst>
              <a:ext uri="{FF2B5EF4-FFF2-40B4-BE49-F238E27FC236}">
                <a16:creationId xmlns="" xmlns:a16="http://schemas.microsoft.com/office/drawing/2014/main" id="{41DF4908-3F87-B8CE-158E-73BDD51B7786}"/>
              </a:ext>
            </a:extLst>
          </p:cNvPr>
          <p:cNvSpPr>
            <a:spLocks/>
          </p:cNvSpPr>
          <p:nvPr/>
        </p:nvSpPr>
        <p:spPr bwMode="auto">
          <a:xfrm>
            <a:off x="176179" y="6545542"/>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 name="Freeform 235">
            <a:extLst>
              <a:ext uri="{FF2B5EF4-FFF2-40B4-BE49-F238E27FC236}">
                <a16:creationId xmlns="" xmlns:a16="http://schemas.microsoft.com/office/drawing/2014/main" id="{E77BC358-E5CA-7CAC-A0AE-5F7398EB9E43}"/>
              </a:ext>
            </a:extLst>
          </p:cNvPr>
          <p:cNvSpPr>
            <a:spLocks/>
          </p:cNvSpPr>
          <p:nvPr/>
        </p:nvSpPr>
        <p:spPr bwMode="auto">
          <a:xfrm>
            <a:off x="9168264" y="-25135"/>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7693" y="3048407"/>
            <a:ext cx="3558529" cy="2335285"/>
          </a:xfrm>
          <a:prstGeom prst="rect">
            <a:avLst/>
          </a:prstGeom>
        </p:spPr>
      </p:pic>
    </p:spTree>
    <p:extLst>
      <p:ext uri="{BB962C8B-B14F-4D97-AF65-F5344CB8AC3E}">
        <p14:creationId xmlns:p14="http://schemas.microsoft.com/office/powerpoint/2010/main" val="10343936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32" presetClass="emph" presetSubtype="0" fill="hold" grpId="0" nodeType="afterEffect">
                                  <p:stCondLst>
                                    <p:cond delay="0"/>
                                  </p:stCondLst>
                                  <p:childTnLst>
                                    <p:animRot by="120000">
                                      <p:cBhvr>
                                        <p:cTn id="19" dur="100" fill="hold">
                                          <p:stCondLst>
                                            <p:cond delay="0"/>
                                          </p:stCondLst>
                                        </p:cTn>
                                        <p:tgtEl>
                                          <p:spTgt spid="6"/>
                                        </p:tgtEl>
                                        <p:attrNameLst>
                                          <p:attrName>r</p:attrName>
                                        </p:attrNameLst>
                                      </p:cBhvr>
                                    </p:animRot>
                                    <p:animRot by="-240000">
                                      <p:cBhvr>
                                        <p:cTn id="20" dur="200" fill="hold">
                                          <p:stCondLst>
                                            <p:cond delay="200"/>
                                          </p:stCondLst>
                                        </p:cTn>
                                        <p:tgtEl>
                                          <p:spTgt spid="6"/>
                                        </p:tgtEl>
                                        <p:attrNameLst>
                                          <p:attrName>r</p:attrName>
                                        </p:attrNameLst>
                                      </p:cBhvr>
                                    </p:animRot>
                                    <p:animRot by="240000">
                                      <p:cBhvr>
                                        <p:cTn id="21" dur="200" fill="hold">
                                          <p:stCondLst>
                                            <p:cond delay="400"/>
                                          </p:stCondLst>
                                        </p:cTn>
                                        <p:tgtEl>
                                          <p:spTgt spid="6"/>
                                        </p:tgtEl>
                                        <p:attrNameLst>
                                          <p:attrName>r</p:attrName>
                                        </p:attrNameLst>
                                      </p:cBhvr>
                                    </p:animRot>
                                    <p:animRot by="-240000">
                                      <p:cBhvr>
                                        <p:cTn id="22" dur="200" fill="hold">
                                          <p:stCondLst>
                                            <p:cond delay="600"/>
                                          </p:stCondLst>
                                        </p:cTn>
                                        <p:tgtEl>
                                          <p:spTgt spid="6"/>
                                        </p:tgtEl>
                                        <p:attrNameLst>
                                          <p:attrName>r</p:attrName>
                                        </p:attrNameLst>
                                      </p:cBhvr>
                                    </p:animRot>
                                    <p:animRot by="120000">
                                      <p:cBhvr>
                                        <p:cTn id="23" dur="200" fill="hold">
                                          <p:stCondLst>
                                            <p:cond delay="800"/>
                                          </p:stCondLst>
                                        </p:cTn>
                                        <p:tgtEl>
                                          <p:spTgt spid="6"/>
                                        </p:tgtEl>
                                        <p:attrNameLst>
                                          <p:attrName>r</p:attrName>
                                        </p:attrNameLst>
                                      </p:cBhvr>
                                    </p:animRot>
                                  </p:childTnLst>
                                </p:cTn>
                              </p:par>
                              <p:par>
                                <p:cTn id="24" presetID="32" presetClass="emph" presetSubtype="0" fill="hold" nodeType="withEffect">
                                  <p:stCondLst>
                                    <p:cond delay="0"/>
                                  </p:stCondLst>
                                  <p:childTnLst>
                                    <p:animRot by="120000">
                                      <p:cBhvr>
                                        <p:cTn id="25" dur="100" fill="hold">
                                          <p:stCondLst>
                                            <p:cond delay="0"/>
                                          </p:stCondLst>
                                        </p:cTn>
                                        <p:tgtEl>
                                          <p:spTgt spid="58"/>
                                        </p:tgtEl>
                                        <p:attrNameLst>
                                          <p:attrName>r</p:attrName>
                                        </p:attrNameLst>
                                      </p:cBhvr>
                                    </p:animRot>
                                    <p:animRot by="-240000">
                                      <p:cBhvr>
                                        <p:cTn id="26" dur="200" fill="hold">
                                          <p:stCondLst>
                                            <p:cond delay="200"/>
                                          </p:stCondLst>
                                        </p:cTn>
                                        <p:tgtEl>
                                          <p:spTgt spid="58"/>
                                        </p:tgtEl>
                                        <p:attrNameLst>
                                          <p:attrName>r</p:attrName>
                                        </p:attrNameLst>
                                      </p:cBhvr>
                                    </p:animRot>
                                    <p:animRot by="240000">
                                      <p:cBhvr>
                                        <p:cTn id="27" dur="200" fill="hold">
                                          <p:stCondLst>
                                            <p:cond delay="400"/>
                                          </p:stCondLst>
                                        </p:cTn>
                                        <p:tgtEl>
                                          <p:spTgt spid="58"/>
                                        </p:tgtEl>
                                        <p:attrNameLst>
                                          <p:attrName>r</p:attrName>
                                        </p:attrNameLst>
                                      </p:cBhvr>
                                    </p:animRot>
                                    <p:animRot by="-240000">
                                      <p:cBhvr>
                                        <p:cTn id="28" dur="200" fill="hold">
                                          <p:stCondLst>
                                            <p:cond delay="600"/>
                                          </p:stCondLst>
                                        </p:cTn>
                                        <p:tgtEl>
                                          <p:spTgt spid="58"/>
                                        </p:tgtEl>
                                        <p:attrNameLst>
                                          <p:attrName>r</p:attrName>
                                        </p:attrNameLst>
                                      </p:cBhvr>
                                    </p:animRot>
                                    <p:animRot by="120000">
                                      <p:cBhvr>
                                        <p:cTn id="29" dur="200" fill="hold">
                                          <p:stCondLst>
                                            <p:cond delay="800"/>
                                          </p:stCondLst>
                                        </p:cTn>
                                        <p:tgtEl>
                                          <p:spTgt spid="58"/>
                                        </p:tgtEl>
                                        <p:attrNameLst>
                                          <p:attrName>r</p:attrName>
                                        </p:attrNameLst>
                                      </p:cBhvr>
                                    </p:animRot>
                                  </p:childTnLst>
                                </p:cTn>
                              </p:par>
                              <p:par>
                                <p:cTn id="30" presetID="32" presetClass="emph" presetSubtype="0" fill="hold" grpId="0" nodeType="withEffect">
                                  <p:stCondLst>
                                    <p:cond delay="0"/>
                                  </p:stCondLst>
                                  <p:childTnLst>
                                    <p:animRot by="120000">
                                      <p:cBhvr>
                                        <p:cTn id="31" dur="100" fill="hold">
                                          <p:stCondLst>
                                            <p:cond delay="0"/>
                                          </p:stCondLst>
                                        </p:cTn>
                                        <p:tgtEl>
                                          <p:spTgt spid="68"/>
                                        </p:tgtEl>
                                        <p:attrNameLst>
                                          <p:attrName>r</p:attrName>
                                        </p:attrNameLst>
                                      </p:cBhvr>
                                    </p:animRot>
                                    <p:animRot by="-240000">
                                      <p:cBhvr>
                                        <p:cTn id="32" dur="200" fill="hold">
                                          <p:stCondLst>
                                            <p:cond delay="200"/>
                                          </p:stCondLst>
                                        </p:cTn>
                                        <p:tgtEl>
                                          <p:spTgt spid="68"/>
                                        </p:tgtEl>
                                        <p:attrNameLst>
                                          <p:attrName>r</p:attrName>
                                        </p:attrNameLst>
                                      </p:cBhvr>
                                    </p:animRot>
                                    <p:animRot by="240000">
                                      <p:cBhvr>
                                        <p:cTn id="33" dur="200" fill="hold">
                                          <p:stCondLst>
                                            <p:cond delay="400"/>
                                          </p:stCondLst>
                                        </p:cTn>
                                        <p:tgtEl>
                                          <p:spTgt spid="68"/>
                                        </p:tgtEl>
                                        <p:attrNameLst>
                                          <p:attrName>r</p:attrName>
                                        </p:attrNameLst>
                                      </p:cBhvr>
                                    </p:animRot>
                                    <p:animRot by="-240000">
                                      <p:cBhvr>
                                        <p:cTn id="34" dur="200" fill="hold">
                                          <p:stCondLst>
                                            <p:cond delay="600"/>
                                          </p:stCondLst>
                                        </p:cTn>
                                        <p:tgtEl>
                                          <p:spTgt spid="68"/>
                                        </p:tgtEl>
                                        <p:attrNameLst>
                                          <p:attrName>r</p:attrName>
                                        </p:attrNameLst>
                                      </p:cBhvr>
                                    </p:animRot>
                                    <p:animRot by="120000">
                                      <p:cBhvr>
                                        <p:cTn id="35" dur="200" fill="hold">
                                          <p:stCondLst>
                                            <p:cond delay="800"/>
                                          </p:stCondLst>
                                        </p:cTn>
                                        <p:tgtEl>
                                          <p:spTgt spid="68"/>
                                        </p:tgtEl>
                                        <p:attrNameLst>
                                          <p:attrName>r</p:attrName>
                                        </p:attrNameLst>
                                      </p:cBhvr>
                                    </p:animRot>
                                  </p:childTnLst>
                                </p:cTn>
                              </p:par>
                              <p:par>
                                <p:cTn id="36" presetID="32" presetClass="emph" presetSubtype="0" fill="hold" grpId="0" nodeType="withEffect">
                                  <p:stCondLst>
                                    <p:cond delay="0"/>
                                  </p:stCondLst>
                                  <p:childTnLst>
                                    <p:animRot by="120000">
                                      <p:cBhvr>
                                        <p:cTn id="37" dur="100" fill="hold">
                                          <p:stCondLst>
                                            <p:cond delay="0"/>
                                          </p:stCondLst>
                                        </p:cTn>
                                        <p:tgtEl>
                                          <p:spTgt spid="2"/>
                                        </p:tgtEl>
                                        <p:attrNameLst>
                                          <p:attrName>r</p:attrName>
                                        </p:attrNameLst>
                                      </p:cBhvr>
                                    </p:animRot>
                                    <p:animRot by="-240000">
                                      <p:cBhvr>
                                        <p:cTn id="38" dur="200" fill="hold">
                                          <p:stCondLst>
                                            <p:cond delay="200"/>
                                          </p:stCondLst>
                                        </p:cTn>
                                        <p:tgtEl>
                                          <p:spTgt spid="2"/>
                                        </p:tgtEl>
                                        <p:attrNameLst>
                                          <p:attrName>r</p:attrName>
                                        </p:attrNameLst>
                                      </p:cBhvr>
                                    </p:animRot>
                                    <p:animRot by="240000">
                                      <p:cBhvr>
                                        <p:cTn id="39" dur="200" fill="hold">
                                          <p:stCondLst>
                                            <p:cond delay="400"/>
                                          </p:stCondLst>
                                        </p:cTn>
                                        <p:tgtEl>
                                          <p:spTgt spid="2"/>
                                        </p:tgtEl>
                                        <p:attrNameLst>
                                          <p:attrName>r</p:attrName>
                                        </p:attrNameLst>
                                      </p:cBhvr>
                                    </p:animRot>
                                    <p:animRot by="-240000">
                                      <p:cBhvr>
                                        <p:cTn id="40" dur="200" fill="hold">
                                          <p:stCondLst>
                                            <p:cond delay="600"/>
                                          </p:stCondLst>
                                        </p:cTn>
                                        <p:tgtEl>
                                          <p:spTgt spid="2"/>
                                        </p:tgtEl>
                                        <p:attrNameLst>
                                          <p:attrName>r</p:attrName>
                                        </p:attrNameLst>
                                      </p:cBhvr>
                                    </p:animRot>
                                    <p:animRot by="120000">
                                      <p:cBhvr>
                                        <p:cTn id="41" dur="200" fill="hold">
                                          <p:stCondLst>
                                            <p:cond delay="800"/>
                                          </p:stCondLst>
                                        </p:cTn>
                                        <p:tgtEl>
                                          <p:spTgt spid="2"/>
                                        </p:tgtEl>
                                        <p:attrNameLst>
                                          <p:attrName>r</p:attrName>
                                        </p:attrNameLst>
                                      </p:cBhvr>
                                    </p:animRot>
                                  </p:childTnLst>
                                </p:cTn>
                              </p:par>
                              <p:par>
                                <p:cTn id="42" presetID="32" presetClass="emph" presetSubtype="0" fill="hold" grpId="0" nodeType="withEffect">
                                  <p:stCondLst>
                                    <p:cond delay="0"/>
                                  </p:stCondLst>
                                  <p:childTnLst>
                                    <p:animRot by="120000">
                                      <p:cBhvr>
                                        <p:cTn id="43" dur="100" fill="hold">
                                          <p:stCondLst>
                                            <p:cond delay="0"/>
                                          </p:stCondLst>
                                        </p:cTn>
                                        <p:tgtEl>
                                          <p:spTgt spid="3"/>
                                        </p:tgtEl>
                                        <p:attrNameLst>
                                          <p:attrName>r</p:attrName>
                                        </p:attrNameLst>
                                      </p:cBhvr>
                                    </p:animRot>
                                    <p:animRot by="-240000">
                                      <p:cBhvr>
                                        <p:cTn id="44" dur="200" fill="hold">
                                          <p:stCondLst>
                                            <p:cond delay="200"/>
                                          </p:stCondLst>
                                        </p:cTn>
                                        <p:tgtEl>
                                          <p:spTgt spid="3"/>
                                        </p:tgtEl>
                                        <p:attrNameLst>
                                          <p:attrName>r</p:attrName>
                                        </p:attrNameLst>
                                      </p:cBhvr>
                                    </p:animRot>
                                    <p:animRot by="240000">
                                      <p:cBhvr>
                                        <p:cTn id="45" dur="200" fill="hold">
                                          <p:stCondLst>
                                            <p:cond delay="400"/>
                                          </p:stCondLst>
                                        </p:cTn>
                                        <p:tgtEl>
                                          <p:spTgt spid="3"/>
                                        </p:tgtEl>
                                        <p:attrNameLst>
                                          <p:attrName>r</p:attrName>
                                        </p:attrNameLst>
                                      </p:cBhvr>
                                    </p:animRot>
                                    <p:animRot by="-240000">
                                      <p:cBhvr>
                                        <p:cTn id="46" dur="200" fill="hold">
                                          <p:stCondLst>
                                            <p:cond delay="600"/>
                                          </p:stCondLst>
                                        </p:cTn>
                                        <p:tgtEl>
                                          <p:spTgt spid="3"/>
                                        </p:tgtEl>
                                        <p:attrNameLst>
                                          <p:attrName>r</p:attrName>
                                        </p:attrNameLst>
                                      </p:cBhvr>
                                    </p:animRot>
                                    <p:animRot by="120000">
                                      <p:cBhvr>
                                        <p:cTn id="47"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7" grpId="0" animBg="1"/>
      <p:bldP spid="29" grpId="0" animBg="1"/>
      <p:bldP spid="31" grpId="0" animBg="1"/>
      <p:bldP spid="68" grpId="0" animBg="1"/>
      <p:bldP spid="2"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6" name="组合 6"/>
          <p:cNvGrpSpPr/>
          <p:nvPr/>
        </p:nvGrpSpPr>
        <p:grpSpPr>
          <a:xfrm>
            <a:off x="-3910588" y="4271019"/>
            <a:ext cx="20156229" cy="3551903"/>
            <a:chOff x="-1628276" y="4136923"/>
            <a:chExt cx="15117172" cy="4813297"/>
          </a:xfrm>
        </p:grpSpPr>
        <p:grpSp>
          <p:nvGrpSpPr>
            <p:cNvPr id="7" name="组合 7"/>
            <p:cNvGrpSpPr/>
            <p:nvPr/>
          </p:nvGrpSpPr>
          <p:grpSpPr>
            <a:xfrm>
              <a:off x="-1296897" y="4136923"/>
              <a:ext cx="14785793" cy="4419600"/>
              <a:chOff x="-1277257" y="4804229"/>
              <a:chExt cx="14785793" cy="4419600"/>
            </a:xfrm>
            <a:solidFill>
              <a:srgbClr val="AFE1F7"/>
            </a:solidFill>
            <a:effectLst>
              <a:outerShdw blurRad="203200" dist="38100" dir="13500000" algn="br" rotWithShape="0">
                <a:srgbClr val="0066FF">
                  <a:alpha val="36000"/>
                </a:srgbClr>
              </a:outerShdw>
            </a:effectLst>
          </p:grpSpPr>
          <p:sp>
            <p:nvSpPr>
              <p:cNvPr id="15" name="椭圆 15"/>
              <p:cNvSpPr/>
              <p:nvPr/>
            </p:nvSpPr>
            <p:spPr>
              <a:xfrm>
                <a:off x="-1277257" y="4804229"/>
                <a:ext cx="3178628"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6" name="椭圆 16"/>
              <p:cNvSpPr/>
              <p:nvPr/>
            </p:nvSpPr>
            <p:spPr>
              <a:xfrm>
                <a:off x="863600" y="5508172"/>
                <a:ext cx="3911599"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7" name="椭圆 17"/>
              <p:cNvSpPr/>
              <p:nvPr/>
            </p:nvSpPr>
            <p:spPr>
              <a:xfrm>
                <a:off x="3784599" y="5921829"/>
                <a:ext cx="3911599"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8" name="椭圆 18"/>
              <p:cNvSpPr/>
              <p:nvPr/>
            </p:nvSpPr>
            <p:spPr>
              <a:xfrm>
                <a:off x="6652983" y="6045201"/>
                <a:ext cx="2086429"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9" name="椭圆 19"/>
              <p:cNvSpPr/>
              <p:nvPr/>
            </p:nvSpPr>
            <p:spPr>
              <a:xfrm rot="20311348">
                <a:off x="8172719" y="5921827"/>
                <a:ext cx="3035303"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20" name="椭圆 20"/>
              <p:cNvSpPr/>
              <p:nvPr/>
            </p:nvSpPr>
            <p:spPr>
              <a:xfrm rot="20311348">
                <a:off x="10473233" y="5062866"/>
                <a:ext cx="3035303"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grpSp>
        <p:grpSp>
          <p:nvGrpSpPr>
            <p:cNvPr id="8" name="组合 8"/>
            <p:cNvGrpSpPr/>
            <p:nvPr/>
          </p:nvGrpSpPr>
          <p:grpSpPr>
            <a:xfrm>
              <a:off x="-1628276" y="4737449"/>
              <a:ext cx="15115355" cy="4212771"/>
              <a:chOff x="-1352996" y="5011058"/>
              <a:chExt cx="15115355" cy="4212771"/>
            </a:xfrm>
            <a:effectLst>
              <a:outerShdw blurRad="203200" dist="38100" dir="13500000" algn="br" rotWithShape="0">
                <a:srgbClr val="0066FF">
                  <a:alpha val="36000"/>
                </a:srgbClr>
              </a:outerShdw>
            </a:effectLst>
          </p:grpSpPr>
          <p:sp>
            <p:nvSpPr>
              <p:cNvPr id="9" name="椭圆 9"/>
              <p:cNvSpPr/>
              <p:nvPr/>
            </p:nvSpPr>
            <p:spPr>
              <a:xfrm>
                <a:off x="-1352996" y="5011058"/>
                <a:ext cx="3178628"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0" name="椭圆 10"/>
              <p:cNvSpPr/>
              <p:nvPr/>
            </p:nvSpPr>
            <p:spPr>
              <a:xfrm>
                <a:off x="2703580" y="5776941"/>
                <a:ext cx="3911599"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1" name="椭圆 11"/>
              <p:cNvSpPr/>
              <p:nvPr/>
            </p:nvSpPr>
            <p:spPr>
              <a:xfrm>
                <a:off x="4459477" y="6045201"/>
                <a:ext cx="4279935"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2" name="椭圆 12"/>
              <p:cNvSpPr/>
              <p:nvPr/>
            </p:nvSpPr>
            <p:spPr>
              <a:xfrm rot="20311348">
                <a:off x="7360239" y="5921828"/>
                <a:ext cx="3035303"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3" name="椭圆 13"/>
              <p:cNvSpPr/>
              <p:nvPr/>
            </p:nvSpPr>
            <p:spPr>
              <a:xfrm>
                <a:off x="9419762" y="5776941"/>
                <a:ext cx="4342597"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4" name="椭圆 14"/>
              <p:cNvSpPr/>
              <p:nvPr/>
            </p:nvSpPr>
            <p:spPr>
              <a:xfrm>
                <a:off x="-338679" y="5911071"/>
                <a:ext cx="6160098"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grpSp>
      </p:grpSp>
      <p:sp>
        <p:nvSpPr>
          <p:cNvPr id="5" name="Rectangle 4"/>
          <p:cNvSpPr/>
          <p:nvPr/>
        </p:nvSpPr>
        <p:spPr>
          <a:xfrm>
            <a:off x="367240" y="585213"/>
            <a:ext cx="11190176" cy="6359587"/>
          </a:xfrm>
          <a:prstGeom prst="rect">
            <a:avLst/>
          </a:prstGeom>
          <a:solidFill>
            <a:srgbClr val="FFFFFF">
              <a:alpha val="78824"/>
            </a:srgb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lnSpc>
                <a:spcPct val="90000"/>
              </a:lnSpc>
              <a:spcBef>
                <a:spcPts val="1333"/>
              </a:spcBef>
              <a:defRPr/>
            </a:pPr>
            <a:r>
              <a:rPr lang="vi-VN" sz="2667" dirty="0">
                <a:solidFill>
                  <a:srgbClr val="002060"/>
                </a:solidFill>
                <a:latin typeface="Times New Roman" panose="02020603050405020304" pitchFamily="18" charset="0"/>
                <a:cs typeface="Times New Roman" panose="02020603050405020304" pitchFamily="18" charset="0"/>
              </a:rPr>
              <a:t>Xưa, có một vị quan án rất tài. Vụ án nào, ông cũng tìm ra manh mối và phân xử công bằng.</a:t>
            </a:r>
            <a:r>
              <a:rPr lang="en-US" sz="2667" dirty="0">
                <a:solidFill>
                  <a:srgbClr val="002060"/>
                </a:solidFill>
                <a:latin typeface="Times New Roman" panose="02020603050405020304" pitchFamily="18" charset="0"/>
                <a:cs typeface="Times New Roman" panose="02020603050405020304" pitchFamily="18" charset="0"/>
              </a:rPr>
              <a:t> </a:t>
            </a:r>
            <a:r>
              <a:rPr lang="vi-VN" sz="2667" dirty="0">
                <a:solidFill>
                  <a:srgbClr val="002060"/>
                </a:solidFill>
                <a:latin typeface="Times New Roman" panose="02020603050405020304" pitchFamily="18" charset="0"/>
                <a:cs typeface="Times New Roman" panose="02020603050405020304" pitchFamily="18" charset="0"/>
              </a:rPr>
              <a:t>Một hôm, có hai người đàn bà đến công đường. Một người mếu máo:      </a:t>
            </a:r>
            <a:endParaRPr lang="en-US" sz="2667" dirty="0">
              <a:solidFill>
                <a:srgbClr val="002060"/>
              </a:solidFill>
              <a:latin typeface="Times New Roman" panose="02020603050405020304" pitchFamily="18" charset="0"/>
              <a:cs typeface="Times New Roman" panose="02020603050405020304" pitchFamily="18" charset="0"/>
            </a:endParaRPr>
          </a:p>
          <a:p>
            <a:pPr algn="just" defTabSz="1219170">
              <a:lnSpc>
                <a:spcPct val="90000"/>
              </a:lnSpc>
              <a:spcBef>
                <a:spcPts val="1333"/>
              </a:spcBef>
              <a:defRPr/>
            </a:pPr>
            <a:r>
              <a:rPr lang="en-US" sz="2667" dirty="0">
                <a:solidFill>
                  <a:srgbClr val="002060"/>
                </a:solidFill>
                <a:latin typeface="Times New Roman" panose="02020603050405020304" pitchFamily="18" charset="0"/>
                <a:cs typeface="Times New Roman" panose="02020603050405020304" pitchFamily="18" charset="0"/>
              </a:rPr>
              <a:t>- </a:t>
            </a:r>
            <a:r>
              <a:rPr lang="vi-VN" sz="2667" dirty="0">
                <a:solidFill>
                  <a:srgbClr val="002060"/>
                </a:solidFill>
                <a:latin typeface="Times New Roman" panose="02020603050405020304" pitchFamily="18" charset="0"/>
                <a:cs typeface="Times New Roman" panose="02020603050405020304" pitchFamily="18" charset="0"/>
              </a:rPr>
              <a:t>Bẩm quan, con mang vải đi chợ, bà này hỏi mua, rồi cướp tấm vải, bảo là của mình.      </a:t>
            </a:r>
            <a:endParaRPr lang="en-US" sz="2667" dirty="0">
              <a:solidFill>
                <a:srgbClr val="002060"/>
              </a:solidFill>
              <a:latin typeface="Times New Roman" panose="02020603050405020304" pitchFamily="18" charset="0"/>
              <a:cs typeface="Times New Roman" panose="02020603050405020304" pitchFamily="18" charset="0"/>
            </a:endParaRPr>
          </a:p>
          <a:p>
            <a:pPr algn="just" defTabSz="1219170">
              <a:lnSpc>
                <a:spcPct val="90000"/>
              </a:lnSpc>
              <a:spcBef>
                <a:spcPts val="1333"/>
              </a:spcBef>
              <a:defRPr/>
            </a:pPr>
            <a:r>
              <a:rPr lang="en-US" sz="2667" dirty="0">
                <a:solidFill>
                  <a:srgbClr val="002060"/>
                </a:solidFill>
                <a:latin typeface="Times New Roman" panose="02020603050405020304" pitchFamily="18" charset="0"/>
                <a:cs typeface="Times New Roman" panose="02020603050405020304" pitchFamily="18" charset="0"/>
              </a:rPr>
              <a:t>       </a:t>
            </a:r>
            <a:r>
              <a:rPr lang="vi-VN" sz="2667" dirty="0">
                <a:solidFill>
                  <a:srgbClr val="002060"/>
                </a:solidFill>
                <a:latin typeface="Times New Roman" panose="02020603050405020304" pitchFamily="18" charset="0"/>
                <a:cs typeface="Times New Roman" panose="02020603050405020304" pitchFamily="18" charset="0"/>
              </a:rPr>
              <a:t>Người kia cũng rưng rưng nước mắt:      </a:t>
            </a:r>
            <a:endParaRPr lang="en-US" sz="2667" dirty="0">
              <a:solidFill>
                <a:srgbClr val="002060"/>
              </a:solidFill>
              <a:latin typeface="Times New Roman" panose="02020603050405020304" pitchFamily="18" charset="0"/>
              <a:cs typeface="Times New Roman" panose="02020603050405020304" pitchFamily="18" charset="0"/>
            </a:endParaRPr>
          </a:p>
          <a:p>
            <a:pPr algn="just" defTabSz="1219170">
              <a:lnSpc>
                <a:spcPct val="90000"/>
              </a:lnSpc>
              <a:spcBef>
                <a:spcPts val="1333"/>
              </a:spcBef>
              <a:defRPr/>
            </a:pPr>
            <a:r>
              <a:rPr lang="en-US" sz="2667" dirty="0">
                <a:solidFill>
                  <a:srgbClr val="002060"/>
                </a:solidFill>
                <a:latin typeface="Times New Roman" panose="02020603050405020304" pitchFamily="18" charset="0"/>
                <a:cs typeface="Times New Roman" panose="02020603050405020304" pitchFamily="18" charset="0"/>
              </a:rPr>
              <a:t>-</a:t>
            </a:r>
            <a:r>
              <a:rPr lang="vi-VN" sz="2667" dirty="0">
                <a:solidFill>
                  <a:srgbClr val="002060"/>
                </a:solidFill>
                <a:latin typeface="Times New Roman" panose="02020603050405020304" pitchFamily="18" charset="0"/>
                <a:cs typeface="Times New Roman" panose="02020603050405020304" pitchFamily="18" charset="0"/>
              </a:rPr>
              <a:t>Tấm vải là của con. Bà này lấy trộm.     </a:t>
            </a:r>
            <a:endParaRPr lang="en-US" sz="2667" dirty="0">
              <a:solidFill>
                <a:srgbClr val="002060"/>
              </a:solidFill>
              <a:latin typeface="Times New Roman" panose="02020603050405020304" pitchFamily="18" charset="0"/>
              <a:cs typeface="Times New Roman" panose="02020603050405020304" pitchFamily="18" charset="0"/>
            </a:endParaRPr>
          </a:p>
          <a:p>
            <a:pPr algn="just" defTabSz="1219170">
              <a:lnSpc>
                <a:spcPct val="90000"/>
              </a:lnSpc>
              <a:spcBef>
                <a:spcPts val="1333"/>
              </a:spcBef>
              <a:defRPr/>
            </a:pPr>
            <a:r>
              <a:rPr lang="en-US" sz="2667" dirty="0">
                <a:solidFill>
                  <a:srgbClr val="002060"/>
                </a:solidFill>
                <a:latin typeface="Times New Roman" panose="02020603050405020304" pitchFamily="18" charset="0"/>
                <a:cs typeface="Times New Roman" panose="02020603050405020304" pitchFamily="18" charset="0"/>
              </a:rPr>
              <a:t>      </a:t>
            </a:r>
            <a:r>
              <a:rPr lang="vi-VN" sz="2667" dirty="0">
                <a:solidFill>
                  <a:srgbClr val="002060"/>
                </a:solidFill>
                <a:latin typeface="Times New Roman" panose="02020603050405020304" pitchFamily="18" charset="0"/>
                <a:cs typeface="Times New Roman" panose="02020603050405020304" pitchFamily="18" charset="0"/>
              </a:rPr>
              <a:t>Đòi người làm chứng nhưng không có, quan cho lính về nhà họ xem. Cả hai đều có khung cửi như nhau, cùng mang vải ra chợ bán hôm ấy. Ngẫm một lát, quan ôn tồn bảo:</a:t>
            </a:r>
            <a:r>
              <a:rPr lang="en-US" sz="2667" dirty="0">
                <a:solidFill>
                  <a:srgbClr val="002060"/>
                </a:solidFill>
                <a:latin typeface="Times New Roman" panose="02020603050405020304" pitchFamily="18" charset="0"/>
                <a:cs typeface="Times New Roman" panose="02020603050405020304" pitchFamily="18" charset="0"/>
              </a:rPr>
              <a:t>  </a:t>
            </a:r>
          </a:p>
          <a:p>
            <a:pPr algn="just" defTabSz="1219170">
              <a:lnSpc>
                <a:spcPct val="90000"/>
              </a:lnSpc>
              <a:spcBef>
                <a:spcPts val="1333"/>
              </a:spcBef>
              <a:defRPr/>
            </a:pPr>
            <a:r>
              <a:rPr lang="vi-VN" sz="2667" dirty="0">
                <a:solidFill>
                  <a:srgbClr val="002060"/>
                </a:solidFill>
                <a:latin typeface="Times New Roman" panose="02020603050405020304" pitchFamily="18" charset="0"/>
                <a:cs typeface="Times New Roman" panose="02020603050405020304" pitchFamily="18" charset="0"/>
              </a:rPr>
              <a:t> </a:t>
            </a:r>
            <a:r>
              <a:rPr lang="en-US" sz="2667" dirty="0">
                <a:solidFill>
                  <a:srgbClr val="002060"/>
                </a:solidFill>
                <a:latin typeface="Times New Roman" panose="02020603050405020304" pitchFamily="18" charset="0"/>
                <a:cs typeface="Times New Roman" panose="02020603050405020304" pitchFamily="18" charset="0"/>
              </a:rPr>
              <a:t>- </a:t>
            </a:r>
            <a:r>
              <a:rPr lang="vi-VN" sz="2667" dirty="0">
                <a:solidFill>
                  <a:srgbClr val="002060"/>
                </a:solidFill>
                <a:latin typeface="Times New Roman" panose="02020603050405020304" pitchFamily="18" charset="0"/>
                <a:cs typeface="Times New Roman" panose="02020603050405020304" pitchFamily="18" charset="0"/>
              </a:rPr>
              <a:t>Hai người đều có lí nên ta xử thế này</a:t>
            </a:r>
            <a:r>
              <a:rPr lang="en-US" sz="2667" dirty="0">
                <a:solidFill>
                  <a:srgbClr val="002060"/>
                </a:solidFill>
                <a:latin typeface="Times New Roman" panose="02020603050405020304" pitchFamily="18" charset="0"/>
                <a:cs typeface="Times New Roman" panose="02020603050405020304" pitchFamily="18" charset="0"/>
              </a:rPr>
              <a:t> </a:t>
            </a:r>
            <a:r>
              <a:rPr lang="vi-VN" sz="2667" dirty="0">
                <a:solidFill>
                  <a:srgbClr val="002060"/>
                </a:solidFill>
                <a:latin typeface="Times New Roman" panose="02020603050405020304" pitchFamily="18" charset="0"/>
                <a:cs typeface="Times New Roman" panose="02020603050405020304" pitchFamily="18" charset="0"/>
              </a:rPr>
              <a:t>: tấm vải xé đôi, mỗi người một nửa</a:t>
            </a:r>
            <a:r>
              <a:rPr lang="en-US" sz="2667" dirty="0">
                <a:solidFill>
                  <a:srgbClr val="002060"/>
                </a:solidFill>
                <a:latin typeface="Times New Roman" panose="02020603050405020304" pitchFamily="18" charset="0"/>
                <a:cs typeface="Times New Roman" panose="02020603050405020304" pitchFamily="18" charset="0"/>
              </a:rPr>
              <a:t>.</a:t>
            </a:r>
          </a:p>
          <a:p>
            <a:pPr algn="just" defTabSz="1219170">
              <a:lnSpc>
                <a:spcPct val="90000"/>
              </a:lnSpc>
              <a:spcBef>
                <a:spcPts val="1333"/>
              </a:spcBef>
              <a:defRPr/>
            </a:pPr>
            <a:r>
              <a:rPr lang="en-US" sz="2667" dirty="0">
                <a:solidFill>
                  <a:srgbClr val="002060"/>
                </a:solidFill>
                <a:latin typeface="Times New Roman" panose="02020603050405020304" pitchFamily="18" charset="0"/>
                <a:cs typeface="Times New Roman" panose="02020603050405020304" pitchFamily="18" charset="0"/>
              </a:rPr>
              <a:t>        </a:t>
            </a:r>
            <a:r>
              <a:rPr lang="vi-VN" sz="2667" dirty="0">
                <a:solidFill>
                  <a:srgbClr val="002060"/>
                </a:solidFill>
                <a:latin typeface="Times New Roman" panose="02020603050405020304" pitchFamily="18" charset="0"/>
                <a:cs typeface="Times New Roman" panose="02020603050405020304" pitchFamily="18" charset="0"/>
              </a:rPr>
              <a:t>Thừa lệnh, lính đo vải xé ngay. Một người đàn bà bật khóc. Lập tức, quan đưa cả tấm vải cho người này rồi thét trói người kia lại. Sau một hồi tra hỏi, kẻ kia phải cúi đầu nhận tội</a:t>
            </a:r>
            <a:r>
              <a:rPr lang="vi-VN" sz="3200" dirty="0">
                <a:solidFill>
                  <a:srgbClr val="002060"/>
                </a:solidFill>
                <a:latin typeface="Times New Roman" panose="02020603050405020304" pitchFamily="18" charset="0"/>
                <a:cs typeface="Times New Roman" panose="02020603050405020304" pitchFamily="18" charset="0"/>
              </a:rPr>
              <a:t>. </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3625326" y="-87780"/>
            <a:ext cx="4525598" cy="830933"/>
          </a:xfrm>
          <a:prstGeom prst="rect">
            <a:avLst/>
          </a:prstGeom>
        </p:spPr>
        <p:txBody>
          <a:bodyPr wrap="none">
            <a:spAutoFit/>
          </a:bodyPr>
          <a:lstStyle/>
          <a:p>
            <a:pPr algn="ctr" defTabSz="1219170">
              <a:lnSpc>
                <a:spcPct val="90000"/>
              </a:lnSpc>
              <a:spcBef>
                <a:spcPts val="1333"/>
              </a:spcBef>
              <a:defRPr/>
            </a:pPr>
            <a:r>
              <a:rPr lang="en-US" sz="5333" dirty="0" err="1">
                <a:ln w="12700">
                  <a:solidFill>
                    <a:srgbClr val="5339EA"/>
                  </a:solidFill>
                  <a:prstDash val="solid"/>
                </a:ln>
                <a:pattFill prst="pct50">
                  <a:fgClr>
                    <a:srgbClr val="5339EA"/>
                  </a:fgClr>
                  <a:bgClr>
                    <a:srgbClr val="5339EA">
                      <a:lumMod val="20000"/>
                      <a:lumOff val="80000"/>
                    </a:srgbClr>
                  </a:bgClr>
                </a:pattFill>
                <a:effectLst>
                  <a:outerShdw dist="38100" dir="2640000" algn="bl" rotWithShape="0">
                    <a:srgbClr val="5339EA"/>
                  </a:outerShdw>
                </a:effectLst>
                <a:latin typeface="Times New Roman" panose="02020603050405020304" pitchFamily="18" charset="0"/>
                <a:cs typeface="Times New Roman" panose="02020603050405020304" pitchFamily="18" charset="0"/>
              </a:rPr>
              <a:t>Phân</a:t>
            </a:r>
            <a:r>
              <a:rPr lang="en-US" sz="5333" dirty="0">
                <a:ln w="12700">
                  <a:solidFill>
                    <a:srgbClr val="5339EA"/>
                  </a:solidFill>
                  <a:prstDash val="solid"/>
                </a:ln>
                <a:pattFill prst="pct50">
                  <a:fgClr>
                    <a:srgbClr val="5339EA"/>
                  </a:fgClr>
                  <a:bgClr>
                    <a:srgbClr val="5339EA">
                      <a:lumMod val="20000"/>
                      <a:lumOff val="80000"/>
                    </a:srgbClr>
                  </a:bgClr>
                </a:pattFill>
                <a:effectLst>
                  <a:outerShdw dist="38100" dir="2640000" algn="bl" rotWithShape="0">
                    <a:srgbClr val="5339EA"/>
                  </a:outerShdw>
                </a:effectLst>
                <a:latin typeface="Times New Roman" panose="02020603050405020304" pitchFamily="18" charset="0"/>
                <a:cs typeface="Times New Roman" panose="02020603050405020304" pitchFamily="18" charset="0"/>
              </a:rPr>
              <a:t> </a:t>
            </a:r>
            <a:r>
              <a:rPr lang="en-US" sz="5333" dirty="0" err="1">
                <a:ln w="12700">
                  <a:solidFill>
                    <a:srgbClr val="5339EA"/>
                  </a:solidFill>
                  <a:prstDash val="solid"/>
                </a:ln>
                <a:pattFill prst="pct50">
                  <a:fgClr>
                    <a:srgbClr val="5339EA"/>
                  </a:fgClr>
                  <a:bgClr>
                    <a:srgbClr val="5339EA">
                      <a:lumMod val="20000"/>
                      <a:lumOff val="80000"/>
                    </a:srgbClr>
                  </a:bgClr>
                </a:pattFill>
                <a:effectLst>
                  <a:outerShdw dist="38100" dir="2640000" algn="bl" rotWithShape="0">
                    <a:srgbClr val="5339EA"/>
                  </a:outerShdw>
                </a:effectLst>
                <a:latin typeface="Times New Roman" panose="02020603050405020304" pitchFamily="18" charset="0"/>
                <a:cs typeface="Times New Roman" panose="02020603050405020304" pitchFamily="18" charset="0"/>
              </a:rPr>
              <a:t>xử</a:t>
            </a:r>
            <a:r>
              <a:rPr lang="en-US" sz="5333" dirty="0">
                <a:ln w="12700">
                  <a:solidFill>
                    <a:srgbClr val="5339EA"/>
                  </a:solidFill>
                  <a:prstDash val="solid"/>
                </a:ln>
                <a:pattFill prst="pct50">
                  <a:fgClr>
                    <a:srgbClr val="5339EA"/>
                  </a:fgClr>
                  <a:bgClr>
                    <a:srgbClr val="5339EA">
                      <a:lumMod val="20000"/>
                      <a:lumOff val="80000"/>
                    </a:srgbClr>
                  </a:bgClr>
                </a:pattFill>
                <a:effectLst>
                  <a:outerShdw dist="38100" dir="2640000" algn="bl" rotWithShape="0">
                    <a:srgbClr val="5339EA"/>
                  </a:outerShdw>
                </a:effectLst>
                <a:latin typeface="Times New Roman" panose="02020603050405020304" pitchFamily="18" charset="0"/>
                <a:cs typeface="Times New Roman" panose="02020603050405020304" pitchFamily="18" charset="0"/>
              </a:rPr>
              <a:t> </a:t>
            </a:r>
            <a:r>
              <a:rPr lang="en-US" sz="5333" dirty="0" err="1">
                <a:ln w="12700">
                  <a:solidFill>
                    <a:srgbClr val="5339EA"/>
                  </a:solidFill>
                  <a:prstDash val="solid"/>
                </a:ln>
                <a:pattFill prst="pct50">
                  <a:fgClr>
                    <a:srgbClr val="5339EA"/>
                  </a:fgClr>
                  <a:bgClr>
                    <a:srgbClr val="5339EA">
                      <a:lumMod val="20000"/>
                      <a:lumOff val="80000"/>
                    </a:srgbClr>
                  </a:bgClr>
                </a:pattFill>
                <a:effectLst>
                  <a:outerShdw dist="38100" dir="2640000" algn="bl" rotWithShape="0">
                    <a:srgbClr val="5339EA"/>
                  </a:outerShdw>
                </a:effectLst>
                <a:latin typeface="Times New Roman" panose="02020603050405020304" pitchFamily="18" charset="0"/>
                <a:cs typeface="Times New Roman" panose="02020603050405020304" pitchFamily="18" charset="0"/>
              </a:rPr>
              <a:t>tài</a:t>
            </a:r>
            <a:r>
              <a:rPr lang="en-US" sz="5333" dirty="0">
                <a:ln w="12700">
                  <a:solidFill>
                    <a:srgbClr val="5339EA"/>
                  </a:solidFill>
                  <a:prstDash val="solid"/>
                </a:ln>
                <a:pattFill prst="pct50">
                  <a:fgClr>
                    <a:srgbClr val="5339EA"/>
                  </a:fgClr>
                  <a:bgClr>
                    <a:srgbClr val="5339EA">
                      <a:lumMod val="20000"/>
                      <a:lumOff val="80000"/>
                    </a:srgbClr>
                  </a:bgClr>
                </a:pattFill>
                <a:effectLst>
                  <a:outerShdw dist="38100" dir="2640000" algn="bl" rotWithShape="0">
                    <a:srgbClr val="5339EA"/>
                  </a:outerShdw>
                </a:effectLst>
                <a:latin typeface="Times New Roman" panose="02020603050405020304" pitchFamily="18" charset="0"/>
                <a:cs typeface="Times New Roman" panose="02020603050405020304" pitchFamily="18" charset="0"/>
              </a:rPr>
              <a:t> </a:t>
            </a:r>
            <a:r>
              <a:rPr lang="en-US" sz="5333" dirty="0" err="1">
                <a:ln w="12700">
                  <a:solidFill>
                    <a:srgbClr val="5339EA"/>
                  </a:solidFill>
                  <a:prstDash val="solid"/>
                </a:ln>
                <a:pattFill prst="pct50">
                  <a:fgClr>
                    <a:srgbClr val="5339EA"/>
                  </a:fgClr>
                  <a:bgClr>
                    <a:srgbClr val="5339EA">
                      <a:lumMod val="20000"/>
                      <a:lumOff val="80000"/>
                    </a:srgbClr>
                  </a:bgClr>
                </a:pattFill>
                <a:effectLst>
                  <a:outerShdw dist="38100" dir="2640000" algn="bl" rotWithShape="0">
                    <a:srgbClr val="5339EA"/>
                  </a:outerShdw>
                </a:effectLst>
                <a:latin typeface="Times New Roman" panose="02020603050405020304" pitchFamily="18" charset="0"/>
                <a:cs typeface="Times New Roman" panose="02020603050405020304" pitchFamily="18" charset="0"/>
              </a:rPr>
              <a:t>tình</a:t>
            </a:r>
            <a:endParaRPr lang="en-US" sz="5333" dirty="0">
              <a:ln w="12700">
                <a:solidFill>
                  <a:srgbClr val="5339EA"/>
                </a:solidFill>
                <a:prstDash val="solid"/>
              </a:ln>
              <a:pattFill prst="pct50">
                <a:fgClr>
                  <a:srgbClr val="5339EA"/>
                </a:fgClr>
                <a:bgClr>
                  <a:srgbClr val="5339EA">
                    <a:lumMod val="20000"/>
                    <a:lumOff val="80000"/>
                  </a:srgbClr>
                </a:bgClr>
              </a:pattFill>
              <a:effectLst>
                <a:outerShdw dist="38100" dir="2640000" algn="bl" rotWithShape="0">
                  <a:srgbClr val="5339EA"/>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7354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7" presetClass="entr" presetSubtype="0" fill="hold" grpId="0" nodeType="after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1" presetClass="entr" presetSubtype="0" fill="hold" grpId="0" nodeType="clickEffect">
                                  <p:stCondLst>
                                    <p:cond delay="0"/>
                                  </p:stCondLst>
                                  <p:iterate type="lt">
                                    <p:tmPct val="10000"/>
                                  </p:iterate>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5"/>
                                        </p:tgtEl>
                                        <p:attrNameLst>
                                          <p:attrName>ppt_y</p:attrName>
                                        </p:attrNameLst>
                                      </p:cBhvr>
                                      <p:tavLst>
                                        <p:tav tm="0">
                                          <p:val>
                                            <p:strVal val="#ppt_y"/>
                                          </p:val>
                                        </p:tav>
                                        <p:tav tm="100000">
                                          <p:val>
                                            <p:strVal val="#ppt_y"/>
                                          </p:val>
                                        </p:tav>
                                      </p:tavLst>
                                    </p:anim>
                                    <p:anim calcmode="lin" valueType="num">
                                      <p:cBhvr>
                                        <p:cTn id="21"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6" name="组合 6"/>
          <p:cNvGrpSpPr/>
          <p:nvPr/>
        </p:nvGrpSpPr>
        <p:grpSpPr>
          <a:xfrm>
            <a:off x="-3910588" y="4271019"/>
            <a:ext cx="20156229" cy="3551903"/>
            <a:chOff x="-1628276" y="4136923"/>
            <a:chExt cx="15117172" cy="4813297"/>
          </a:xfrm>
        </p:grpSpPr>
        <p:grpSp>
          <p:nvGrpSpPr>
            <p:cNvPr id="7" name="组合 7"/>
            <p:cNvGrpSpPr/>
            <p:nvPr/>
          </p:nvGrpSpPr>
          <p:grpSpPr>
            <a:xfrm>
              <a:off x="-1296897" y="4136923"/>
              <a:ext cx="14785793" cy="4419600"/>
              <a:chOff x="-1277257" y="4804229"/>
              <a:chExt cx="14785793" cy="4419600"/>
            </a:xfrm>
            <a:solidFill>
              <a:srgbClr val="AFE1F7"/>
            </a:solidFill>
            <a:effectLst>
              <a:outerShdw blurRad="203200" dist="38100" dir="13500000" algn="br" rotWithShape="0">
                <a:srgbClr val="0066FF">
                  <a:alpha val="36000"/>
                </a:srgbClr>
              </a:outerShdw>
            </a:effectLst>
          </p:grpSpPr>
          <p:sp>
            <p:nvSpPr>
              <p:cNvPr id="15" name="椭圆 15"/>
              <p:cNvSpPr/>
              <p:nvPr/>
            </p:nvSpPr>
            <p:spPr>
              <a:xfrm>
                <a:off x="-1277257" y="4804229"/>
                <a:ext cx="3178628"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6" name="椭圆 16"/>
              <p:cNvSpPr/>
              <p:nvPr/>
            </p:nvSpPr>
            <p:spPr>
              <a:xfrm>
                <a:off x="863600" y="5508172"/>
                <a:ext cx="3911599"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7" name="椭圆 17"/>
              <p:cNvSpPr/>
              <p:nvPr/>
            </p:nvSpPr>
            <p:spPr>
              <a:xfrm>
                <a:off x="3784599" y="5921829"/>
                <a:ext cx="3911599"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8" name="椭圆 18"/>
              <p:cNvSpPr/>
              <p:nvPr/>
            </p:nvSpPr>
            <p:spPr>
              <a:xfrm>
                <a:off x="6652983" y="6045201"/>
                <a:ext cx="2086429"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9" name="椭圆 19"/>
              <p:cNvSpPr/>
              <p:nvPr/>
            </p:nvSpPr>
            <p:spPr>
              <a:xfrm rot="20311348">
                <a:off x="8172719" y="5921827"/>
                <a:ext cx="3035303"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20" name="椭圆 20"/>
              <p:cNvSpPr/>
              <p:nvPr/>
            </p:nvSpPr>
            <p:spPr>
              <a:xfrm rot="20311348">
                <a:off x="10473233" y="5062866"/>
                <a:ext cx="3035303" cy="3178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grpSp>
        <p:grpSp>
          <p:nvGrpSpPr>
            <p:cNvPr id="8" name="组合 8"/>
            <p:cNvGrpSpPr/>
            <p:nvPr/>
          </p:nvGrpSpPr>
          <p:grpSpPr>
            <a:xfrm>
              <a:off x="-1628276" y="4737449"/>
              <a:ext cx="15115355" cy="4212771"/>
              <a:chOff x="-1352996" y="5011058"/>
              <a:chExt cx="15115355" cy="4212771"/>
            </a:xfrm>
            <a:effectLst>
              <a:outerShdw blurRad="203200" dist="38100" dir="13500000" algn="br" rotWithShape="0">
                <a:srgbClr val="0066FF">
                  <a:alpha val="36000"/>
                </a:srgbClr>
              </a:outerShdw>
            </a:effectLst>
          </p:grpSpPr>
          <p:sp>
            <p:nvSpPr>
              <p:cNvPr id="9" name="椭圆 9"/>
              <p:cNvSpPr/>
              <p:nvPr/>
            </p:nvSpPr>
            <p:spPr>
              <a:xfrm>
                <a:off x="-1352996" y="5011058"/>
                <a:ext cx="3178628"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0" name="椭圆 10"/>
              <p:cNvSpPr/>
              <p:nvPr/>
            </p:nvSpPr>
            <p:spPr>
              <a:xfrm>
                <a:off x="2703580" y="5776941"/>
                <a:ext cx="3911599"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1" name="椭圆 11"/>
              <p:cNvSpPr/>
              <p:nvPr/>
            </p:nvSpPr>
            <p:spPr>
              <a:xfrm>
                <a:off x="4459477" y="6045201"/>
                <a:ext cx="4279935"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2" name="椭圆 12"/>
              <p:cNvSpPr/>
              <p:nvPr/>
            </p:nvSpPr>
            <p:spPr>
              <a:xfrm rot="20311348">
                <a:off x="7360239" y="5921828"/>
                <a:ext cx="3035303"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3" name="椭圆 13"/>
              <p:cNvSpPr/>
              <p:nvPr/>
            </p:nvSpPr>
            <p:spPr>
              <a:xfrm>
                <a:off x="9419762" y="5776941"/>
                <a:ext cx="4342597"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sp>
            <p:nvSpPr>
              <p:cNvPr id="14" name="椭圆 14"/>
              <p:cNvSpPr/>
              <p:nvPr/>
            </p:nvSpPr>
            <p:spPr>
              <a:xfrm>
                <a:off x="-338679" y="5911071"/>
                <a:ext cx="6160098" cy="31786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zh-CN" altLang="en-US" sz="2400">
                  <a:solidFill>
                    <a:prstClr val="white"/>
                  </a:solidFill>
                  <a:latin typeface="Source Sans Pro"/>
                </a:endParaRPr>
              </a:p>
            </p:txBody>
          </p:sp>
        </p:grpSp>
      </p:grpSp>
      <p:sp>
        <p:nvSpPr>
          <p:cNvPr id="5" name="Flowchart: Alternate Process 4"/>
          <p:cNvSpPr/>
          <p:nvPr/>
        </p:nvSpPr>
        <p:spPr>
          <a:xfrm>
            <a:off x="398913" y="92565"/>
            <a:ext cx="11190176" cy="5285755"/>
          </a:xfrm>
          <a:prstGeom prst="flowChartAlternateProcess">
            <a:avLst/>
          </a:prstGeom>
          <a:solidFill>
            <a:srgbClr val="FFFFFF">
              <a:alpha val="78824"/>
            </a:srgb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spcBef>
                <a:spcPts val="1333"/>
              </a:spcBef>
              <a:defRPr/>
            </a:pPr>
            <a:r>
              <a:rPr lang="en-US" sz="2667" dirty="0">
                <a:solidFill>
                  <a:srgbClr val="002060"/>
                </a:solidFill>
                <a:latin typeface="Times New Roman" panose="02020603050405020304" pitchFamily="18" charset="0"/>
                <a:cs typeface="Times New Roman" panose="02020603050405020304" pitchFamily="18" charset="0"/>
              </a:rPr>
              <a:t>      </a:t>
            </a:r>
            <a:r>
              <a:rPr lang="vi-VN" sz="2667" dirty="0">
                <a:solidFill>
                  <a:srgbClr val="002060"/>
                </a:solidFill>
                <a:latin typeface="Times New Roman" panose="02020603050405020304" pitchFamily="18" charset="0"/>
                <a:cs typeface="Times New Roman" panose="02020603050405020304" pitchFamily="18" charset="0"/>
              </a:rPr>
              <a:t>Lần khác, quan tới vãn cảnh một ngôi chùa. Sư cụ đón tiếp kính cẩn, rồi nhờ tìm hộ số tiền của nhà chùa bị mất. Quan nói sư cụ biện lễ cúng Phật, rồi gọi hết sư vãi, kẻ ăn người ở trong chùa ra, giao cho mỗi người cầm một nắm thóc và bảo:      </a:t>
            </a:r>
            <a:br>
              <a:rPr lang="vi-VN" sz="2667" dirty="0">
                <a:solidFill>
                  <a:srgbClr val="002060"/>
                </a:solidFill>
                <a:latin typeface="Times New Roman" panose="02020603050405020304" pitchFamily="18" charset="0"/>
                <a:cs typeface="Times New Roman" panose="02020603050405020304" pitchFamily="18" charset="0"/>
              </a:rPr>
            </a:br>
            <a:r>
              <a:rPr lang="vi-VN" sz="2667" dirty="0">
                <a:solidFill>
                  <a:srgbClr val="002060"/>
                </a:solidFill>
                <a:latin typeface="Times New Roman" panose="02020603050405020304" pitchFamily="18" charset="0"/>
                <a:cs typeface="Times New Roman" panose="02020603050405020304" pitchFamily="18" charset="0"/>
              </a:rPr>
              <a:t>- Chùa ta mất tiền, chưa rõ thủ phạm. Mỗi người hãy cầm một nắm thóc đã ngâm nước rồi vừa chạy đàn, vừa niệm Phật. Đức Phật rất thiêng. Ai gian, Phật sẽ làm cho thóc trong tay kẻ đó nảy mầm. Như vậy, ngay gian sẽ rõ.       </a:t>
            </a:r>
            <a:br>
              <a:rPr lang="vi-VN" sz="2667" dirty="0">
                <a:solidFill>
                  <a:srgbClr val="002060"/>
                </a:solidFill>
                <a:latin typeface="Times New Roman" panose="02020603050405020304" pitchFamily="18" charset="0"/>
                <a:cs typeface="Times New Roman" panose="02020603050405020304" pitchFamily="18" charset="0"/>
              </a:rPr>
            </a:br>
            <a:r>
              <a:rPr lang="vi-VN" sz="2667" dirty="0">
                <a:solidFill>
                  <a:srgbClr val="002060"/>
                </a:solidFill>
                <a:latin typeface="Times New Roman" panose="02020603050405020304" pitchFamily="18" charset="0"/>
                <a:cs typeface="Times New Roman" panose="02020603050405020304" pitchFamily="18" charset="0"/>
              </a:rPr>
              <a:t>       Mới vài vòng chạy, đã thấy một chú tiểu thỉnh thoảng hé bàn tay cầm thóc ra xem. Quan lập tức cho bắt chú tiểu vì chỉ kẻ có tật mới hay giật mình. Chú tiểu kia đành nhận tội.</a:t>
            </a:r>
            <a:br>
              <a:rPr lang="vi-VN" sz="2667" dirty="0">
                <a:solidFill>
                  <a:srgbClr val="002060"/>
                </a:solidFill>
                <a:latin typeface="Times New Roman" panose="02020603050405020304" pitchFamily="18" charset="0"/>
                <a:cs typeface="Times New Roman" panose="02020603050405020304" pitchFamily="18" charset="0"/>
              </a:rPr>
            </a:br>
            <a:r>
              <a:rPr lang="vi-VN" sz="2667" dirty="0">
                <a:solidFill>
                  <a:srgbClr val="002060"/>
                </a:solidFill>
                <a:latin typeface="Times New Roman" panose="02020603050405020304" pitchFamily="18" charset="0"/>
                <a:cs typeface="Times New Roman" panose="02020603050405020304" pitchFamily="18" charset="0"/>
              </a:rPr>
              <a:t>                                                             </a:t>
            </a:r>
            <a:r>
              <a:rPr lang="en-US" sz="2667" dirty="0">
                <a:solidFill>
                  <a:srgbClr val="002060"/>
                </a:solidFill>
                <a:latin typeface="Times New Roman" panose="02020603050405020304" pitchFamily="18" charset="0"/>
                <a:cs typeface="Times New Roman" panose="02020603050405020304" pitchFamily="18" charset="0"/>
              </a:rPr>
              <a:t>	</a:t>
            </a:r>
            <a:r>
              <a:rPr lang="en-US" sz="2667" b="1" dirty="0">
                <a:solidFill>
                  <a:srgbClr val="60C7B8"/>
                </a:solidFill>
                <a:latin typeface="Times New Roman" panose="02020603050405020304" pitchFamily="18" charset="0"/>
                <a:cs typeface="Times New Roman" panose="02020603050405020304" pitchFamily="18" charset="0"/>
              </a:rPr>
              <a:t>     </a:t>
            </a:r>
            <a:r>
              <a:rPr lang="vi-VN" sz="2667" b="1" dirty="0">
                <a:solidFill>
                  <a:srgbClr val="7030A0"/>
                </a:solidFill>
                <a:latin typeface="Times New Roman" panose="02020603050405020304" pitchFamily="18" charset="0"/>
                <a:cs typeface="Times New Roman" panose="02020603050405020304" pitchFamily="18" charset="0"/>
              </a:rPr>
              <a:t>Theo Nguyễn Đổng Chi</a:t>
            </a:r>
            <a:endParaRPr lang="en-US" sz="3200" b="1" dirty="0">
              <a:solidFill>
                <a:srgbClr val="7030A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39" y="4592525"/>
            <a:ext cx="2058724" cy="2356193"/>
          </a:xfrm>
          <a:prstGeom prst="rect">
            <a:avLst/>
          </a:prstGeom>
        </p:spPr>
      </p:pic>
    </p:spTree>
    <p:extLst>
      <p:ext uri="{BB962C8B-B14F-4D97-AF65-F5344CB8AC3E}">
        <p14:creationId xmlns:p14="http://schemas.microsoft.com/office/powerpoint/2010/main" val="12833307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1" presetClass="entr" presetSubtype="0" fill="hold" grpId="0" nodeType="clickEffect">
                                  <p:stCondLst>
                                    <p:cond delay="0"/>
                                  </p:stCondLst>
                                  <p:iterate type="lt">
                                    <p:tmPct val="10000"/>
                                  </p:iterate>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5"/>
                                        </p:tgtEl>
                                        <p:attrNameLst>
                                          <p:attrName>ppt_y</p:attrName>
                                        </p:attrNameLst>
                                      </p:cBhvr>
                                      <p:tavLst>
                                        <p:tav tm="0">
                                          <p:val>
                                            <p:strVal val="#ppt_y"/>
                                          </p:val>
                                        </p:tav>
                                        <p:tav tm="100000">
                                          <p:val>
                                            <p:strVal val="#ppt_y"/>
                                          </p:val>
                                        </p:tav>
                                      </p:tavLst>
                                    </p:anim>
                                    <p:anim calcmode="lin" valueType="num">
                                      <p:cBhvr>
                                        <p:cTn id="15"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3"/>
          <a:stretch>
            <a:fillRect/>
          </a:stretch>
        </p:blipFill>
        <p:spPr>
          <a:xfrm>
            <a:off x="168070" y="146176"/>
            <a:ext cx="3937293" cy="1025768"/>
          </a:xfrm>
          <a:prstGeom prst="rect">
            <a:avLst/>
          </a:prstGeom>
        </p:spPr>
      </p:pic>
      <p:sp>
        <p:nvSpPr>
          <p:cNvPr id="19" name="Pentagon 18"/>
          <p:cNvSpPr/>
          <p:nvPr/>
        </p:nvSpPr>
        <p:spPr>
          <a:xfrm>
            <a:off x="604877" y="1346790"/>
            <a:ext cx="5888073" cy="1427125"/>
          </a:xfrm>
          <a:prstGeom prst="homePlate">
            <a:avLst/>
          </a:prstGeom>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5333" u="sng" dirty="0">
                <a:solidFill>
                  <a:prstClr val="white"/>
                </a:solidFill>
                <a:latin typeface="iCiel Pacifico" panose="02000000000000000000" pitchFamily="50" charset="0"/>
              </a:rPr>
              <a:t>Đoạn 1:</a:t>
            </a:r>
          </a:p>
        </p:txBody>
      </p:sp>
      <p:grpSp>
        <p:nvGrpSpPr>
          <p:cNvPr id="27" name="Group 26"/>
          <p:cNvGrpSpPr/>
          <p:nvPr/>
        </p:nvGrpSpPr>
        <p:grpSpPr>
          <a:xfrm>
            <a:off x="5906977" y="1346790"/>
            <a:ext cx="5916427" cy="1427125"/>
            <a:chOff x="4430233" y="1010092"/>
            <a:chExt cx="4437320" cy="1070344"/>
          </a:xfrm>
        </p:grpSpPr>
        <p:sp>
          <p:nvSpPr>
            <p:cNvPr id="25" name="Chevron 24"/>
            <p:cNvSpPr/>
            <p:nvPr/>
          </p:nvSpPr>
          <p:spPr>
            <a:xfrm>
              <a:off x="4430233" y="1010092"/>
              <a:ext cx="1524000" cy="1070344"/>
            </a:xfrm>
            <a:prstGeom prst="chevron">
              <a:avLst/>
            </a:prstGeom>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4800" b="1">
                <a:solidFill>
                  <a:prstClr val="black"/>
                </a:solidFill>
                <a:latin typeface="HP001 4 hàng" panose="020B0603050302020204" pitchFamily="34" charset="0"/>
              </a:endParaRPr>
            </a:p>
          </p:txBody>
        </p:sp>
        <p:sp>
          <p:nvSpPr>
            <p:cNvPr id="26" name="Rectangle 25"/>
            <p:cNvSpPr/>
            <p:nvPr/>
          </p:nvSpPr>
          <p:spPr>
            <a:xfrm>
              <a:off x="5131981" y="1010092"/>
              <a:ext cx="3735572" cy="1070344"/>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09585"/>
              <a:r>
                <a:rPr lang="en-US" sz="4800" b="1" dirty="0" err="1">
                  <a:solidFill>
                    <a:prstClr val="white"/>
                  </a:solidFill>
                  <a:latin typeface="HP001 4 hàng" panose="020B0603050302020204" pitchFamily="34" charset="0"/>
                </a:rPr>
                <a:t>Xưa</a:t>
              </a:r>
              <a:r>
                <a:rPr lang="en-US" sz="4800" b="1" dirty="0">
                  <a:solidFill>
                    <a:prstClr val="white"/>
                  </a:solidFill>
                  <a:latin typeface="HP001 4 hàng" panose="020B0603050302020204" pitchFamily="34" charset="0"/>
                </a:rPr>
                <a:t> … </a:t>
              </a:r>
              <a:r>
                <a:rPr lang="en-US" sz="4800" b="1" dirty="0" err="1">
                  <a:solidFill>
                    <a:prstClr val="white"/>
                  </a:solidFill>
                  <a:latin typeface="HP001 4 hàng" panose="020B0603050302020204" pitchFamily="34" charset="0"/>
                </a:rPr>
                <a:t>lấy</a:t>
              </a:r>
              <a:r>
                <a:rPr lang="en-US" sz="4800" b="1" dirty="0">
                  <a:solidFill>
                    <a:prstClr val="white"/>
                  </a:solidFill>
                  <a:latin typeface="HP001 4 hàng" panose="020B0603050302020204" pitchFamily="34" charset="0"/>
                </a:rPr>
                <a:t> </a:t>
              </a:r>
              <a:r>
                <a:rPr lang="en-US" sz="4800" b="1" dirty="0" err="1">
                  <a:solidFill>
                    <a:prstClr val="white"/>
                  </a:solidFill>
                  <a:latin typeface="HP001 4 hàng" panose="020B0603050302020204" pitchFamily="34" charset="0"/>
                </a:rPr>
                <a:t>trộm</a:t>
              </a:r>
              <a:r>
                <a:rPr lang="en-US" sz="4800" b="1" dirty="0">
                  <a:solidFill>
                    <a:prstClr val="white"/>
                  </a:solidFill>
                  <a:latin typeface="HP001 4 hàng" panose="020B0603050302020204" pitchFamily="34" charset="0"/>
                </a:rPr>
                <a:t>.</a:t>
              </a:r>
            </a:p>
          </p:txBody>
        </p:sp>
      </p:grpSp>
      <p:sp>
        <p:nvSpPr>
          <p:cNvPr id="28" name="Pentagon 27"/>
          <p:cNvSpPr/>
          <p:nvPr/>
        </p:nvSpPr>
        <p:spPr>
          <a:xfrm>
            <a:off x="604877" y="3175590"/>
            <a:ext cx="5888073" cy="1427125"/>
          </a:xfrm>
          <a:prstGeom prst="homePlate">
            <a:avLst/>
          </a:prstGeom>
          <a:solidFill>
            <a:srgbClr val="E6A2D0"/>
          </a:solidFill>
          <a:ln>
            <a:solidFill>
              <a:srgbClr val="E6A2D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5333" u="sng" dirty="0">
                <a:solidFill>
                  <a:prstClr val="white"/>
                </a:solidFill>
                <a:latin typeface="iCiel Pacifico" panose="02000000000000000000" pitchFamily="50" charset="0"/>
              </a:rPr>
              <a:t>Đoạn 2:</a:t>
            </a:r>
          </a:p>
        </p:txBody>
      </p:sp>
      <p:grpSp>
        <p:nvGrpSpPr>
          <p:cNvPr id="29" name="Group 28"/>
          <p:cNvGrpSpPr/>
          <p:nvPr/>
        </p:nvGrpSpPr>
        <p:grpSpPr>
          <a:xfrm>
            <a:off x="5906977" y="3175590"/>
            <a:ext cx="5916427" cy="1427125"/>
            <a:chOff x="4430233" y="1010092"/>
            <a:chExt cx="4437320" cy="1070344"/>
          </a:xfrm>
          <a:solidFill>
            <a:srgbClr val="E6A2D0"/>
          </a:solidFill>
        </p:grpSpPr>
        <p:sp>
          <p:nvSpPr>
            <p:cNvPr id="30" name="Chevron 29"/>
            <p:cNvSpPr/>
            <p:nvPr/>
          </p:nvSpPr>
          <p:spPr>
            <a:xfrm>
              <a:off x="4430233" y="1010092"/>
              <a:ext cx="1524000" cy="1070344"/>
            </a:xfrm>
            <a:prstGeom prst="chevron">
              <a:avLst/>
            </a:prstGeom>
            <a:grpFill/>
            <a:ln>
              <a:solidFill>
                <a:srgbClr val="E6A2D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09585"/>
              <a:endParaRPr lang="en-US" sz="3733" b="1">
                <a:solidFill>
                  <a:prstClr val="black"/>
                </a:solidFill>
                <a:latin typeface="HP001 4 hàng" panose="020B0603050302020204" pitchFamily="34" charset="0"/>
              </a:endParaRPr>
            </a:p>
          </p:txBody>
        </p:sp>
        <p:sp>
          <p:nvSpPr>
            <p:cNvPr id="31" name="Rectangle 30"/>
            <p:cNvSpPr/>
            <p:nvPr/>
          </p:nvSpPr>
          <p:spPr>
            <a:xfrm>
              <a:off x="5131981" y="1010092"/>
              <a:ext cx="3735572" cy="1070344"/>
            </a:xfrm>
            <a:prstGeom prst="rect">
              <a:avLst/>
            </a:prstGeom>
            <a:grpFill/>
            <a:ln>
              <a:solidFill>
                <a:srgbClr val="E6A2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09585"/>
              <a:r>
                <a:rPr lang="en-US" sz="3733" b="1" dirty="0" err="1">
                  <a:solidFill>
                    <a:prstClr val="white"/>
                  </a:solidFill>
                  <a:latin typeface="HP001 4 hàng" panose="020B0603050302020204" pitchFamily="34" charset="0"/>
                </a:rPr>
                <a:t>Đòi</a:t>
              </a:r>
              <a:r>
                <a:rPr lang="en-US" sz="3733" b="1" dirty="0">
                  <a:solidFill>
                    <a:prstClr val="white"/>
                  </a:solidFill>
                  <a:latin typeface="HP001 4 hàng" panose="020B0603050302020204" pitchFamily="34" charset="0"/>
                </a:rPr>
                <a:t> </a:t>
              </a:r>
              <a:r>
                <a:rPr lang="en-US" sz="3733" b="1" dirty="0" err="1">
                  <a:solidFill>
                    <a:prstClr val="white"/>
                  </a:solidFill>
                  <a:latin typeface="HP001 4 hàng" panose="020B0603050302020204" pitchFamily="34" charset="0"/>
                </a:rPr>
                <a:t>người</a:t>
              </a:r>
              <a:r>
                <a:rPr lang="en-US" sz="3733" b="1" dirty="0">
                  <a:solidFill>
                    <a:prstClr val="white"/>
                  </a:solidFill>
                  <a:latin typeface="HP001 4 hàng" panose="020B0603050302020204" pitchFamily="34" charset="0"/>
                </a:rPr>
                <a:t> … </a:t>
              </a:r>
              <a:r>
                <a:rPr lang="en-US" sz="3733" b="1" dirty="0" err="1">
                  <a:solidFill>
                    <a:prstClr val="white"/>
                  </a:solidFill>
                  <a:latin typeface="HP001 4 hàng" panose="020B0603050302020204" pitchFamily="34" charset="0"/>
                </a:rPr>
                <a:t>cúi</a:t>
              </a:r>
              <a:r>
                <a:rPr lang="en-US" sz="3733" b="1" dirty="0">
                  <a:solidFill>
                    <a:prstClr val="white"/>
                  </a:solidFill>
                  <a:latin typeface="HP001 4 hàng" panose="020B0603050302020204" pitchFamily="34" charset="0"/>
                </a:rPr>
                <a:t> </a:t>
              </a:r>
              <a:r>
                <a:rPr lang="en-US" sz="3733" b="1" dirty="0" err="1">
                  <a:solidFill>
                    <a:prstClr val="white"/>
                  </a:solidFill>
                  <a:latin typeface="HP001 4 hàng" panose="020B0603050302020204" pitchFamily="34" charset="0"/>
                </a:rPr>
                <a:t>đầu</a:t>
              </a:r>
              <a:r>
                <a:rPr lang="en-US" sz="3733" b="1" dirty="0">
                  <a:solidFill>
                    <a:prstClr val="white"/>
                  </a:solidFill>
                  <a:latin typeface="HP001 4 hàng" panose="020B0603050302020204" pitchFamily="34" charset="0"/>
                </a:rPr>
                <a:t> </a:t>
              </a:r>
              <a:r>
                <a:rPr lang="en-US" sz="3733" b="1" dirty="0" err="1">
                  <a:solidFill>
                    <a:prstClr val="white"/>
                  </a:solidFill>
                  <a:latin typeface="HP001 4 hàng" panose="020B0603050302020204" pitchFamily="34" charset="0"/>
                </a:rPr>
                <a:t>nhận</a:t>
              </a:r>
              <a:r>
                <a:rPr lang="en-US" sz="3733" b="1" dirty="0">
                  <a:solidFill>
                    <a:prstClr val="white"/>
                  </a:solidFill>
                  <a:latin typeface="HP001 4 hàng" panose="020B0603050302020204" pitchFamily="34" charset="0"/>
                </a:rPr>
                <a:t> </a:t>
              </a:r>
              <a:r>
                <a:rPr lang="en-US" sz="3733" b="1" dirty="0" err="1">
                  <a:solidFill>
                    <a:prstClr val="white"/>
                  </a:solidFill>
                  <a:latin typeface="HP001 4 hàng" panose="020B0603050302020204" pitchFamily="34" charset="0"/>
                </a:rPr>
                <a:t>tội</a:t>
              </a:r>
              <a:r>
                <a:rPr lang="en-US" sz="3733" b="1" dirty="0">
                  <a:solidFill>
                    <a:prstClr val="white"/>
                  </a:solidFill>
                  <a:latin typeface="HP001 4 hàng" panose="020B0603050302020204" pitchFamily="34" charset="0"/>
                </a:rPr>
                <a:t>.</a:t>
              </a:r>
            </a:p>
          </p:txBody>
        </p:sp>
      </p:grpSp>
      <p:sp>
        <p:nvSpPr>
          <p:cNvPr id="32" name="Pentagon 31"/>
          <p:cNvSpPr/>
          <p:nvPr/>
        </p:nvSpPr>
        <p:spPr>
          <a:xfrm>
            <a:off x="604877" y="5004390"/>
            <a:ext cx="5888073" cy="1427125"/>
          </a:xfrm>
          <a:prstGeom prst="homePlate">
            <a:avLst/>
          </a:prstGeom>
          <a:solidFill>
            <a:schemeClr val="accent2">
              <a:lumMod val="50000"/>
            </a:schemeClr>
          </a:solidFill>
          <a:ln>
            <a:solidFill>
              <a:schemeClr val="accent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5333" u="sng" dirty="0">
                <a:solidFill>
                  <a:prstClr val="white"/>
                </a:solidFill>
                <a:latin typeface="iCiel Pacifico" panose="02000000000000000000" pitchFamily="50" charset="0"/>
              </a:rPr>
              <a:t>Đoạn 3:</a:t>
            </a:r>
          </a:p>
        </p:txBody>
      </p:sp>
      <p:grpSp>
        <p:nvGrpSpPr>
          <p:cNvPr id="33" name="Group 32"/>
          <p:cNvGrpSpPr/>
          <p:nvPr/>
        </p:nvGrpSpPr>
        <p:grpSpPr>
          <a:xfrm>
            <a:off x="5906977" y="5004390"/>
            <a:ext cx="5916427" cy="1427125"/>
            <a:chOff x="4430233" y="1010092"/>
            <a:chExt cx="4437320" cy="1070344"/>
          </a:xfrm>
          <a:solidFill>
            <a:schemeClr val="accent2">
              <a:lumMod val="50000"/>
            </a:schemeClr>
          </a:solidFill>
        </p:grpSpPr>
        <p:sp>
          <p:nvSpPr>
            <p:cNvPr id="34" name="Chevron 33"/>
            <p:cNvSpPr/>
            <p:nvPr/>
          </p:nvSpPr>
          <p:spPr>
            <a:xfrm>
              <a:off x="4430233" y="1010092"/>
              <a:ext cx="1524000" cy="1070344"/>
            </a:xfrm>
            <a:prstGeom prst="chevron">
              <a:avLst/>
            </a:prstGeom>
            <a:grpFill/>
            <a:ln>
              <a:solidFill>
                <a:schemeClr val="accent2">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09585"/>
              <a:endParaRPr lang="en-US" sz="3733" b="1">
                <a:solidFill>
                  <a:prstClr val="black"/>
                </a:solidFill>
                <a:latin typeface="HP001 4 hàng" panose="020B0603050302020204" pitchFamily="34" charset="0"/>
              </a:endParaRPr>
            </a:p>
          </p:txBody>
        </p:sp>
        <p:sp>
          <p:nvSpPr>
            <p:cNvPr id="35" name="Rectangle 34"/>
            <p:cNvSpPr/>
            <p:nvPr/>
          </p:nvSpPr>
          <p:spPr>
            <a:xfrm>
              <a:off x="5131981" y="1010092"/>
              <a:ext cx="3735572" cy="1070344"/>
            </a:xfrm>
            <a:prstGeom prst="rect">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09585"/>
              <a:r>
                <a:rPr lang="en-US" sz="3733" b="1" dirty="0" err="1">
                  <a:solidFill>
                    <a:prstClr val="white"/>
                  </a:solidFill>
                  <a:latin typeface="HP001 4 hàng" panose="020B0603050302020204" pitchFamily="34" charset="0"/>
                </a:rPr>
                <a:t>Lần</a:t>
              </a:r>
              <a:r>
                <a:rPr lang="en-US" sz="3733" b="1" dirty="0">
                  <a:solidFill>
                    <a:prstClr val="white"/>
                  </a:solidFill>
                  <a:latin typeface="HP001 4 hàng" panose="020B0603050302020204" pitchFamily="34" charset="0"/>
                </a:rPr>
                <a:t> </a:t>
              </a:r>
              <a:r>
                <a:rPr lang="en-US" sz="3733" b="1" dirty="0" err="1">
                  <a:solidFill>
                    <a:prstClr val="white"/>
                  </a:solidFill>
                  <a:latin typeface="HP001 4 hàng" panose="020B0603050302020204" pitchFamily="34" charset="0"/>
                </a:rPr>
                <a:t>khác</a:t>
              </a:r>
              <a:r>
                <a:rPr lang="en-US" sz="3733" b="1" dirty="0">
                  <a:solidFill>
                    <a:prstClr val="white"/>
                  </a:solidFill>
                  <a:latin typeface="HP001 4 hàng" panose="020B0603050302020204" pitchFamily="34" charset="0"/>
                </a:rPr>
                <a:t> … </a:t>
              </a:r>
              <a:r>
                <a:rPr lang="en-US" sz="3733" b="1" dirty="0" err="1">
                  <a:solidFill>
                    <a:prstClr val="white"/>
                  </a:solidFill>
                  <a:latin typeface="HP001 4 hàng" panose="020B0603050302020204" pitchFamily="34" charset="0"/>
                </a:rPr>
                <a:t>đành</a:t>
              </a:r>
              <a:r>
                <a:rPr lang="en-US" sz="3733" b="1" dirty="0">
                  <a:solidFill>
                    <a:prstClr val="white"/>
                  </a:solidFill>
                  <a:latin typeface="HP001 4 hàng" panose="020B0603050302020204" pitchFamily="34" charset="0"/>
                </a:rPr>
                <a:t> </a:t>
              </a:r>
              <a:r>
                <a:rPr lang="en-US" sz="3733" b="1" dirty="0" err="1">
                  <a:solidFill>
                    <a:prstClr val="white"/>
                  </a:solidFill>
                  <a:latin typeface="HP001 4 hàng" panose="020B0603050302020204" pitchFamily="34" charset="0"/>
                </a:rPr>
                <a:t>nhận</a:t>
              </a:r>
              <a:r>
                <a:rPr lang="en-US" sz="3733" b="1" dirty="0">
                  <a:solidFill>
                    <a:prstClr val="white"/>
                  </a:solidFill>
                  <a:latin typeface="HP001 4 hàng" panose="020B0603050302020204" pitchFamily="34" charset="0"/>
                </a:rPr>
                <a:t> </a:t>
              </a:r>
              <a:r>
                <a:rPr lang="en-US" sz="3733" b="1" dirty="0" err="1">
                  <a:solidFill>
                    <a:prstClr val="white"/>
                  </a:solidFill>
                  <a:latin typeface="HP001 4 hàng" panose="020B0603050302020204" pitchFamily="34" charset="0"/>
                </a:rPr>
                <a:t>tội</a:t>
              </a:r>
              <a:r>
                <a:rPr lang="en-US" sz="3733" b="1" dirty="0">
                  <a:solidFill>
                    <a:prstClr val="white"/>
                  </a:solidFill>
                  <a:latin typeface="HP001 4 hàng" panose="020B0603050302020204" pitchFamily="34" charset="0"/>
                </a:rPr>
                <a:t>.</a:t>
              </a:r>
            </a:p>
          </p:txBody>
        </p:sp>
      </p:grpSp>
    </p:spTree>
    <p:extLst>
      <p:ext uri="{BB962C8B-B14F-4D97-AF65-F5344CB8AC3E}">
        <p14:creationId xmlns:p14="http://schemas.microsoft.com/office/powerpoint/2010/main" val="494197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0-#ppt_w/2"/>
                                          </p:val>
                                        </p:tav>
                                        <p:tav tm="100000">
                                          <p:val>
                                            <p:strVal val="#ppt_x"/>
                                          </p:val>
                                        </p:tav>
                                      </p:tavLst>
                                    </p:anim>
                                    <p:anim calcmode="lin" valueType="num">
                                      <p:cBhvr additive="base">
                                        <p:cTn id="13" dur="500" fill="hold"/>
                                        <p:tgtEl>
                                          <p:spTgt spid="19"/>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8"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2" presetClass="entr" presetSubtype="8" fill="hold" grpId="0" nodeType="after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additive="base">
                                        <p:cTn id="22" dur="500" fill="hold"/>
                                        <p:tgtEl>
                                          <p:spTgt spid="32"/>
                                        </p:tgtEl>
                                        <p:attrNameLst>
                                          <p:attrName>ppt_x</p:attrName>
                                        </p:attrNameLst>
                                      </p:cBhvr>
                                      <p:tavLst>
                                        <p:tav tm="0">
                                          <p:val>
                                            <p:strVal val="0-#ppt_w/2"/>
                                          </p:val>
                                        </p:tav>
                                        <p:tav tm="100000">
                                          <p:val>
                                            <p:strVal val="#ppt_x"/>
                                          </p:val>
                                        </p:tav>
                                      </p:tavLst>
                                    </p:anim>
                                    <p:anim calcmode="lin" valueType="num">
                                      <p:cBhvr additive="base">
                                        <p:cTn id="23"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nodeType="click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additive="base">
                                        <p:cTn id="28" dur="500" fill="hold"/>
                                        <p:tgtEl>
                                          <p:spTgt spid="27"/>
                                        </p:tgtEl>
                                        <p:attrNameLst>
                                          <p:attrName>ppt_x</p:attrName>
                                        </p:attrNameLst>
                                      </p:cBhvr>
                                      <p:tavLst>
                                        <p:tav tm="0">
                                          <p:val>
                                            <p:strVal val="1+#ppt_w/2"/>
                                          </p:val>
                                        </p:tav>
                                        <p:tav tm="100000">
                                          <p:val>
                                            <p:strVal val="#ppt_x"/>
                                          </p:val>
                                        </p:tav>
                                      </p:tavLst>
                                    </p:anim>
                                    <p:anim calcmode="lin" valueType="num">
                                      <p:cBhvr additive="base">
                                        <p:cTn id="29"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nodeType="click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500" fill="hold"/>
                                        <p:tgtEl>
                                          <p:spTgt spid="29"/>
                                        </p:tgtEl>
                                        <p:attrNameLst>
                                          <p:attrName>ppt_x</p:attrName>
                                        </p:attrNameLst>
                                      </p:cBhvr>
                                      <p:tavLst>
                                        <p:tav tm="0">
                                          <p:val>
                                            <p:strVal val="1+#ppt_w/2"/>
                                          </p:val>
                                        </p:tav>
                                        <p:tav tm="100000">
                                          <p:val>
                                            <p:strVal val="#ppt_x"/>
                                          </p:val>
                                        </p:tav>
                                      </p:tavLst>
                                    </p:anim>
                                    <p:anim calcmode="lin" valueType="num">
                                      <p:cBhvr additive="base">
                                        <p:cTn id="35"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nodeType="clickEffect">
                                  <p:stCondLst>
                                    <p:cond delay="0"/>
                                  </p:stCondLst>
                                  <p:childTnLst>
                                    <p:set>
                                      <p:cBhvr>
                                        <p:cTn id="39" dur="1" fill="hold">
                                          <p:stCondLst>
                                            <p:cond delay="0"/>
                                          </p:stCondLst>
                                        </p:cTn>
                                        <p:tgtEl>
                                          <p:spTgt spid="33"/>
                                        </p:tgtEl>
                                        <p:attrNameLst>
                                          <p:attrName>style.visibility</p:attrName>
                                        </p:attrNameLst>
                                      </p:cBhvr>
                                      <p:to>
                                        <p:strVal val="visible"/>
                                      </p:to>
                                    </p:set>
                                    <p:anim calcmode="lin" valueType="num">
                                      <p:cBhvr additive="base">
                                        <p:cTn id="40" dur="500" fill="hold"/>
                                        <p:tgtEl>
                                          <p:spTgt spid="33"/>
                                        </p:tgtEl>
                                        <p:attrNameLst>
                                          <p:attrName>ppt_x</p:attrName>
                                        </p:attrNameLst>
                                      </p:cBhvr>
                                      <p:tavLst>
                                        <p:tav tm="0">
                                          <p:val>
                                            <p:strVal val="1+#ppt_w/2"/>
                                          </p:val>
                                        </p:tav>
                                        <p:tav tm="100000">
                                          <p:val>
                                            <p:strVal val="#ppt_x"/>
                                          </p:val>
                                        </p:tav>
                                      </p:tavLst>
                                    </p:anim>
                                    <p:anim calcmode="lin" valueType="num">
                                      <p:cBhvr additive="base">
                                        <p:cTn id="41"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8" grpId="0" animBg="1"/>
      <p:bldP spid="3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TextBox 1"/>
          <p:cNvSpPr txBox="1"/>
          <p:nvPr/>
        </p:nvSpPr>
        <p:spPr>
          <a:xfrm>
            <a:off x="4120707" y="434753"/>
            <a:ext cx="6077099" cy="3621441"/>
          </a:xfrm>
          <a:prstGeom prst="rect">
            <a:avLst/>
          </a:prstGeom>
          <a:solidFill>
            <a:srgbClr val="FFFFFF">
              <a:alpha val="74118"/>
            </a:srgbClr>
          </a:solidFill>
        </p:spPr>
        <p:txBody>
          <a:bodyPr wrap="square" rtlCol="0">
            <a:spAutoFit/>
          </a:bodyPr>
          <a:lstStyle/>
          <a:p>
            <a:pPr algn="ctr" defTabSz="609585"/>
            <a:r>
              <a:rPr lang="en-US" sz="3733" b="1" dirty="0" err="1">
                <a:ln w="9525">
                  <a:solidFill>
                    <a:prstClr val="white"/>
                  </a:solidFill>
                  <a:prstDash val="solid"/>
                </a:ln>
                <a:solidFill>
                  <a:prstClr val="black"/>
                </a:solidFill>
                <a:effectLst>
                  <a:outerShdw blurRad="12700" dist="38100" dir="2700000" algn="tl" rotWithShape="0">
                    <a:prstClr val="white">
                      <a:lumMod val="50000"/>
                    </a:prstClr>
                  </a:outerShdw>
                </a:effectLst>
                <a:latin typeface="Times New Roman" panose="02020603050405020304" pitchFamily="18" charset="0"/>
                <a:cs typeface="Times New Roman" panose="02020603050405020304" pitchFamily="18" charset="0"/>
              </a:rPr>
              <a:t>Giọng</a:t>
            </a:r>
            <a:r>
              <a:rPr lang="en-US" sz="3733" b="1" dirty="0">
                <a:ln w="9525">
                  <a:solidFill>
                    <a:prstClr val="white"/>
                  </a:solidFill>
                  <a:prstDash val="solid"/>
                </a:ln>
                <a:solidFill>
                  <a:prstClr val="black"/>
                </a:solidFill>
                <a:effectLst>
                  <a:outerShdw blurRad="12700" dist="38100" dir="2700000" algn="tl" rotWithShape="0">
                    <a:prstClr val="white">
                      <a:lumMod val="50000"/>
                    </a:prstClr>
                  </a:outerShdw>
                </a:effectLst>
                <a:latin typeface="Times New Roman" panose="02020603050405020304" pitchFamily="18" charset="0"/>
                <a:cs typeface="Times New Roman" panose="02020603050405020304" pitchFamily="18" charset="0"/>
              </a:rPr>
              <a:t> </a:t>
            </a:r>
            <a:r>
              <a:rPr lang="en-US" sz="3733" b="1" dirty="0" err="1">
                <a:ln w="9525">
                  <a:solidFill>
                    <a:prstClr val="white"/>
                  </a:solidFill>
                  <a:prstDash val="solid"/>
                </a:ln>
                <a:solidFill>
                  <a:prstClr val="black"/>
                </a:solidFill>
                <a:effectLst>
                  <a:outerShdw blurRad="12700" dist="38100" dir="2700000" algn="tl" rotWithShape="0">
                    <a:prstClr val="white">
                      <a:lumMod val="50000"/>
                    </a:prstClr>
                  </a:outerShdw>
                </a:effectLst>
                <a:latin typeface="Times New Roman" panose="02020603050405020304" pitchFamily="18" charset="0"/>
                <a:cs typeface="Times New Roman" panose="02020603050405020304" pitchFamily="18" charset="0"/>
              </a:rPr>
              <a:t>đọc</a:t>
            </a:r>
            <a:r>
              <a:rPr lang="en-US" sz="3733" b="1" dirty="0">
                <a:ln w="9525">
                  <a:solidFill>
                    <a:prstClr val="white"/>
                  </a:solidFill>
                  <a:prstDash val="solid"/>
                </a:ln>
                <a:solidFill>
                  <a:prstClr val="black"/>
                </a:solidFill>
                <a:effectLst>
                  <a:outerShdw blurRad="12700" dist="38100" dir="2700000" algn="tl" rotWithShape="0">
                    <a:prstClr val="white">
                      <a:lumMod val="50000"/>
                    </a:prstClr>
                  </a:outerShdw>
                </a:effectLst>
                <a:latin typeface="Times New Roman" panose="02020603050405020304" pitchFamily="18" charset="0"/>
                <a:cs typeface="Times New Roman" panose="02020603050405020304" pitchFamily="18" charset="0"/>
              </a:rPr>
              <a:t>:</a:t>
            </a:r>
          </a:p>
          <a:p>
            <a:pPr defTabSz="609585"/>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Đọc</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với</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giọng</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nhẹ</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nhàng</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chậm</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rãi</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thể</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hiện</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niềm</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khâm</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phục</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trí</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thông</a:t>
            </a:r>
            <a:r>
              <a:rPr lang="en-US" altLang="en-US" sz="2400" b="1" i="1" kern="0" dirty="0">
                <a:solidFill>
                  <a:srgbClr val="002060"/>
                </a:solidFill>
                <a:latin typeface="Times New Roman" panose="02020603050405020304" pitchFamily="18" charset="0"/>
                <a:cs typeface="Times New Roman" panose="02020603050405020304" pitchFamily="18" charset="0"/>
              </a:rPr>
              <a:t> minh, </a:t>
            </a:r>
            <a:r>
              <a:rPr lang="en-US" altLang="en-US" sz="2400" b="1" i="1" kern="0" dirty="0" err="1">
                <a:solidFill>
                  <a:srgbClr val="002060"/>
                </a:solidFill>
                <a:latin typeface="Times New Roman" panose="02020603050405020304" pitchFamily="18" charset="0"/>
                <a:cs typeface="Times New Roman" panose="02020603050405020304" pitchFamily="18" charset="0"/>
              </a:rPr>
              <a:t>tài</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xử</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kiện</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của</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vị</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quan</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án</a:t>
            </a:r>
            <a:r>
              <a:rPr lang="en-US" altLang="en-US" sz="2400" b="1" i="1" kern="0" dirty="0">
                <a:solidFill>
                  <a:srgbClr val="002060"/>
                </a:solidFill>
                <a:latin typeface="Times New Roman" panose="02020603050405020304" pitchFamily="18" charset="0"/>
                <a:cs typeface="Times New Roman" panose="02020603050405020304" pitchFamily="18" charset="0"/>
              </a:rPr>
              <a:t>.</a:t>
            </a:r>
          </a:p>
          <a:p>
            <a:pPr defTabSz="609585"/>
            <a:r>
              <a:rPr lang="en-US" altLang="en-US" sz="2400" b="1" i="1" kern="0" dirty="0">
                <a:solidFill>
                  <a:srgbClr val="FF0000"/>
                </a:solidFill>
                <a:latin typeface="Times New Roman" panose="02020603050405020304" pitchFamily="18" charset="0"/>
                <a:cs typeface="Times New Roman" panose="02020603050405020304" pitchFamily="18" charset="0"/>
              </a:rPr>
              <a:t>    </a:t>
            </a:r>
            <a:r>
              <a:rPr lang="en-US" altLang="en-US" sz="2400" b="1" i="1" kern="0" dirty="0" err="1">
                <a:solidFill>
                  <a:srgbClr val="FF0000"/>
                </a:solidFill>
                <a:latin typeface="Times New Roman" panose="02020603050405020304" pitchFamily="18" charset="0"/>
                <a:cs typeface="Times New Roman" panose="02020603050405020304" pitchFamily="18" charset="0"/>
              </a:rPr>
              <a:t>Người</a:t>
            </a:r>
            <a:r>
              <a:rPr lang="en-US" altLang="en-US" sz="2400" b="1" i="1" kern="0" dirty="0">
                <a:solidFill>
                  <a:srgbClr val="FF0000"/>
                </a:solidFill>
                <a:latin typeface="Times New Roman" panose="02020603050405020304" pitchFamily="18" charset="0"/>
                <a:cs typeface="Times New Roman" panose="02020603050405020304" pitchFamily="18" charset="0"/>
              </a:rPr>
              <a:t> </a:t>
            </a:r>
            <a:r>
              <a:rPr lang="en-US" altLang="en-US" sz="2400" b="1" i="1" kern="0" dirty="0" err="1">
                <a:solidFill>
                  <a:srgbClr val="FF0000"/>
                </a:solidFill>
                <a:latin typeface="Times New Roman" panose="02020603050405020304" pitchFamily="18" charset="0"/>
                <a:cs typeface="Times New Roman" panose="02020603050405020304" pitchFamily="18" charset="0"/>
              </a:rPr>
              <a:t>dẫn</a:t>
            </a:r>
            <a:r>
              <a:rPr lang="en-US" altLang="en-US" sz="2400" b="1" i="1" kern="0" dirty="0">
                <a:solidFill>
                  <a:srgbClr val="FF0000"/>
                </a:solidFill>
                <a:latin typeface="Times New Roman" panose="02020603050405020304" pitchFamily="18" charset="0"/>
                <a:cs typeface="Times New Roman" panose="02020603050405020304" pitchFamily="18" charset="0"/>
              </a:rPr>
              <a:t> </a:t>
            </a:r>
            <a:r>
              <a:rPr lang="en-US" altLang="en-US" sz="2400" b="1" i="1" kern="0" dirty="0" err="1">
                <a:solidFill>
                  <a:srgbClr val="FF0000"/>
                </a:solidFill>
                <a:latin typeface="Times New Roman" panose="02020603050405020304" pitchFamily="18" charset="0"/>
                <a:cs typeface="Times New Roman" panose="02020603050405020304" pitchFamily="18" charset="0"/>
              </a:rPr>
              <a:t>chuyện</a:t>
            </a:r>
            <a:r>
              <a:rPr lang="en-US" altLang="en-US" sz="2400" b="1" i="1" kern="0" dirty="0">
                <a:solidFill>
                  <a:srgbClr val="FF000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rõ</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ràng</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rành</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mạch</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biểu</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thị</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cảm</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xúc</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khâm</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phục</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trân</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trọng</a:t>
            </a:r>
            <a:r>
              <a:rPr lang="en-US" altLang="en-US" sz="2400" b="1" i="1" kern="0" dirty="0">
                <a:solidFill>
                  <a:srgbClr val="002060"/>
                </a:solidFill>
                <a:latin typeface="Times New Roman" panose="02020603050405020304" pitchFamily="18" charset="0"/>
                <a:cs typeface="Times New Roman" panose="02020603050405020304" pitchFamily="18" charset="0"/>
              </a:rPr>
              <a:t>.</a:t>
            </a:r>
          </a:p>
          <a:p>
            <a:pPr defTabSz="609585"/>
            <a:r>
              <a:rPr lang="en-US" altLang="en-US" sz="2400" b="1" i="1" kern="0" dirty="0">
                <a:solidFill>
                  <a:srgbClr val="FF0000"/>
                </a:solidFill>
                <a:latin typeface="Times New Roman" panose="02020603050405020304" pitchFamily="18" charset="0"/>
                <a:cs typeface="Times New Roman" panose="02020603050405020304" pitchFamily="18" charset="0"/>
              </a:rPr>
              <a:t>    Hai </a:t>
            </a:r>
            <a:r>
              <a:rPr lang="en-US" altLang="en-US" sz="2400" b="1" i="1" kern="0" dirty="0" err="1">
                <a:solidFill>
                  <a:srgbClr val="FF0000"/>
                </a:solidFill>
                <a:latin typeface="Times New Roman" panose="02020603050405020304" pitchFamily="18" charset="0"/>
                <a:cs typeface="Times New Roman" panose="02020603050405020304" pitchFamily="18" charset="0"/>
              </a:rPr>
              <a:t>người</a:t>
            </a:r>
            <a:r>
              <a:rPr lang="en-US" altLang="en-US" sz="2400" b="1" i="1" kern="0" dirty="0">
                <a:solidFill>
                  <a:srgbClr val="FF0000"/>
                </a:solidFill>
                <a:latin typeface="Times New Roman" panose="02020603050405020304" pitchFamily="18" charset="0"/>
                <a:cs typeface="Times New Roman" panose="02020603050405020304" pitchFamily="18" charset="0"/>
              </a:rPr>
              <a:t> </a:t>
            </a:r>
            <a:r>
              <a:rPr lang="en-US" altLang="en-US" sz="2400" b="1" i="1" kern="0" dirty="0" err="1">
                <a:solidFill>
                  <a:srgbClr val="FF0000"/>
                </a:solidFill>
                <a:latin typeface="Times New Roman" panose="02020603050405020304" pitchFamily="18" charset="0"/>
                <a:cs typeface="Times New Roman" panose="02020603050405020304" pitchFamily="18" charset="0"/>
              </a:rPr>
              <a:t>đàn</a:t>
            </a:r>
            <a:r>
              <a:rPr lang="en-US" altLang="en-US" sz="2400" b="1" i="1" kern="0" dirty="0">
                <a:solidFill>
                  <a:srgbClr val="FF0000"/>
                </a:solidFill>
                <a:latin typeface="Times New Roman" panose="02020603050405020304" pitchFamily="18" charset="0"/>
                <a:cs typeface="Times New Roman" panose="02020603050405020304" pitchFamily="18" charset="0"/>
              </a:rPr>
              <a:t> </a:t>
            </a:r>
            <a:r>
              <a:rPr lang="en-US" altLang="en-US" sz="2400" b="1" i="1" kern="0" dirty="0" err="1">
                <a:solidFill>
                  <a:srgbClr val="FF0000"/>
                </a:solidFill>
                <a:latin typeface="Times New Roman" panose="02020603050405020304" pitchFamily="18" charset="0"/>
                <a:cs typeface="Times New Roman" panose="02020603050405020304" pitchFamily="18" charset="0"/>
              </a:rPr>
              <a:t>bà</a:t>
            </a:r>
            <a:r>
              <a:rPr lang="en-US" altLang="en-US" sz="2400" b="1" i="1" kern="0" dirty="0">
                <a:solidFill>
                  <a:srgbClr val="FF0000"/>
                </a:solidFill>
                <a:latin typeface="Times New Roman" panose="02020603050405020304" pitchFamily="18" charset="0"/>
                <a:cs typeface="Times New Roman" panose="02020603050405020304" pitchFamily="18" charset="0"/>
              </a:rPr>
              <a:t> : </a:t>
            </a:r>
            <a:r>
              <a:rPr lang="en-US" altLang="en-US" sz="2400" b="1" i="1" kern="0" dirty="0" err="1">
                <a:solidFill>
                  <a:srgbClr val="002060"/>
                </a:solidFill>
                <a:latin typeface="Times New Roman" panose="02020603050405020304" pitchFamily="18" charset="0"/>
                <a:cs typeface="Times New Roman" panose="02020603050405020304" pitchFamily="18" charset="0"/>
              </a:rPr>
              <a:t>giọng</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mếu</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máo</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ấm</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ức</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đau</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khổ</a:t>
            </a:r>
            <a:r>
              <a:rPr lang="en-US" altLang="en-US" sz="2400" b="1" i="1" kern="0" dirty="0">
                <a:solidFill>
                  <a:srgbClr val="002060"/>
                </a:solidFill>
                <a:latin typeface="Times New Roman" panose="02020603050405020304" pitchFamily="18" charset="0"/>
                <a:cs typeface="Times New Roman" panose="02020603050405020304" pitchFamily="18" charset="0"/>
              </a:rPr>
              <a:t>.</a:t>
            </a:r>
          </a:p>
          <a:p>
            <a:pPr defTabSz="609585"/>
            <a:r>
              <a:rPr lang="en-US" altLang="en-US" sz="2400" b="1" i="1" kern="0" dirty="0">
                <a:solidFill>
                  <a:srgbClr val="FF0000"/>
                </a:solidFill>
                <a:latin typeface="Times New Roman" panose="02020603050405020304" pitchFamily="18" charset="0"/>
                <a:cs typeface="Times New Roman" panose="02020603050405020304" pitchFamily="18" charset="0"/>
              </a:rPr>
              <a:t>    </a:t>
            </a:r>
            <a:r>
              <a:rPr lang="en-US" altLang="en-US" sz="2400" b="1" i="1" kern="0" dirty="0" err="1">
                <a:solidFill>
                  <a:srgbClr val="FF0000"/>
                </a:solidFill>
                <a:latin typeface="Times New Roman" panose="02020603050405020304" pitchFamily="18" charset="0"/>
                <a:cs typeface="Times New Roman" panose="02020603050405020304" pitchFamily="18" charset="0"/>
              </a:rPr>
              <a:t>Quan</a:t>
            </a:r>
            <a:r>
              <a:rPr lang="en-US" altLang="en-US" sz="2400" b="1" i="1" kern="0" dirty="0">
                <a:solidFill>
                  <a:srgbClr val="FF0000"/>
                </a:solidFill>
                <a:latin typeface="Times New Roman" panose="02020603050405020304" pitchFamily="18" charset="0"/>
                <a:cs typeface="Times New Roman" panose="02020603050405020304" pitchFamily="18" charset="0"/>
              </a:rPr>
              <a:t> </a:t>
            </a:r>
            <a:r>
              <a:rPr lang="en-US" altLang="en-US" sz="2400" b="1" i="1" kern="0" dirty="0" err="1">
                <a:solidFill>
                  <a:srgbClr val="FF0000"/>
                </a:solidFill>
                <a:latin typeface="Times New Roman" panose="02020603050405020304" pitchFamily="18" charset="0"/>
                <a:cs typeface="Times New Roman" panose="02020603050405020304" pitchFamily="18" charset="0"/>
              </a:rPr>
              <a:t>án</a:t>
            </a:r>
            <a:r>
              <a:rPr lang="en-US" altLang="en-US" sz="2400" b="1" i="1" kern="0" dirty="0">
                <a:solidFill>
                  <a:srgbClr val="FF0000"/>
                </a:solidFill>
                <a:latin typeface="Times New Roman" panose="02020603050405020304" pitchFamily="18" charset="0"/>
                <a:cs typeface="Times New Roman" panose="02020603050405020304" pitchFamily="18" charset="0"/>
              </a:rPr>
              <a:t> : </a:t>
            </a:r>
            <a:r>
              <a:rPr lang="en-US" altLang="en-US" sz="2400" b="1" i="1" kern="0" dirty="0" err="1">
                <a:solidFill>
                  <a:srgbClr val="002060"/>
                </a:solidFill>
                <a:latin typeface="Times New Roman" panose="02020603050405020304" pitchFamily="18" charset="0"/>
                <a:cs typeface="Times New Roman" panose="02020603050405020304" pitchFamily="18" charset="0"/>
              </a:rPr>
              <a:t>ôn</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tồn</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đĩnh</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đạc</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uy</a:t>
            </a:r>
            <a:r>
              <a:rPr lang="en-US" altLang="en-US" sz="2400" b="1" i="1" kern="0" dirty="0">
                <a:solidFill>
                  <a:srgbClr val="002060"/>
                </a:solidFill>
                <a:latin typeface="Times New Roman" panose="02020603050405020304" pitchFamily="18" charset="0"/>
                <a:cs typeface="Times New Roman" panose="02020603050405020304" pitchFamily="18" charset="0"/>
              </a:rPr>
              <a:t> </a:t>
            </a:r>
            <a:r>
              <a:rPr lang="en-US" altLang="en-US" sz="2400" b="1" i="1" kern="0" dirty="0" err="1">
                <a:solidFill>
                  <a:srgbClr val="002060"/>
                </a:solidFill>
                <a:latin typeface="Times New Roman" panose="02020603050405020304" pitchFamily="18" charset="0"/>
                <a:cs typeface="Times New Roman" panose="02020603050405020304" pitchFamily="18" charset="0"/>
              </a:rPr>
              <a:t>nghiêm</a:t>
            </a:r>
            <a:r>
              <a:rPr lang="en-US" altLang="en-US" sz="2400" b="1" i="1" kern="0" dirty="0">
                <a:solidFill>
                  <a:srgbClr val="002060"/>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6175" y="3706368"/>
            <a:ext cx="4093237" cy="3239416"/>
          </a:xfrm>
          <a:prstGeom prst="rect">
            <a:avLst/>
          </a:prstGeom>
        </p:spPr>
      </p:pic>
    </p:spTree>
    <p:extLst>
      <p:ext uri="{BB962C8B-B14F-4D97-AF65-F5344CB8AC3E}">
        <p14:creationId xmlns:p14="http://schemas.microsoft.com/office/powerpoint/2010/main" val="272748732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fade">
                                      <p:cBhvr>
                                        <p:cTn id="35" dur="1000"/>
                                        <p:tgtEl>
                                          <p:spTgt spid="2">
                                            <p:txEl>
                                              <p:pRg st="3" end="3"/>
                                            </p:txEl>
                                          </p:spTgt>
                                        </p:tgtEl>
                                      </p:cBhvr>
                                    </p:animEffect>
                                    <p:anim calcmode="lin" valueType="num">
                                      <p:cBhvr>
                                        <p:cTn id="36"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fade">
                                      <p:cBhvr>
                                        <p:cTn id="42" dur="1000"/>
                                        <p:tgtEl>
                                          <p:spTgt spid="2">
                                            <p:txEl>
                                              <p:pRg st="4" end="4"/>
                                            </p:txEl>
                                          </p:spTgt>
                                        </p:tgtEl>
                                      </p:cBhvr>
                                    </p:animEffect>
                                    <p:anim calcmode="lin" valueType="num">
                                      <p:cBhvr>
                                        <p:cTn id="4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TextBox 1"/>
          <p:cNvSpPr txBox="1"/>
          <p:nvPr/>
        </p:nvSpPr>
        <p:spPr>
          <a:xfrm>
            <a:off x="3153103" y="415245"/>
            <a:ext cx="7819697" cy="3724096"/>
          </a:xfrm>
          <a:prstGeom prst="rect">
            <a:avLst/>
          </a:prstGeom>
          <a:solidFill>
            <a:srgbClr val="FFFFFF">
              <a:alpha val="74118"/>
            </a:srgbClr>
          </a:solidFill>
        </p:spPr>
        <p:txBody>
          <a:bodyPr wrap="square" rtlCol="0">
            <a:spAutoFit/>
          </a:bodyPr>
          <a:lstStyle/>
          <a:p>
            <a:pPr algn="ctr" defTabSz="609585"/>
            <a:r>
              <a:rPr lang="en-US" sz="4000" b="1" dirty="0" err="1">
                <a:ln w="9525">
                  <a:solidFill>
                    <a:prstClr val="white"/>
                  </a:solidFill>
                  <a:prstDash val="solid"/>
                </a:ln>
                <a:solidFill>
                  <a:prstClr val="black"/>
                </a:solidFill>
                <a:effectLst>
                  <a:outerShdw blurRad="12700" dist="38100" dir="2700000" algn="tl" rotWithShape="0">
                    <a:prstClr val="white">
                      <a:lumMod val="50000"/>
                    </a:prstClr>
                  </a:outerShdw>
                </a:effectLst>
                <a:latin typeface="Times New Roman" panose="02020603050405020304" pitchFamily="18" charset="0"/>
                <a:cs typeface="Times New Roman" panose="02020603050405020304" pitchFamily="18" charset="0"/>
              </a:rPr>
              <a:t>Giải</a:t>
            </a:r>
            <a:r>
              <a:rPr lang="en-US" sz="4000" b="1" dirty="0">
                <a:ln w="9525">
                  <a:solidFill>
                    <a:prstClr val="white"/>
                  </a:solidFill>
                  <a:prstDash val="solid"/>
                </a:ln>
                <a:solidFill>
                  <a:prstClr val="black"/>
                </a:solidFill>
                <a:effectLst>
                  <a:outerShdw blurRad="12700" dist="38100" dir="2700000" algn="tl" rotWithShape="0">
                    <a:prstClr val="white">
                      <a:lumMod val="50000"/>
                    </a:prstClr>
                  </a:outerShdw>
                </a:effectLst>
                <a:latin typeface="Times New Roman" panose="02020603050405020304" pitchFamily="18" charset="0"/>
                <a:cs typeface="Times New Roman" panose="02020603050405020304" pitchFamily="18" charset="0"/>
              </a:rPr>
              <a:t> </a:t>
            </a:r>
            <a:r>
              <a:rPr lang="en-US" sz="4000" b="1" dirty="0" err="1">
                <a:ln w="9525">
                  <a:solidFill>
                    <a:prstClr val="white"/>
                  </a:solidFill>
                  <a:prstDash val="solid"/>
                </a:ln>
                <a:solidFill>
                  <a:prstClr val="black"/>
                </a:solidFill>
                <a:effectLst>
                  <a:outerShdw blurRad="12700" dist="38100" dir="2700000" algn="tl" rotWithShape="0">
                    <a:prstClr val="white">
                      <a:lumMod val="50000"/>
                    </a:prstClr>
                  </a:outerShdw>
                </a:effectLst>
                <a:latin typeface="Times New Roman" panose="02020603050405020304" pitchFamily="18" charset="0"/>
                <a:cs typeface="Times New Roman" panose="02020603050405020304" pitchFamily="18" charset="0"/>
              </a:rPr>
              <a:t>nghĩa</a:t>
            </a:r>
            <a:r>
              <a:rPr lang="en-US" sz="4000" b="1" dirty="0">
                <a:ln w="9525">
                  <a:solidFill>
                    <a:prstClr val="white"/>
                  </a:solidFill>
                  <a:prstDash val="solid"/>
                </a:ln>
                <a:solidFill>
                  <a:prstClr val="black"/>
                </a:solidFill>
                <a:effectLst>
                  <a:outerShdw blurRad="12700" dist="38100" dir="2700000" algn="tl" rotWithShape="0">
                    <a:prstClr val="white">
                      <a:lumMod val="50000"/>
                    </a:prstClr>
                  </a:outerShdw>
                </a:effectLst>
                <a:latin typeface="Times New Roman" panose="02020603050405020304" pitchFamily="18" charset="0"/>
                <a:cs typeface="Times New Roman" panose="02020603050405020304" pitchFamily="18" charset="0"/>
              </a:rPr>
              <a:t> </a:t>
            </a:r>
            <a:r>
              <a:rPr lang="en-US" sz="4000" b="1" dirty="0" err="1">
                <a:ln w="9525">
                  <a:solidFill>
                    <a:prstClr val="white"/>
                  </a:solidFill>
                  <a:prstDash val="solid"/>
                </a:ln>
                <a:solidFill>
                  <a:prstClr val="black"/>
                </a:solidFill>
                <a:effectLst>
                  <a:outerShdw blurRad="12700" dist="38100" dir="2700000" algn="tl" rotWithShape="0">
                    <a:prstClr val="white">
                      <a:lumMod val="50000"/>
                    </a:prstClr>
                  </a:outerShdw>
                </a:effectLst>
                <a:latin typeface="Times New Roman" panose="02020603050405020304" pitchFamily="18" charset="0"/>
                <a:cs typeface="Times New Roman" panose="02020603050405020304" pitchFamily="18" charset="0"/>
              </a:rPr>
              <a:t>từ</a:t>
            </a:r>
            <a:r>
              <a:rPr lang="en-US" sz="4000" b="1" dirty="0">
                <a:ln w="9525">
                  <a:solidFill>
                    <a:prstClr val="white"/>
                  </a:solidFill>
                  <a:prstDash val="solid"/>
                </a:ln>
                <a:solidFill>
                  <a:prstClr val="black"/>
                </a:solidFill>
                <a:effectLst>
                  <a:outerShdw blurRad="12700" dist="38100" dir="2700000" algn="tl" rotWithShape="0">
                    <a:prstClr val="white">
                      <a:lumMod val="50000"/>
                    </a:prstClr>
                  </a:outerShdw>
                </a:effectLst>
                <a:latin typeface="Times New Roman" panose="02020603050405020304" pitchFamily="18" charset="0"/>
                <a:cs typeface="Times New Roman" panose="02020603050405020304" pitchFamily="18" charset="0"/>
              </a:rPr>
              <a:t>:</a:t>
            </a:r>
          </a:p>
          <a:p>
            <a:pPr defTabSz="609585"/>
            <a:r>
              <a:rPr lang="en-US" altLang="en-US" sz="2800" b="1" i="1" kern="0" dirty="0">
                <a:solidFill>
                  <a:srgbClr val="002060"/>
                </a:solidFill>
                <a:latin typeface="Times New Roman" panose="02020603050405020304" pitchFamily="18" charset="0"/>
                <a:cs typeface="Times New Roman" panose="02020603050405020304" pitchFamily="18" charset="0"/>
              </a:rPr>
              <a:t>    </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Quan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án</a:t>
            </a:r>
            <a:r>
              <a:rPr lang="en-US" sz="2800" b="1"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chức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quan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thời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xưa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chuyên</a:t>
            </a:r>
            <a:r>
              <a:rPr lang="en-US" sz="2800" dirty="0">
                <a:solidFill>
                  <a:srgbClr val="FF0000"/>
                </a:solidFill>
                <a:latin typeface="Times New Roman" panose="02020603050405020304" pitchFamily="18" charset="0"/>
                <a:cs typeface="Times New Roman" panose="02020603050405020304" pitchFamily="18" charset="0"/>
              </a:rPr>
              <a:t> lo việc </a:t>
            </a:r>
            <a:r>
              <a:rPr lang="en-US" sz="2800" dirty="0" err="1">
                <a:solidFill>
                  <a:srgbClr val="FF0000"/>
                </a:solidFill>
                <a:latin typeface="Times New Roman" panose="02020603050405020304" pitchFamily="18" charset="0"/>
                <a:cs typeface="Times New Roman" panose="02020603050405020304" pitchFamily="18" charset="0"/>
              </a:rPr>
              <a:t>điều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xét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xử</a:t>
            </a:r>
            <a:r>
              <a:rPr lang="en-US" sz="2800" dirty="0">
                <a:solidFill>
                  <a:srgbClr val="FF0000"/>
                </a:solidFill>
                <a:latin typeface="Times New Roman" panose="02020603050405020304" pitchFamily="18" charset="0"/>
                <a:cs typeface="Times New Roman" panose="02020603050405020304" pitchFamily="18" charset="0"/>
              </a:rPr>
              <a:t>.</a:t>
            </a:r>
          </a:p>
          <a:p>
            <a:pPr defTabSz="609585"/>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Vãn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cảnh</a:t>
            </a:r>
            <a:r>
              <a:rPr lang="en-US" sz="2800" b="1"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đến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ngắm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cảnh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đẹp</a:t>
            </a:r>
            <a:r>
              <a:rPr lang="en-US" sz="2800" dirty="0">
                <a:solidFill>
                  <a:srgbClr val="FF0000"/>
                </a:solidFill>
                <a:latin typeface="Times New Roman" panose="02020603050405020304" pitchFamily="18" charset="0"/>
                <a:cs typeface="Times New Roman" panose="02020603050405020304" pitchFamily="18" charset="0"/>
              </a:rPr>
              <a:t>.</a:t>
            </a:r>
          </a:p>
          <a:p>
            <a:pPr defTabSz="609585"/>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Biện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lễ</a:t>
            </a:r>
            <a:r>
              <a:rPr lang="en-US" sz="2800" b="1"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a:t>
            </a:r>
            <a:r>
              <a:rPr lang="en-US" sz="2800" dirty="0">
                <a:solidFill>
                  <a:srgbClr val="FF0000"/>
                </a:solidFill>
                <a:latin typeface="Times New Roman" panose="02020603050405020304" pitchFamily="18" charset="0"/>
                <a:cs typeface="Times New Roman" panose="02020603050405020304" pitchFamily="18" charset="0"/>
              </a:rPr>
              <a:t> lo </a:t>
            </a:r>
            <a:r>
              <a:rPr lang="en-US" sz="2800" dirty="0" err="1">
                <a:solidFill>
                  <a:srgbClr val="FF0000"/>
                </a:solidFill>
                <a:latin typeface="Times New Roman" panose="02020603050405020304" pitchFamily="18" charset="0"/>
                <a:cs typeface="Times New Roman" panose="02020603050405020304" pitchFamily="18" charset="0"/>
              </a:rPr>
              <a:t>liệu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sắm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sửa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lễ</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vật</a:t>
            </a:r>
            <a:r>
              <a:rPr lang="en-US" sz="2800" dirty="0">
                <a:solidFill>
                  <a:srgbClr val="FF0000"/>
                </a:solidFill>
                <a:latin typeface="Times New Roman" panose="02020603050405020304" pitchFamily="18" charset="0"/>
                <a:cs typeface="Times New Roman" panose="02020603050405020304" pitchFamily="18" charset="0"/>
              </a:rPr>
              <a:t>.</a:t>
            </a:r>
          </a:p>
          <a:p>
            <a:pPr defTabSz="609585"/>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Sư</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vãi</a:t>
            </a:r>
            <a:r>
              <a:rPr lang="en-US" sz="2800" b="1"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những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người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hành</a:t>
            </a:r>
            <a:r>
              <a:rPr lang="en-US" sz="2800" dirty="0">
                <a:solidFill>
                  <a:srgbClr val="FF0000"/>
                </a:solidFill>
                <a:latin typeface="Times New Roman" panose="02020603050405020304" pitchFamily="18" charset="0"/>
                <a:cs typeface="Times New Roman" panose="02020603050405020304" pitchFamily="18" charset="0"/>
              </a:rPr>
              <a:t> ở </a:t>
            </a:r>
            <a:r>
              <a:rPr lang="en-US" sz="2800" dirty="0" err="1">
                <a:solidFill>
                  <a:srgbClr val="FF0000"/>
                </a:solidFill>
                <a:latin typeface="Times New Roman" panose="02020603050405020304" pitchFamily="18" charset="0"/>
                <a:cs typeface="Times New Roman" panose="02020603050405020304" pitchFamily="18" charset="0"/>
              </a:rPr>
              <a:t>chùa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nói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chung</a:t>
            </a:r>
            <a:r>
              <a:rPr lang="en-US" sz="2800" dirty="0">
                <a:solidFill>
                  <a:srgbClr val="FF0000"/>
                </a:solidFill>
                <a:latin typeface="Times New Roman" panose="02020603050405020304" pitchFamily="18" charset="0"/>
                <a:cs typeface="Times New Roman" panose="02020603050405020304" pitchFamily="18" charset="0"/>
              </a:rPr>
              <a:t>.</a:t>
            </a:r>
          </a:p>
          <a:p>
            <a:pPr defTabSz="609585"/>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Đàn</a:t>
            </a:r>
            <a:r>
              <a:rPr lang="en-US" sz="2800" b="1"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nền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đất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đắp</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cao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hoặc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đài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dựng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cao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để</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tế</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lễ</a:t>
            </a:r>
            <a:r>
              <a:rPr lang="en-US" sz="2800" dirty="0">
                <a:solidFill>
                  <a:srgbClr val="FF0000"/>
                </a:solidFill>
                <a:latin typeface="Times New Roman" panose="02020603050405020304" pitchFamily="18" charset="0"/>
                <a:cs typeface="Times New Roman" panose="02020603050405020304" pitchFamily="18" charset="0"/>
              </a:rPr>
              <a:t>.</a:t>
            </a:r>
          </a:p>
          <a:p>
            <a:pPr defTabSz="609585"/>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Chạy</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đàn</a:t>
            </a:r>
            <a:r>
              <a:rPr lang="en-US" sz="2800" b="1"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nghi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lễ</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chạy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quanh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đàn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cúng</a:t>
            </a:r>
            <a:r>
              <a:rPr lang="en-US" sz="2800" dirty="0">
                <a:solidFill>
                  <a:srgbClr val="FF0000"/>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6175" y="3706368"/>
            <a:ext cx="4093237" cy="3239416"/>
          </a:xfrm>
          <a:prstGeom prst="rect">
            <a:avLst/>
          </a:prstGeom>
        </p:spPr>
      </p:pic>
    </p:spTree>
    <p:extLst>
      <p:ext uri="{BB962C8B-B14F-4D97-AF65-F5344CB8AC3E}">
        <p14:creationId xmlns:p14="http://schemas.microsoft.com/office/powerpoint/2010/main" val="135273009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fade">
                                      <p:cBhvr>
                                        <p:cTn id="35" dur="1000"/>
                                        <p:tgtEl>
                                          <p:spTgt spid="2">
                                            <p:txEl>
                                              <p:pRg st="3" end="3"/>
                                            </p:txEl>
                                          </p:spTgt>
                                        </p:tgtEl>
                                      </p:cBhvr>
                                    </p:animEffect>
                                    <p:anim calcmode="lin" valueType="num">
                                      <p:cBhvr>
                                        <p:cTn id="36"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fade">
                                      <p:cBhvr>
                                        <p:cTn id="42" dur="1000"/>
                                        <p:tgtEl>
                                          <p:spTgt spid="2">
                                            <p:txEl>
                                              <p:pRg st="4" end="4"/>
                                            </p:txEl>
                                          </p:spTgt>
                                        </p:tgtEl>
                                      </p:cBhvr>
                                    </p:animEffect>
                                    <p:anim calcmode="lin" valueType="num">
                                      <p:cBhvr>
                                        <p:cTn id="4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Effect transition="in" filter="fade">
                                      <p:cBhvr>
                                        <p:cTn id="49" dur="1000"/>
                                        <p:tgtEl>
                                          <p:spTgt spid="2">
                                            <p:txEl>
                                              <p:pRg st="5" end="5"/>
                                            </p:txEl>
                                          </p:spTgt>
                                        </p:tgtEl>
                                      </p:cBhvr>
                                    </p:animEffect>
                                    <p:anim calcmode="lin" valueType="num">
                                      <p:cBhvr>
                                        <p:cTn id="5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
                                            <p:txEl>
                                              <p:pRg st="6" end="6"/>
                                            </p:txEl>
                                          </p:spTgt>
                                        </p:tgtEl>
                                        <p:attrNameLst>
                                          <p:attrName>style.visibility</p:attrName>
                                        </p:attrNameLst>
                                      </p:cBhvr>
                                      <p:to>
                                        <p:strVal val="visible"/>
                                      </p:to>
                                    </p:set>
                                    <p:animEffect transition="in" filter="fade">
                                      <p:cBhvr>
                                        <p:cTn id="56" dur="1000"/>
                                        <p:tgtEl>
                                          <p:spTgt spid="2">
                                            <p:txEl>
                                              <p:pRg st="6" end="6"/>
                                            </p:txEl>
                                          </p:spTgt>
                                        </p:tgtEl>
                                      </p:cBhvr>
                                    </p:animEffect>
                                    <p:anim calcmode="lin" valueType="num">
                                      <p:cBhvr>
                                        <p:cTn id="57"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Freeform 186">
            <a:extLst>
              <a:ext uri="{FF2B5EF4-FFF2-40B4-BE49-F238E27FC236}">
                <a16:creationId xmlns="" xmlns:a16="http://schemas.microsoft.com/office/drawing/2014/main" id="{FC1C10D4-2B9B-C3C9-1814-9F0B97E1A3FC}"/>
              </a:ext>
            </a:extLst>
          </p:cNvPr>
          <p:cNvSpPr>
            <a:spLocks/>
          </p:cNvSpPr>
          <p:nvPr/>
        </p:nvSpPr>
        <p:spPr bwMode="auto">
          <a:xfrm>
            <a:off x="1074096" y="2112238"/>
            <a:ext cx="1098976" cy="1100180"/>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accent3"/>
          </a:solidFill>
          <a:ln w="15875">
            <a:solidFill>
              <a:schemeClr val="tx1"/>
            </a:solidFill>
            <a:prstDash val="solid"/>
            <a:round/>
            <a:headEnd/>
            <a:tailEnd/>
          </a:ln>
          <a:effectLst>
            <a:outerShdw dist="114300" dir="2700000" algn="tl" rotWithShape="0">
              <a:prstClr val="black"/>
            </a:outerShdw>
          </a:effectLst>
        </p:spPr>
        <p:txBody>
          <a:bodyPr vert="horz" wrap="square" lIns="121920" tIns="240000" rIns="144000" bIns="48000" numCol="1" anchor="ctr" anchorCtr="0" compatLnSpc="1">
            <a:prstTxWarp prst="textNoShape">
              <a:avLst/>
            </a:prstTxWarp>
          </a:bodyPr>
          <a:lstStyle/>
          <a:p>
            <a:pPr algn="ctr" defTabSz="609585"/>
            <a:endParaRPr lang="en-US" sz="2400" b="1" dirty="0">
              <a:solidFill>
                <a:prstClr val="black"/>
              </a:solidFill>
              <a:latin typeface="Poppins"/>
            </a:endParaRPr>
          </a:p>
        </p:txBody>
      </p:sp>
      <p:sp>
        <p:nvSpPr>
          <p:cNvPr id="71" name="Freeform 186">
            <a:extLst>
              <a:ext uri="{FF2B5EF4-FFF2-40B4-BE49-F238E27FC236}">
                <a16:creationId xmlns="" xmlns:a16="http://schemas.microsoft.com/office/drawing/2014/main" id="{B0C8C4F6-714C-1495-266A-71D59F3DAD43}"/>
              </a:ext>
            </a:extLst>
          </p:cNvPr>
          <p:cNvSpPr>
            <a:spLocks/>
          </p:cNvSpPr>
          <p:nvPr/>
        </p:nvSpPr>
        <p:spPr bwMode="auto">
          <a:xfrm>
            <a:off x="1074096" y="4468511"/>
            <a:ext cx="1098976" cy="1100180"/>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accent4"/>
          </a:solidFill>
          <a:ln w="15875">
            <a:solidFill>
              <a:schemeClr val="tx1"/>
            </a:solidFill>
            <a:prstDash val="solid"/>
            <a:round/>
            <a:headEnd/>
            <a:tailEnd/>
          </a:ln>
          <a:effectLst>
            <a:outerShdw dist="114300" dir="2700000" algn="tl" rotWithShape="0">
              <a:prstClr val="black"/>
            </a:outerShdw>
          </a:effectLst>
        </p:spPr>
        <p:txBody>
          <a:bodyPr vert="horz" wrap="square" lIns="121920" tIns="240000" rIns="144000" bIns="48000" numCol="1" anchor="ctr" anchorCtr="0" compatLnSpc="1">
            <a:prstTxWarp prst="textNoShape">
              <a:avLst/>
            </a:prstTxWarp>
          </a:bodyPr>
          <a:lstStyle/>
          <a:p>
            <a:pPr algn="ctr" defTabSz="609585"/>
            <a:endParaRPr lang="en-US" sz="2400" b="1" dirty="0">
              <a:solidFill>
                <a:prstClr val="black"/>
              </a:solidFill>
              <a:latin typeface="Poppins"/>
            </a:endParaRPr>
          </a:p>
        </p:txBody>
      </p:sp>
      <p:sp>
        <p:nvSpPr>
          <p:cNvPr id="74" name="Freeform 186">
            <a:extLst>
              <a:ext uri="{FF2B5EF4-FFF2-40B4-BE49-F238E27FC236}">
                <a16:creationId xmlns="" xmlns:a16="http://schemas.microsoft.com/office/drawing/2014/main" id="{6CC11315-5E65-FC6F-0828-E155A5499253}"/>
              </a:ext>
            </a:extLst>
          </p:cNvPr>
          <p:cNvSpPr>
            <a:spLocks/>
          </p:cNvSpPr>
          <p:nvPr/>
        </p:nvSpPr>
        <p:spPr bwMode="auto">
          <a:xfrm>
            <a:off x="6228236" y="2120054"/>
            <a:ext cx="1091232" cy="1100180"/>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bg2"/>
          </a:solidFill>
          <a:ln w="15875">
            <a:solidFill>
              <a:schemeClr val="tx1"/>
            </a:solidFill>
            <a:prstDash val="solid"/>
            <a:round/>
            <a:headEnd/>
            <a:tailEnd/>
          </a:ln>
          <a:effectLst>
            <a:outerShdw dist="114300" dir="2700000" algn="tl" rotWithShape="0">
              <a:prstClr val="black"/>
            </a:outerShdw>
          </a:effectLst>
        </p:spPr>
        <p:txBody>
          <a:bodyPr vert="horz" wrap="square" lIns="121920" tIns="192000" rIns="144000" bIns="48000" numCol="1" anchor="ctr" anchorCtr="0" compatLnSpc="1">
            <a:prstTxWarp prst="textNoShape">
              <a:avLst/>
            </a:prstTxWarp>
          </a:bodyPr>
          <a:lstStyle/>
          <a:p>
            <a:pPr algn="ctr" defTabSz="609585"/>
            <a:endParaRPr lang="en-US" sz="2400" b="1" dirty="0">
              <a:solidFill>
                <a:prstClr val="black"/>
              </a:solidFill>
              <a:latin typeface="Poppins"/>
            </a:endParaRPr>
          </a:p>
        </p:txBody>
      </p:sp>
      <p:sp>
        <p:nvSpPr>
          <p:cNvPr id="77" name="Freeform 186">
            <a:extLst>
              <a:ext uri="{FF2B5EF4-FFF2-40B4-BE49-F238E27FC236}">
                <a16:creationId xmlns="" xmlns:a16="http://schemas.microsoft.com/office/drawing/2014/main" id="{454D65C5-DFF0-7E11-69CD-6F9F59A8B3C1}"/>
              </a:ext>
            </a:extLst>
          </p:cNvPr>
          <p:cNvSpPr>
            <a:spLocks/>
          </p:cNvSpPr>
          <p:nvPr/>
        </p:nvSpPr>
        <p:spPr bwMode="auto">
          <a:xfrm>
            <a:off x="6217703" y="4472089"/>
            <a:ext cx="1091232" cy="1100180"/>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accent2"/>
          </a:solidFill>
          <a:ln w="15875">
            <a:solidFill>
              <a:schemeClr val="tx1"/>
            </a:solidFill>
            <a:prstDash val="solid"/>
            <a:round/>
            <a:headEnd/>
            <a:tailEnd/>
          </a:ln>
          <a:effectLst>
            <a:outerShdw dist="114300" dir="2700000" algn="tl" rotWithShape="0">
              <a:prstClr val="black"/>
            </a:outerShdw>
          </a:effectLst>
        </p:spPr>
        <p:txBody>
          <a:bodyPr vert="horz" wrap="square" lIns="121920" tIns="192000" rIns="192000" bIns="48000" numCol="1" anchor="ctr" anchorCtr="0" compatLnSpc="1">
            <a:prstTxWarp prst="textNoShape">
              <a:avLst/>
            </a:prstTxWarp>
          </a:bodyPr>
          <a:lstStyle/>
          <a:p>
            <a:pPr algn="ctr" defTabSz="609585"/>
            <a:endParaRPr lang="en-US" sz="2400" b="1" dirty="0">
              <a:solidFill>
                <a:prstClr val="black"/>
              </a:solidFill>
              <a:latin typeface="Poppins"/>
            </a:endParaRPr>
          </a:p>
        </p:txBody>
      </p:sp>
      <p:sp>
        <p:nvSpPr>
          <p:cNvPr id="17" name="Text Placeholder 16">
            <a:extLst>
              <a:ext uri="{FF2B5EF4-FFF2-40B4-BE49-F238E27FC236}">
                <a16:creationId xmlns="" xmlns:a16="http://schemas.microsoft.com/office/drawing/2014/main" id="{68DC3EEF-5017-41A6-A727-D5A4F5DABB39}"/>
              </a:ext>
            </a:extLst>
          </p:cNvPr>
          <p:cNvSpPr>
            <a:spLocks noGrp="1"/>
          </p:cNvSpPr>
          <p:nvPr>
            <p:ph type="body" idx="13"/>
          </p:nvPr>
        </p:nvSpPr>
        <p:spPr>
          <a:xfrm>
            <a:off x="2297934" y="2364924"/>
            <a:ext cx="3722393" cy="785475"/>
          </a:xfrm>
        </p:spPr>
        <p:txBody>
          <a:bodyPr/>
          <a:lstStyle/>
          <a:p>
            <a:r>
              <a:rPr lang="es-ES" sz="4800" dirty="0" err="1">
                <a:latin typeface="iCiel Pacifico" panose="02000000000000000000" pitchFamily="50" charset="0"/>
              </a:rPr>
              <a:t>Khởi</a:t>
            </a:r>
            <a:r>
              <a:rPr lang="es-ES" sz="4800" dirty="0">
                <a:latin typeface="iCiel Pacifico" panose="02000000000000000000" pitchFamily="50" charset="0"/>
              </a:rPr>
              <a:t> </a:t>
            </a:r>
            <a:r>
              <a:rPr lang="es-ES" sz="4800" dirty="0" err="1">
                <a:latin typeface="iCiel Pacifico" panose="02000000000000000000" pitchFamily="50" charset="0"/>
              </a:rPr>
              <a:t>động</a:t>
            </a:r>
            <a:endParaRPr lang="en-US" sz="4800" dirty="0">
              <a:latin typeface="iCiel Pacifico" panose="02000000000000000000" pitchFamily="50" charset="0"/>
            </a:endParaRPr>
          </a:p>
        </p:txBody>
      </p:sp>
      <p:sp>
        <p:nvSpPr>
          <p:cNvPr id="4" name="Title 3">
            <a:extLst>
              <a:ext uri="{FF2B5EF4-FFF2-40B4-BE49-F238E27FC236}">
                <a16:creationId xmlns="" xmlns:a16="http://schemas.microsoft.com/office/drawing/2014/main" id="{444AD8DF-7D23-45C7-BCC3-90B63A7C0FBC}"/>
              </a:ext>
            </a:extLst>
          </p:cNvPr>
          <p:cNvSpPr>
            <a:spLocks noGrp="1"/>
          </p:cNvSpPr>
          <p:nvPr>
            <p:ph type="title"/>
          </p:nvPr>
        </p:nvSpPr>
        <p:spPr>
          <a:xfrm>
            <a:off x="974436" y="527720"/>
            <a:ext cx="10261600" cy="489731"/>
          </a:xfrm>
        </p:spPr>
        <p:txBody>
          <a:bodyPr/>
          <a:lstStyle/>
          <a:p>
            <a:r>
              <a:rPr lang="es-ES" sz="5867" dirty="0" err="1">
                <a:latin typeface="Times New Roman" panose="02020603050405020304" pitchFamily="18" charset="0"/>
                <a:cs typeface="Times New Roman" panose="02020603050405020304" pitchFamily="18" charset="0"/>
              </a:rPr>
              <a:t>Hoạt</a:t>
            </a:r>
            <a:r>
              <a:rPr lang="es-ES" sz="5867" dirty="0">
                <a:latin typeface="Times New Roman" panose="02020603050405020304" pitchFamily="18" charset="0"/>
                <a:cs typeface="Times New Roman" panose="02020603050405020304" pitchFamily="18" charset="0"/>
              </a:rPr>
              <a:t> </a:t>
            </a:r>
            <a:r>
              <a:rPr lang="es-ES" sz="5867" dirty="0" err="1">
                <a:latin typeface="Times New Roman" panose="02020603050405020304" pitchFamily="18" charset="0"/>
                <a:cs typeface="Times New Roman" panose="02020603050405020304" pitchFamily="18" charset="0"/>
              </a:rPr>
              <a:t>động</a:t>
            </a:r>
            <a:endParaRPr lang="en-US" sz="5867" dirty="0">
              <a:latin typeface="Times New Roman" panose="02020603050405020304" pitchFamily="18" charset="0"/>
              <a:cs typeface="Times New Roman" panose="02020603050405020304" pitchFamily="18" charset="0"/>
            </a:endParaRPr>
          </a:p>
        </p:txBody>
      </p:sp>
      <p:sp>
        <p:nvSpPr>
          <p:cNvPr id="27" name="Text Placeholder 26">
            <a:extLst>
              <a:ext uri="{FF2B5EF4-FFF2-40B4-BE49-F238E27FC236}">
                <a16:creationId xmlns="" xmlns:a16="http://schemas.microsoft.com/office/drawing/2014/main" id="{70B8658B-FC1A-4DEB-B0F3-1CB0A2188190}"/>
              </a:ext>
            </a:extLst>
          </p:cNvPr>
          <p:cNvSpPr>
            <a:spLocks noGrp="1"/>
          </p:cNvSpPr>
          <p:nvPr>
            <p:ph type="body" idx="16"/>
          </p:nvPr>
        </p:nvSpPr>
        <p:spPr>
          <a:xfrm>
            <a:off x="7474682" y="2364924"/>
            <a:ext cx="3722393" cy="785475"/>
          </a:xfrm>
        </p:spPr>
        <p:txBody>
          <a:bodyPr/>
          <a:lstStyle/>
          <a:p>
            <a:r>
              <a:rPr lang="es-ES" sz="4800" dirty="0" err="1">
                <a:latin typeface="iCiel Pacifico" panose="02000000000000000000" pitchFamily="50" charset="0"/>
              </a:rPr>
              <a:t>Luyện</a:t>
            </a:r>
            <a:r>
              <a:rPr lang="es-ES" sz="4800" dirty="0">
                <a:latin typeface="iCiel Pacifico" panose="02000000000000000000" pitchFamily="50" charset="0"/>
              </a:rPr>
              <a:t> </a:t>
            </a:r>
            <a:r>
              <a:rPr lang="es-ES" sz="4800" dirty="0" err="1">
                <a:latin typeface="iCiel Pacifico" panose="02000000000000000000" pitchFamily="50" charset="0"/>
              </a:rPr>
              <a:t>đọc</a:t>
            </a:r>
            <a:r>
              <a:rPr lang="es-ES" sz="4800" dirty="0">
                <a:latin typeface="iCiel Pacifico" panose="02000000000000000000" pitchFamily="50" charset="0"/>
              </a:rPr>
              <a:t> hay</a:t>
            </a:r>
            <a:endParaRPr lang="en-US" sz="4800" dirty="0">
              <a:latin typeface="iCiel Pacifico" panose="02000000000000000000" pitchFamily="50" charset="0"/>
            </a:endParaRPr>
          </a:p>
        </p:txBody>
      </p:sp>
      <p:sp>
        <p:nvSpPr>
          <p:cNvPr id="33" name="Text Placeholder 32">
            <a:extLst>
              <a:ext uri="{FF2B5EF4-FFF2-40B4-BE49-F238E27FC236}">
                <a16:creationId xmlns="" xmlns:a16="http://schemas.microsoft.com/office/drawing/2014/main" id="{0A171DFE-86FE-453B-8CFB-147D3AD4C7EB}"/>
              </a:ext>
            </a:extLst>
          </p:cNvPr>
          <p:cNvSpPr>
            <a:spLocks noGrp="1"/>
          </p:cNvSpPr>
          <p:nvPr>
            <p:ph type="body" idx="22"/>
          </p:nvPr>
        </p:nvSpPr>
        <p:spPr>
          <a:xfrm>
            <a:off x="2262696" y="4696782"/>
            <a:ext cx="3722392" cy="776959"/>
          </a:xfrm>
        </p:spPr>
        <p:txBody>
          <a:bodyPr/>
          <a:lstStyle/>
          <a:p>
            <a:r>
              <a:rPr lang="es-ES" sz="4800" dirty="0" err="1">
                <a:latin typeface="iCiel Pacifico" panose="02000000000000000000" pitchFamily="50" charset="0"/>
              </a:rPr>
              <a:t>Luyện</a:t>
            </a:r>
            <a:r>
              <a:rPr lang="es-ES" sz="4800" dirty="0">
                <a:latin typeface="iCiel Pacifico" panose="02000000000000000000" pitchFamily="50" charset="0"/>
              </a:rPr>
              <a:t> </a:t>
            </a:r>
            <a:r>
              <a:rPr lang="es-ES" sz="4800" dirty="0" err="1">
                <a:latin typeface="iCiel Pacifico" panose="02000000000000000000" pitchFamily="50" charset="0"/>
              </a:rPr>
              <a:t>đọc</a:t>
            </a:r>
            <a:endParaRPr lang="en-US" sz="4800" dirty="0">
              <a:latin typeface="iCiel Pacifico" panose="02000000000000000000" pitchFamily="50" charset="0"/>
            </a:endParaRPr>
          </a:p>
        </p:txBody>
      </p:sp>
      <p:sp>
        <p:nvSpPr>
          <p:cNvPr id="30" name="Text Placeholder 29">
            <a:extLst>
              <a:ext uri="{FF2B5EF4-FFF2-40B4-BE49-F238E27FC236}">
                <a16:creationId xmlns="" xmlns:a16="http://schemas.microsoft.com/office/drawing/2014/main" id="{AF5B6260-2385-41BD-8D1B-1FCF10CDD7E9}"/>
              </a:ext>
            </a:extLst>
          </p:cNvPr>
          <p:cNvSpPr>
            <a:spLocks noGrp="1"/>
          </p:cNvSpPr>
          <p:nvPr>
            <p:ph type="body" idx="19"/>
          </p:nvPr>
        </p:nvSpPr>
        <p:spPr>
          <a:xfrm>
            <a:off x="7453769" y="4630121"/>
            <a:ext cx="3722393" cy="776959"/>
          </a:xfrm>
        </p:spPr>
        <p:txBody>
          <a:bodyPr/>
          <a:lstStyle/>
          <a:p>
            <a:r>
              <a:rPr lang="es-ES" sz="4800" dirty="0" err="1">
                <a:latin typeface="iCiel Pacifico" panose="02000000000000000000" pitchFamily="50" charset="0"/>
              </a:rPr>
              <a:t>Dặn</a:t>
            </a:r>
            <a:r>
              <a:rPr lang="es-ES" sz="4800" dirty="0">
                <a:latin typeface="iCiel Pacifico" panose="02000000000000000000" pitchFamily="50" charset="0"/>
              </a:rPr>
              <a:t> </a:t>
            </a:r>
            <a:r>
              <a:rPr lang="es-ES" sz="4800" dirty="0" err="1">
                <a:latin typeface="iCiel Pacifico" panose="02000000000000000000" pitchFamily="50" charset="0"/>
              </a:rPr>
              <a:t>dò</a:t>
            </a:r>
            <a:endParaRPr lang="en-US" sz="4800" dirty="0">
              <a:latin typeface="iCiel Pacifico" panose="02000000000000000000" pitchFamily="50" charset="0"/>
            </a:endParaRPr>
          </a:p>
        </p:txBody>
      </p:sp>
      <p:sp>
        <p:nvSpPr>
          <p:cNvPr id="51" name="Marcador de texto 50">
            <a:extLst>
              <a:ext uri="{FF2B5EF4-FFF2-40B4-BE49-F238E27FC236}">
                <a16:creationId xmlns="" xmlns:a16="http://schemas.microsoft.com/office/drawing/2014/main" id="{C7B21923-805C-2DF3-F9A7-4E8506AC0541}"/>
              </a:ext>
            </a:extLst>
          </p:cNvPr>
          <p:cNvSpPr>
            <a:spLocks noGrp="1"/>
          </p:cNvSpPr>
          <p:nvPr>
            <p:ph type="body" idx="23"/>
          </p:nvPr>
        </p:nvSpPr>
        <p:spPr/>
        <p:txBody>
          <a:bodyPr/>
          <a:lstStyle/>
          <a:p>
            <a:r>
              <a:rPr lang="es-ES" sz="4800" dirty="0">
                <a:latin typeface="Times New Roman" panose="02020603050405020304" pitchFamily="18" charset="0"/>
                <a:cs typeface="Times New Roman" panose="02020603050405020304" pitchFamily="18" charset="0"/>
              </a:rPr>
              <a:t>01</a:t>
            </a:r>
          </a:p>
        </p:txBody>
      </p:sp>
      <p:sp>
        <p:nvSpPr>
          <p:cNvPr id="52" name="Marcador de texto 51">
            <a:extLst>
              <a:ext uri="{FF2B5EF4-FFF2-40B4-BE49-F238E27FC236}">
                <a16:creationId xmlns="" xmlns:a16="http://schemas.microsoft.com/office/drawing/2014/main" id="{C00C30B1-379A-4320-1638-3CBB72B402D2}"/>
              </a:ext>
            </a:extLst>
          </p:cNvPr>
          <p:cNvSpPr>
            <a:spLocks noGrp="1"/>
          </p:cNvSpPr>
          <p:nvPr>
            <p:ph type="body" idx="25"/>
          </p:nvPr>
        </p:nvSpPr>
        <p:spPr/>
        <p:txBody>
          <a:bodyPr/>
          <a:lstStyle/>
          <a:p>
            <a:r>
              <a:rPr lang="es-ES" sz="4800" dirty="0">
                <a:latin typeface="Times New Roman" panose="02020603050405020304" pitchFamily="18" charset="0"/>
                <a:cs typeface="Times New Roman" panose="02020603050405020304" pitchFamily="18" charset="0"/>
              </a:rPr>
              <a:t>03</a:t>
            </a:r>
          </a:p>
        </p:txBody>
      </p:sp>
      <p:sp>
        <p:nvSpPr>
          <p:cNvPr id="53" name="Marcador de texto 52">
            <a:extLst>
              <a:ext uri="{FF2B5EF4-FFF2-40B4-BE49-F238E27FC236}">
                <a16:creationId xmlns="" xmlns:a16="http://schemas.microsoft.com/office/drawing/2014/main" id="{73297A7F-2CA4-ED9A-622B-180C40D991E0}"/>
              </a:ext>
            </a:extLst>
          </p:cNvPr>
          <p:cNvSpPr>
            <a:spLocks noGrp="1"/>
          </p:cNvSpPr>
          <p:nvPr>
            <p:ph type="body" idx="26"/>
          </p:nvPr>
        </p:nvSpPr>
        <p:spPr/>
        <p:txBody>
          <a:bodyPr/>
          <a:lstStyle/>
          <a:p>
            <a:r>
              <a:rPr lang="es-ES" sz="4800" dirty="0">
                <a:latin typeface="Times New Roman" panose="02020603050405020304" pitchFamily="18" charset="0"/>
                <a:cs typeface="Times New Roman" panose="02020603050405020304" pitchFamily="18" charset="0"/>
              </a:rPr>
              <a:t>02</a:t>
            </a:r>
          </a:p>
        </p:txBody>
      </p:sp>
      <p:sp>
        <p:nvSpPr>
          <p:cNvPr id="54" name="Marcador de texto 53">
            <a:extLst>
              <a:ext uri="{FF2B5EF4-FFF2-40B4-BE49-F238E27FC236}">
                <a16:creationId xmlns="" xmlns:a16="http://schemas.microsoft.com/office/drawing/2014/main" id="{41BB45E4-3DF4-6B65-0ED8-7F188F9CF011}"/>
              </a:ext>
            </a:extLst>
          </p:cNvPr>
          <p:cNvSpPr>
            <a:spLocks noGrp="1"/>
          </p:cNvSpPr>
          <p:nvPr>
            <p:ph type="body" idx="27"/>
          </p:nvPr>
        </p:nvSpPr>
        <p:spPr/>
        <p:txBody>
          <a:bodyPr/>
          <a:lstStyle/>
          <a:p>
            <a:r>
              <a:rPr lang="es-ES" sz="4800" dirty="0">
                <a:latin typeface="Times New Roman" panose="02020603050405020304" pitchFamily="18" charset="0"/>
                <a:cs typeface="Times New Roman" panose="02020603050405020304" pitchFamily="18" charset="0"/>
              </a:rPr>
              <a:t>04</a:t>
            </a:r>
          </a:p>
        </p:txBody>
      </p:sp>
      <p:sp>
        <p:nvSpPr>
          <p:cNvPr id="61" name="Freeform 298">
            <a:extLst>
              <a:ext uri="{FF2B5EF4-FFF2-40B4-BE49-F238E27FC236}">
                <a16:creationId xmlns="" xmlns:a16="http://schemas.microsoft.com/office/drawing/2014/main" id="{2235A267-24CD-76AF-671E-8880B6133121}"/>
              </a:ext>
            </a:extLst>
          </p:cNvPr>
          <p:cNvSpPr>
            <a:spLocks/>
          </p:cNvSpPr>
          <p:nvPr/>
        </p:nvSpPr>
        <p:spPr bwMode="auto">
          <a:xfrm>
            <a:off x="5738239" y="5878878"/>
            <a:ext cx="194733" cy="192617"/>
          </a:xfrm>
          <a:custGeom>
            <a:avLst/>
            <a:gdLst>
              <a:gd name="T0" fmla="*/ 123 w 247"/>
              <a:gd name="T1" fmla="*/ 0 h 247"/>
              <a:gd name="T2" fmla="*/ 167 w 247"/>
              <a:gd name="T3" fmla="*/ 80 h 247"/>
              <a:gd name="T4" fmla="*/ 247 w 247"/>
              <a:gd name="T5" fmla="*/ 124 h 247"/>
              <a:gd name="T6" fmla="*/ 167 w 247"/>
              <a:gd name="T7" fmla="*/ 167 h 247"/>
              <a:gd name="T8" fmla="*/ 123 w 247"/>
              <a:gd name="T9" fmla="*/ 247 h 247"/>
              <a:gd name="T10" fmla="*/ 80 w 247"/>
              <a:gd name="T11" fmla="*/ 167 h 247"/>
              <a:gd name="T12" fmla="*/ 0 w 247"/>
              <a:gd name="T13" fmla="*/ 124 h 247"/>
              <a:gd name="T14" fmla="*/ 80 w 247"/>
              <a:gd name="T15" fmla="*/ 80 h 247"/>
              <a:gd name="T16" fmla="*/ 123 w 247"/>
              <a:gd name="T17"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23" y="0"/>
                </a:moveTo>
                <a:lnTo>
                  <a:pt x="167" y="80"/>
                </a:lnTo>
                <a:lnTo>
                  <a:pt x="247" y="124"/>
                </a:lnTo>
                <a:lnTo>
                  <a:pt x="167" y="167"/>
                </a:lnTo>
                <a:lnTo>
                  <a:pt x="123" y="247"/>
                </a:lnTo>
                <a:lnTo>
                  <a:pt x="80" y="167"/>
                </a:lnTo>
                <a:lnTo>
                  <a:pt x="0" y="124"/>
                </a:lnTo>
                <a:lnTo>
                  <a:pt x="80" y="80"/>
                </a:lnTo>
                <a:lnTo>
                  <a:pt x="123" y="0"/>
                </a:ln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2" name="Freeform 302">
            <a:extLst>
              <a:ext uri="{FF2B5EF4-FFF2-40B4-BE49-F238E27FC236}">
                <a16:creationId xmlns="" xmlns:a16="http://schemas.microsoft.com/office/drawing/2014/main" id="{642BFBF1-3950-0B62-FB19-1A44657FEFF6}"/>
              </a:ext>
            </a:extLst>
          </p:cNvPr>
          <p:cNvSpPr>
            <a:spLocks/>
          </p:cNvSpPr>
          <p:nvPr/>
        </p:nvSpPr>
        <p:spPr bwMode="auto">
          <a:xfrm>
            <a:off x="11335169" y="1440626"/>
            <a:ext cx="172743" cy="172743"/>
          </a:xfrm>
          <a:custGeom>
            <a:avLst/>
            <a:gdLst>
              <a:gd name="T0" fmla="*/ 75 w 151"/>
              <a:gd name="T1" fmla="*/ 0 h 150"/>
              <a:gd name="T2" fmla="*/ 102 w 151"/>
              <a:gd name="T3" fmla="*/ 48 h 150"/>
              <a:gd name="T4" fmla="*/ 151 w 151"/>
              <a:gd name="T5" fmla="*/ 75 h 150"/>
              <a:gd name="T6" fmla="*/ 102 w 151"/>
              <a:gd name="T7" fmla="*/ 102 h 150"/>
              <a:gd name="T8" fmla="*/ 75 w 151"/>
              <a:gd name="T9" fmla="*/ 150 h 150"/>
              <a:gd name="T10" fmla="*/ 49 w 151"/>
              <a:gd name="T11" fmla="*/ 102 h 150"/>
              <a:gd name="T12" fmla="*/ 0 w 151"/>
              <a:gd name="T13" fmla="*/ 75 h 150"/>
              <a:gd name="T14" fmla="*/ 49 w 151"/>
              <a:gd name="T15" fmla="*/ 48 h 150"/>
              <a:gd name="T16" fmla="*/ 75 w 151"/>
              <a:gd name="T1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50">
                <a:moveTo>
                  <a:pt x="75" y="0"/>
                </a:moveTo>
                <a:lnTo>
                  <a:pt x="102" y="48"/>
                </a:lnTo>
                <a:lnTo>
                  <a:pt x="151" y="75"/>
                </a:lnTo>
                <a:lnTo>
                  <a:pt x="102" y="102"/>
                </a:lnTo>
                <a:lnTo>
                  <a:pt x="75" y="150"/>
                </a:lnTo>
                <a:lnTo>
                  <a:pt x="49" y="102"/>
                </a:lnTo>
                <a:lnTo>
                  <a:pt x="0" y="75"/>
                </a:lnTo>
                <a:lnTo>
                  <a:pt x="49" y="48"/>
                </a:lnTo>
                <a:lnTo>
                  <a:pt x="75" y="0"/>
                </a:lnTo>
                <a:close/>
              </a:path>
            </a:pathLst>
          </a:custGeom>
          <a:solidFill>
            <a:schemeClr val="accent4"/>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3" name="Freeform 157">
            <a:extLst>
              <a:ext uri="{FF2B5EF4-FFF2-40B4-BE49-F238E27FC236}">
                <a16:creationId xmlns="" xmlns:a16="http://schemas.microsoft.com/office/drawing/2014/main" id="{00CECDE6-052D-CEF4-37C3-65218AD3CB08}"/>
              </a:ext>
            </a:extLst>
          </p:cNvPr>
          <p:cNvSpPr>
            <a:spLocks noEditPoints="1"/>
          </p:cNvSpPr>
          <p:nvPr/>
        </p:nvSpPr>
        <p:spPr bwMode="auto">
          <a:xfrm>
            <a:off x="9502925" y="760062"/>
            <a:ext cx="236287" cy="218567"/>
          </a:xfrm>
          <a:custGeom>
            <a:avLst/>
            <a:gdLst>
              <a:gd name="T0" fmla="*/ 55 w 110"/>
              <a:gd name="T1" fmla="*/ 100 h 100"/>
              <a:gd name="T2" fmla="*/ 50 w 110"/>
              <a:gd name="T3" fmla="*/ 97 h 100"/>
              <a:gd name="T4" fmla="*/ 1 w 110"/>
              <a:gd name="T5" fmla="*/ 9 h 100"/>
              <a:gd name="T6" fmla="*/ 1 w 110"/>
              <a:gd name="T7" fmla="*/ 3 h 100"/>
              <a:gd name="T8" fmla="*/ 6 w 110"/>
              <a:gd name="T9" fmla="*/ 0 h 100"/>
              <a:gd name="T10" fmla="*/ 104 w 110"/>
              <a:gd name="T11" fmla="*/ 0 h 100"/>
              <a:gd name="T12" fmla="*/ 109 w 110"/>
              <a:gd name="T13" fmla="*/ 3 h 100"/>
              <a:gd name="T14" fmla="*/ 109 w 110"/>
              <a:gd name="T15" fmla="*/ 9 h 100"/>
              <a:gd name="T16" fmla="*/ 60 w 110"/>
              <a:gd name="T17" fmla="*/ 97 h 100"/>
              <a:gd name="T18" fmla="*/ 55 w 110"/>
              <a:gd name="T19" fmla="*/ 100 h 100"/>
              <a:gd name="T20" fmla="*/ 16 w 110"/>
              <a:gd name="T21" fmla="*/ 12 h 100"/>
              <a:gd name="T22" fmla="*/ 55 w 110"/>
              <a:gd name="T23" fmla="*/ 82 h 100"/>
              <a:gd name="T24" fmla="*/ 94 w 110"/>
              <a:gd name="T25" fmla="*/ 12 h 100"/>
              <a:gd name="T26" fmla="*/ 16 w 110"/>
              <a:gd name="T27" fmla="*/ 1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100">
                <a:moveTo>
                  <a:pt x="55" y="100"/>
                </a:moveTo>
                <a:cubicBezTo>
                  <a:pt x="53" y="100"/>
                  <a:pt x="51" y="98"/>
                  <a:pt x="50" y="97"/>
                </a:cubicBezTo>
                <a:lnTo>
                  <a:pt x="1" y="9"/>
                </a:lnTo>
                <a:cubicBezTo>
                  <a:pt x="0" y="7"/>
                  <a:pt x="0" y="5"/>
                  <a:pt x="1" y="3"/>
                </a:cubicBezTo>
                <a:cubicBezTo>
                  <a:pt x="2" y="2"/>
                  <a:pt x="4" y="0"/>
                  <a:pt x="6" y="0"/>
                </a:cubicBezTo>
                <a:lnTo>
                  <a:pt x="104" y="0"/>
                </a:lnTo>
                <a:cubicBezTo>
                  <a:pt x="106" y="0"/>
                  <a:pt x="108" y="2"/>
                  <a:pt x="109" y="3"/>
                </a:cubicBezTo>
                <a:cubicBezTo>
                  <a:pt x="110" y="5"/>
                  <a:pt x="110" y="7"/>
                  <a:pt x="109" y="9"/>
                </a:cubicBezTo>
                <a:lnTo>
                  <a:pt x="60" y="97"/>
                </a:lnTo>
                <a:cubicBezTo>
                  <a:pt x="59" y="98"/>
                  <a:pt x="57" y="100"/>
                  <a:pt x="55" y="100"/>
                </a:cubicBezTo>
                <a:close/>
                <a:moveTo>
                  <a:pt x="16" y="12"/>
                </a:moveTo>
                <a:lnTo>
                  <a:pt x="55" y="82"/>
                </a:lnTo>
                <a:lnTo>
                  <a:pt x="94" y="12"/>
                </a:lnTo>
                <a:lnTo>
                  <a:pt x="16" y="12"/>
                </a:ln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4" name="Freeform 159">
            <a:extLst>
              <a:ext uri="{FF2B5EF4-FFF2-40B4-BE49-F238E27FC236}">
                <a16:creationId xmlns="" xmlns:a16="http://schemas.microsoft.com/office/drawing/2014/main" id="{00D964C2-CB7A-BA3E-5814-75A21DC7B200}"/>
              </a:ext>
            </a:extLst>
          </p:cNvPr>
          <p:cNvSpPr>
            <a:spLocks noEditPoints="1"/>
          </p:cNvSpPr>
          <p:nvPr/>
        </p:nvSpPr>
        <p:spPr bwMode="auto">
          <a:xfrm>
            <a:off x="5690444" y="3644200"/>
            <a:ext cx="242528" cy="236611"/>
          </a:xfrm>
          <a:custGeom>
            <a:avLst/>
            <a:gdLst>
              <a:gd name="T0" fmla="*/ 55 w 109"/>
              <a:gd name="T1" fmla="*/ 109 h 109"/>
              <a:gd name="T2" fmla="*/ 51 w 109"/>
              <a:gd name="T3" fmla="*/ 108 h 109"/>
              <a:gd name="T4" fmla="*/ 2 w 109"/>
              <a:gd name="T5" fmla="*/ 59 h 109"/>
              <a:gd name="T6" fmla="*/ 2 w 109"/>
              <a:gd name="T7" fmla="*/ 51 h 109"/>
              <a:gd name="T8" fmla="*/ 51 w 109"/>
              <a:gd name="T9" fmla="*/ 2 h 109"/>
              <a:gd name="T10" fmla="*/ 59 w 109"/>
              <a:gd name="T11" fmla="*/ 2 h 109"/>
              <a:gd name="T12" fmla="*/ 108 w 109"/>
              <a:gd name="T13" fmla="*/ 51 h 109"/>
              <a:gd name="T14" fmla="*/ 109 w 109"/>
              <a:gd name="T15" fmla="*/ 55 h 109"/>
              <a:gd name="T16" fmla="*/ 108 w 109"/>
              <a:gd name="T17" fmla="*/ 59 h 109"/>
              <a:gd name="T18" fmla="*/ 59 w 109"/>
              <a:gd name="T19" fmla="*/ 108 h 109"/>
              <a:gd name="T20" fmla="*/ 55 w 109"/>
              <a:gd name="T21" fmla="*/ 109 h 109"/>
              <a:gd name="T22" fmla="*/ 14 w 109"/>
              <a:gd name="T23" fmla="*/ 55 h 109"/>
              <a:gd name="T24" fmla="*/ 55 w 109"/>
              <a:gd name="T25" fmla="*/ 96 h 109"/>
              <a:gd name="T26" fmla="*/ 96 w 109"/>
              <a:gd name="T27" fmla="*/ 55 h 109"/>
              <a:gd name="T28" fmla="*/ 55 w 109"/>
              <a:gd name="T29" fmla="*/ 14 h 109"/>
              <a:gd name="T30" fmla="*/ 14 w 109"/>
              <a:gd name="T31" fmla="*/ 5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09">
                <a:moveTo>
                  <a:pt x="55" y="109"/>
                </a:moveTo>
                <a:cubicBezTo>
                  <a:pt x="53" y="109"/>
                  <a:pt x="52" y="109"/>
                  <a:pt x="51" y="108"/>
                </a:cubicBezTo>
                <a:lnTo>
                  <a:pt x="2" y="59"/>
                </a:lnTo>
                <a:cubicBezTo>
                  <a:pt x="0" y="57"/>
                  <a:pt x="0" y="53"/>
                  <a:pt x="2" y="51"/>
                </a:cubicBezTo>
                <a:lnTo>
                  <a:pt x="51" y="2"/>
                </a:lnTo>
                <a:cubicBezTo>
                  <a:pt x="53" y="0"/>
                  <a:pt x="57" y="0"/>
                  <a:pt x="59" y="2"/>
                </a:cubicBezTo>
                <a:lnTo>
                  <a:pt x="108" y="51"/>
                </a:lnTo>
                <a:cubicBezTo>
                  <a:pt x="109" y="52"/>
                  <a:pt x="109" y="53"/>
                  <a:pt x="109" y="55"/>
                </a:cubicBezTo>
                <a:cubicBezTo>
                  <a:pt x="109" y="56"/>
                  <a:pt x="109" y="58"/>
                  <a:pt x="108" y="59"/>
                </a:cubicBezTo>
                <a:lnTo>
                  <a:pt x="59" y="108"/>
                </a:lnTo>
                <a:cubicBezTo>
                  <a:pt x="58" y="109"/>
                  <a:pt x="56" y="109"/>
                  <a:pt x="55" y="109"/>
                </a:cubicBezTo>
                <a:close/>
                <a:moveTo>
                  <a:pt x="14" y="55"/>
                </a:moveTo>
                <a:lnTo>
                  <a:pt x="55" y="96"/>
                </a:lnTo>
                <a:lnTo>
                  <a:pt x="96" y="55"/>
                </a:lnTo>
                <a:lnTo>
                  <a:pt x="55" y="14"/>
                </a:lnTo>
                <a:lnTo>
                  <a:pt x="14" y="55"/>
                </a:lnTo>
                <a:close/>
              </a:path>
            </a:pathLst>
          </a:custGeom>
          <a:solidFill>
            <a:schemeClr val="accent1"/>
          </a:solidFill>
          <a:ln w="1270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5" name="Freeform 310">
            <a:extLst>
              <a:ext uri="{FF2B5EF4-FFF2-40B4-BE49-F238E27FC236}">
                <a16:creationId xmlns="" xmlns:a16="http://schemas.microsoft.com/office/drawing/2014/main" id="{D850CCDF-0EC6-E619-DA25-CE82F13BB7CB}"/>
              </a:ext>
            </a:extLst>
          </p:cNvPr>
          <p:cNvSpPr>
            <a:spLocks noEditPoints="1"/>
          </p:cNvSpPr>
          <p:nvPr/>
        </p:nvSpPr>
        <p:spPr bwMode="auto">
          <a:xfrm>
            <a:off x="3846754" y="1401028"/>
            <a:ext cx="109957" cy="109957"/>
          </a:xfrm>
          <a:custGeom>
            <a:avLst/>
            <a:gdLst>
              <a:gd name="T0" fmla="*/ 38 w 75"/>
              <a:gd name="T1" fmla="*/ 75 h 75"/>
              <a:gd name="T2" fmla="*/ 0 w 75"/>
              <a:gd name="T3" fmla="*/ 38 h 75"/>
              <a:gd name="T4" fmla="*/ 38 w 75"/>
              <a:gd name="T5" fmla="*/ 0 h 75"/>
              <a:gd name="T6" fmla="*/ 75 w 75"/>
              <a:gd name="T7" fmla="*/ 38 h 75"/>
              <a:gd name="T8" fmla="*/ 38 w 75"/>
              <a:gd name="T9" fmla="*/ 75 h 75"/>
              <a:gd name="T10" fmla="*/ 38 w 75"/>
              <a:gd name="T11" fmla="*/ 18 h 75"/>
              <a:gd name="T12" fmla="*/ 18 w 75"/>
              <a:gd name="T13" fmla="*/ 38 h 75"/>
              <a:gd name="T14" fmla="*/ 38 w 75"/>
              <a:gd name="T15" fmla="*/ 58 h 75"/>
              <a:gd name="T16" fmla="*/ 58 w 75"/>
              <a:gd name="T17" fmla="*/ 38 h 75"/>
              <a:gd name="T18" fmla="*/ 38 w 75"/>
              <a:gd name="T19" fmla="*/ 1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75">
                <a:moveTo>
                  <a:pt x="38" y="75"/>
                </a:moveTo>
                <a:cubicBezTo>
                  <a:pt x="17" y="75"/>
                  <a:pt x="0" y="58"/>
                  <a:pt x="0" y="38"/>
                </a:cubicBezTo>
                <a:cubicBezTo>
                  <a:pt x="0" y="17"/>
                  <a:pt x="17" y="0"/>
                  <a:pt x="38" y="0"/>
                </a:cubicBezTo>
                <a:cubicBezTo>
                  <a:pt x="58" y="0"/>
                  <a:pt x="75" y="17"/>
                  <a:pt x="75" y="38"/>
                </a:cubicBezTo>
                <a:cubicBezTo>
                  <a:pt x="75" y="58"/>
                  <a:pt x="58" y="75"/>
                  <a:pt x="38" y="75"/>
                </a:cubicBezTo>
                <a:close/>
                <a:moveTo>
                  <a:pt x="38" y="18"/>
                </a:moveTo>
                <a:cubicBezTo>
                  <a:pt x="27" y="18"/>
                  <a:pt x="18" y="27"/>
                  <a:pt x="18" y="38"/>
                </a:cubicBezTo>
                <a:cubicBezTo>
                  <a:pt x="18" y="49"/>
                  <a:pt x="27" y="58"/>
                  <a:pt x="38" y="58"/>
                </a:cubicBezTo>
                <a:cubicBezTo>
                  <a:pt x="49" y="58"/>
                  <a:pt x="58" y="49"/>
                  <a:pt x="58" y="38"/>
                </a:cubicBezTo>
                <a:cubicBezTo>
                  <a:pt x="58" y="27"/>
                  <a:pt x="49" y="18"/>
                  <a:pt x="38" y="18"/>
                </a:cubicBezTo>
                <a:close/>
              </a:path>
            </a:pathLst>
          </a:custGeom>
          <a:solidFill>
            <a:srgbClr val="000000"/>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nvGrpSpPr>
          <p:cNvPr id="67" name="Grupo 66">
            <a:extLst>
              <a:ext uri="{FF2B5EF4-FFF2-40B4-BE49-F238E27FC236}">
                <a16:creationId xmlns="" xmlns:a16="http://schemas.microsoft.com/office/drawing/2014/main" id="{192D3AD5-1BBE-7B29-E641-6632B12C79E8}"/>
              </a:ext>
            </a:extLst>
          </p:cNvPr>
          <p:cNvGrpSpPr/>
          <p:nvPr/>
        </p:nvGrpSpPr>
        <p:grpSpPr>
          <a:xfrm>
            <a:off x="19636" y="5747754"/>
            <a:ext cx="1031545" cy="1284473"/>
            <a:chOff x="6696077" y="2921001"/>
            <a:chExt cx="330200" cy="411163"/>
          </a:xfrm>
        </p:grpSpPr>
        <p:sp>
          <p:nvSpPr>
            <p:cNvPr id="68" name="Freeform 245">
              <a:extLst>
                <a:ext uri="{FF2B5EF4-FFF2-40B4-BE49-F238E27FC236}">
                  <a16:creationId xmlns="" xmlns:a16="http://schemas.microsoft.com/office/drawing/2014/main" id="{AB81B503-3A79-60A8-9FA6-2DAA43497CAB}"/>
                </a:ext>
              </a:extLst>
            </p:cNvPr>
            <p:cNvSpPr>
              <a:spLocks noEditPoints="1"/>
            </p:cNvSpPr>
            <p:nvPr/>
          </p:nvSpPr>
          <p:spPr bwMode="auto">
            <a:xfrm>
              <a:off x="6696077" y="2921001"/>
              <a:ext cx="330200" cy="411163"/>
            </a:xfrm>
            <a:custGeom>
              <a:avLst/>
              <a:gdLst>
                <a:gd name="T0" fmla="*/ 419 w 561"/>
                <a:gd name="T1" fmla="*/ 699 h 699"/>
                <a:gd name="T2" fmla="*/ 415 w 561"/>
                <a:gd name="T3" fmla="*/ 697 h 699"/>
                <a:gd name="T4" fmla="*/ 281 w 561"/>
                <a:gd name="T5" fmla="*/ 563 h 699"/>
                <a:gd name="T6" fmla="*/ 147 w 561"/>
                <a:gd name="T7" fmla="*/ 697 h 699"/>
                <a:gd name="T8" fmla="*/ 139 w 561"/>
                <a:gd name="T9" fmla="*/ 697 h 699"/>
                <a:gd name="T10" fmla="*/ 2 w 561"/>
                <a:gd name="T11" fmla="*/ 560 h 699"/>
                <a:gd name="T12" fmla="*/ 0 w 561"/>
                <a:gd name="T13" fmla="*/ 556 h 699"/>
                <a:gd name="T14" fmla="*/ 0 w 561"/>
                <a:gd name="T15" fmla="*/ 419 h 699"/>
                <a:gd name="T16" fmla="*/ 2 w 561"/>
                <a:gd name="T17" fmla="*/ 415 h 699"/>
                <a:gd name="T18" fmla="*/ 67 w 561"/>
                <a:gd name="T19" fmla="*/ 350 h 699"/>
                <a:gd name="T20" fmla="*/ 2 w 561"/>
                <a:gd name="T21" fmla="*/ 284 h 699"/>
                <a:gd name="T22" fmla="*/ 0 w 561"/>
                <a:gd name="T23" fmla="*/ 281 h 699"/>
                <a:gd name="T24" fmla="*/ 0 w 561"/>
                <a:gd name="T25" fmla="*/ 143 h 699"/>
                <a:gd name="T26" fmla="*/ 2 w 561"/>
                <a:gd name="T27" fmla="*/ 139 h 699"/>
                <a:gd name="T28" fmla="*/ 139 w 561"/>
                <a:gd name="T29" fmla="*/ 2 h 699"/>
                <a:gd name="T30" fmla="*/ 147 w 561"/>
                <a:gd name="T31" fmla="*/ 2 h 699"/>
                <a:gd name="T32" fmla="*/ 281 w 561"/>
                <a:gd name="T33" fmla="*/ 136 h 699"/>
                <a:gd name="T34" fmla="*/ 415 w 561"/>
                <a:gd name="T35" fmla="*/ 2 h 699"/>
                <a:gd name="T36" fmla="*/ 422 w 561"/>
                <a:gd name="T37" fmla="*/ 2 h 699"/>
                <a:gd name="T38" fmla="*/ 560 w 561"/>
                <a:gd name="T39" fmla="*/ 139 h 699"/>
                <a:gd name="T40" fmla="*/ 561 w 561"/>
                <a:gd name="T41" fmla="*/ 143 h 699"/>
                <a:gd name="T42" fmla="*/ 561 w 561"/>
                <a:gd name="T43" fmla="*/ 281 h 699"/>
                <a:gd name="T44" fmla="*/ 560 w 561"/>
                <a:gd name="T45" fmla="*/ 284 h 699"/>
                <a:gd name="T46" fmla="*/ 494 w 561"/>
                <a:gd name="T47" fmla="*/ 350 h 699"/>
                <a:gd name="T48" fmla="*/ 560 w 561"/>
                <a:gd name="T49" fmla="*/ 415 h 699"/>
                <a:gd name="T50" fmla="*/ 561 w 561"/>
                <a:gd name="T51" fmla="*/ 419 h 699"/>
                <a:gd name="T52" fmla="*/ 561 w 561"/>
                <a:gd name="T53" fmla="*/ 556 h 699"/>
                <a:gd name="T54" fmla="*/ 560 w 561"/>
                <a:gd name="T55" fmla="*/ 560 h 699"/>
                <a:gd name="T56" fmla="*/ 422 w 561"/>
                <a:gd name="T57" fmla="*/ 697 h 699"/>
                <a:gd name="T58" fmla="*/ 418 w 561"/>
                <a:gd name="T59" fmla="*/ 699 h 699"/>
                <a:gd name="T60" fmla="*/ 419 w 561"/>
                <a:gd name="T61" fmla="*/ 699 h 699"/>
                <a:gd name="T62" fmla="*/ 281 w 561"/>
                <a:gd name="T63" fmla="*/ 551 h 699"/>
                <a:gd name="T64" fmla="*/ 285 w 561"/>
                <a:gd name="T65" fmla="*/ 553 h 699"/>
                <a:gd name="T66" fmla="*/ 419 w 561"/>
                <a:gd name="T67" fmla="*/ 687 h 699"/>
                <a:gd name="T68" fmla="*/ 551 w 561"/>
                <a:gd name="T69" fmla="*/ 554 h 699"/>
                <a:gd name="T70" fmla="*/ 551 w 561"/>
                <a:gd name="T71" fmla="*/ 421 h 699"/>
                <a:gd name="T72" fmla="*/ 484 w 561"/>
                <a:gd name="T73" fmla="*/ 353 h 699"/>
                <a:gd name="T74" fmla="*/ 482 w 561"/>
                <a:gd name="T75" fmla="*/ 350 h 699"/>
                <a:gd name="T76" fmla="*/ 484 w 561"/>
                <a:gd name="T77" fmla="*/ 346 h 699"/>
                <a:gd name="T78" fmla="*/ 551 w 561"/>
                <a:gd name="T79" fmla="*/ 279 h 699"/>
                <a:gd name="T80" fmla="*/ 551 w 561"/>
                <a:gd name="T81" fmla="*/ 145 h 699"/>
                <a:gd name="T82" fmla="*/ 419 w 561"/>
                <a:gd name="T83" fmla="*/ 13 h 699"/>
                <a:gd name="T84" fmla="*/ 285 w 561"/>
                <a:gd name="T85" fmla="*/ 147 h 699"/>
                <a:gd name="T86" fmla="*/ 277 w 561"/>
                <a:gd name="T87" fmla="*/ 147 h 699"/>
                <a:gd name="T88" fmla="*/ 143 w 561"/>
                <a:gd name="T89" fmla="*/ 13 h 699"/>
                <a:gd name="T90" fmla="*/ 11 w 561"/>
                <a:gd name="T91" fmla="*/ 145 h 699"/>
                <a:gd name="T92" fmla="*/ 11 w 561"/>
                <a:gd name="T93" fmla="*/ 279 h 699"/>
                <a:gd name="T94" fmla="*/ 78 w 561"/>
                <a:gd name="T95" fmla="*/ 346 h 699"/>
                <a:gd name="T96" fmla="*/ 79 w 561"/>
                <a:gd name="T97" fmla="*/ 350 h 699"/>
                <a:gd name="T98" fmla="*/ 78 w 561"/>
                <a:gd name="T99" fmla="*/ 353 h 699"/>
                <a:gd name="T100" fmla="*/ 11 w 561"/>
                <a:gd name="T101" fmla="*/ 421 h 699"/>
                <a:gd name="T102" fmla="*/ 11 w 561"/>
                <a:gd name="T103" fmla="*/ 554 h 699"/>
                <a:gd name="T104" fmla="*/ 143 w 561"/>
                <a:gd name="T105" fmla="*/ 687 h 699"/>
                <a:gd name="T106" fmla="*/ 277 w 561"/>
                <a:gd name="T107" fmla="*/ 553 h 699"/>
                <a:gd name="T108" fmla="*/ 281 w 561"/>
                <a:gd name="T109" fmla="*/ 551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61" h="699">
                  <a:moveTo>
                    <a:pt x="419" y="699"/>
                  </a:moveTo>
                  <a:cubicBezTo>
                    <a:pt x="417" y="699"/>
                    <a:pt x="416" y="698"/>
                    <a:pt x="415" y="697"/>
                  </a:cubicBezTo>
                  <a:lnTo>
                    <a:pt x="281" y="563"/>
                  </a:lnTo>
                  <a:lnTo>
                    <a:pt x="147" y="697"/>
                  </a:lnTo>
                  <a:cubicBezTo>
                    <a:pt x="145" y="699"/>
                    <a:pt x="142" y="699"/>
                    <a:pt x="139" y="697"/>
                  </a:cubicBezTo>
                  <a:lnTo>
                    <a:pt x="2" y="560"/>
                  </a:lnTo>
                  <a:cubicBezTo>
                    <a:pt x="1" y="559"/>
                    <a:pt x="0" y="558"/>
                    <a:pt x="0" y="556"/>
                  </a:cubicBezTo>
                  <a:lnTo>
                    <a:pt x="0" y="419"/>
                  </a:lnTo>
                  <a:cubicBezTo>
                    <a:pt x="0" y="417"/>
                    <a:pt x="1" y="416"/>
                    <a:pt x="2" y="415"/>
                  </a:cubicBezTo>
                  <a:lnTo>
                    <a:pt x="67" y="350"/>
                  </a:lnTo>
                  <a:lnTo>
                    <a:pt x="2" y="284"/>
                  </a:lnTo>
                  <a:cubicBezTo>
                    <a:pt x="1" y="283"/>
                    <a:pt x="0" y="282"/>
                    <a:pt x="0" y="281"/>
                  </a:cubicBezTo>
                  <a:lnTo>
                    <a:pt x="0" y="143"/>
                  </a:lnTo>
                  <a:cubicBezTo>
                    <a:pt x="0" y="142"/>
                    <a:pt x="1" y="140"/>
                    <a:pt x="2" y="139"/>
                  </a:cubicBezTo>
                  <a:lnTo>
                    <a:pt x="139" y="2"/>
                  </a:lnTo>
                  <a:cubicBezTo>
                    <a:pt x="141" y="0"/>
                    <a:pt x="145" y="0"/>
                    <a:pt x="147" y="2"/>
                  </a:cubicBezTo>
                  <a:lnTo>
                    <a:pt x="281" y="136"/>
                  </a:lnTo>
                  <a:lnTo>
                    <a:pt x="415" y="2"/>
                  </a:lnTo>
                  <a:cubicBezTo>
                    <a:pt x="417" y="0"/>
                    <a:pt x="420" y="0"/>
                    <a:pt x="422" y="2"/>
                  </a:cubicBezTo>
                  <a:lnTo>
                    <a:pt x="560" y="139"/>
                  </a:lnTo>
                  <a:cubicBezTo>
                    <a:pt x="561" y="140"/>
                    <a:pt x="561" y="142"/>
                    <a:pt x="561" y="143"/>
                  </a:cubicBezTo>
                  <a:lnTo>
                    <a:pt x="561" y="281"/>
                  </a:lnTo>
                  <a:cubicBezTo>
                    <a:pt x="561" y="282"/>
                    <a:pt x="561" y="283"/>
                    <a:pt x="560" y="284"/>
                  </a:cubicBezTo>
                  <a:lnTo>
                    <a:pt x="494" y="350"/>
                  </a:lnTo>
                  <a:lnTo>
                    <a:pt x="560" y="415"/>
                  </a:lnTo>
                  <a:cubicBezTo>
                    <a:pt x="561" y="416"/>
                    <a:pt x="561" y="417"/>
                    <a:pt x="561" y="419"/>
                  </a:cubicBezTo>
                  <a:lnTo>
                    <a:pt x="561" y="556"/>
                  </a:lnTo>
                  <a:cubicBezTo>
                    <a:pt x="561" y="558"/>
                    <a:pt x="561" y="559"/>
                    <a:pt x="560" y="560"/>
                  </a:cubicBezTo>
                  <a:lnTo>
                    <a:pt x="422" y="697"/>
                  </a:lnTo>
                  <a:cubicBezTo>
                    <a:pt x="421" y="698"/>
                    <a:pt x="420" y="699"/>
                    <a:pt x="418" y="699"/>
                  </a:cubicBezTo>
                  <a:lnTo>
                    <a:pt x="419" y="699"/>
                  </a:lnTo>
                  <a:close/>
                  <a:moveTo>
                    <a:pt x="281" y="551"/>
                  </a:moveTo>
                  <a:cubicBezTo>
                    <a:pt x="282" y="551"/>
                    <a:pt x="284" y="552"/>
                    <a:pt x="285" y="553"/>
                  </a:cubicBezTo>
                  <a:lnTo>
                    <a:pt x="419" y="687"/>
                  </a:lnTo>
                  <a:lnTo>
                    <a:pt x="551" y="554"/>
                  </a:lnTo>
                  <a:lnTo>
                    <a:pt x="551" y="421"/>
                  </a:lnTo>
                  <a:lnTo>
                    <a:pt x="484" y="353"/>
                  </a:lnTo>
                  <a:cubicBezTo>
                    <a:pt x="483" y="352"/>
                    <a:pt x="482" y="351"/>
                    <a:pt x="482" y="350"/>
                  </a:cubicBezTo>
                  <a:cubicBezTo>
                    <a:pt x="482" y="348"/>
                    <a:pt x="483" y="347"/>
                    <a:pt x="484" y="346"/>
                  </a:cubicBezTo>
                  <a:lnTo>
                    <a:pt x="551" y="279"/>
                  </a:lnTo>
                  <a:lnTo>
                    <a:pt x="551" y="145"/>
                  </a:lnTo>
                  <a:lnTo>
                    <a:pt x="419" y="13"/>
                  </a:lnTo>
                  <a:lnTo>
                    <a:pt x="285" y="147"/>
                  </a:lnTo>
                  <a:cubicBezTo>
                    <a:pt x="283" y="149"/>
                    <a:pt x="279" y="149"/>
                    <a:pt x="277" y="147"/>
                  </a:cubicBezTo>
                  <a:lnTo>
                    <a:pt x="143" y="13"/>
                  </a:lnTo>
                  <a:lnTo>
                    <a:pt x="11" y="145"/>
                  </a:lnTo>
                  <a:lnTo>
                    <a:pt x="11" y="279"/>
                  </a:lnTo>
                  <a:lnTo>
                    <a:pt x="78" y="346"/>
                  </a:lnTo>
                  <a:cubicBezTo>
                    <a:pt x="79" y="347"/>
                    <a:pt x="79" y="348"/>
                    <a:pt x="79" y="350"/>
                  </a:cubicBezTo>
                  <a:cubicBezTo>
                    <a:pt x="79" y="351"/>
                    <a:pt x="79" y="352"/>
                    <a:pt x="78" y="353"/>
                  </a:cubicBezTo>
                  <a:lnTo>
                    <a:pt x="11" y="421"/>
                  </a:lnTo>
                  <a:lnTo>
                    <a:pt x="11" y="554"/>
                  </a:lnTo>
                  <a:lnTo>
                    <a:pt x="143" y="687"/>
                  </a:lnTo>
                  <a:lnTo>
                    <a:pt x="277" y="553"/>
                  </a:lnTo>
                  <a:cubicBezTo>
                    <a:pt x="278" y="552"/>
                    <a:pt x="280" y="551"/>
                    <a:pt x="281" y="551"/>
                  </a:cubicBezTo>
                  <a:close/>
                </a:path>
              </a:pathLst>
            </a:custGeom>
            <a:solidFill>
              <a:srgbClr val="222221"/>
            </a:solidFill>
            <a:ln w="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nvGrpSpPr>
            <p:cNvPr id="78" name="Grupo 77">
              <a:extLst>
                <a:ext uri="{FF2B5EF4-FFF2-40B4-BE49-F238E27FC236}">
                  <a16:creationId xmlns="" xmlns:a16="http://schemas.microsoft.com/office/drawing/2014/main" id="{C94F7530-32F8-342D-6C72-27E90620624C}"/>
                </a:ext>
              </a:extLst>
            </p:cNvPr>
            <p:cNvGrpSpPr/>
            <p:nvPr/>
          </p:nvGrpSpPr>
          <p:grpSpPr>
            <a:xfrm>
              <a:off x="6699249" y="2924175"/>
              <a:ext cx="323854" cy="407989"/>
              <a:chOff x="6699249" y="2924175"/>
              <a:chExt cx="323854" cy="407989"/>
            </a:xfrm>
          </p:grpSpPr>
          <p:grpSp>
            <p:nvGrpSpPr>
              <p:cNvPr id="79" name="Grupo 78">
                <a:extLst>
                  <a:ext uri="{FF2B5EF4-FFF2-40B4-BE49-F238E27FC236}">
                    <a16:creationId xmlns="" xmlns:a16="http://schemas.microsoft.com/office/drawing/2014/main" id="{1E81D17A-8717-4678-6368-D8B605136785}"/>
                  </a:ext>
                </a:extLst>
              </p:cNvPr>
              <p:cNvGrpSpPr/>
              <p:nvPr/>
            </p:nvGrpSpPr>
            <p:grpSpPr>
              <a:xfrm>
                <a:off x="6699249" y="2924175"/>
                <a:ext cx="323854" cy="407989"/>
                <a:chOff x="6699249" y="2924175"/>
                <a:chExt cx="323854" cy="407989"/>
              </a:xfrm>
            </p:grpSpPr>
            <p:sp>
              <p:nvSpPr>
                <p:cNvPr id="82" name="Freeform 244">
                  <a:extLst>
                    <a:ext uri="{FF2B5EF4-FFF2-40B4-BE49-F238E27FC236}">
                      <a16:creationId xmlns="" xmlns:a16="http://schemas.microsoft.com/office/drawing/2014/main" id="{C84FFBDB-E625-7E2E-21BF-20F56EC08A17}"/>
                    </a:ext>
                  </a:extLst>
                </p:cNvPr>
                <p:cNvSpPr>
                  <a:spLocks/>
                </p:cNvSpPr>
                <p:nvPr/>
              </p:nvSpPr>
              <p:spPr bwMode="auto">
                <a:xfrm>
                  <a:off x="6699253" y="2924175"/>
                  <a:ext cx="323850" cy="404813"/>
                </a:xfrm>
                <a:custGeom>
                  <a:avLst/>
                  <a:gdLst>
                    <a:gd name="T0" fmla="*/ 550 w 550"/>
                    <a:gd name="T1" fmla="*/ 137 h 688"/>
                    <a:gd name="T2" fmla="*/ 550 w 550"/>
                    <a:gd name="T3" fmla="*/ 275 h 688"/>
                    <a:gd name="T4" fmla="*/ 481 w 550"/>
                    <a:gd name="T5" fmla="*/ 344 h 688"/>
                    <a:gd name="T6" fmla="*/ 550 w 550"/>
                    <a:gd name="T7" fmla="*/ 413 h 688"/>
                    <a:gd name="T8" fmla="*/ 550 w 550"/>
                    <a:gd name="T9" fmla="*/ 550 h 688"/>
                    <a:gd name="T10" fmla="*/ 413 w 550"/>
                    <a:gd name="T11" fmla="*/ 688 h 688"/>
                    <a:gd name="T12" fmla="*/ 275 w 550"/>
                    <a:gd name="T13" fmla="*/ 550 h 688"/>
                    <a:gd name="T14" fmla="*/ 137 w 550"/>
                    <a:gd name="T15" fmla="*/ 688 h 688"/>
                    <a:gd name="T16" fmla="*/ 0 w 550"/>
                    <a:gd name="T17" fmla="*/ 550 h 688"/>
                    <a:gd name="T18" fmla="*/ 0 w 550"/>
                    <a:gd name="T19" fmla="*/ 413 h 688"/>
                    <a:gd name="T20" fmla="*/ 68 w 550"/>
                    <a:gd name="T21" fmla="*/ 344 h 688"/>
                    <a:gd name="T22" fmla="*/ 0 w 550"/>
                    <a:gd name="T23" fmla="*/ 275 h 688"/>
                    <a:gd name="T24" fmla="*/ 0 w 550"/>
                    <a:gd name="T25" fmla="*/ 137 h 688"/>
                    <a:gd name="T26" fmla="*/ 137 w 550"/>
                    <a:gd name="T27" fmla="*/ 0 h 688"/>
                    <a:gd name="T28" fmla="*/ 275 w 550"/>
                    <a:gd name="T29" fmla="*/ 137 h 688"/>
                    <a:gd name="T30" fmla="*/ 413 w 550"/>
                    <a:gd name="T31" fmla="*/ 0 h 688"/>
                    <a:gd name="T32" fmla="*/ 550 w 550"/>
                    <a:gd name="T33" fmla="*/ 137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 h="688">
                      <a:moveTo>
                        <a:pt x="550" y="137"/>
                      </a:moveTo>
                      <a:lnTo>
                        <a:pt x="550" y="275"/>
                      </a:lnTo>
                      <a:lnTo>
                        <a:pt x="481" y="344"/>
                      </a:lnTo>
                      <a:lnTo>
                        <a:pt x="550" y="413"/>
                      </a:lnTo>
                      <a:lnTo>
                        <a:pt x="550" y="550"/>
                      </a:lnTo>
                      <a:lnTo>
                        <a:pt x="413" y="688"/>
                      </a:lnTo>
                      <a:lnTo>
                        <a:pt x="275" y="550"/>
                      </a:lnTo>
                      <a:lnTo>
                        <a:pt x="137" y="688"/>
                      </a:lnTo>
                      <a:lnTo>
                        <a:pt x="0" y="550"/>
                      </a:lnTo>
                      <a:lnTo>
                        <a:pt x="0" y="413"/>
                      </a:lnTo>
                      <a:lnTo>
                        <a:pt x="68" y="344"/>
                      </a:lnTo>
                      <a:lnTo>
                        <a:pt x="0" y="275"/>
                      </a:lnTo>
                      <a:lnTo>
                        <a:pt x="0" y="137"/>
                      </a:lnTo>
                      <a:lnTo>
                        <a:pt x="137" y="0"/>
                      </a:lnTo>
                      <a:lnTo>
                        <a:pt x="275" y="137"/>
                      </a:lnTo>
                      <a:lnTo>
                        <a:pt x="413" y="0"/>
                      </a:lnTo>
                      <a:lnTo>
                        <a:pt x="550" y="137"/>
                      </a:lnTo>
                      <a:close/>
                    </a:path>
                  </a:pathLst>
                </a:custGeom>
                <a:solidFill>
                  <a:schemeClr val="accent1"/>
                </a:solidFill>
                <a:ln w="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83" name="Freeform 246">
                  <a:extLst>
                    <a:ext uri="{FF2B5EF4-FFF2-40B4-BE49-F238E27FC236}">
                      <a16:creationId xmlns="" xmlns:a16="http://schemas.microsoft.com/office/drawing/2014/main" id="{72FAE697-741C-6B72-78D5-0D9119FCA116}"/>
                    </a:ext>
                  </a:extLst>
                </p:cNvPr>
                <p:cNvSpPr>
                  <a:spLocks/>
                </p:cNvSpPr>
                <p:nvPr/>
              </p:nvSpPr>
              <p:spPr bwMode="auto">
                <a:xfrm>
                  <a:off x="6699249" y="2924176"/>
                  <a:ext cx="323850" cy="323850"/>
                </a:xfrm>
                <a:custGeom>
                  <a:avLst/>
                  <a:gdLst>
                    <a:gd name="T0" fmla="*/ 413 w 550"/>
                    <a:gd name="T1" fmla="*/ 0 h 550"/>
                    <a:gd name="T2" fmla="*/ 550 w 550"/>
                    <a:gd name="T3" fmla="*/ 137 h 550"/>
                    <a:gd name="T4" fmla="*/ 413 w 550"/>
                    <a:gd name="T5" fmla="*/ 275 h 550"/>
                    <a:gd name="T6" fmla="*/ 550 w 550"/>
                    <a:gd name="T7" fmla="*/ 413 h 550"/>
                    <a:gd name="T8" fmla="*/ 413 w 550"/>
                    <a:gd name="T9" fmla="*/ 550 h 550"/>
                    <a:gd name="T10" fmla="*/ 275 w 550"/>
                    <a:gd name="T11" fmla="*/ 413 h 550"/>
                    <a:gd name="T12" fmla="*/ 137 w 550"/>
                    <a:gd name="T13" fmla="*/ 550 h 550"/>
                    <a:gd name="T14" fmla="*/ 0 w 550"/>
                    <a:gd name="T15" fmla="*/ 413 h 550"/>
                    <a:gd name="T16" fmla="*/ 137 w 550"/>
                    <a:gd name="T17" fmla="*/ 275 h 550"/>
                    <a:gd name="T18" fmla="*/ 0 w 550"/>
                    <a:gd name="T19" fmla="*/ 137 h 550"/>
                    <a:gd name="T20" fmla="*/ 137 w 550"/>
                    <a:gd name="T21" fmla="*/ 0 h 550"/>
                    <a:gd name="T22" fmla="*/ 275 w 550"/>
                    <a:gd name="T23" fmla="*/ 137 h 550"/>
                    <a:gd name="T24" fmla="*/ 413 w 550"/>
                    <a:gd name="T25"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50">
                      <a:moveTo>
                        <a:pt x="413" y="0"/>
                      </a:moveTo>
                      <a:lnTo>
                        <a:pt x="550" y="137"/>
                      </a:lnTo>
                      <a:lnTo>
                        <a:pt x="413" y="275"/>
                      </a:lnTo>
                      <a:lnTo>
                        <a:pt x="550" y="413"/>
                      </a:lnTo>
                      <a:lnTo>
                        <a:pt x="413" y="550"/>
                      </a:lnTo>
                      <a:lnTo>
                        <a:pt x="275" y="413"/>
                      </a:lnTo>
                      <a:lnTo>
                        <a:pt x="137" y="550"/>
                      </a:lnTo>
                      <a:lnTo>
                        <a:pt x="0" y="413"/>
                      </a:lnTo>
                      <a:lnTo>
                        <a:pt x="137" y="275"/>
                      </a:lnTo>
                      <a:lnTo>
                        <a:pt x="0" y="137"/>
                      </a:lnTo>
                      <a:lnTo>
                        <a:pt x="137" y="0"/>
                      </a:lnTo>
                      <a:lnTo>
                        <a:pt x="275" y="137"/>
                      </a:lnTo>
                      <a:lnTo>
                        <a:pt x="413" y="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84" name="Freeform 248">
                  <a:extLst>
                    <a:ext uri="{FF2B5EF4-FFF2-40B4-BE49-F238E27FC236}">
                      <a16:creationId xmlns="" xmlns:a16="http://schemas.microsoft.com/office/drawing/2014/main" id="{67DB2076-1FD5-AC61-9A90-485CB3AE7329}"/>
                    </a:ext>
                  </a:extLst>
                </p:cNvPr>
                <p:cNvSpPr>
                  <a:spLocks/>
                </p:cNvSpPr>
                <p:nvPr/>
              </p:nvSpPr>
              <p:spPr bwMode="auto">
                <a:xfrm>
                  <a:off x="6938963" y="3244851"/>
                  <a:ext cx="6350" cy="87313"/>
                </a:xfrm>
                <a:custGeom>
                  <a:avLst/>
                  <a:gdLst>
                    <a:gd name="T0" fmla="*/ 6 w 11"/>
                    <a:gd name="T1" fmla="*/ 148 h 148"/>
                    <a:gd name="T2" fmla="*/ 0 w 11"/>
                    <a:gd name="T3" fmla="*/ 143 h 148"/>
                    <a:gd name="T4" fmla="*/ 0 w 11"/>
                    <a:gd name="T5" fmla="*/ 5 h 148"/>
                    <a:gd name="T6" fmla="*/ 6 w 11"/>
                    <a:gd name="T7" fmla="*/ 0 h 148"/>
                    <a:gd name="T8" fmla="*/ 11 w 11"/>
                    <a:gd name="T9" fmla="*/ 5 h 148"/>
                    <a:gd name="T10" fmla="*/ 11 w 11"/>
                    <a:gd name="T11" fmla="*/ 143 h 148"/>
                    <a:gd name="T12" fmla="*/ 6 w 11"/>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1" h="148">
                      <a:moveTo>
                        <a:pt x="6" y="148"/>
                      </a:moveTo>
                      <a:cubicBezTo>
                        <a:pt x="3" y="148"/>
                        <a:pt x="0" y="146"/>
                        <a:pt x="0" y="143"/>
                      </a:cubicBezTo>
                      <a:lnTo>
                        <a:pt x="0" y="5"/>
                      </a:lnTo>
                      <a:cubicBezTo>
                        <a:pt x="0" y="2"/>
                        <a:pt x="3" y="0"/>
                        <a:pt x="6" y="0"/>
                      </a:cubicBezTo>
                      <a:cubicBezTo>
                        <a:pt x="8" y="0"/>
                        <a:pt x="11" y="2"/>
                        <a:pt x="11" y="5"/>
                      </a:cubicBezTo>
                      <a:lnTo>
                        <a:pt x="11" y="143"/>
                      </a:lnTo>
                      <a:cubicBezTo>
                        <a:pt x="11" y="146"/>
                        <a:pt x="8" y="148"/>
                        <a:pt x="6" y="148"/>
                      </a:cubicBezTo>
                      <a:close/>
                    </a:path>
                  </a:pathLst>
                </a:custGeom>
                <a:solidFill>
                  <a:srgbClr val="22222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sp>
            <p:nvSpPr>
              <p:cNvPr id="80" name="Freeform 249">
                <a:extLst>
                  <a:ext uri="{FF2B5EF4-FFF2-40B4-BE49-F238E27FC236}">
                    <a16:creationId xmlns="" xmlns:a16="http://schemas.microsoft.com/office/drawing/2014/main" id="{A6676432-6CA5-E359-E9AF-94D4B836E650}"/>
                  </a:ext>
                </a:extLst>
              </p:cNvPr>
              <p:cNvSpPr>
                <a:spLocks/>
              </p:cNvSpPr>
              <p:nvPr/>
            </p:nvSpPr>
            <p:spPr bwMode="auto">
              <a:xfrm>
                <a:off x="6777038" y="3244851"/>
                <a:ext cx="6350" cy="87313"/>
              </a:xfrm>
              <a:custGeom>
                <a:avLst/>
                <a:gdLst>
                  <a:gd name="T0" fmla="*/ 5 w 10"/>
                  <a:gd name="T1" fmla="*/ 148 h 148"/>
                  <a:gd name="T2" fmla="*/ 0 w 10"/>
                  <a:gd name="T3" fmla="*/ 143 h 148"/>
                  <a:gd name="T4" fmla="*/ 0 w 10"/>
                  <a:gd name="T5" fmla="*/ 5 h 148"/>
                  <a:gd name="T6" fmla="*/ 5 w 10"/>
                  <a:gd name="T7" fmla="*/ 0 h 148"/>
                  <a:gd name="T8" fmla="*/ 10 w 10"/>
                  <a:gd name="T9" fmla="*/ 5 h 148"/>
                  <a:gd name="T10" fmla="*/ 10 w 10"/>
                  <a:gd name="T11" fmla="*/ 143 h 148"/>
                  <a:gd name="T12" fmla="*/ 5 w 10"/>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0" h="148">
                    <a:moveTo>
                      <a:pt x="5" y="148"/>
                    </a:moveTo>
                    <a:cubicBezTo>
                      <a:pt x="2" y="148"/>
                      <a:pt x="0" y="146"/>
                      <a:pt x="0" y="143"/>
                    </a:cubicBezTo>
                    <a:lnTo>
                      <a:pt x="0" y="5"/>
                    </a:lnTo>
                    <a:cubicBezTo>
                      <a:pt x="0" y="2"/>
                      <a:pt x="2" y="0"/>
                      <a:pt x="5" y="0"/>
                    </a:cubicBezTo>
                    <a:cubicBezTo>
                      <a:pt x="8" y="0"/>
                      <a:pt x="10" y="2"/>
                      <a:pt x="10" y="5"/>
                    </a:cubicBezTo>
                    <a:lnTo>
                      <a:pt x="10" y="143"/>
                    </a:lnTo>
                    <a:cubicBezTo>
                      <a:pt x="10" y="146"/>
                      <a:pt x="8" y="148"/>
                      <a:pt x="5" y="148"/>
                    </a:cubicBezTo>
                    <a:close/>
                  </a:path>
                </a:pathLst>
              </a:custGeom>
              <a:solidFill>
                <a:schemeClr val="tx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81" name="Freeform 250">
                <a:extLst>
                  <a:ext uri="{FF2B5EF4-FFF2-40B4-BE49-F238E27FC236}">
                    <a16:creationId xmlns="" xmlns:a16="http://schemas.microsoft.com/office/drawing/2014/main" id="{5D484041-0D0C-F5B1-A1EC-8BD857F07EA4}"/>
                  </a:ext>
                </a:extLst>
              </p:cNvPr>
              <p:cNvSpPr>
                <a:spLocks/>
              </p:cNvSpPr>
              <p:nvPr/>
            </p:nvSpPr>
            <p:spPr bwMode="auto">
              <a:xfrm>
                <a:off x="6858000" y="3163888"/>
                <a:ext cx="6350" cy="87313"/>
              </a:xfrm>
              <a:custGeom>
                <a:avLst/>
                <a:gdLst>
                  <a:gd name="T0" fmla="*/ 5 w 10"/>
                  <a:gd name="T1" fmla="*/ 148 h 148"/>
                  <a:gd name="T2" fmla="*/ 0 w 10"/>
                  <a:gd name="T3" fmla="*/ 143 h 148"/>
                  <a:gd name="T4" fmla="*/ 0 w 10"/>
                  <a:gd name="T5" fmla="*/ 6 h 148"/>
                  <a:gd name="T6" fmla="*/ 5 w 10"/>
                  <a:gd name="T7" fmla="*/ 0 h 148"/>
                  <a:gd name="T8" fmla="*/ 10 w 10"/>
                  <a:gd name="T9" fmla="*/ 6 h 148"/>
                  <a:gd name="T10" fmla="*/ 10 w 10"/>
                  <a:gd name="T11" fmla="*/ 143 h 148"/>
                  <a:gd name="T12" fmla="*/ 5 w 10"/>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0" h="148">
                    <a:moveTo>
                      <a:pt x="5" y="148"/>
                    </a:moveTo>
                    <a:cubicBezTo>
                      <a:pt x="2" y="148"/>
                      <a:pt x="0" y="146"/>
                      <a:pt x="0" y="143"/>
                    </a:cubicBezTo>
                    <a:lnTo>
                      <a:pt x="0" y="6"/>
                    </a:lnTo>
                    <a:cubicBezTo>
                      <a:pt x="0" y="3"/>
                      <a:pt x="2" y="0"/>
                      <a:pt x="5" y="0"/>
                    </a:cubicBezTo>
                    <a:cubicBezTo>
                      <a:pt x="8" y="0"/>
                      <a:pt x="10" y="3"/>
                      <a:pt x="10" y="6"/>
                    </a:cubicBezTo>
                    <a:lnTo>
                      <a:pt x="10" y="143"/>
                    </a:lnTo>
                    <a:cubicBezTo>
                      <a:pt x="10" y="146"/>
                      <a:pt x="8" y="148"/>
                      <a:pt x="5" y="148"/>
                    </a:cubicBezTo>
                    <a:close/>
                  </a:path>
                </a:pathLst>
              </a:custGeom>
              <a:solidFill>
                <a:schemeClr val="tx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grpSp>
      <p:sp>
        <p:nvSpPr>
          <p:cNvPr id="15" name="Elipse 14">
            <a:extLst>
              <a:ext uri="{FF2B5EF4-FFF2-40B4-BE49-F238E27FC236}">
                <a16:creationId xmlns="" xmlns:a16="http://schemas.microsoft.com/office/drawing/2014/main" id="{BEF2AE4D-2991-0BBA-C06B-27A6397693F6}"/>
              </a:ext>
            </a:extLst>
          </p:cNvPr>
          <p:cNvSpPr/>
          <p:nvPr/>
        </p:nvSpPr>
        <p:spPr>
          <a:xfrm flipH="1">
            <a:off x="808706" y="745284"/>
            <a:ext cx="125065" cy="12506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19" name="Elipse 18">
            <a:extLst>
              <a:ext uri="{FF2B5EF4-FFF2-40B4-BE49-F238E27FC236}">
                <a16:creationId xmlns="" xmlns:a16="http://schemas.microsoft.com/office/drawing/2014/main" id="{D6BBE736-8D01-D47F-0916-1A60FCB1A4F8}"/>
              </a:ext>
            </a:extLst>
          </p:cNvPr>
          <p:cNvSpPr/>
          <p:nvPr/>
        </p:nvSpPr>
        <p:spPr>
          <a:xfrm flipH="1">
            <a:off x="1128724" y="745284"/>
            <a:ext cx="125065" cy="125065"/>
          </a:xfrm>
          <a:prstGeom prst="ellipse">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21" name="Elipse 20">
            <a:extLst>
              <a:ext uri="{FF2B5EF4-FFF2-40B4-BE49-F238E27FC236}">
                <a16:creationId xmlns="" xmlns:a16="http://schemas.microsoft.com/office/drawing/2014/main" id="{29E1D80E-9246-E0A2-F5F7-A86EC3E376A6}"/>
              </a:ext>
            </a:extLst>
          </p:cNvPr>
          <p:cNvSpPr/>
          <p:nvPr/>
        </p:nvSpPr>
        <p:spPr>
          <a:xfrm flipH="1">
            <a:off x="1448741" y="745284"/>
            <a:ext cx="125065" cy="125065"/>
          </a:xfrm>
          <a:prstGeom prst="ellipse">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2" name="Freeform 235">
            <a:extLst>
              <a:ext uri="{FF2B5EF4-FFF2-40B4-BE49-F238E27FC236}">
                <a16:creationId xmlns="" xmlns:a16="http://schemas.microsoft.com/office/drawing/2014/main" id="{DCEFA975-EBDB-3CED-4C11-2D44D8656BD9}"/>
              </a:ext>
            </a:extLst>
          </p:cNvPr>
          <p:cNvSpPr>
            <a:spLocks/>
          </p:cNvSpPr>
          <p:nvPr/>
        </p:nvSpPr>
        <p:spPr bwMode="auto">
          <a:xfrm>
            <a:off x="7636449" y="-165969"/>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Tree>
    <p:extLst>
      <p:ext uri="{BB962C8B-B14F-4D97-AF65-F5344CB8AC3E}">
        <p14:creationId xmlns:p14="http://schemas.microsoft.com/office/powerpoint/2010/main" val="1534763765"/>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ppt_x"/>
                                          </p:val>
                                        </p:tav>
                                        <p:tav tm="100000">
                                          <p:val>
                                            <p:strVal val="#ppt_x"/>
                                          </p:val>
                                        </p:tav>
                                      </p:tavLst>
                                    </p:anim>
                                    <p:anim calcmode="lin" valueType="num">
                                      <p:cBhvr additive="base">
                                        <p:cTn id="8" dur="500" fill="hold"/>
                                        <p:tgtEl>
                                          <p:spTgt spid="6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ppt_x"/>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3"/>
                                        </p:tgtEl>
                                        <p:attrNameLst>
                                          <p:attrName>style.visibility</p:attrName>
                                        </p:attrNameLst>
                                      </p:cBhvr>
                                      <p:to>
                                        <p:strVal val="visible"/>
                                      </p:to>
                                    </p:set>
                                    <p:anim calcmode="lin" valueType="num">
                                      <p:cBhvr additive="base">
                                        <p:cTn id="15" dur="500" fill="hold"/>
                                        <p:tgtEl>
                                          <p:spTgt spid="63"/>
                                        </p:tgtEl>
                                        <p:attrNameLst>
                                          <p:attrName>ppt_x</p:attrName>
                                        </p:attrNameLst>
                                      </p:cBhvr>
                                      <p:tavLst>
                                        <p:tav tm="0">
                                          <p:val>
                                            <p:strVal val="#ppt_x"/>
                                          </p:val>
                                        </p:tav>
                                        <p:tav tm="100000">
                                          <p:val>
                                            <p:strVal val="#ppt_x"/>
                                          </p:val>
                                        </p:tav>
                                      </p:tavLst>
                                    </p:anim>
                                    <p:anim calcmode="lin" valueType="num">
                                      <p:cBhvr additive="base">
                                        <p:cTn id="16" dur="500" fill="hold"/>
                                        <p:tgtEl>
                                          <p:spTgt spid="6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additive="base">
                                        <p:cTn id="19" dur="500" fill="hold"/>
                                        <p:tgtEl>
                                          <p:spTgt spid="61"/>
                                        </p:tgtEl>
                                        <p:attrNameLst>
                                          <p:attrName>ppt_x</p:attrName>
                                        </p:attrNameLst>
                                      </p:cBhvr>
                                      <p:tavLst>
                                        <p:tav tm="0">
                                          <p:val>
                                            <p:strVal val="#ppt_x"/>
                                          </p:val>
                                        </p:tav>
                                        <p:tav tm="100000">
                                          <p:val>
                                            <p:strVal val="#ppt_x"/>
                                          </p:val>
                                        </p:tav>
                                      </p:tavLst>
                                    </p:anim>
                                    <p:anim calcmode="lin" valueType="num">
                                      <p:cBhvr additive="base">
                                        <p:cTn id="20" dur="500" fill="hold"/>
                                        <p:tgtEl>
                                          <p:spTgt spid="6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5"/>
                                        </p:tgtEl>
                                        <p:attrNameLst>
                                          <p:attrName>style.visibility</p:attrName>
                                        </p:attrNameLst>
                                      </p:cBhvr>
                                      <p:to>
                                        <p:strVal val="visible"/>
                                      </p:to>
                                    </p:set>
                                    <p:anim calcmode="lin" valueType="num">
                                      <p:cBhvr additive="base">
                                        <p:cTn id="23" dur="500" fill="hold"/>
                                        <p:tgtEl>
                                          <p:spTgt spid="65"/>
                                        </p:tgtEl>
                                        <p:attrNameLst>
                                          <p:attrName>ppt_x</p:attrName>
                                        </p:attrNameLst>
                                      </p:cBhvr>
                                      <p:tavLst>
                                        <p:tav tm="0">
                                          <p:val>
                                            <p:strVal val="#ppt_x"/>
                                          </p:val>
                                        </p:tav>
                                        <p:tav tm="100000">
                                          <p:val>
                                            <p:strVal val="#ppt_x"/>
                                          </p:val>
                                        </p:tav>
                                      </p:tavLst>
                                    </p:anim>
                                    <p:anim calcmode="lin" valueType="num">
                                      <p:cBhvr additive="base">
                                        <p:cTn id="24" dur="500" fill="hold"/>
                                        <p:tgtEl>
                                          <p:spTgt spid="65"/>
                                        </p:tgtEl>
                                        <p:attrNameLst>
                                          <p:attrName>ppt_y</p:attrName>
                                        </p:attrNameLst>
                                      </p:cBhvr>
                                      <p:tavLst>
                                        <p:tav tm="0">
                                          <p:val>
                                            <p:strVal val="1+#ppt_h/2"/>
                                          </p:val>
                                        </p:tav>
                                        <p:tav tm="100000">
                                          <p:val>
                                            <p:strVal val="#ppt_y"/>
                                          </p:val>
                                        </p:tav>
                                      </p:tavLst>
                                    </p:anim>
                                  </p:childTnLst>
                                </p:cTn>
                              </p:par>
                              <p:par>
                                <p:cTn id="25" presetID="32" presetClass="emph" presetSubtype="0" fill="hold" nodeType="withEffect">
                                  <p:stCondLst>
                                    <p:cond delay="0"/>
                                  </p:stCondLst>
                                  <p:childTnLst>
                                    <p:animRot by="120000">
                                      <p:cBhvr>
                                        <p:cTn id="26" dur="100" fill="hold">
                                          <p:stCondLst>
                                            <p:cond delay="0"/>
                                          </p:stCondLst>
                                        </p:cTn>
                                        <p:tgtEl>
                                          <p:spTgt spid="67"/>
                                        </p:tgtEl>
                                        <p:attrNameLst>
                                          <p:attrName>r</p:attrName>
                                        </p:attrNameLst>
                                      </p:cBhvr>
                                    </p:animRot>
                                    <p:animRot by="-240000">
                                      <p:cBhvr>
                                        <p:cTn id="27" dur="200" fill="hold">
                                          <p:stCondLst>
                                            <p:cond delay="200"/>
                                          </p:stCondLst>
                                        </p:cTn>
                                        <p:tgtEl>
                                          <p:spTgt spid="67"/>
                                        </p:tgtEl>
                                        <p:attrNameLst>
                                          <p:attrName>r</p:attrName>
                                        </p:attrNameLst>
                                      </p:cBhvr>
                                    </p:animRot>
                                    <p:animRot by="240000">
                                      <p:cBhvr>
                                        <p:cTn id="28" dur="200" fill="hold">
                                          <p:stCondLst>
                                            <p:cond delay="400"/>
                                          </p:stCondLst>
                                        </p:cTn>
                                        <p:tgtEl>
                                          <p:spTgt spid="67"/>
                                        </p:tgtEl>
                                        <p:attrNameLst>
                                          <p:attrName>r</p:attrName>
                                        </p:attrNameLst>
                                      </p:cBhvr>
                                    </p:animRot>
                                    <p:animRot by="-240000">
                                      <p:cBhvr>
                                        <p:cTn id="29" dur="200" fill="hold">
                                          <p:stCondLst>
                                            <p:cond delay="600"/>
                                          </p:stCondLst>
                                        </p:cTn>
                                        <p:tgtEl>
                                          <p:spTgt spid="67"/>
                                        </p:tgtEl>
                                        <p:attrNameLst>
                                          <p:attrName>r</p:attrName>
                                        </p:attrNameLst>
                                      </p:cBhvr>
                                    </p:animRot>
                                    <p:animRot by="120000">
                                      <p:cBhvr>
                                        <p:cTn id="30" dur="200" fill="hold">
                                          <p:stCondLst>
                                            <p:cond delay="800"/>
                                          </p:stCondLst>
                                        </p:cTn>
                                        <p:tgtEl>
                                          <p:spTgt spid="67"/>
                                        </p:tgtEl>
                                        <p:attrNameLst>
                                          <p:attrName>r</p:attrName>
                                        </p:attrNameLst>
                                      </p:cBhvr>
                                    </p:animRot>
                                  </p:childTnLst>
                                </p:cTn>
                              </p:par>
                              <p:par>
                                <p:cTn id="31" presetID="32" presetClass="emph" presetSubtype="0" fill="hold" grpId="0" nodeType="withEffect">
                                  <p:stCondLst>
                                    <p:cond delay="0"/>
                                  </p:stCondLst>
                                  <p:childTnLst>
                                    <p:animRot by="120000">
                                      <p:cBhvr>
                                        <p:cTn id="32" dur="100" fill="hold">
                                          <p:stCondLst>
                                            <p:cond delay="0"/>
                                          </p:stCondLst>
                                        </p:cTn>
                                        <p:tgtEl>
                                          <p:spTgt spid="60"/>
                                        </p:tgtEl>
                                        <p:attrNameLst>
                                          <p:attrName>r</p:attrName>
                                        </p:attrNameLst>
                                      </p:cBhvr>
                                    </p:animRot>
                                    <p:animRot by="-240000">
                                      <p:cBhvr>
                                        <p:cTn id="33" dur="200" fill="hold">
                                          <p:stCondLst>
                                            <p:cond delay="200"/>
                                          </p:stCondLst>
                                        </p:cTn>
                                        <p:tgtEl>
                                          <p:spTgt spid="60"/>
                                        </p:tgtEl>
                                        <p:attrNameLst>
                                          <p:attrName>r</p:attrName>
                                        </p:attrNameLst>
                                      </p:cBhvr>
                                    </p:animRot>
                                    <p:animRot by="240000">
                                      <p:cBhvr>
                                        <p:cTn id="34" dur="200" fill="hold">
                                          <p:stCondLst>
                                            <p:cond delay="400"/>
                                          </p:stCondLst>
                                        </p:cTn>
                                        <p:tgtEl>
                                          <p:spTgt spid="60"/>
                                        </p:tgtEl>
                                        <p:attrNameLst>
                                          <p:attrName>r</p:attrName>
                                        </p:attrNameLst>
                                      </p:cBhvr>
                                    </p:animRot>
                                    <p:animRot by="-240000">
                                      <p:cBhvr>
                                        <p:cTn id="35" dur="200" fill="hold">
                                          <p:stCondLst>
                                            <p:cond delay="600"/>
                                          </p:stCondLst>
                                        </p:cTn>
                                        <p:tgtEl>
                                          <p:spTgt spid="60"/>
                                        </p:tgtEl>
                                        <p:attrNameLst>
                                          <p:attrName>r</p:attrName>
                                        </p:attrNameLst>
                                      </p:cBhvr>
                                    </p:animRot>
                                    <p:animRot by="120000">
                                      <p:cBhvr>
                                        <p:cTn id="36" dur="200" fill="hold">
                                          <p:stCondLst>
                                            <p:cond delay="800"/>
                                          </p:stCondLst>
                                        </p:cTn>
                                        <p:tgtEl>
                                          <p:spTgt spid="60"/>
                                        </p:tgtEl>
                                        <p:attrNameLst>
                                          <p:attrName>r</p:attrName>
                                        </p:attrNameLst>
                                      </p:cBhvr>
                                    </p:animRot>
                                  </p:childTnLst>
                                </p:cTn>
                              </p:par>
                              <p:par>
                                <p:cTn id="37" presetID="32" presetClass="emph" presetSubtype="0" fill="hold" grpId="0" nodeType="withEffect">
                                  <p:stCondLst>
                                    <p:cond delay="0"/>
                                  </p:stCondLst>
                                  <p:childTnLst>
                                    <p:animRot by="120000">
                                      <p:cBhvr>
                                        <p:cTn id="38" dur="100" fill="hold">
                                          <p:stCondLst>
                                            <p:cond delay="0"/>
                                          </p:stCondLst>
                                        </p:cTn>
                                        <p:tgtEl>
                                          <p:spTgt spid="71"/>
                                        </p:tgtEl>
                                        <p:attrNameLst>
                                          <p:attrName>r</p:attrName>
                                        </p:attrNameLst>
                                      </p:cBhvr>
                                    </p:animRot>
                                    <p:animRot by="-240000">
                                      <p:cBhvr>
                                        <p:cTn id="39" dur="200" fill="hold">
                                          <p:stCondLst>
                                            <p:cond delay="200"/>
                                          </p:stCondLst>
                                        </p:cTn>
                                        <p:tgtEl>
                                          <p:spTgt spid="71"/>
                                        </p:tgtEl>
                                        <p:attrNameLst>
                                          <p:attrName>r</p:attrName>
                                        </p:attrNameLst>
                                      </p:cBhvr>
                                    </p:animRot>
                                    <p:animRot by="240000">
                                      <p:cBhvr>
                                        <p:cTn id="40" dur="200" fill="hold">
                                          <p:stCondLst>
                                            <p:cond delay="400"/>
                                          </p:stCondLst>
                                        </p:cTn>
                                        <p:tgtEl>
                                          <p:spTgt spid="71"/>
                                        </p:tgtEl>
                                        <p:attrNameLst>
                                          <p:attrName>r</p:attrName>
                                        </p:attrNameLst>
                                      </p:cBhvr>
                                    </p:animRot>
                                    <p:animRot by="-240000">
                                      <p:cBhvr>
                                        <p:cTn id="41" dur="200" fill="hold">
                                          <p:stCondLst>
                                            <p:cond delay="600"/>
                                          </p:stCondLst>
                                        </p:cTn>
                                        <p:tgtEl>
                                          <p:spTgt spid="71"/>
                                        </p:tgtEl>
                                        <p:attrNameLst>
                                          <p:attrName>r</p:attrName>
                                        </p:attrNameLst>
                                      </p:cBhvr>
                                    </p:animRot>
                                    <p:animRot by="120000">
                                      <p:cBhvr>
                                        <p:cTn id="42" dur="200" fill="hold">
                                          <p:stCondLst>
                                            <p:cond delay="800"/>
                                          </p:stCondLst>
                                        </p:cTn>
                                        <p:tgtEl>
                                          <p:spTgt spid="71"/>
                                        </p:tgtEl>
                                        <p:attrNameLst>
                                          <p:attrName>r</p:attrName>
                                        </p:attrNameLst>
                                      </p:cBhvr>
                                    </p:animRot>
                                  </p:childTnLst>
                                </p:cTn>
                              </p:par>
                              <p:par>
                                <p:cTn id="43" presetID="32" presetClass="emph" presetSubtype="0" fill="hold" grpId="0" nodeType="withEffect">
                                  <p:stCondLst>
                                    <p:cond delay="0"/>
                                  </p:stCondLst>
                                  <p:childTnLst>
                                    <p:animRot by="120000">
                                      <p:cBhvr>
                                        <p:cTn id="44" dur="100" fill="hold">
                                          <p:stCondLst>
                                            <p:cond delay="0"/>
                                          </p:stCondLst>
                                        </p:cTn>
                                        <p:tgtEl>
                                          <p:spTgt spid="74"/>
                                        </p:tgtEl>
                                        <p:attrNameLst>
                                          <p:attrName>r</p:attrName>
                                        </p:attrNameLst>
                                      </p:cBhvr>
                                    </p:animRot>
                                    <p:animRot by="-240000">
                                      <p:cBhvr>
                                        <p:cTn id="45" dur="200" fill="hold">
                                          <p:stCondLst>
                                            <p:cond delay="200"/>
                                          </p:stCondLst>
                                        </p:cTn>
                                        <p:tgtEl>
                                          <p:spTgt spid="74"/>
                                        </p:tgtEl>
                                        <p:attrNameLst>
                                          <p:attrName>r</p:attrName>
                                        </p:attrNameLst>
                                      </p:cBhvr>
                                    </p:animRot>
                                    <p:animRot by="240000">
                                      <p:cBhvr>
                                        <p:cTn id="46" dur="200" fill="hold">
                                          <p:stCondLst>
                                            <p:cond delay="400"/>
                                          </p:stCondLst>
                                        </p:cTn>
                                        <p:tgtEl>
                                          <p:spTgt spid="74"/>
                                        </p:tgtEl>
                                        <p:attrNameLst>
                                          <p:attrName>r</p:attrName>
                                        </p:attrNameLst>
                                      </p:cBhvr>
                                    </p:animRot>
                                    <p:animRot by="-240000">
                                      <p:cBhvr>
                                        <p:cTn id="47" dur="200" fill="hold">
                                          <p:stCondLst>
                                            <p:cond delay="600"/>
                                          </p:stCondLst>
                                        </p:cTn>
                                        <p:tgtEl>
                                          <p:spTgt spid="74"/>
                                        </p:tgtEl>
                                        <p:attrNameLst>
                                          <p:attrName>r</p:attrName>
                                        </p:attrNameLst>
                                      </p:cBhvr>
                                    </p:animRot>
                                    <p:animRot by="120000">
                                      <p:cBhvr>
                                        <p:cTn id="48" dur="200" fill="hold">
                                          <p:stCondLst>
                                            <p:cond delay="800"/>
                                          </p:stCondLst>
                                        </p:cTn>
                                        <p:tgtEl>
                                          <p:spTgt spid="74"/>
                                        </p:tgtEl>
                                        <p:attrNameLst>
                                          <p:attrName>r</p:attrName>
                                        </p:attrNameLst>
                                      </p:cBhvr>
                                    </p:animRot>
                                  </p:childTnLst>
                                </p:cTn>
                              </p:par>
                              <p:par>
                                <p:cTn id="49" presetID="32" presetClass="emph" presetSubtype="0" fill="hold" grpId="0" nodeType="withEffect">
                                  <p:stCondLst>
                                    <p:cond delay="0"/>
                                  </p:stCondLst>
                                  <p:childTnLst>
                                    <p:animRot by="120000">
                                      <p:cBhvr>
                                        <p:cTn id="50" dur="100" fill="hold">
                                          <p:stCondLst>
                                            <p:cond delay="0"/>
                                          </p:stCondLst>
                                        </p:cTn>
                                        <p:tgtEl>
                                          <p:spTgt spid="77"/>
                                        </p:tgtEl>
                                        <p:attrNameLst>
                                          <p:attrName>r</p:attrName>
                                        </p:attrNameLst>
                                      </p:cBhvr>
                                    </p:animRot>
                                    <p:animRot by="-240000">
                                      <p:cBhvr>
                                        <p:cTn id="51" dur="200" fill="hold">
                                          <p:stCondLst>
                                            <p:cond delay="200"/>
                                          </p:stCondLst>
                                        </p:cTn>
                                        <p:tgtEl>
                                          <p:spTgt spid="77"/>
                                        </p:tgtEl>
                                        <p:attrNameLst>
                                          <p:attrName>r</p:attrName>
                                        </p:attrNameLst>
                                      </p:cBhvr>
                                    </p:animRot>
                                    <p:animRot by="240000">
                                      <p:cBhvr>
                                        <p:cTn id="52" dur="200" fill="hold">
                                          <p:stCondLst>
                                            <p:cond delay="400"/>
                                          </p:stCondLst>
                                        </p:cTn>
                                        <p:tgtEl>
                                          <p:spTgt spid="77"/>
                                        </p:tgtEl>
                                        <p:attrNameLst>
                                          <p:attrName>r</p:attrName>
                                        </p:attrNameLst>
                                      </p:cBhvr>
                                    </p:animRot>
                                    <p:animRot by="-240000">
                                      <p:cBhvr>
                                        <p:cTn id="53" dur="200" fill="hold">
                                          <p:stCondLst>
                                            <p:cond delay="600"/>
                                          </p:stCondLst>
                                        </p:cTn>
                                        <p:tgtEl>
                                          <p:spTgt spid="77"/>
                                        </p:tgtEl>
                                        <p:attrNameLst>
                                          <p:attrName>r</p:attrName>
                                        </p:attrNameLst>
                                      </p:cBhvr>
                                    </p:animRot>
                                    <p:animRot by="120000">
                                      <p:cBhvr>
                                        <p:cTn id="54" dur="200" fill="hold">
                                          <p:stCondLst>
                                            <p:cond delay="800"/>
                                          </p:stCondLst>
                                        </p:cTn>
                                        <p:tgtEl>
                                          <p:spTgt spid="77"/>
                                        </p:tgtEl>
                                        <p:attrNameLst>
                                          <p:attrName>r</p:attrName>
                                        </p:attrNameLst>
                                      </p:cBhvr>
                                    </p:animRot>
                                  </p:childTnLst>
                                </p:cTn>
                              </p:par>
                              <p:par>
                                <p:cTn id="55" presetID="32" presetClass="emph" presetSubtype="0" fill="hold" grpId="0" nodeType="withEffect">
                                  <p:stCondLst>
                                    <p:cond delay="0"/>
                                  </p:stCondLst>
                                  <p:childTnLst>
                                    <p:animRot by="120000">
                                      <p:cBhvr>
                                        <p:cTn id="56" dur="100" fill="hold">
                                          <p:stCondLst>
                                            <p:cond delay="0"/>
                                          </p:stCondLst>
                                        </p:cTn>
                                        <p:tgtEl>
                                          <p:spTgt spid="2"/>
                                        </p:tgtEl>
                                        <p:attrNameLst>
                                          <p:attrName>r</p:attrName>
                                        </p:attrNameLst>
                                      </p:cBhvr>
                                    </p:animRot>
                                    <p:animRot by="-240000">
                                      <p:cBhvr>
                                        <p:cTn id="57" dur="200" fill="hold">
                                          <p:stCondLst>
                                            <p:cond delay="200"/>
                                          </p:stCondLst>
                                        </p:cTn>
                                        <p:tgtEl>
                                          <p:spTgt spid="2"/>
                                        </p:tgtEl>
                                        <p:attrNameLst>
                                          <p:attrName>r</p:attrName>
                                        </p:attrNameLst>
                                      </p:cBhvr>
                                    </p:animRot>
                                    <p:animRot by="240000">
                                      <p:cBhvr>
                                        <p:cTn id="58" dur="200" fill="hold">
                                          <p:stCondLst>
                                            <p:cond delay="400"/>
                                          </p:stCondLst>
                                        </p:cTn>
                                        <p:tgtEl>
                                          <p:spTgt spid="2"/>
                                        </p:tgtEl>
                                        <p:attrNameLst>
                                          <p:attrName>r</p:attrName>
                                        </p:attrNameLst>
                                      </p:cBhvr>
                                    </p:animRot>
                                    <p:animRot by="-240000">
                                      <p:cBhvr>
                                        <p:cTn id="59" dur="200" fill="hold">
                                          <p:stCondLst>
                                            <p:cond delay="600"/>
                                          </p:stCondLst>
                                        </p:cTn>
                                        <p:tgtEl>
                                          <p:spTgt spid="2"/>
                                        </p:tgtEl>
                                        <p:attrNameLst>
                                          <p:attrName>r</p:attrName>
                                        </p:attrNameLst>
                                      </p:cBhvr>
                                    </p:animRot>
                                    <p:animRot by="120000">
                                      <p:cBhvr>
                                        <p:cTn id="60" dur="200" fill="hold">
                                          <p:stCondLst>
                                            <p:cond delay="800"/>
                                          </p:stCondLst>
                                        </p:cTn>
                                        <p:tgtEl>
                                          <p:spTgt spid="2"/>
                                        </p:tgtEl>
                                        <p:attrNameLst>
                                          <p:attrName>r</p:attrName>
                                        </p:attrNameLst>
                                      </p:cBhvr>
                                    </p:animRo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17">
                                            <p:txEl>
                                              <p:pRg st="0" end="0"/>
                                            </p:txEl>
                                          </p:spTgt>
                                        </p:tgtEl>
                                        <p:attrNameLst>
                                          <p:attrName>style.visibility</p:attrName>
                                        </p:attrNameLst>
                                      </p:cBhvr>
                                      <p:to>
                                        <p:strVal val="visible"/>
                                      </p:to>
                                    </p:set>
                                    <p:animEffect transition="in" filter="fade">
                                      <p:cBhvr>
                                        <p:cTn id="65" dur="1000"/>
                                        <p:tgtEl>
                                          <p:spTgt spid="17">
                                            <p:txEl>
                                              <p:pRg st="0" end="0"/>
                                            </p:txEl>
                                          </p:spTgt>
                                        </p:tgtEl>
                                      </p:cBhvr>
                                    </p:animEffect>
                                    <p:anim calcmode="lin" valueType="num">
                                      <p:cBhvr>
                                        <p:cTn id="66"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67"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3">
                                            <p:txEl>
                                              <p:pRg st="0" end="0"/>
                                            </p:txEl>
                                          </p:spTgt>
                                        </p:tgtEl>
                                        <p:attrNameLst>
                                          <p:attrName>style.visibility</p:attrName>
                                        </p:attrNameLst>
                                      </p:cBhvr>
                                      <p:to>
                                        <p:strVal val="visible"/>
                                      </p:to>
                                    </p:set>
                                    <p:animEffect transition="in" filter="fade">
                                      <p:cBhvr>
                                        <p:cTn id="72" dur="1000"/>
                                        <p:tgtEl>
                                          <p:spTgt spid="33">
                                            <p:txEl>
                                              <p:pRg st="0" end="0"/>
                                            </p:txEl>
                                          </p:spTgt>
                                        </p:tgtEl>
                                      </p:cBhvr>
                                    </p:animEffect>
                                    <p:anim calcmode="lin" valueType="num">
                                      <p:cBhvr>
                                        <p:cTn id="73"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74"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27">
                                            <p:txEl>
                                              <p:pRg st="0" end="0"/>
                                            </p:txEl>
                                          </p:spTgt>
                                        </p:tgtEl>
                                        <p:attrNameLst>
                                          <p:attrName>style.visibility</p:attrName>
                                        </p:attrNameLst>
                                      </p:cBhvr>
                                      <p:to>
                                        <p:strVal val="visible"/>
                                      </p:to>
                                    </p:set>
                                    <p:animEffect transition="in" filter="fade">
                                      <p:cBhvr>
                                        <p:cTn id="79" dur="1000"/>
                                        <p:tgtEl>
                                          <p:spTgt spid="27">
                                            <p:txEl>
                                              <p:pRg st="0" end="0"/>
                                            </p:txEl>
                                          </p:spTgt>
                                        </p:tgtEl>
                                      </p:cBhvr>
                                    </p:animEffect>
                                    <p:anim calcmode="lin" valueType="num">
                                      <p:cBhvr>
                                        <p:cTn id="80"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81"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30">
                                            <p:txEl>
                                              <p:pRg st="0" end="0"/>
                                            </p:txEl>
                                          </p:spTgt>
                                        </p:tgtEl>
                                        <p:attrNameLst>
                                          <p:attrName>style.visibility</p:attrName>
                                        </p:attrNameLst>
                                      </p:cBhvr>
                                      <p:to>
                                        <p:strVal val="visible"/>
                                      </p:to>
                                    </p:set>
                                    <p:animEffect transition="in" filter="fade">
                                      <p:cBhvr>
                                        <p:cTn id="86" dur="1000"/>
                                        <p:tgtEl>
                                          <p:spTgt spid="30">
                                            <p:txEl>
                                              <p:pRg st="0" end="0"/>
                                            </p:txEl>
                                          </p:spTgt>
                                        </p:tgtEl>
                                      </p:cBhvr>
                                    </p:animEffect>
                                    <p:anim calcmode="lin" valueType="num">
                                      <p:cBhvr>
                                        <p:cTn id="87"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88"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71" grpId="0" animBg="1"/>
      <p:bldP spid="74" grpId="0" animBg="1"/>
      <p:bldP spid="77" grpId="0" animBg="1"/>
      <p:bldP spid="17" grpId="0" build="p"/>
      <p:bldP spid="27" grpId="0" build="p"/>
      <p:bldP spid="33" grpId="0" build="p"/>
      <p:bldP spid="30" grpId="0" build="p"/>
      <p:bldP spid="61" grpId="0" animBg="1"/>
      <p:bldP spid="62" grpId="0" animBg="1"/>
      <p:bldP spid="63" grpId="0" animBg="1"/>
      <p:bldP spid="64" grpId="0" animBg="1"/>
      <p:bldP spid="65" grpId="0" animBg="1"/>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86">
            <a:extLst>
              <a:ext uri="{FF2B5EF4-FFF2-40B4-BE49-F238E27FC236}">
                <a16:creationId xmlns="" xmlns:a16="http://schemas.microsoft.com/office/drawing/2014/main" id="{803B4B2F-682B-2934-AD6F-D30B9228E442}"/>
              </a:ext>
            </a:extLst>
          </p:cNvPr>
          <p:cNvSpPr>
            <a:spLocks/>
          </p:cNvSpPr>
          <p:nvPr/>
        </p:nvSpPr>
        <p:spPr bwMode="auto">
          <a:xfrm>
            <a:off x="2054142" y="2360676"/>
            <a:ext cx="1844645" cy="1859771"/>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accent4"/>
          </a:solidFill>
          <a:ln w="15875">
            <a:solidFill>
              <a:schemeClr val="tx1"/>
            </a:solidFill>
            <a:prstDash val="solid"/>
            <a:round/>
            <a:headEnd/>
            <a:tailEnd/>
          </a:ln>
          <a:effectLst>
            <a:outerShdw dist="228600" dir="2700000" algn="tl" rotWithShape="0">
              <a:prstClr val="black"/>
            </a:outerShdw>
          </a:effectLst>
        </p:spPr>
        <p:txBody>
          <a:bodyPr vert="horz" wrap="square" lIns="121920" tIns="192000" rIns="144000" bIns="48000" numCol="1" anchor="ctr" anchorCtr="0" compatLnSpc="1">
            <a:prstTxWarp prst="textNoShape">
              <a:avLst/>
            </a:prstTxWarp>
          </a:bodyPr>
          <a:lstStyle/>
          <a:p>
            <a:pPr algn="ctr" defTabSz="609585"/>
            <a:endParaRPr lang="en-US" sz="2400" dirty="0">
              <a:ln w="0"/>
              <a:solidFill>
                <a:prstClr val="black"/>
              </a:solidFill>
              <a:effectLst>
                <a:outerShdw blurRad="38100" dist="19050" dir="2700000" algn="tl" rotWithShape="0">
                  <a:prstClr val="black">
                    <a:alpha val="40000"/>
                  </a:prstClr>
                </a:outerShdw>
              </a:effectLst>
              <a:latin typeface="Source Sans Pro"/>
            </a:endParaRPr>
          </a:p>
        </p:txBody>
      </p:sp>
      <p:sp>
        <p:nvSpPr>
          <p:cNvPr id="4" name="Title 3">
            <a:extLst>
              <a:ext uri="{FF2B5EF4-FFF2-40B4-BE49-F238E27FC236}">
                <a16:creationId xmlns="" xmlns:a16="http://schemas.microsoft.com/office/drawing/2014/main" id="{FE7DD147-0A38-4E87-9D9A-1D9976EF17CE}"/>
              </a:ext>
            </a:extLst>
          </p:cNvPr>
          <p:cNvSpPr>
            <a:spLocks noGrp="1"/>
          </p:cNvSpPr>
          <p:nvPr>
            <p:ph type="title"/>
          </p:nvPr>
        </p:nvSpPr>
        <p:spPr>
          <a:xfrm>
            <a:off x="4486948" y="2763936"/>
            <a:ext cx="5283200" cy="1382675"/>
          </a:xfrm>
        </p:spPr>
        <p:txBody>
          <a:bodyPr/>
          <a:lstStyle/>
          <a:p>
            <a:r>
              <a:rPr lang="es-ES" sz="6400" dirty="0" err="1">
                <a:latin typeface="iCiel Pacifico" panose="02000000000000000000" pitchFamily="50" charset="0"/>
              </a:rPr>
              <a:t>Tìm</a:t>
            </a:r>
            <a:r>
              <a:rPr lang="es-ES" sz="6400" dirty="0">
                <a:latin typeface="iCiel Pacifico" panose="02000000000000000000" pitchFamily="50" charset="0"/>
              </a:rPr>
              <a:t> </a:t>
            </a:r>
            <a:r>
              <a:rPr lang="es-ES" sz="6400" dirty="0" err="1">
                <a:latin typeface="iCiel Pacifico" panose="02000000000000000000" pitchFamily="50" charset="0"/>
              </a:rPr>
              <a:t>hiểu</a:t>
            </a:r>
            <a:r>
              <a:rPr lang="es-ES" sz="6400" dirty="0">
                <a:latin typeface="iCiel Pacifico" panose="02000000000000000000" pitchFamily="50" charset="0"/>
              </a:rPr>
              <a:t> </a:t>
            </a:r>
            <a:r>
              <a:rPr lang="es-ES" sz="6400" dirty="0" err="1">
                <a:latin typeface="iCiel Pacifico" panose="02000000000000000000" pitchFamily="50" charset="0"/>
              </a:rPr>
              <a:t>bài</a:t>
            </a:r>
            <a:endParaRPr lang="en-US" sz="6400" dirty="0">
              <a:latin typeface="iCiel Pacifico" panose="02000000000000000000" pitchFamily="50" charset="0"/>
            </a:endParaRPr>
          </a:p>
        </p:txBody>
      </p:sp>
      <p:sp>
        <p:nvSpPr>
          <p:cNvPr id="49" name="Marcador de texto 48">
            <a:extLst>
              <a:ext uri="{FF2B5EF4-FFF2-40B4-BE49-F238E27FC236}">
                <a16:creationId xmlns="" xmlns:a16="http://schemas.microsoft.com/office/drawing/2014/main" id="{4EB904FE-D344-A580-71AD-744B249AC81B}"/>
              </a:ext>
            </a:extLst>
          </p:cNvPr>
          <p:cNvSpPr>
            <a:spLocks noGrp="1"/>
          </p:cNvSpPr>
          <p:nvPr>
            <p:ph type="body" idx="23"/>
          </p:nvPr>
        </p:nvSpPr>
        <p:spPr>
          <a:xfrm>
            <a:off x="2057671" y="2808837"/>
            <a:ext cx="1841116" cy="963449"/>
          </a:xfrm>
        </p:spPr>
        <p:txBody>
          <a:bodyPr/>
          <a:lstStyle/>
          <a:p>
            <a:r>
              <a:rPr lang="es-ES" sz="8800" dirty="0">
                <a:latin typeface="Times New Roman" panose="02020603050405020304" pitchFamily="18" charset="0"/>
                <a:cs typeface="Times New Roman" panose="02020603050405020304" pitchFamily="18" charset="0"/>
              </a:rPr>
              <a:t>02</a:t>
            </a:r>
          </a:p>
        </p:txBody>
      </p:sp>
      <p:sp>
        <p:nvSpPr>
          <p:cNvPr id="27" name="Freeform 298">
            <a:extLst>
              <a:ext uri="{FF2B5EF4-FFF2-40B4-BE49-F238E27FC236}">
                <a16:creationId xmlns="" xmlns:a16="http://schemas.microsoft.com/office/drawing/2014/main" id="{9E3C171D-2DC7-4D8C-70B2-8F2C6523F011}"/>
              </a:ext>
            </a:extLst>
          </p:cNvPr>
          <p:cNvSpPr>
            <a:spLocks/>
          </p:cNvSpPr>
          <p:nvPr/>
        </p:nvSpPr>
        <p:spPr bwMode="auto">
          <a:xfrm>
            <a:off x="6100878" y="5870260"/>
            <a:ext cx="194733" cy="192617"/>
          </a:xfrm>
          <a:custGeom>
            <a:avLst/>
            <a:gdLst>
              <a:gd name="T0" fmla="*/ 123 w 247"/>
              <a:gd name="T1" fmla="*/ 0 h 247"/>
              <a:gd name="T2" fmla="*/ 167 w 247"/>
              <a:gd name="T3" fmla="*/ 80 h 247"/>
              <a:gd name="T4" fmla="*/ 247 w 247"/>
              <a:gd name="T5" fmla="*/ 124 h 247"/>
              <a:gd name="T6" fmla="*/ 167 w 247"/>
              <a:gd name="T7" fmla="*/ 167 h 247"/>
              <a:gd name="T8" fmla="*/ 123 w 247"/>
              <a:gd name="T9" fmla="*/ 247 h 247"/>
              <a:gd name="T10" fmla="*/ 80 w 247"/>
              <a:gd name="T11" fmla="*/ 167 h 247"/>
              <a:gd name="T12" fmla="*/ 0 w 247"/>
              <a:gd name="T13" fmla="*/ 124 h 247"/>
              <a:gd name="T14" fmla="*/ 80 w 247"/>
              <a:gd name="T15" fmla="*/ 80 h 247"/>
              <a:gd name="T16" fmla="*/ 123 w 247"/>
              <a:gd name="T17"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23" y="0"/>
                </a:moveTo>
                <a:lnTo>
                  <a:pt x="167" y="80"/>
                </a:lnTo>
                <a:lnTo>
                  <a:pt x="247" y="124"/>
                </a:lnTo>
                <a:lnTo>
                  <a:pt x="167" y="167"/>
                </a:lnTo>
                <a:lnTo>
                  <a:pt x="123" y="247"/>
                </a:lnTo>
                <a:lnTo>
                  <a:pt x="80" y="167"/>
                </a:lnTo>
                <a:lnTo>
                  <a:pt x="0" y="124"/>
                </a:lnTo>
                <a:lnTo>
                  <a:pt x="80" y="80"/>
                </a:lnTo>
                <a:lnTo>
                  <a:pt x="123" y="0"/>
                </a:ln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8" name="Freeform 302">
            <a:extLst>
              <a:ext uri="{FF2B5EF4-FFF2-40B4-BE49-F238E27FC236}">
                <a16:creationId xmlns="" xmlns:a16="http://schemas.microsoft.com/office/drawing/2014/main" id="{03B17A83-0C94-E052-EC43-D24AF9B8366D}"/>
              </a:ext>
            </a:extLst>
          </p:cNvPr>
          <p:cNvSpPr>
            <a:spLocks/>
          </p:cNvSpPr>
          <p:nvPr/>
        </p:nvSpPr>
        <p:spPr bwMode="auto">
          <a:xfrm>
            <a:off x="11272247" y="5057693"/>
            <a:ext cx="172743" cy="172743"/>
          </a:xfrm>
          <a:custGeom>
            <a:avLst/>
            <a:gdLst>
              <a:gd name="T0" fmla="*/ 75 w 151"/>
              <a:gd name="T1" fmla="*/ 0 h 150"/>
              <a:gd name="T2" fmla="*/ 102 w 151"/>
              <a:gd name="T3" fmla="*/ 48 h 150"/>
              <a:gd name="T4" fmla="*/ 151 w 151"/>
              <a:gd name="T5" fmla="*/ 75 h 150"/>
              <a:gd name="T6" fmla="*/ 102 w 151"/>
              <a:gd name="T7" fmla="*/ 102 h 150"/>
              <a:gd name="T8" fmla="*/ 75 w 151"/>
              <a:gd name="T9" fmla="*/ 150 h 150"/>
              <a:gd name="T10" fmla="*/ 49 w 151"/>
              <a:gd name="T11" fmla="*/ 102 h 150"/>
              <a:gd name="T12" fmla="*/ 0 w 151"/>
              <a:gd name="T13" fmla="*/ 75 h 150"/>
              <a:gd name="T14" fmla="*/ 49 w 151"/>
              <a:gd name="T15" fmla="*/ 48 h 150"/>
              <a:gd name="T16" fmla="*/ 75 w 151"/>
              <a:gd name="T1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50">
                <a:moveTo>
                  <a:pt x="75" y="0"/>
                </a:moveTo>
                <a:lnTo>
                  <a:pt x="102" y="48"/>
                </a:lnTo>
                <a:lnTo>
                  <a:pt x="151" y="75"/>
                </a:lnTo>
                <a:lnTo>
                  <a:pt x="102" y="102"/>
                </a:lnTo>
                <a:lnTo>
                  <a:pt x="75" y="150"/>
                </a:lnTo>
                <a:lnTo>
                  <a:pt x="49" y="102"/>
                </a:lnTo>
                <a:lnTo>
                  <a:pt x="0" y="75"/>
                </a:lnTo>
                <a:lnTo>
                  <a:pt x="49" y="48"/>
                </a:lnTo>
                <a:lnTo>
                  <a:pt x="75" y="0"/>
                </a:lnTo>
                <a:close/>
              </a:path>
            </a:pathLst>
          </a:custGeom>
          <a:solidFill>
            <a:schemeClr val="accent4"/>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9" name="Freeform 157">
            <a:extLst>
              <a:ext uri="{FF2B5EF4-FFF2-40B4-BE49-F238E27FC236}">
                <a16:creationId xmlns="" xmlns:a16="http://schemas.microsoft.com/office/drawing/2014/main" id="{A7229990-9016-2960-8690-5FA6CEA8A671}"/>
              </a:ext>
            </a:extLst>
          </p:cNvPr>
          <p:cNvSpPr>
            <a:spLocks noEditPoints="1"/>
          </p:cNvSpPr>
          <p:nvPr/>
        </p:nvSpPr>
        <p:spPr bwMode="auto">
          <a:xfrm>
            <a:off x="1033439" y="5339878"/>
            <a:ext cx="236287" cy="218567"/>
          </a:xfrm>
          <a:custGeom>
            <a:avLst/>
            <a:gdLst>
              <a:gd name="T0" fmla="*/ 55 w 110"/>
              <a:gd name="T1" fmla="*/ 100 h 100"/>
              <a:gd name="T2" fmla="*/ 50 w 110"/>
              <a:gd name="T3" fmla="*/ 97 h 100"/>
              <a:gd name="T4" fmla="*/ 1 w 110"/>
              <a:gd name="T5" fmla="*/ 9 h 100"/>
              <a:gd name="T6" fmla="*/ 1 w 110"/>
              <a:gd name="T7" fmla="*/ 3 h 100"/>
              <a:gd name="T8" fmla="*/ 6 w 110"/>
              <a:gd name="T9" fmla="*/ 0 h 100"/>
              <a:gd name="T10" fmla="*/ 104 w 110"/>
              <a:gd name="T11" fmla="*/ 0 h 100"/>
              <a:gd name="T12" fmla="*/ 109 w 110"/>
              <a:gd name="T13" fmla="*/ 3 h 100"/>
              <a:gd name="T14" fmla="*/ 109 w 110"/>
              <a:gd name="T15" fmla="*/ 9 h 100"/>
              <a:gd name="T16" fmla="*/ 60 w 110"/>
              <a:gd name="T17" fmla="*/ 97 h 100"/>
              <a:gd name="T18" fmla="*/ 55 w 110"/>
              <a:gd name="T19" fmla="*/ 100 h 100"/>
              <a:gd name="T20" fmla="*/ 16 w 110"/>
              <a:gd name="T21" fmla="*/ 12 h 100"/>
              <a:gd name="T22" fmla="*/ 55 w 110"/>
              <a:gd name="T23" fmla="*/ 82 h 100"/>
              <a:gd name="T24" fmla="*/ 94 w 110"/>
              <a:gd name="T25" fmla="*/ 12 h 100"/>
              <a:gd name="T26" fmla="*/ 16 w 110"/>
              <a:gd name="T27" fmla="*/ 1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100">
                <a:moveTo>
                  <a:pt x="55" y="100"/>
                </a:moveTo>
                <a:cubicBezTo>
                  <a:pt x="53" y="100"/>
                  <a:pt x="51" y="98"/>
                  <a:pt x="50" y="97"/>
                </a:cubicBezTo>
                <a:lnTo>
                  <a:pt x="1" y="9"/>
                </a:lnTo>
                <a:cubicBezTo>
                  <a:pt x="0" y="7"/>
                  <a:pt x="0" y="5"/>
                  <a:pt x="1" y="3"/>
                </a:cubicBezTo>
                <a:cubicBezTo>
                  <a:pt x="2" y="2"/>
                  <a:pt x="4" y="0"/>
                  <a:pt x="6" y="0"/>
                </a:cubicBezTo>
                <a:lnTo>
                  <a:pt x="104" y="0"/>
                </a:lnTo>
                <a:cubicBezTo>
                  <a:pt x="106" y="0"/>
                  <a:pt x="108" y="2"/>
                  <a:pt x="109" y="3"/>
                </a:cubicBezTo>
                <a:cubicBezTo>
                  <a:pt x="110" y="5"/>
                  <a:pt x="110" y="7"/>
                  <a:pt x="109" y="9"/>
                </a:cubicBezTo>
                <a:lnTo>
                  <a:pt x="60" y="97"/>
                </a:lnTo>
                <a:cubicBezTo>
                  <a:pt x="59" y="98"/>
                  <a:pt x="57" y="100"/>
                  <a:pt x="55" y="100"/>
                </a:cubicBezTo>
                <a:close/>
                <a:moveTo>
                  <a:pt x="16" y="12"/>
                </a:moveTo>
                <a:lnTo>
                  <a:pt x="55" y="82"/>
                </a:lnTo>
                <a:lnTo>
                  <a:pt x="94" y="12"/>
                </a:lnTo>
                <a:lnTo>
                  <a:pt x="16" y="12"/>
                </a:ln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0" name="Freeform 159">
            <a:extLst>
              <a:ext uri="{FF2B5EF4-FFF2-40B4-BE49-F238E27FC236}">
                <a16:creationId xmlns="" xmlns:a16="http://schemas.microsoft.com/office/drawing/2014/main" id="{F6CE67D6-0348-BAC9-4B29-C860B3E25B9F}"/>
              </a:ext>
            </a:extLst>
          </p:cNvPr>
          <p:cNvSpPr>
            <a:spLocks noEditPoints="1"/>
          </p:cNvSpPr>
          <p:nvPr/>
        </p:nvSpPr>
        <p:spPr bwMode="auto">
          <a:xfrm>
            <a:off x="4932352" y="752139"/>
            <a:ext cx="242528" cy="236611"/>
          </a:xfrm>
          <a:custGeom>
            <a:avLst/>
            <a:gdLst>
              <a:gd name="T0" fmla="*/ 55 w 109"/>
              <a:gd name="T1" fmla="*/ 109 h 109"/>
              <a:gd name="T2" fmla="*/ 51 w 109"/>
              <a:gd name="T3" fmla="*/ 108 h 109"/>
              <a:gd name="T4" fmla="*/ 2 w 109"/>
              <a:gd name="T5" fmla="*/ 59 h 109"/>
              <a:gd name="T6" fmla="*/ 2 w 109"/>
              <a:gd name="T7" fmla="*/ 51 h 109"/>
              <a:gd name="T8" fmla="*/ 51 w 109"/>
              <a:gd name="T9" fmla="*/ 2 h 109"/>
              <a:gd name="T10" fmla="*/ 59 w 109"/>
              <a:gd name="T11" fmla="*/ 2 h 109"/>
              <a:gd name="T12" fmla="*/ 108 w 109"/>
              <a:gd name="T13" fmla="*/ 51 h 109"/>
              <a:gd name="T14" fmla="*/ 109 w 109"/>
              <a:gd name="T15" fmla="*/ 55 h 109"/>
              <a:gd name="T16" fmla="*/ 108 w 109"/>
              <a:gd name="T17" fmla="*/ 59 h 109"/>
              <a:gd name="T18" fmla="*/ 59 w 109"/>
              <a:gd name="T19" fmla="*/ 108 h 109"/>
              <a:gd name="T20" fmla="*/ 55 w 109"/>
              <a:gd name="T21" fmla="*/ 109 h 109"/>
              <a:gd name="T22" fmla="*/ 14 w 109"/>
              <a:gd name="T23" fmla="*/ 55 h 109"/>
              <a:gd name="T24" fmla="*/ 55 w 109"/>
              <a:gd name="T25" fmla="*/ 96 h 109"/>
              <a:gd name="T26" fmla="*/ 96 w 109"/>
              <a:gd name="T27" fmla="*/ 55 h 109"/>
              <a:gd name="T28" fmla="*/ 55 w 109"/>
              <a:gd name="T29" fmla="*/ 14 h 109"/>
              <a:gd name="T30" fmla="*/ 14 w 109"/>
              <a:gd name="T31" fmla="*/ 5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09">
                <a:moveTo>
                  <a:pt x="55" y="109"/>
                </a:moveTo>
                <a:cubicBezTo>
                  <a:pt x="53" y="109"/>
                  <a:pt x="52" y="109"/>
                  <a:pt x="51" y="108"/>
                </a:cubicBezTo>
                <a:lnTo>
                  <a:pt x="2" y="59"/>
                </a:lnTo>
                <a:cubicBezTo>
                  <a:pt x="0" y="57"/>
                  <a:pt x="0" y="53"/>
                  <a:pt x="2" y="51"/>
                </a:cubicBezTo>
                <a:lnTo>
                  <a:pt x="51" y="2"/>
                </a:lnTo>
                <a:cubicBezTo>
                  <a:pt x="53" y="0"/>
                  <a:pt x="57" y="0"/>
                  <a:pt x="59" y="2"/>
                </a:cubicBezTo>
                <a:lnTo>
                  <a:pt x="108" y="51"/>
                </a:lnTo>
                <a:cubicBezTo>
                  <a:pt x="109" y="52"/>
                  <a:pt x="109" y="53"/>
                  <a:pt x="109" y="55"/>
                </a:cubicBezTo>
                <a:cubicBezTo>
                  <a:pt x="109" y="56"/>
                  <a:pt x="109" y="58"/>
                  <a:pt x="108" y="59"/>
                </a:cubicBezTo>
                <a:lnTo>
                  <a:pt x="59" y="108"/>
                </a:lnTo>
                <a:cubicBezTo>
                  <a:pt x="58" y="109"/>
                  <a:pt x="56" y="109"/>
                  <a:pt x="55" y="109"/>
                </a:cubicBezTo>
                <a:close/>
                <a:moveTo>
                  <a:pt x="14" y="55"/>
                </a:moveTo>
                <a:lnTo>
                  <a:pt x="55" y="96"/>
                </a:lnTo>
                <a:lnTo>
                  <a:pt x="96" y="55"/>
                </a:lnTo>
                <a:lnTo>
                  <a:pt x="55" y="14"/>
                </a:lnTo>
                <a:lnTo>
                  <a:pt x="14" y="55"/>
                </a:lnTo>
                <a:close/>
              </a:path>
            </a:pathLst>
          </a:custGeom>
          <a:solidFill>
            <a:schemeClr val="accent1"/>
          </a:solidFill>
          <a:ln w="1270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1" name="Freeform 310">
            <a:extLst>
              <a:ext uri="{FF2B5EF4-FFF2-40B4-BE49-F238E27FC236}">
                <a16:creationId xmlns="" xmlns:a16="http://schemas.microsoft.com/office/drawing/2014/main" id="{15E7B6E4-AFF1-1E0E-B148-E74DE74E0AFB}"/>
              </a:ext>
            </a:extLst>
          </p:cNvPr>
          <p:cNvSpPr>
            <a:spLocks noEditPoints="1"/>
          </p:cNvSpPr>
          <p:nvPr/>
        </p:nvSpPr>
        <p:spPr bwMode="auto">
          <a:xfrm>
            <a:off x="9566088" y="1864738"/>
            <a:ext cx="109957" cy="109957"/>
          </a:xfrm>
          <a:custGeom>
            <a:avLst/>
            <a:gdLst>
              <a:gd name="T0" fmla="*/ 38 w 75"/>
              <a:gd name="T1" fmla="*/ 75 h 75"/>
              <a:gd name="T2" fmla="*/ 0 w 75"/>
              <a:gd name="T3" fmla="*/ 38 h 75"/>
              <a:gd name="T4" fmla="*/ 38 w 75"/>
              <a:gd name="T5" fmla="*/ 0 h 75"/>
              <a:gd name="T6" fmla="*/ 75 w 75"/>
              <a:gd name="T7" fmla="*/ 38 h 75"/>
              <a:gd name="T8" fmla="*/ 38 w 75"/>
              <a:gd name="T9" fmla="*/ 75 h 75"/>
              <a:gd name="T10" fmla="*/ 38 w 75"/>
              <a:gd name="T11" fmla="*/ 18 h 75"/>
              <a:gd name="T12" fmla="*/ 18 w 75"/>
              <a:gd name="T13" fmla="*/ 38 h 75"/>
              <a:gd name="T14" fmla="*/ 38 w 75"/>
              <a:gd name="T15" fmla="*/ 58 h 75"/>
              <a:gd name="T16" fmla="*/ 58 w 75"/>
              <a:gd name="T17" fmla="*/ 38 h 75"/>
              <a:gd name="T18" fmla="*/ 38 w 75"/>
              <a:gd name="T19" fmla="*/ 1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75">
                <a:moveTo>
                  <a:pt x="38" y="75"/>
                </a:moveTo>
                <a:cubicBezTo>
                  <a:pt x="17" y="75"/>
                  <a:pt x="0" y="58"/>
                  <a:pt x="0" y="38"/>
                </a:cubicBezTo>
                <a:cubicBezTo>
                  <a:pt x="0" y="17"/>
                  <a:pt x="17" y="0"/>
                  <a:pt x="38" y="0"/>
                </a:cubicBezTo>
                <a:cubicBezTo>
                  <a:pt x="58" y="0"/>
                  <a:pt x="75" y="17"/>
                  <a:pt x="75" y="38"/>
                </a:cubicBezTo>
                <a:cubicBezTo>
                  <a:pt x="75" y="58"/>
                  <a:pt x="58" y="75"/>
                  <a:pt x="38" y="75"/>
                </a:cubicBezTo>
                <a:close/>
                <a:moveTo>
                  <a:pt x="38" y="18"/>
                </a:moveTo>
                <a:cubicBezTo>
                  <a:pt x="27" y="18"/>
                  <a:pt x="18" y="27"/>
                  <a:pt x="18" y="38"/>
                </a:cubicBezTo>
                <a:cubicBezTo>
                  <a:pt x="18" y="49"/>
                  <a:pt x="27" y="58"/>
                  <a:pt x="38" y="58"/>
                </a:cubicBezTo>
                <a:cubicBezTo>
                  <a:pt x="49" y="58"/>
                  <a:pt x="58" y="49"/>
                  <a:pt x="58" y="38"/>
                </a:cubicBezTo>
                <a:cubicBezTo>
                  <a:pt x="58" y="27"/>
                  <a:pt x="49" y="18"/>
                  <a:pt x="38" y="18"/>
                </a:cubicBezTo>
                <a:close/>
              </a:path>
            </a:pathLst>
          </a:custGeom>
          <a:solidFill>
            <a:srgbClr val="000000"/>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73" name="Elipse 72">
            <a:extLst>
              <a:ext uri="{FF2B5EF4-FFF2-40B4-BE49-F238E27FC236}">
                <a16:creationId xmlns="" xmlns:a16="http://schemas.microsoft.com/office/drawing/2014/main" id="{8B8F7A7E-7F5B-8661-7F6F-07007470317F}"/>
              </a:ext>
            </a:extLst>
          </p:cNvPr>
          <p:cNvSpPr/>
          <p:nvPr/>
        </p:nvSpPr>
        <p:spPr>
          <a:xfrm flipH="1">
            <a:off x="808706" y="745284"/>
            <a:ext cx="125065" cy="12506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74" name="Elipse 73">
            <a:extLst>
              <a:ext uri="{FF2B5EF4-FFF2-40B4-BE49-F238E27FC236}">
                <a16:creationId xmlns="" xmlns:a16="http://schemas.microsoft.com/office/drawing/2014/main" id="{774A71D6-F2DF-80F0-D5CF-0173ECB5D1BD}"/>
              </a:ext>
            </a:extLst>
          </p:cNvPr>
          <p:cNvSpPr/>
          <p:nvPr/>
        </p:nvSpPr>
        <p:spPr>
          <a:xfrm flipH="1">
            <a:off x="1128724" y="745284"/>
            <a:ext cx="125065" cy="125065"/>
          </a:xfrm>
          <a:prstGeom prst="ellipse">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75" name="Elipse 74">
            <a:extLst>
              <a:ext uri="{FF2B5EF4-FFF2-40B4-BE49-F238E27FC236}">
                <a16:creationId xmlns="" xmlns:a16="http://schemas.microsoft.com/office/drawing/2014/main" id="{DAFB6806-7AD6-B3C4-B764-31BD6E497AB7}"/>
              </a:ext>
            </a:extLst>
          </p:cNvPr>
          <p:cNvSpPr/>
          <p:nvPr/>
        </p:nvSpPr>
        <p:spPr>
          <a:xfrm flipH="1">
            <a:off x="1448741" y="745284"/>
            <a:ext cx="125065" cy="125065"/>
          </a:xfrm>
          <a:prstGeom prst="ellipse">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2" name="Freeform 233">
            <a:extLst>
              <a:ext uri="{FF2B5EF4-FFF2-40B4-BE49-F238E27FC236}">
                <a16:creationId xmlns="" xmlns:a16="http://schemas.microsoft.com/office/drawing/2014/main" id="{41DF4908-3F87-B8CE-158E-73BDD51B7786}"/>
              </a:ext>
            </a:extLst>
          </p:cNvPr>
          <p:cNvSpPr>
            <a:spLocks/>
          </p:cNvSpPr>
          <p:nvPr/>
        </p:nvSpPr>
        <p:spPr bwMode="auto">
          <a:xfrm>
            <a:off x="176179" y="6545542"/>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 name="Freeform 235">
            <a:extLst>
              <a:ext uri="{FF2B5EF4-FFF2-40B4-BE49-F238E27FC236}">
                <a16:creationId xmlns="" xmlns:a16="http://schemas.microsoft.com/office/drawing/2014/main" id="{E77BC358-E5CA-7CAC-A0AE-5F7398EB9E43}"/>
              </a:ext>
            </a:extLst>
          </p:cNvPr>
          <p:cNvSpPr>
            <a:spLocks/>
          </p:cNvSpPr>
          <p:nvPr/>
        </p:nvSpPr>
        <p:spPr bwMode="auto">
          <a:xfrm>
            <a:off x="9168264" y="-25135"/>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pic>
        <p:nvPicPr>
          <p:cNvPr id="8" name="Picture 7"/>
          <p:cNvPicPr>
            <a:picLocks noChangeAspect="1"/>
          </p:cNvPicPr>
          <p:nvPr/>
        </p:nvPicPr>
        <p:blipFill rotWithShape="1">
          <a:blip r:embed="rId2">
            <a:extLst>
              <a:ext uri="{BEBA8EAE-BF5A-486C-A8C5-ECC9F3942E4B}">
                <a14:imgProps xmlns:a14="http://schemas.microsoft.com/office/drawing/2010/main">
                  <a14:imgLayer r:embed="rId3">
                    <a14:imgEffect>
                      <a14:backgroundRemoval t="0" b="100000" l="0" r="100000">
                        <a14:foregroundMark x1="12391" y1="45640" x2="12391" y2="45640"/>
                        <a14:foregroundMark x1="20117" y1="28779" x2="29009" y2="16570"/>
                        <a14:foregroundMark x1="72595" y1="49128" x2="74052" y2="75291"/>
                        <a14:foregroundMark x1="75364" y1="72965" x2="83673" y2="73547"/>
                        <a14:foregroundMark x1="61662" y1="64244" x2="61662" y2="64244"/>
                        <a14:foregroundMark x1="81633" y1="65698" x2="81633" y2="65698"/>
                        <a14:foregroundMark x1="82507" y1="56105" x2="82507" y2="56105"/>
                        <a14:foregroundMark x1="80466" y1="48547" x2="80466" y2="48547"/>
                        <a14:foregroundMark x1="67055" y1="49128" x2="67055" y2="49128"/>
                      </a14:backgroundRemoval>
                    </a14:imgEffect>
                  </a14:imgLayer>
                </a14:imgProps>
              </a:ext>
            </a:extLst>
          </a:blip>
          <a:srcRect r="48861"/>
          <a:stretch/>
        </p:blipFill>
        <p:spPr>
          <a:xfrm>
            <a:off x="6705671" y="4102103"/>
            <a:ext cx="2970375" cy="2912683"/>
          </a:xfrm>
          <a:prstGeom prst="rect">
            <a:avLst/>
          </a:prstGeom>
        </p:spPr>
      </p:pic>
      <p:pic>
        <p:nvPicPr>
          <p:cNvPr id="32" name="Picture 31"/>
          <p:cNvPicPr>
            <a:picLocks noChangeAspect="1"/>
          </p:cNvPicPr>
          <p:nvPr/>
        </p:nvPicPr>
        <p:blipFill rotWithShape="1">
          <a:blip r:embed="rId2">
            <a:extLst>
              <a:ext uri="{BEBA8EAE-BF5A-486C-A8C5-ECC9F3942E4B}">
                <a14:imgProps xmlns:a14="http://schemas.microsoft.com/office/drawing/2010/main">
                  <a14:imgLayer r:embed="rId3">
                    <a14:imgEffect>
                      <a14:backgroundRemoval t="0" b="100000" l="0" r="100000">
                        <a14:foregroundMark x1="12391" y1="45640" x2="12391" y2="45640"/>
                        <a14:foregroundMark x1="20117" y1="28779" x2="29009" y2="16570"/>
                        <a14:foregroundMark x1="72595" y1="49128" x2="74052" y2="75291"/>
                        <a14:foregroundMark x1="75364" y1="72965" x2="83673" y2="73547"/>
                        <a14:foregroundMark x1="61662" y1="64244" x2="61662" y2="64244"/>
                        <a14:foregroundMark x1="81633" y1="65698" x2="81633" y2="65698"/>
                        <a14:foregroundMark x1="82507" y1="56105" x2="82507" y2="56105"/>
                        <a14:foregroundMark x1="80466" y1="48547" x2="80466" y2="48547"/>
                        <a14:foregroundMark x1="67055" y1="49128" x2="67055" y2="49128"/>
                      </a14:backgroundRemoval>
                    </a14:imgEffect>
                  </a14:imgLayer>
                </a14:imgProps>
              </a:ext>
            </a:extLst>
          </a:blip>
          <a:srcRect l="58367" t="30976" r="10391" b="12889"/>
          <a:stretch/>
        </p:blipFill>
        <p:spPr>
          <a:xfrm>
            <a:off x="9566089" y="4659712"/>
            <a:ext cx="2439719" cy="2198288"/>
          </a:xfrm>
          <a:prstGeom prst="rect">
            <a:avLst/>
          </a:prstGeom>
        </p:spPr>
      </p:pic>
    </p:spTree>
    <p:extLst>
      <p:ext uri="{BB962C8B-B14F-4D97-AF65-F5344CB8AC3E}">
        <p14:creationId xmlns:p14="http://schemas.microsoft.com/office/powerpoint/2010/main" val="39368056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32" presetClass="emph" presetSubtype="0" fill="hold" grpId="0" nodeType="afterEffect">
                                  <p:stCondLst>
                                    <p:cond delay="0"/>
                                  </p:stCondLst>
                                  <p:childTnLst>
                                    <p:animRot by="120000">
                                      <p:cBhvr>
                                        <p:cTn id="19" dur="100" fill="hold">
                                          <p:stCondLst>
                                            <p:cond delay="0"/>
                                          </p:stCondLst>
                                        </p:cTn>
                                        <p:tgtEl>
                                          <p:spTgt spid="6"/>
                                        </p:tgtEl>
                                        <p:attrNameLst>
                                          <p:attrName>r</p:attrName>
                                        </p:attrNameLst>
                                      </p:cBhvr>
                                    </p:animRot>
                                    <p:animRot by="-240000">
                                      <p:cBhvr>
                                        <p:cTn id="20" dur="200" fill="hold">
                                          <p:stCondLst>
                                            <p:cond delay="200"/>
                                          </p:stCondLst>
                                        </p:cTn>
                                        <p:tgtEl>
                                          <p:spTgt spid="6"/>
                                        </p:tgtEl>
                                        <p:attrNameLst>
                                          <p:attrName>r</p:attrName>
                                        </p:attrNameLst>
                                      </p:cBhvr>
                                    </p:animRot>
                                    <p:animRot by="240000">
                                      <p:cBhvr>
                                        <p:cTn id="21" dur="200" fill="hold">
                                          <p:stCondLst>
                                            <p:cond delay="400"/>
                                          </p:stCondLst>
                                        </p:cTn>
                                        <p:tgtEl>
                                          <p:spTgt spid="6"/>
                                        </p:tgtEl>
                                        <p:attrNameLst>
                                          <p:attrName>r</p:attrName>
                                        </p:attrNameLst>
                                      </p:cBhvr>
                                    </p:animRot>
                                    <p:animRot by="-240000">
                                      <p:cBhvr>
                                        <p:cTn id="22" dur="200" fill="hold">
                                          <p:stCondLst>
                                            <p:cond delay="600"/>
                                          </p:stCondLst>
                                        </p:cTn>
                                        <p:tgtEl>
                                          <p:spTgt spid="6"/>
                                        </p:tgtEl>
                                        <p:attrNameLst>
                                          <p:attrName>r</p:attrName>
                                        </p:attrNameLst>
                                      </p:cBhvr>
                                    </p:animRot>
                                    <p:animRot by="120000">
                                      <p:cBhvr>
                                        <p:cTn id="23" dur="200" fill="hold">
                                          <p:stCondLst>
                                            <p:cond delay="800"/>
                                          </p:stCondLst>
                                        </p:cTn>
                                        <p:tgtEl>
                                          <p:spTgt spid="6"/>
                                        </p:tgtEl>
                                        <p:attrNameLst>
                                          <p:attrName>r</p:attrName>
                                        </p:attrNameLst>
                                      </p:cBhvr>
                                    </p:animRot>
                                  </p:childTnLst>
                                </p:cTn>
                              </p:par>
                              <p:par>
                                <p:cTn id="24" presetID="32" presetClass="emph" presetSubtype="0" fill="hold" grpId="0" nodeType="withEffect">
                                  <p:stCondLst>
                                    <p:cond delay="0"/>
                                  </p:stCondLst>
                                  <p:childTnLst>
                                    <p:animRot by="120000">
                                      <p:cBhvr>
                                        <p:cTn id="25" dur="100" fill="hold">
                                          <p:stCondLst>
                                            <p:cond delay="0"/>
                                          </p:stCondLst>
                                        </p:cTn>
                                        <p:tgtEl>
                                          <p:spTgt spid="2"/>
                                        </p:tgtEl>
                                        <p:attrNameLst>
                                          <p:attrName>r</p:attrName>
                                        </p:attrNameLst>
                                      </p:cBhvr>
                                    </p:animRot>
                                    <p:animRot by="-240000">
                                      <p:cBhvr>
                                        <p:cTn id="26" dur="200" fill="hold">
                                          <p:stCondLst>
                                            <p:cond delay="200"/>
                                          </p:stCondLst>
                                        </p:cTn>
                                        <p:tgtEl>
                                          <p:spTgt spid="2"/>
                                        </p:tgtEl>
                                        <p:attrNameLst>
                                          <p:attrName>r</p:attrName>
                                        </p:attrNameLst>
                                      </p:cBhvr>
                                    </p:animRot>
                                    <p:animRot by="240000">
                                      <p:cBhvr>
                                        <p:cTn id="27" dur="200" fill="hold">
                                          <p:stCondLst>
                                            <p:cond delay="400"/>
                                          </p:stCondLst>
                                        </p:cTn>
                                        <p:tgtEl>
                                          <p:spTgt spid="2"/>
                                        </p:tgtEl>
                                        <p:attrNameLst>
                                          <p:attrName>r</p:attrName>
                                        </p:attrNameLst>
                                      </p:cBhvr>
                                    </p:animRot>
                                    <p:animRot by="-240000">
                                      <p:cBhvr>
                                        <p:cTn id="28" dur="200" fill="hold">
                                          <p:stCondLst>
                                            <p:cond delay="600"/>
                                          </p:stCondLst>
                                        </p:cTn>
                                        <p:tgtEl>
                                          <p:spTgt spid="2"/>
                                        </p:tgtEl>
                                        <p:attrNameLst>
                                          <p:attrName>r</p:attrName>
                                        </p:attrNameLst>
                                      </p:cBhvr>
                                    </p:animRot>
                                    <p:animRot by="120000">
                                      <p:cBhvr>
                                        <p:cTn id="29" dur="200" fill="hold">
                                          <p:stCondLst>
                                            <p:cond delay="800"/>
                                          </p:stCondLst>
                                        </p:cTn>
                                        <p:tgtEl>
                                          <p:spTgt spid="2"/>
                                        </p:tgtEl>
                                        <p:attrNameLst>
                                          <p:attrName>r</p:attrName>
                                        </p:attrNameLst>
                                      </p:cBhvr>
                                    </p:animRot>
                                  </p:childTnLst>
                                </p:cTn>
                              </p:par>
                              <p:par>
                                <p:cTn id="30" presetID="32" presetClass="emph" presetSubtype="0" fill="hold" grpId="0" nodeType="withEffect">
                                  <p:stCondLst>
                                    <p:cond delay="0"/>
                                  </p:stCondLst>
                                  <p:childTnLst>
                                    <p:animRot by="120000">
                                      <p:cBhvr>
                                        <p:cTn id="31" dur="100" fill="hold">
                                          <p:stCondLst>
                                            <p:cond delay="0"/>
                                          </p:stCondLst>
                                        </p:cTn>
                                        <p:tgtEl>
                                          <p:spTgt spid="3"/>
                                        </p:tgtEl>
                                        <p:attrNameLst>
                                          <p:attrName>r</p:attrName>
                                        </p:attrNameLst>
                                      </p:cBhvr>
                                    </p:animRot>
                                    <p:animRot by="-240000">
                                      <p:cBhvr>
                                        <p:cTn id="32" dur="200" fill="hold">
                                          <p:stCondLst>
                                            <p:cond delay="200"/>
                                          </p:stCondLst>
                                        </p:cTn>
                                        <p:tgtEl>
                                          <p:spTgt spid="3"/>
                                        </p:tgtEl>
                                        <p:attrNameLst>
                                          <p:attrName>r</p:attrName>
                                        </p:attrNameLst>
                                      </p:cBhvr>
                                    </p:animRot>
                                    <p:animRot by="240000">
                                      <p:cBhvr>
                                        <p:cTn id="33" dur="200" fill="hold">
                                          <p:stCondLst>
                                            <p:cond delay="400"/>
                                          </p:stCondLst>
                                        </p:cTn>
                                        <p:tgtEl>
                                          <p:spTgt spid="3"/>
                                        </p:tgtEl>
                                        <p:attrNameLst>
                                          <p:attrName>r</p:attrName>
                                        </p:attrNameLst>
                                      </p:cBhvr>
                                    </p:animRot>
                                    <p:animRot by="-240000">
                                      <p:cBhvr>
                                        <p:cTn id="34" dur="200" fill="hold">
                                          <p:stCondLst>
                                            <p:cond delay="600"/>
                                          </p:stCondLst>
                                        </p:cTn>
                                        <p:tgtEl>
                                          <p:spTgt spid="3"/>
                                        </p:tgtEl>
                                        <p:attrNameLst>
                                          <p:attrName>r</p:attrName>
                                        </p:attrNameLst>
                                      </p:cBhvr>
                                    </p:animRot>
                                    <p:animRot by="120000">
                                      <p:cBhvr>
                                        <p:cTn id="35"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7" grpId="0" animBg="1"/>
      <p:bldP spid="29" grpId="0" animBg="1"/>
      <p:bldP spid="31" grpId="0" animBg="1"/>
      <p:bldP spid="2"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pic>
        <p:nvPicPr>
          <p:cNvPr id="2" name="图片 6" descr="6eb7b786d8587395890c5802462172d0"/>
          <p:cNvPicPr>
            <a:picLocks noChangeAspect="1"/>
          </p:cNvPicPr>
          <p:nvPr/>
        </p:nvPicPr>
        <p:blipFill>
          <a:blip r:embed="rId3" cstate="print"/>
          <a:stretch>
            <a:fillRect/>
          </a:stretch>
        </p:blipFill>
        <p:spPr>
          <a:xfrm>
            <a:off x="106536" y="0"/>
            <a:ext cx="3207888" cy="3506381"/>
          </a:xfrm>
          <a:prstGeom prst="rect">
            <a:avLst/>
          </a:prstGeom>
        </p:spPr>
      </p:pic>
      <p:sp>
        <p:nvSpPr>
          <p:cNvPr id="3" name="TextBox 2"/>
          <p:cNvSpPr txBox="1"/>
          <p:nvPr/>
        </p:nvSpPr>
        <p:spPr>
          <a:xfrm>
            <a:off x="1814624" y="2173577"/>
            <a:ext cx="10377376" cy="1126334"/>
          </a:xfrm>
          <a:prstGeom prst="rect">
            <a:avLst/>
          </a:prstGeom>
          <a:noFill/>
        </p:spPr>
        <p:txBody>
          <a:bodyPr wrap="square" rtlCol="0">
            <a:spAutoFit/>
          </a:bodyPr>
          <a:lstStyle/>
          <a:p>
            <a:pPr defTabSz="1219170">
              <a:lnSpc>
                <a:spcPct val="90000"/>
              </a:lnSpc>
              <a:spcBef>
                <a:spcPct val="0"/>
              </a:spcBef>
              <a:defRPr/>
            </a:pPr>
            <a:r>
              <a:rPr lang="vi-VN" sz="3733" dirty="0">
                <a:solidFill>
                  <a:srgbClr val="002060"/>
                </a:solidFill>
                <a:latin typeface="iCiel Cadena" panose="02000503000000020004" pitchFamily="50" charset="0"/>
                <a:ea typeface="Microsoft YaHei"/>
                <a:cs typeface="Times New Roman" panose="02020603050405020304" pitchFamily="18" charset="0"/>
              </a:rPr>
              <a:t>Hai người đàn bà đến công đường nhờ quan phân xử việc gì ?</a:t>
            </a:r>
            <a:endParaRPr lang="en-US" sz="3733" dirty="0">
              <a:solidFill>
                <a:srgbClr val="002060"/>
              </a:solidFill>
              <a:latin typeface="iCiel Cadena" panose="02000503000000020004" pitchFamily="50" charset="0"/>
              <a:ea typeface="Microsoft YaHei"/>
              <a:cs typeface="Times New Roman" panose="02020603050405020304" pitchFamily="18" charset="0"/>
            </a:endParaRPr>
          </a:p>
        </p:txBody>
      </p:sp>
      <p:sp>
        <p:nvSpPr>
          <p:cNvPr id="4" name="Rectangle 3"/>
          <p:cNvSpPr/>
          <p:nvPr/>
        </p:nvSpPr>
        <p:spPr>
          <a:xfrm>
            <a:off x="1710480" y="3330817"/>
            <a:ext cx="10377376" cy="1241237"/>
          </a:xfrm>
          <a:prstGeom prst="rect">
            <a:avLst/>
          </a:prstGeom>
          <a:solidFill>
            <a:srgbClr val="FFFFFF"/>
          </a:solidFill>
        </p:spPr>
        <p:txBody>
          <a:bodyPr wrap="square">
            <a:spAutoFit/>
          </a:bodyPr>
          <a:lstStyle/>
          <a:p>
            <a:pPr marL="226478" defTabSz="1219170">
              <a:spcBef>
                <a:spcPct val="50000"/>
              </a:spcBef>
              <a:defRPr/>
            </a:pP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Hai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người</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đàn</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bà</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đến</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công</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đường</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nhờ</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quan</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phân</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xử</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về</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việc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mình</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bị</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cướp</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tấm</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3733" b="1" i="1" kern="0" dirty="0" err="1">
                <a:solidFill>
                  <a:srgbClr val="FF0000"/>
                </a:solidFill>
                <a:latin typeface="Times New Roman" panose="02020603050405020304" pitchFamily="18" charset="0"/>
                <a:ea typeface="Microsoft YaHei"/>
                <a:cs typeface="Times New Roman" panose="02020603050405020304" pitchFamily="18" charset="0"/>
              </a:rPr>
              <a:t>vải</a:t>
            </a:r>
            <a:r>
              <a:rPr lang="en-US" altLang="en-US" sz="3733" b="1" i="1" kern="0" dirty="0">
                <a:solidFill>
                  <a:srgbClr val="FF0000"/>
                </a:solidFill>
                <a:latin typeface="Times New Roman" panose="02020603050405020304" pitchFamily="18" charset="0"/>
                <a:ea typeface="Microsoft YaHei"/>
                <a:cs typeface="Times New Roman" panose="02020603050405020304" pitchFamily="18" charset="0"/>
              </a:rPr>
              <a: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6786" y="3817864"/>
            <a:ext cx="3617273" cy="3040136"/>
          </a:xfrm>
          <a:prstGeom prst="rect">
            <a:avLst/>
          </a:prstGeom>
        </p:spPr>
      </p:pic>
    </p:spTree>
    <p:extLst>
      <p:ext uri="{BB962C8B-B14F-4D97-AF65-F5344CB8AC3E}">
        <p14:creationId xmlns:p14="http://schemas.microsoft.com/office/powerpoint/2010/main" val="17400616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0-#ppt_w/2"/>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16" presetClass="entr" presetSubtype="21"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3" name="TextBox 2"/>
          <p:cNvSpPr txBox="1"/>
          <p:nvPr/>
        </p:nvSpPr>
        <p:spPr>
          <a:xfrm>
            <a:off x="125035" y="1443346"/>
            <a:ext cx="12066965" cy="1241237"/>
          </a:xfrm>
          <a:prstGeom prst="rect">
            <a:avLst/>
          </a:prstGeom>
          <a:noFill/>
        </p:spPr>
        <p:txBody>
          <a:bodyPr wrap="square" rtlCol="0">
            <a:spAutoFit/>
          </a:bodyPr>
          <a:lstStyle/>
          <a:p>
            <a:pPr defTabSz="609585"/>
            <a:r>
              <a:rPr lang="en-US" altLang="en-US" sz="3733" b="1" dirty="0" err="1">
                <a:solidFill>
                  <a:srgbClr val="002060"/>
                </a:solidFill>
                <a:latin typeface="iCiel Cadena" panose="02000503000000020004" pitchFamily="50" charset="0"/>
                <a:cs typeface="Times New Roman" panose="02020603050405020304" pitchFamily="18" charset="0"/>
              </a:rPr>
              <a:t>Quan</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án</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đã</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dùng</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những</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biện</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pháp</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nào</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để</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tìm</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ra</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người</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lấy</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cắp</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tấm</a:t>
            </a:r>
            <a:r>
              <a:rPr lang="en-US" altLang="en-US" sz="3733" b="1" dirty="0">
                <a:solidFill>
                  <a:srgbClr val="002060"/>
                </a:solidFill>
                <a:latin typeface="iCiel Cadena" panose="02000503000000020004" pitchFamily="50" charset="0"/>
                <a:cs typeface="Times New Roman" panose="02020603050405020304" pitchFamily="18" charset="0"/>
              </a:rPr>
              <a:t> </a:t>
            </a:r>
            <a:r>
              <a:rPr lang="en-US" altLang="en-US" sz="3733" b="1" dirty="0" err="1">
                <a:solidFill>
                  <a:srgbClr val="002060"/>
                </a:solidFill>
                <a:latin typeface="iCiel Cadena" panose="02000503000000020004" pitchFamily="50" charset="0"/>
                <a:cs typeface="Times New Roman" panose="02020603050405020304" pitchFamily="18" charset="0"/>
              </a:rPr>
              <a:t>vải</a:t>
            </a:r>
            <a:r>
              <a:rPr lang="en-US" altLang="en-US" sz="3733" b="1" dirty="0">
                <a:solidFill>
                  <a:srgbClr val="002060"/>
                </a:solidFill>
                <a:latin typeface="iCiel Cadena" panose="02000503000000020004" pitchFamily="50" charset="0"/>
                <a:cs typeface="Times New Roman" panose="02020603050405020304" pitchFamily="18" charset="0"/>
              </a:rPr>
              <a:t> ?</a:t>
            </a:r>
            <a:endParaRPr lang="en-US" sz="3733" b="1" dirty="0">
              <a:solidFill>
                <a:srgbClr val="002060"/>
              </a:solidFill>
              <a:latin typeface="iCiel Cadena" panose="02000503000000020004" pitchFamily="50" charset="0"/>
              <a:cs typeface="Times New Roman" panose="02020603050405020304" pitchFamily="18" charset="0"/>
            </a:endParaRPr>
          </a:p>
        </p:txBody>
      </p:sp>
      <p:sp>
        <p:nvSpPr>
          <p:cNvPr id="6" name="Rectangle 5">
            <a:extLst>
              <a:ext uri="{FF2B5EF4-FFF2-40B4-BE49-F238E27FC236}">
                <a16:creationId xmlns="" xmlns:a16="http://schemas.microsoft.com/office/drawing/2014/main" id="{EBEEFDED-C96C-4802-841D-662CBEEEB820}"/>
              </a:ext>
            </a:extLst>
          </p:cNvPr>
          <p:cNvSpPr/>
          <p:nvPr/>
        </p:nvSpPr>
        <p:spPr>
          <a:xfrm>
            <a:off x="125035" y="2716902"/>
            <a:ext cx="12066965" cy="543675"/>
          </a:xfrm>
          <a:prstGeom prst="rect">
            <a:avLst/>
          </a:prstGeom>
          <a:solidFill>
            <a:srgbClr val="FFFFFF"/>
          </a:solidFill>
        </p:spPr>
        <p:txBody>
          <a:bodyPr wrap="square">
            <a:spAutoFit/>
          </a:bodyPr>
          <a:lstStyle/>
          <a:p>
            <a:pPr defTabSz="1219170"/>
            <a:r>
              <a:rPr lang="vi-VN" sz="2933" b="1" i="1" dirty="0">
                <a:solidFill>
                  <a:srgbClr val="FF0000"/>
                </a:solidFill>
                <a:latin typeface="Times New Roman" panose="02020603050405020304" pitchFamily="18" charset="0"/>
                <a:ea typeface="Microsoft YaHei"/>
                <a:cs typeface="Times New Roman" panose="02020603050405020304" pitchFamily="18" charset="0"/>
              </a:rPr>
              <a:t>-</a:t>
            </a:r>
            <a:r>
              <a:rPr 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vi-VN" sz="2933" b="1" i="1" dirty="0">
                <a:solidFill>
                  <a:srgbClr val="FF0000"/>
                </a:solidFill>
                <a:latin typeface="Times New Roman" panose="02020603050405020304" pitchFamily="18" charset="0"/>
                <a:ea typeface="Microsoft YaHei"/>
                <a:cs typeface="Times New Roman" panose="02020603050405020304" pitchFamily="18" charset="0"/>
              </a:rPr>
              <a:t>Đòi người làm chứng nhưng không có.</a:t>
            </a:r>
            <a:endParaRPr lang="en-US" sz="2933" b="1" i="1" dirty="0">
              <a:solidFill>
                <a:srgbClr val="FF0000"/>
              </a:solidFill>
              <a:latin typeface="Times New Roman" panose="02020603050405020304" pitchFamily="18" charset="0"/>
              <a:ea typeface="Microsoft YaHei"/>
              <a:cs typeface="Times New Roman" panose="02020603050405020304" pitchFamily="18" charset="0"/>
            </a:endParaRPr>
          </a:p>
        </p:txBody>
      </p:sp>
      <p:sp>
        <p:nvSpPr>
          <p:cNvPr id="7" name="Rectangle 6">
            <a:extLst>
              <a:ext uri="{FF2B5EF4-FFF2-40B4-BE49-F238E27FC236}">
                <a16:creationId xmlns="" xmlns:a16="http://schemas.microsoft.com/office/drawing/2014/main" id="{7CCF32D4-A505-4EF8-864E-277CEF3807CC}"/>
              </a:ext>
            </a:extLst>
          </p:cNvPr>
          <p:cNvSpPr/>
          <p:nvPr/>
        </p:nvSpPr>
        <p:spPr>
          <a:xfrm>
            <a:off x="125035" y="3292831"/>
            <a:ext cx="12066965" cy="995016"/>
          </a:xfrm>
          <a:prstGeom prst="rect">
            <a:avLst/>
          </a:prstGeom>
          <a:solidFill>
            <a:srgbClr val="FFFFFF"/>
          </a:solidFill>
        </p:spPr>
        <p:txBody>
          <a:bodyPr wrap="square">
            <a:spAutoFit/>
          </a:bodyPr>
          <a:lstStyle/>
          <a:p>
            <a:pPr defTabSz="1219170"/>
            <a:r>
              <a:rPr lang="vi-VN" sz="2933" b="1" i="1" dirty="0">
                <a:solidFill>
                  <a:srgbClr val="FF0000"/>
                </a:solidFill>
                <a:latin typeface="Times New Roman" panose="02020603050405020304" pitchFamily="18" charset="0"/>
                <a:ea typeface="Microsoft YaHei"/>
                <a:cs typeface="Times New Roman" panose="02020603050405020304" pitchFamily="18" charset="0"/>
              </a:rPr>
              <a:t>-</a:t>
            </a:r>
            <a:r>
              <a:rPr 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vi-VN" sz="2933" b="1" i="1" dirty="0">
                <a:solidFill>
                  <a:srgbClr val="FF0000"/>
                </a:solidFill>
                <a:latin typeface="Times New Roman" panose="02020603050405020304" pitchFamily="18" charset="0"/>
                <a:ea typeface="Microsoft YaHei"/>
                <a:cs typeface="Times New Roman" panose="02020603050405020304" pitchFamily="18" charset="0"/>
              </a:rPr>
              <a:t>Cho lính về nhà họ xem</a:t>
            </a:r>
            <a:r>
              <a:rPr lang="en-US" sz="2933" b="1" i="1" dirty="0">
                <a:solidFill>
                  <a:srgbClr val="FF0000"/>
                </a:solidFill>
                <a:latin typeface="Times New Roman" panose="02020603050405020304" pitchFamily="18" charset="0"/>
                <a:ea typeface="Microsoft YaHei"/>
                <a:cs typeface="Times New Roman" panose="02020603050405020304" pitchFamily="18" charset="0"/>
              </a:rPr>
              <a:t>,</a:t>
            </a:r>
            <a:r>
              <a:rPr lang="vi-VN"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sz="2933" b="1" i="1" dirty="0">
                <a:solidFill>
                  <a:srgbClr val="FF0000"/>
                </a:solidFill>
                <a:latin typeface="Times New Roman" panose="02020603050405020304" pitchFamily="18" charset="0"/>
                <a:ea typeface="Microsoft YaHei"/>
                <a:cs typeface="Times New Roman" panose="02020603050405020304" pitchFamily="18" charset="0"/>
              </a:rPr>
              <a:t>c</a:t>
            </a:r>
            <a:r>
              <a:rPr lang="vi-VN" sz="2933" b="1" i="1" dirty="0">
                <a:solidFill>
                  <a:srgbClr val="FF0000"/>
                </a:solidFill>
                <a:latin typeface="Times New Roman" panose="02020603050405020304" pitchFamily="18" charset="0"/>
                <a:ea typeface="Microsoft YaHei"/>
                <a:cs typeface="Times New Roman" panose="02020603050405020304" pitchFamily="18" charset="0"/>
              </a:rPr>
              <a:t>ả hai đều có khung cửi như nhau cùng mang vải ra chợ bán hôm ấy. </a:t>
            </a:r>
          </a:p>
        </p:txBody>
      </p:sp>
      <p:sp>
        <p:nvSpPr>
          <p:cNvPr id="8" name="Rectangle 7">
            <a:extLst>
              <a:ext uri="{FF2B5EF4-FFF2-40B4-BE49-F238E27FC236}">
                <a16:creationId xmlns="" xmlns:a16="http://schemas.microsoft.com/office/drawing/2014/main" id="{C60AD518-05A2-45E9-A513-A68857130332}"/>
              </a:ext>
            </a:extLst>
          </p:cNvPr>
          <p:cNvSpPr/>
          <p:nvPr/>
        </p:nvSpPr>
        <p:spPr>
          <a:xfrm>
            <a:off x="125035" y="4308999"/>
            <a:ext cx="12066965" cy="995016"/>
          </a:xfrm>
          <a:prstGeom prst="rect">
            <a:avLst/>
          </a:prstGeom>
          <a:solidFill>
            <a:srgbClr val="FFFFFF"/>
          </a:solidFill>
        </p:spPr>
        <p:txBody>
          <a:bodyPr wrap="square">
            <a:spAutoFit/>
          </a:bodyPr>
          <a:lstStyle/>
          <a:p>
            <a:pPr defTabSz="1219170">
              <a:spcBef>
                <a:spcPct val="50000"/>
              </a:spcBef>
            </a:pP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Tấm</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vải</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xé</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đôi</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mỗi</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người</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một</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nửa</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Một</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người</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đàn</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bà</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bật</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khóc</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Lập</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tức</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quan</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bảo</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đưa</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cả</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tấm</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vải</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cho</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người</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này</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rồi</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thét</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trói</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người</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kia</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dirty="0" err="1">
                <a:solidFill>
                  <a:srgbClr val="FF0000"/>
                </a:solidFill>
                <a:latin typeface="Times New Roman" panose="02020603050405020304" pitchFamily="18" charset="0"/>
                <a:ea typeface="Microsoft YaHei"/>
                <a:cs typeface="Times New Roman" panose="02020603050405020304" pitchFamily="18" charset="0"/>
              </a:rPr>
              <a:t>lại</a:t>
            </a:r>
            <a:r>
              <a:rPr lang="en-US" altLang="en-US" sz="2933" b="1" i="1" dirty="0">
                <a:solidFill>
                  <a:srgbClr val="FF0000"/>
                </a:solidFill>
                <a:latin typeface="Times New Roman" panose="02020603050405020304" pitchFamily="18" charset="0"/>
                <a:ea typeface="Microsoft YaHei"/>
                <a:cs typeface="Times New Roman" panose="02020603050405020304" pitchFamily="18" charset="0"/>
              </a:rPr>
              <a:t>.</a:t>
            </a:r>
          </a:p>
        </p:txBody>
      </p:sp>
      <p:pic>
        <p:nvPicPr>
          <p:cNvPr id="13" name="Picture 12"/>
          <p:cNvPicPr>
            <a:picLocks noChangeAspect="1"/>
          </p:cNvPicPr>
          <p:nvPr/>
        </p:nvPicPr>
        <p:blipFill>
          <a:blip r:embed="rId3"/>
          <a:stretch>
            <a:fillRect/>
          </a:stretch>
        </p:blipFill>
        <p:spPr>
          <a:xfrm>
            <a:off x="9938219" y="5595090"/>
            <a:ext cx="2064759" cy="840804"/>
          </a:xfrm>
          <a:prstGeom prst="rect">
            <a:avLst/>
          </a:prstGeom>
        </p:spPr>
      </p:pic>
    </p:spTree>
    <p:extLst>
      <p:ext uri="{BB962C8B-B14F-4D97-AF65-F5344CB8AC3E}">
        <p14:creationId xmlns:p14="http://schemas.microsoft.com/office/powerpoint/2010/main" val="12920252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60359" y="5670699"/>
            <a:ext cx="4215219" cy="913007"/>
          </a:xfrm>
          <a:prstGeom prst="rect">
            <a:avLst/>
          </a:prstGeom>
          <a:noFill/>
        </p:spPr>
        <p:txBody>
          <a:bodyPr wrap="square" rtlCol="0">
            <a:spAutoFit/>
          </a:bodyPr>
          <a:lstStyle/>
          <a:p>
            <a:pPr algn="ctr" defTabSz="609585"/>
            <a:r>
              <a:rPr lang="en-US" sz="5333" dirty="0" err="1">
                <a:solidFill>
                  <a:prstClr val="black"/>
                </a:solidFill>
                <a:latin typeface="iCiel Cadena" panose="02000503000000020004" pitchFamily="50" charset="0"/>
                <a:cs typeface="Times New Roman" panose="02020603050405020304" pitchFamily="18" charset="0"/>
              </a:rPr>
              <a:t>Khung</a:t>
            </a:r>
            <a:r>
              <a:rPr lang="en-US" sz="5333" dirty="0">
                <a:solidFill>
                  <a:prstClr val="black"/>
                </a:solidFill>
                <a:latin typeface="iCiel Cadena" panose="02000503000000020004" pitchFamily="50" charset="0"/>
                <a:cs typeface="Times New Roman" panose="02020603050405020304" pitchFamily="18" charset="0"/>
              </a:rPr>
              <a:t> </a:t>
            </a:r>
            <a:r>
              <a:rPr lang="en-US" sz="5333" dirty="0" err="1">
                <a:solidFill>
                  <a:prstClr val="black"/>
                </a:solidFill>
                <a:latin typeface="iCiel Cadena" panose="02000503000000020004" pitchFamily="50" charset="0"/>
                <a:cs typeface="Times New Roman" panose="02020603050405020304" pitchFamily="18" charset="0"/>
              </a:rPr>
              <a:t>cửi</a:t>
            </a:r>
            <a:endParaRPr lang="en-US" sz="5333" dirty="0">
              <a:solidFill>
                <a:prstClr val="black"/>
              </a:solidFill>
              <a:latin typeface="iCiel Cadena" panose="02000503000000020004" pitchFamily="50" charset="0"/>
              <a:cs typeface="Times New Roman" panose="02020603050405020304" pitchFamily="18" charset="0"/>
            </a:endParaRPr>
          </a:p>
        </p:txBody>
      </p:sp>
      <p:sp>
        <p:nvSpPr>
          <p:cNvPr id="3" name="TextBox 2"/>
          <p:cNvSpPr txBox="1"/>
          <p:nvPr/>
        </p:nvSpPr>
        <p:spPr>
          <a:xfrm>
            <a:off x="6989136" y="2759185"/>
            <a:ext cx="4215219" cy="913007"/>
          </a:xfrm>
          <a:prstGeom prst="rect">
            <a:avLst/>
          </a:prstGeom>
          <a:noFill/>
        </p:spPr>
        <p:txBody>
          <a:bodyPr wrap="square" rtlCol="0">
            <a:spAutoFit/>
          </a:bodyPr>
          <a:lstStyle/>
          <a:p>
            <a:pPr algn="ctr" defTabSz="609585"/>
            <a:r>
              <a:rPr lang="en-US" sz="5333" dirty="0" err="1">
                <a:solidFill>
                  <a:prstClr val="black"/>
                </a:solidFill>
                <a:latin typeface="iCiel Cadena" panose="02000503000000020004" pitchFamily="50" charset="0"/>
                <a:cs typeface="Times New Roman" panose="02020603050405020304" pitchFamily="18" charset="0"/>
              </a:rPr>
              <a:t>Dệt</a:t>
            </a:r>
            <a:r>
              <a:rPr lang="en-US" sz="5333" dirty="0">
                <a:solidFill>
                  <a:prstClr val="black"/>
                </a:solidFill>
                <a:latin typeface="iCiel Cadena" panose="02000503000000020004" pitchFamily="50" charset="0"/>
                <a:cs typeface="Times New Roman" panose="02020603050405020304" pitchFamily="18" charset="0"/>
              </a:rPr>
              <a:t> </a:t>
            </a:r>
            <a:r>
              <a:rPr lang="en-US" sz="5333" dirty="0" err="1">
                <a:solidFill>
                  <a:prstClr val="black"/>
                </a:solidFill>
                <a:latin typeface="iCiel Cadena" panose="02000503000000020004" pitchFamily="50" charset="0"/>
                <a:cs typeface="Times New Roman" panose="02020603050405020304" pitchFamily="18" charset="0"/>
              </a:rPr>
              <a:t>vải</a:t>
            </a:r>
            <a:endParaRPr lang="en-US" sz="5333" dirty="0">
              <a:solidFill>
                <a:prstClr val="black"/>
              </a:solidFill>
              <a:latin typeface="iCiel Cadena" panose="02000503000000020004" pitchFamily="50" charset="0"/>
              <a:cs typeface="Times New Roman" panose="02020603050405020304" pitchFamily="18" charset="0"/>
            </a:endParaRPr>
          </a:p>
        </p:txBody>
      </p:sp>
      <p:pic>
        <p:nvPicPr>
          <p:cNvPr id="4" name="Picture 3">
            <a:extLst>
              <a:ext uri="{FF2B5EF4-FFF2-40B4-BE49-F238E27FC236}">
                <a16:creationId xmlns="" xmlns:a16="http://schemas.microsoft.com/office/drawing/2014/main" id="{AB213E9B-06A5-4F32-88B1-CC76E5E3041D}"/>
              </a:ext>
            </a:extLst>
          </p:cNvPr>
          <p:cNvPicPr>
            <a:picLocks noChangeAspect="1"/>
          </p:cNvPicPr>
          <p:nvPr/>
        </p:nvPicPr>
        <p:blipFill>
          <a:blip r:embed="rId3"/>
          <a:stretch>
            <a:fillRect/>
          </a:stretch>
        </p:blipFill>
        <p:spPr>
          <a:xfrm>
            <a:off x="7545923" y="301827"/>
            <a:ext cx="3101645" cy="2530595"/>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 xmlns:a16="http://schemas.microsoft.com/office/drawing/2014/main" id="{7E94E8F7-FD0F-4EC8-AD45-5F4930580A71}"/>
              </a:ext>
            </a:extLst>
          </p:cNvPr>
          <p:cNvPicPr>
            <a:picLocks noChangeAspect="1"/>
          </p:cNvPicPr>
          <p:nvPr/>
        </p:nvPicPr>
        <p:blipFill>
          <a:blip r:embed="rId4"/>
          <a:stretch>
            <a:fillRect/>
          </a:stretch>
        </p:blipFill>
        <p:spPr>
          <a:xfrm>
            <a:off x="1464268" y="3231109"/>
            <a:ext cx="2690765" cy="2439591"/>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47046" y1="53376" x2="47046" y2="53376"/>
                      </a14:backgroundRemoval>
                    </a14:imgEffect>
                  </a14:imgLayer>
                </a14:imgProps>
              </a:ext>
            </a:extLst>
          </a:blip>
          <a:srcRect l="29261" t="26739" r="20998" b="23357"/>
          <a:stretch/>
        </p:blipFill>
        <p:spPr>
          <a:xfrm>
            <a:off x="1607739" y="-139418"/>
            <a:ext cx="3402003" cy="3413084"/>
          </a:xfrm>
          <a:prstGeom prst="rect">
            <a:avLst/>
          </a:prstGeom>
        </p:spPr>
      </p:pic>
    </p:spTree>
    <p:extLst>
      <p:ext uri="{BB962C8B-B14F-4D97-AF65-F5344CB8AC3E}">
        <p14:creationId xmlns:p14="http://schemas.microsoft.com/office/powerpoint/2010/main" val="200955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heel(4)">
                                      <p:cBhvr>
                                        <p:cTn id="18" dur="2000"/>
                                        <p:tgtEl>
                                          <p:spTgt spid="4"/>
                                        </p:tgtEl>
                                      </p:cBhvr>
                                    </p:animEffect>
                                  </p:childTnLst>
                                </p:cTn>
                              </p:par>
                            </p:childTnLst>
                          </p:cTn>
                        </p:par>
                        <p:par>
                          <p:cTn id="19" fill="hold">
                            <p:stCondLst>
                              <p:cond delay="2000"/>
                            </p:stCondLst>
                            <p:childTnLst>
                              <p:par>
                                <p:cTn id="20" presetID="42" presetClass="entr" presetSubtype="0"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11" name="Text Box 5">
            <a:extLst>
              <a:ext uri="{FF2B5EF4-FFF2-40B4-BE49-F238E27FC236}">
                <a16:creationId xmlns="" xmlns:a16="http://schemas.microsoft.com/office/drawing/2014/main" id="{FCAD63FB-8F9B-4FC8-8D35-A56B15CAF375}"/>
              </a:ext>
            </a:extLst>
          </p:cNvPr>
          <p:cNvSpPr txBox="1">
            <a:spLocks noChangeArrowheads="1"/>
          </p:cNvSpPr>
          <p:nvPr/>
        </p:nvSpPr>
        <p:spPr bwMode="auto">
          <a:xfrm>
            <a:off x="1" y="829767"/>
            <a:ext cx="12192000" cy="584775"/>
          </a:xfrm>
          <a:prstGeom prst="rect">
            <a:avLst/>
          </a:prstGeom>
          <a:solidFill>
            <a:schemeClr val="accent2">
              <a:lumMod val="40000"/>
              <a:lumOff val="60000"/>
            </a:schemeClr>
          </a:solidFill>
          <a:ln>
            <a:no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50000"/>
              </a:spcBef>
              <a:spcAft>
                <a:spcPct val="0"/>
              </a:spcAft>
              <a:buNone/>
              <a:defRPr/>
            </a:pPr>
            <a:r>
              <a:rPr lang="en-US" altLang="en-US" sz="2133" b="1" kern="0" dirty="0">
                <a:solidFill>
                  <a:srgbClr val="009999"/>
                </a:solidFill>
                <a:ea typeface="Microsoft YaHei"/>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Kể</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lại</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cách</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quan</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án</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tìm</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kẻ</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lấy</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trộm</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tiền</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của</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nhà</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 </a:t>
            </a:r>
            <a:r>
              <a:rPr lang="en-US" altLang="en-US" kern="0" dirty="0" err="1">
                <a:solidFill>
                  <a:srgbClr val="002060"/>
                </a:solidFill>
                <a:latin typeface="Times New Roman" panose="02020603050405020304" pitchFamily="18" charset="0"/>
                <a:ea typeface="Microsoft YaHei"/>
                <a:cs typeface="Times New Roman" panose="02020603050405020304" pitchFamily="18" charset="0"/>
              </a:rPr>
              <a:t>chùa</a:t>
            </a:r>
            <a:r>
              <a:rPr lang="en-US" altLang="en-US" kern="0" dirty="0">
                <a:solidFill>
                  <a:srgbClr val="002060"/>
                </a:solidFill>
                <a:latin typeface="Times New Roman" panose="02020603050405020304" pitchFamily="18" charset="0"/>
                <a:ea typeface="Microsoft YaHei"/>
                <a:cs typeface="Times New Roman" panose="02020603050405020304" pitchFamily="18" charset="0"/>
              </a:rPr>
              <a:t>?</a:t>
            </a:r>
          </a:p>
        </p:txBody>
      </p:sp>
      <p:sp>
        <p:nvSpPr>
          <p:cNvPr id="12" name="Text Box 9">
            <a:extLst>
              <a:ext uri="{FF2B5EF4-FFF2-40B4-BE49-F238E27FC236}">
                <a16:creationId xmlns="" xmlns:a16="http://schemas.microsoft.com/office/drawing/2014/main" id="{523A7C33-6408-43B3-A87D-369F19CEA9F5}"/>
              </a:ext>
            </a:extLst>
          </p:cNvPr>
          <p:cNvSpPr txBox="1">
            <a:spLocks noChangeArrowheads="1"/>
          </p:cNvSpPr>
          <p:nvPr/>
        </p:nvSpPr>
        <p:spPr bwMode="auto">
          <a:xfrm>
            <a:off x="2" y="2059646"/>
            <a:ext cx="12191999" cy="4524315"/>
          </a:xfrm>
          <a:prstGeom prst="rect">
            <a:avLst/>
          </a:prstGeom>
          <a:solidFill>
            <a:srgbClr val="FFFFFF"/>
          </a:solidFill>
          <a:ln>
            <a:noFill/>
          </a:ln>
          <a:effec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50000"/>
              </a:spcBef>
              <a:spcAft>
                <a:spcPct val="0"/>
              </a:spcAft>
              <a:buNone/>
              <a:defRPr/>
            </a:pPr>
            <a:r>
              <a:rPr lang="en-US" altLang="en-US" sz="2667" b="1" kern="0" dirty="0">
                <a:solidFill>
                  <a:srgbClr val="0000CC"/>
                </a:solidFill>
                <a:ea typeface="Microsoft YaHei"/>
              </a:rPr>
              <a:t>     </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Quan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nói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sư</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cụ</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biện</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lễ</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cúng</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Phật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rồi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gọi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hết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sư</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vãi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kẻ</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ăn</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người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ở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trong</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chùa</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ra,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giao</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cho</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mỗi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người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một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nắm</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thóc</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và</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bảo</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a:t>
            </a:r>
          </a:p>
          <a:p>
            <a:pPr defTabSz="1219170" fontAlgn="base">
              <a:spcBef>
                <a:spcPct val="50000"/>
              </a:spcBef>
              <a:spcAft>
                <a:spcPct val="0"/>
              </a:spcAft>
              <a:buNone/>
              <a:defRPr/>
            </a:pP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Mỗi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người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hãy</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cầm</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một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nắm</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thóc</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đã</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ngâm</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nước</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rồi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vừa</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chạy</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đàn</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vừa</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niệm</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Phật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Đức</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Phật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rất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thiêng</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Ai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gian</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Phật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sẽ</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làm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cho</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thóc</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trong</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tay</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kẻ</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đó</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nảy</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mầm</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p>
          <a:p>
            <a:pPr defTabSz="1219170" fontAlgn="base">
              <a:spcBef>
                <a:spcPct val="50000"/>
              </a:spcBef>
              <a:spcAft>
                <a:spcPct val="0"/>
              </a:spcAft>
              <a:buNone/>
              <a:defRPr/>
            </a:pP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Mới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vài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vòng</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chạy</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đã</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thấy</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một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chú</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tiểu</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thỉnh</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thoảng</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hé</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bàn</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tay</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cầm</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thóc</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ra</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xem</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Quan</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lập</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tức</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cho</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bắt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chú</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tiểu</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vì</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chỉ</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kẻ</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có</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tật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mới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hay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giật</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mình</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Chú</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tiểu</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kia</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đành</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nhận</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tội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a:t>
            </a:r>
          </a:p>
        </p:txBody>
      </p:sp>
    </p:spTree>
    <p:extLst>
      <p:ext uri="{BB962C8B-B14F-4D97-AF65-F5344CB8AC3E}">
        <p14:creationId xmlns:p14="http://schemas.microsoft.com/office/powerpoint/2010/main" val="387826423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85C3298C-0A0C-4A20-8163-6BAB062FC2F4}"/>
              </a:ext>
            </a:extLst>
          </p:cNvPr>
          <p:cNvSpPr txBox="1">
            <a:spLocks/>
          </p:cNvSpPr>
          <p:nvPr/>
        </p:nvSpPr>
        <p:spPr>
          <a:xfrm>
            <a:off x="1238706" y="1390993"/>
            <a:ext cx="9451239" cy="770321"/>
          </a:xfrm>
          <a:prstGeom prst="rect">
            <a:avLst/>
          </a:prstGeom>
        </p:spPr>
        <p:txBody>
          <a:bodyPr vert="horz" lIns="121920" tIns="60960" rIns="121920" bIns="6096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219170"/>
            <a:r>
              <a:rPr lang="en-US" sz="4267" dirty="0" err="1">
                <a:solidFill>
                  <a:srgbClr val="002060"/>
                </a:solidFill>
                <a:latin typeface="iCiel Cadena" panose="02000503000000020004" pitchFamily="50" charset="0"/>
                <a:ea typeface="Microsoft YaHei"/>
                <a:cs typeface="Times New Roman" panose="02020603050405020304" pitchFamily="18" charset="0"/>
              </a:rPr>
              <a:t>Vì</a:t>
            </a:r>
            <a:r>
              <a:rPr lang="en-US" sz="4267" dirty="0">
                <a:solidFill>
                  <a:srgbClr val="002060"/>
                </a:solidFill>
                <a:latin typeface="iCiel Cadena" panose="02000503000000020004" pitchFamily="50" charset="0"/>
                <a:ea typeface="Microsoft YaHei"/>
                <a:cs typeface="Times New Roman" panose="02020603050405020304" pitchFamily="18" charset="0"/>
              </a:rPr>
              <a:t> </a:t>
            </a:r>
            <a:r>
              <a:rPr lang="en-US" sz="4267" dirty="0" err="1">
                <a:solidFill>
                  <a:srgbClr val="002060"/>
                </a:solidFill>
                <a:latin typeface="iCiel Cadena" panose="02000503000000020004" pitchFamily="50" charset="0"/>
                <a:ea typeface="Microsoft YaHei"/>
                <a:cs typeface="Times New Roman" panose="02020603050405020304" pitchFamily="18" charset="0"/>
              </a:rPr>
              <a:t>sao</a:t>
            </a:r>
            <a:r>
              <a:rPr lang="en-US" sz="4267" dirty="0">
                <a:solidFill>
                  <a:srgbClr val="002060"/>
                </a:solidFill>
                <a:latin typeface="iCiel Cadena" panose="02000503000000020004" pitchFamily="50" charset="0"/>
                <a:ea typeface="Microsoft YaHei"/>
                <a:cs typeface="Times New Roman" panose="02020603050405020304" pitchFamily="18" charset="0"/>
              </a:rPr>
              <a:t> </a:t>
            </a:r>
            <a:r>
              <a:rPr lang="en-US" sz="4267" dirty="0" err="1">
                <a:solidFill>
                  <a:srgbClr val="002060"/>
                </a:solidFill>
                <a:latin typeface="iCiel Cadena" panose="02000503000000020004" pitchFamily="50" charset="0"/>
                <a:ea typeface="Microsoft YaHei"/>
                <a:cs typeface="Times New Roman" panose="02020603050405020304" pitchFamily="18" charset="0"/>
              </a:rPr>
              <a:t>quan</a:t>
            </a:r>
            <a:r>
              <a:rPr lang="en-US" sz="4267" dirty="0">
                <a:solidFill>
                  <a:srgbClr val="002060"/>
                </a:solidFill>
                <a:latin typeface="iCiel Cadena" panose="02000503000000020004" pitchFamily="50" charset="0"/>
                <a:ea typeface="Microsoft YaHei"/>
                <a:cs typeface="Times New Roman" panose="02020603050405020304" pitchFamily="18" charset="0"/>
              </a:rPr>
              <a:t> </a:t>
            </a:r>
            <a:r>
              <a:rPr lang="en-US" sz="4267" dirty="0" err="1">
                <a:solidFill>
                  <a:srgbClr val="002060"/>
                </a:solidFill>
                <a:latin typeface="iCiel Cadena" panose="02000503000000020004" pitchFamily="50" charset="0"/>
                <a:ea typeface="Microsoft YaHei"/>
                <a:cs typeface="Times New Roman" panose="02020603050405020304" pitchFamily="18" charset="0"/>
              </a:rPr>
              <a:t>án</a:t>
            </a:r>
            <a:r>
              <a:rPr lang="en-US" sz="4267" dirty="0">
                <a:solidFill>
                  <a:srgbClr val="002060"/>
                </a:solidFill>
                <a:latin typeface="iCiel Cadena" panose="02000503000000020004" pitchFamily="50" charset="0"/>
                <a:ea typeface="Microsoft YaHei"/>
                <a:cs typeface="Times New Roman" panose="02020603050405020304" pitchFamily="18" charset="0"/>
              </a:rPr>
              <a:t> </a:t>
            </a:r>
            <a:r>
              <a:rPr lang="en-US" sz="4267" dirty="0" err="1">
                <a:solidFill>
                  <a:srgbClr val="002060"/>
                </a:solidFill>
                <a:latin typeface="iCiel Cadena" panose="02000503000000020004" pitchFamily="50" charset="0"/>
                <a:ea typeface="Microsoft YaHei"/>
                <a:cs typeface="Times New Roman" panose="02020603050405020304" pitchFamily="18" charset="0"/>
              </a:rPr>
              <a:t>dùng</a:t>
            </a:r>
            <a:r>
              <a:rPr lang="en-US" sz="4267" dirty="0">
                <a:solidFill>
                  <a:srgbClr val="002060"/>
                </a:solidFill>
                <a:latin typeface="iCiel Cadena" panose="02000503000000020004" pitchFamily="50" charset="0"/>
                <a:ea typeface="Microsoft YaHei"/>
                <a:cs typeface="Times New Roman" panose="02020603050405020304" pitchFamily="18" charset="0"/>
              </a:rPr>
              <a:t> </a:t>
            </a:r>
            <a:r>
              <a:rPr lang="en-US" sz="4267" dirty="0" err="1">
                <a:solidFill>
                  <a:srgbClr val="002060"/>
                </a:solidFill>
                <a:latin typeface="iCiel Cadena" panose="02000503000000020004" pitchFamily="50" charset="0"/>
                <a:ea typeface="Microsoft YaHei"/>
                <a:cs typeface="Times New Roman" panose="02020603050405020304" pitchFamily="18" charset="0"/>
              </a:rPr>
              <a:t>cách</a:t>
            </a:r>
            <a:r>
              <a:rPr lang="en-US" sz="4267" dirty="0">
                <a:solidFill>
                  <a:srgbClr val="002060"/>
                </a:solidFill>
                <a:latin typeface="iCiel Cadena" panose="02000503000000020004" pitchFamily="50" charset="0"/>
                <a:ea typeface="Microsoft YaHei"/>
                <a:cs typeface="Times New Roman" panose="02020603050405020304" pitchFamily="18" charset="0"/>
              </a:rPr>
              <a:t> </a:t>
            </a:r>
            <a:r>
              <a:rPr lang="en-US" sz="4267" dirty="0" err="1">
                <a:solidFill>
                  <a:srgbClr val="002060"/>
                </a:solidFill>
                <a:latin typeface="iCiel Cadena" panose="02000503000000020004" pitchFamily="50" charset="0"/>
                <a:ea typeface="Microsoft YaHei"/>
                <a:cs typeface="Times New Roman" panose="02020603050405020304" pitchFamily="18" charset="0"/>
              </a:rPr>
              <a:t>trên</a:t>
            </a:r>
            <a:r>
              <a:rPr lang="en-US" sz="4267" dirty="0">
                <a:solidFill>
                  <a:srgbClr val="002060"/>
                </a:solidFill>
                <a:latin typeface="iCiel Cadena" panose="02000503000000020004" pitchFamily="50" charset="0"/>
                <a:ea typeface="Microsoft YaHei"/>
                <a:cs typeface="Times New Roman" panose="02020603050405020304" pitchFamily="18" charset="0"/>
              </a:rPr>
              <a:t> ?</a:t>
            </a:r>
          </a:p>
        </p:txBody>
      </p:sp>
      <p:sp>
        <p:nvSpPr>
          <p:cNvPr id="10" name="Text Box 8">
            <a:extLst>
              <a:ext uri="{FF2B5EF4-FFF2-40B4-BE49-F238E27FC236}">
                <a16:creationId xmlns="" xmlns:a16="http://schemas.microsoft.com/office/drawing/2014/main" id="{03CAB5EF-E66D-4433-8E0D-D7C17E8A7743}"/>
              </a:ext>
            </a:extLst>
          </p:cNvPr>
          <p:cNvSpPr txBox="1">
            <a:spLocks noChangeArrowheads="1"/>
          </p:cNvSpPr>
          <p:nvPr/>
        </p:nvSpPr>
        <p:spPr bwMode="auto">
          <a:xfrm>
            <a:off x="688544" y="2674405"/>
            <a:ext cx="11503457" cy="666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50000"/>
              </a:spcBef>
              <a:spcAft>
                <a:spcPct val="0"/>
              </a:spcAft>
              <a:buNone/>
              <a:defRPr/>
            </a:pPr>
            <a:r>
              <a:rPr lang="en-US" altLang="en-US"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a)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Vì</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tin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là</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thóc</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trong</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tay</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kẻ</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gian</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sẽ</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nảy</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mầm</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a:t>
            </a:r>
            <a:endParaRPr lang="en-US" altLang="en-US" b="1" kern="0" dirty="0">
              <a:solidFill>
                <a:srgbClr val="9933FF"/>
              </a:solidFill>
              <a:latin typeface="Times New Roman" panose="02020603050405020304" pitchFamily="18" charset="0"/>
              <a:ea typeface="Microsoft YaHei"/>
              <a:cs typeface="Times New Roman" panose="02020603050405020304" pitchFamily="18" charset="0"/>
            </a:endParaRPr>
          </a:p>
        </p:txBody>
      </p:sp>
      <p:sp>
        <p:nvSpPr>
          <p:cNvPr id="13" name="Text Box 10">
            <a:extLst>
              <a:ext uri="{FF2B5EF4-FFF2-40B4-BE49-F238E27FC236}">
                <a16:creationId xmlns="" xmlns:a16="http://schemas.microsoft.com/office/drawing/2014/main" id="{3884358B-AB4B-4592-BF37-739ABEC2EDA7}"/>
              </a:ext>
            </a:extLst>
          </p:cNvPr>
          <p:cNvSpPr txBox="1">
            <a:spLocks noChangeArrowheads="1"/>
          </p:cNvSpPr>
          <p:nvPr/>
        </p:nvSpPr>
        <p:spPr bwMode="auto">
          <a:xfrm>
            <a:off x="688544" y="3649081"/>
            <a:ext cx="11503456" cy="666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50000"/>
              </a:spcBef>
              <a:spcAft>
                <a:spcPct val="0"/>
              </a:spcAft>
              <a:buNone/>
              <a:defRPr/>
            </a:pPr>
            <a:r>
              <a:rPr lang="en-US" altLang="en-US"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b)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Vì</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biết</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kẻ</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gian</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thường</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lo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lắng</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nên</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sẽ</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lộ</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mặt</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a:t>
            </a:r>
            <a:endParaRPr lang="en-US" altLang="en-US" b="1" kern="0" dirty="0">
              <a:solidFill>
                <a:srgbClr val="9933FF"/>
              </a:solidFill>
              <a:latin typeface="Times New Roman" panose="02020603050405020304" pitchFamily="18" charset="0"/>
              <a:ea typeface="Microsoft YaHei"/>
              <a:cs typeface="Times New Roman" panose="02020603050405020304" pitchFamily="18" charset="0"/>
            </a:endParaRPr>
          </a:p>
        </p:txBody>
      </p:sp>
      <p:sp>
        <p:nvSpPr>
          <p:cNvPr id="14" name="Text Box 11">
            <a:extLst>
              <a:ext uri="{FF2B5EF4-FFF2-40B4-BE49-F238E27FC236}">
                <a16:creationId xmlns="" xmlns:a16="http://schemas.microsoft.com/office/drawing/2014/main" id="{1FED64E9-F5F1-431D-99BC-0B180A0F996D}"/>
              </a:ext>
            </a:extLst>
          </p:cNvPr>
          <p:cNvSpPr txBox="1">
            <a:spLocks noChangeArrowheads="1"/>
          </p:cNvSpPr>
          <p:nvPr/>
        </p:nvSpPr>
        <p:spPr bwMode="auto">
          <a:xfrm>
            <a:off x="688544" y="4602569"/>
            <a:ext cx="11503456" cy="666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50000"/>
              </a:spcBef>
              <a:spcAft>
                <a:spcPct val="0"/>
              </a:spcAft>
              <a:buNone/>
              <a:defRPr/>
            </a:pPr>
            <a:r>
              <a:rPr lang="en-US" altLang="en-US"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c)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Vì</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cần</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có</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thời</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gian</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để</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thu</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thập</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chứng</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 </a:t>
            </a:r>
            <a:r>
              <a:rPr lang="en-US" altLang="en-US" sz="3733" b="1" kern="0" dirty="0" err="1">
                <a:solidFill>
                  <a:srgbClr val="9933FF"/>
                </a:solidFill>
                <a:latin typeface="Times New Roman" panose="02020603050405020304" pitchFamily="18" charset="0"/>
                <a:ea typeface="Microsoft YaHei"/>
                <a:cs typeface="Times New Roman" panose="02020603050405020304" pitchFamily="18" charset="0"/>
              </a:rPr>
              <a:t>cứ</a:t>
            </a:r>
            <a:r>
              <a:rPr lang="en-US" altLang="en-US" sz="3733" b="1" kern="0" dirty="0">
                <a:solidFill>
                  <a:srgbClr val="9933FF"/>
                </a:solidFill>
                <a:latin typeface="Times New Roman" panose="02020603050405020304" pitchFamily="18" charset="0"/>
                <a:ea typeface="Microsoft YaHei"/>
                <a:cs typeface="Times New Roman" panose="02020603050405020304" pitchFamily="18" charset="0"/>
              </a:rPr>
              <a:t>.</a:t>
            </a:r>
            <a:endParaRPr lang="en-US" altLang="en-US" b="1" kern="0" dirty="0">
              <a:solidFill>
                <a:srgbClr val="9933FF"/>
              </a:solidFill>
              <a:latin typeface="Times New Roman" panose="02020603050405020304" pitchFamily="18" charset="0"/>
              <a:ea typeface="Microsoft YaHei"/>
              <a:cs typeface="Times New Roman" panose="02020603050405020304" pitchFamily="18" charset="0"/>
            </a:endParaRPr>
          </a:p>
        </p:txBody>
      </p:sp>
      <p:sp>
        <p:nvSpPr>
          <p:cNvPr id="15" name="Oval 14">
            <a:extLst>
              <a:ext uri="{FF2B5EF4-FFF2-40B4-BE49-F238E27FC236}">
                <a16:creationId xmlns="" xmlns:a16="http://schemas.microsoft.com/office/drawing/2014/main" id="{52DA019B-361B-4E11-9841-544B5563D5AF}"/>
              </a:ext>
            </a:extLst>
          </p:cNvPr>
          <p:cNvSpPr/>
          <p:nvPr/>
        </p:nvSpPr>
        <p:spPr>
          <a:xfrm>
            <a:off x="688543" y="3707600"/>
            <a:ext cx="734349" cy="652261"/>
          </a:xfrm>
          <a:prstGeom prst="ellipse">
            <a:avLst/>
          </a:prstGeom>
          <a:noFill/>
          <a:ln w="38100" cap="flat" cmpd="sng" algn="ctr">
            <a:solidFill>
              <a:srgbClr val="FF0000"/>
            </a:solidFill>
            <a:prstDash val="solid"/>
            <a:miter lim="800000"/>
          </a:ln>
          <a:effectLst/>
        </p:spPr>
        <p:txBody>
          <a:bodyPr rtlCol="0" anchor="ctr"/>
          <a:lstStyle/>
          <a:p>
            <a:pPr algn="ctr" defTabSz="1219170">
              <a:defRPr/>
            </a:pPr>
            <a:endParaRPr lang="en-US" sz="2133" kern="0">
              <a:solidFill>
                <a:prstClr val="white"/>
              </a:solidFill>
              <a:latin typeface="Calibri" panose="020F0502020204030204"/>
              <a:ea typeface="Microsoft YaHei"/>
            </a:endParaRPr>
          </a:p>
        </p:txBody>
      </p:sp>
      <p:pic>
        <p:nvPicPr>
          <p:cNvPr id="2" name="Picture 1"/>
          <p:cNvPicPr>
            <a:picLocks noChangeAspect="1"/>
          </p:cNvPicPr>
          <p:nvPr/>
        </p:nvPicPr>
        <p:blipFill>
          <a:blip r:embed="rId3"/>
          <a:stretch>
            <a:fillRect/>
          </a:stretch>
        </p:blipFill>
        <p:spPr>
          <a:xfrm>
            <a:off x="10368605" y="5300195"/>
            <a:ext cx="1658256" cy="910415"/>
          </a:xfrm>
          <a:prstGeom prst="rect">
            <a:avLst/>
          </a:prstGeom>
        </p:spPr>
      </p:pic>
    </p:spTree>
    <p:extLst>
      <p:ext uri="{BB962C8B-B14F-4D97-AF65-F5344CB8AC3E}">
        <p14:creationId xmlns:p14="http://schemas.microsoft.com/office/powerpoint/2010/main" val="210768613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P spid="14" grpId="0"/>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7222" y1="90370" x2="51000" y2="97778"/>
                        <a14:foregroundMark x1="51000" y1="96296" x2="50556" y2="95000"/>
                        <a14:foregroundMark x1="12556" y1="79074" x2="18667" y2="82407"/>
                        <a14:foregroundMark x1="16222" y1="70556" x2="20444" y2="80926"/>
                        <a14:foregroundMark x1="29000" y1="58519" x2="36667" y2="60556"/>
                        <a14:foregroundMark x1="94000" y1="9815" x2="98333" y2="32407"/>
                        <a14:foregroundMark x1="84667" y1="19259" x2="92444" y2="21667"/>
                        <a14:foregroundMark x1="80556" y1="12037" x2="86778" y2="19815"/>
                        <a14:foregroundMark x1="90111" y1="4074" x2="97333" y2="8889"/>
                        <a14:foregroundMark x1="95222" y1="30556" x2="95889" y2="55370"/>
                        <a14:foregroundMark x1="97556" y1="48333" x2="96111" y2="60741"/>
                        <a14:foregroundMark x1="7222" y1="94444" x2="16333" y2="99630"/>
                        <a14:foregroundMark x1="60222" y1="41852" x2="60556" y2="39630"/>
                        <a14:foregroundMark x1="67778" y1="35000" x2="69667" y2="35370"/>
                        <a14:foregroundMark x1="68222" y1="37778" x2="69222" y2="37778"/>
                        <a14:foregroundMark x1="70778" y1="36852" x2="71556" y2="36852"/>
                        <a14:backgroundMark x1="50222" y1="38889" x2="52444" y2="40556"/>
                        <a14:backgroundMark x1="63000" y1="36667" x2="63667" y2="34444"/>
                        <a14:backgroundMark x1="54667" y1="42593" x2="56222" y2="42593"/>
                        <a14:backgroundMark x1="57556" y1="44815" x2="58667" y2="44815"/>
                      </a14:backgroundRemoval>
                    </a14:imgEffect>
                  </a14:imgLayer>
                </a14:imgProps>
              </a:ext>
            </a:extLst>
          </a:blip>
          <a:stretch>
            <a:fillRect/>
          </a:stretch>
        </p:blipFill>
        <p:spPr>
          <a:xfrm>
            <a:off x="0" y="0"/>
            <a:ext cx="12192000" cy="6858000"/>
          </a:xfrm>
          <a:prstGeom prst="rect">
            <a:avLst/>
          </a:prstGeom>
        </p:spPr>
      </p:pic>
      <p:pic>
        <p:nvPicPr>
          <p:cNvPr id="3" name="图片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7096" y="2169501"/>
            <a:ext cx="4604104" cy="4604104"/>
          </a:xfrm>
          <a:prstGeom prst="rect">
            <a:avLst/>
          </a:prstGeom>
        </p:spPr>
      </p:pic>
      <p:sp>
        <p:nvSpPr>
          <p:cNvPr id="4" name="Cloud 3"/>
          <p:cNvSpPr/>
          <p:nvPr/>
        </p:nvSpPr>
        <p:spPr>
          <a:xfrm>
            <a:off x="174091" y="115441"/>
            <a:ext cx="6258240" cy="2962524"/>
          </a:xfrm>
          <a:prstGeom prst="cloud">
            <a:avLst/>
          </a:prstGeom>
          <a:solidFill>
            <a:schemeClr val="bg1"/>
          </a:solidFill>
          <a:ln w="57150">
            <a:solidFill>
              <a:srgbClr val="E6A2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585" lvl="1" defTabSz="609585"/>
            <a:r>
              <a:rPr lang="en-US" sz="4800" dirty="0" err="1">
                <a:solidFill>
                  <a:srgbClr val="7030A0"/>
                </a:solidFill>
                <a:latin typeface="iCiel Pacifico" panose="02000000000000000000" pitchFamily="50" charset="0"/>
              </a:rPr>
              <a:t>Nội</a:t>
            </a:r>
            <a:r>
              <a:rPr lang="en-US" sz="4800" dirty="0">
                <a:solidFill>
                  <a:srgbClr val="7030A0"/>
                </a:solidFill>
                <a:latin typeface="iCiel Pacifico" panose="02000000000000000000" pitchFamily="50" charset="0"/>
              </a:rPr>
              <a:t> dung </a:t>
            </a:r>
            <a:r>
              <a:rPr lang="en-US" sz="4800" dirty="0" err="1">
                <a:solidFill>
                  <a:srgbClr val="7030A0"/>
                </a:solidFill>
                <a:latin typeface="iCiel Pacifico" panose="02000000000000000000" pitchFamily="50" charset="0"/>
              </a:rPr>
              <a:t>bài</a:t>
            </a:r>
            <a:r>
              <a:rPr lang="en-US" sz="4800" dirty="0">
                <a:solidFill>
                  <a:srgbClr val="7030A0"/>
                </a:solidFill>
                <a:latin typeface="iCiel Pacifico" panose="02000000000000000000" pitchFamily="50" charset="0"/>
              </a:rPr>
              <a:t> </a:t>
            </a:r>
            <a:r>
              <a:rPr lang="en-US" sz="4800" dirty="0" err="1">
                <a:solidFill>
                  <a:srgbClr val="7030A0"/>
                </a:solidFill>
                <a:latin typeface="iCiel Pacifico" panose="02000000000000000000" pitchFamily="50" charset="0"/>
              </a:rPr>
              <a:t>học</a:t>
            </a:r>
            <a:r>
              <a:rPr lang="en-US" sz="4800" dirty="0">
                <a:solidFill>
                  <a:srgbClr val="7030A0"/>
                </a:solidFill>
                <a:latin typeface="iCiel Pacifico" panose="02000000000000000000" pitchFamily="50" charset="0"/>
              </a:rPr>
              <a:t> </a:t>
            </a:r>
            <a:r>
              <a:rPr lang="en-US" sz="4800" dirty="0" err="1">
                <a:solidFill>
                  <a:srgbClr val="7030A0"/>
                </a:solidFill>
                <a:latin typeface="iCiel Pacifico" panose="02000000000000000000" pitchFamily="50" charset="0"/>
              </a:rPr>
              <a:t>hôm</a:t>
            </a:r>
            <a:r>
              <a:rPr lang="en-US" sz="4800" dirty="0">
                <a:solidFill>
                  <a:srgbClr val="7030A0"/>
                </a:solidFill>
                <a:latin typeface="iCiel Pacifico" panose="02000000000000000000" pitchFamily="50" charset="0"/>
              </a:rPr>
              <a:t> nay </a:t>
            </a:r>
            <a:r>
              <a:rPr lang="en-US" sz="4800" dirty="0" err="1">
                <a:solidFill>
                  <a:srgbClr val="7030A0"/>
                </a:solidFill>
                <a:latin typeface="iCiel Pacifico" panose="02000000000000000000" pitchFamily="50" charset="0"/>
              </a:rPr>
              <a:t>là</a:t>
            </a:r>
            <a:r>
              <a:rPr lang="en-US" sz="4800" dirty="0">
                <a:solidFill>
                  <a:srgbClr val="7030A0"/>
                </a:solidFill>
                <a:latin typeface="iCiel Pacifico" panose="02000000000000000000" pitchFamily="50" charset="0"/>
              </a:rPr>
              <a:t> </a:t>
            </a:r>
            <a:r>
              <a:rPr lang="en-US" sz="4800" dirty="0" err="1">
                <a:solidFill>
                  <a:srgbClr val="7030A0"/>
                </a:solidFill>
                <a:latin typeface="iCiel Pacifico" panose="02000000000000000000" pitchFamily="50" charset="0"/>
              </a:rPr>
              <a:t>gì</a:t>
            </a:r>
            <a:r>
              <a:rPr lang="en-US" sz="4800" dirty="0">
                <a:solidFill>
                  <a:srgbClr val="7030A0"/>
                </a:solidFill>
                <a:latin typeface="iCiel Pacifico" panose="02000000000000000000" pitchFamily="50" charset="0"/>
              </a:rPr>
              <a:t>?</a:t>
            </a:r>
          </a:p>
        </p:txBody>
      </p:sp>
      <p:sp>
        <p:nvSpPr>
          <p:cNvPr id="5" name="Cloud 4"/>
          <p:cNvSpPr/>
          <p:nvPr/>
        </p:nvSpPr>
        <p:spPr>
          <a:xfrm>
            <a:off x="174091" y="3496929"/>
            <a:ext cx="7535247" cy="3150459"/>
          </a:xfrm>
          <a:prstGeom prst="cloud">
            <a:avLst/>
          </a:prstGeom>
          <a:solidFill>
            <a:schemeClr val="bg1"/>
          </a:solidFill>
          <a:ln w="57150">
            <a:solidFill>
              <a:srgbClr val="6E6E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09585"/>
            <a:r>
              <a:rPr lang="en-US" sz="4267" dirty="0" smtClean="0">
                <a:solidFill>
                  <a:srgbClr val="7030A0"/>
                </a:solidFill>
                <a:latin typeface="iCiel Rukola" panose="02000506050000020003" pitchFamily="50" charset="0"/>
              </a:rPr>
              <a:t>     </a:t>
            </a:r>
            <a:r>
              <a:rPr lang="en-US" sz="4800" dirty="0" err="1" smtClean="0">
                <a:solidFill>
                  <a:srgbClr val="FF0000"/>
                </a:solidFill>
                <a:latin typeface="iCiel Rukola" panose="02000506050000020003" pitchFamily="50" charset="0"/>
              </a:rPr>
              <a:t>Câu</a:t>
            </a:r>
            <a:r>
              <a:rPr lang="en-US" sz="4800" dirty="0" smtClean="0">
                <a:solidFill>
                  <a:srgbClr val="FF0000"/>
                </a:solidFill>
                <a:latin typeface="iCiel Rukola" panose="02000506050000020003" pitchFamily="50" charset="0"/>
              </a:rPr>
              <a:t> </a:t>
            </a:r>
            <a:r>
              <a:rPr lang="en-US" sz="4800" dirty="0" err="1">
                <a:solidFill>
                  <a:srgbClr val="FF0000"/>
                </a:solidFill>
                <a:latin typeface="iCiel Rukola" panose="02000506050000020003" pitchFamily="50" charset="0"/>
              </a:rPr>
              <a:t>chuyện</a:t>
            </a:r>
            <a:r>
              <a:rPr lang="en-US" sz="4800" dirty="0">
                <a:solidFill>
                  <a:srgbClr val="FF0000"/>
                </a:solidFill>
                <a:latin typeface="iCiel Rukola" panose="02000506050000020003" pitchFamily="50" charset="0"/>
              </a:rPr>
              <a:t> ca </a:t>
            </a:r>
            <a:r>
              <a:rPr lang="en-US" sz="4800" dirty="0" err="1">
                <a:solidFill>
                  <a:srgbClr val="FF0000"/>
                </a:solidFill>
                <a:latin typeface="iCiel Rukola" panose="02000506050000020003" pitchFamily="50" charset="0"/>
              </a:rPr>
              <a:t>ngợi</a:t>
            </a:r>
            <a:r>
              <a:rPr lang="en-US" sz="4800" dirty="0">
                <a:solidFill>
                  <a:srgbClr val="FF0000"/>
                </a:solidFill>
                <a:latin typeface="iCiel Rukola" panose="02000506050000020003" pitchFamily="50" charset="0"/>
              </a:rPr>
              <a:t> </a:t>
            </a:r>
            <a:r>
              <a:rPr lang="en-US" sz="4800" dirty="0" err="1">
                <a:solidFill>
                  <a:srgbClr val="FF0000"/>
                </a:solidFill>
                <a:latin typeface="iCiel Rukola" panose="02000506050000020003" pitchFamily="50" charset="0"/>
              </a:rPr>
              <a:t>trí</a:t>
            </a:r>
            <a:r>
              <a:rPr lang="en-US" sz="4800" dirty="0">
                <a:solidFill>
                  <a:srgbClr val="FF0000"/>
                </a:solidFill>
                <a:latin typeface="iCiel Rukola" panose="02000506050000020003" pitchFamily="50" charset="0"/>
              </a:rPr>
              <a:t> </a:t>
            </a:r>
            <a:r>
              <a:rPr lang="en-US" sz="4800" dirty="0" err="1">
                <a:solidFill>
                  <a:srgbClr val="FF0000"/>
                </a:solidFill>
                <a:latin typeface="iCiel Rukola" panose="02000506050000020003" pitchFamily="50" charset="0"/>
              </a:rPr>
              <a:t>thông</a:t>
            </a:r>
            <a:r>
              <a:rPr lang="en-US" sz="4800" dirty="0">
                <a:solidFill>
                  <a:srgbClr val="FF0000"/>
                </a:solidFill>
                <a:latin typeface="iCiel Rukola" panose="02000506050000020003" pitchFamily="50" charset="0"/>
              </a:rPr>
              <a:t> minh, </a:t>
            </a:r>
            <a:r>
              <a:rPr lang="en-US" sz="4800" dirty="0" err="1">
                <a:solidFill>
                  <a:srgbClr val="FF0000"/>
                </a:solidFill>
                <a:latin typeface="iCiel Rukola" panose="02000506050000020003" pitchFamily="50" charset="0"/>
              </a:rPr>
              <a:t>tài</a:t>
            </a:r>
            <a:r>
              <a:rPr lang="en-US" sz="4800" dirty="0">
                <a:solidFill>
                  <a:srgbClr val="FF0000"/>
                </a:solidFill>
                <a:latin typeface="iCiel Rukola" panose="02000506050000020003" pitchFamily="50" charset="0"/>
              </a:rPr>
              <a:t> </a:t>
            </a:r>
            <a:r>
              <a:rPr lang="en-US" sz="4800" dirty="0" err="1">
                <a:solidFill>
                  <a:srgbClr val="FF0000"/>
                </a:solidFill>
                <a:latin typeface="iCiel Rukola" panose="02000506050000020003" pitchFamily="50" charset="0"/>
              </a:rPr>
              <a:t>xử</a:t>
            </a:r>
            <a:r>
              <a:rPr lang="en-US" sz="4800" dirty="0">
                <a:solidFill>
                  <a:srgbClr val="FF0000"/>
                </a:solidFill>
                <a:latin typeface="iCiel Rukola" panose="02000506050000020003" pitchFamily="50" charset="0"/>
              </a:rPr>
              <a:t> </a:t>
            </a:r>
            <a:r>
              <a:rPr lang="en-US" sz="4800" dirty="0" err="1">
                <a:solidFill>
                  <a:srgbClr val="FF0000"/>
                </a:solidFill>
                <a:latin typeface="iCiel Rukola" panose="02000506050000020003" pitchFamily="50" charset="0"/>
              </a:rPr>
              <a:t>kiện</a:t>
            </a:r>
            <a:r>
              <a:rPr lang="en-US" sz="4800" dirty="0">
                <a:solidFill>
                  <a:srgbClr val="FF0000"/>
                </a:solidFill>
                <a:latin typeface="iCiel Rukola" panose="02000506050000020003" pitchFamily="50" charset="0"/>
              </a:rPr>
              <a:t> </a:t>
            </a:r>
            <a:r>
              <a:rPr lang="en-US" sz="4800" dirty="0" err="1">
                <a:solidFill>
                  <a:srgbClr val="FF0000"/>
                </a:solidFill>
                <a:latin typeface="iCiel Rukola" panose="02000506050000020003" pitchFamily="50" charset="0"/>
              </a:rPr>
              <a:t>của</a:t>
            </a:r>
            <a:r>
              <a:rPr lang="en-US" sz="4800" dirty="0">
                <a:solidFill>
                  <a:srgbClr val="FF0000"/>
                </a:solidFill>
                <a:latin typeface="iCiel Rukola" panose="02000506050000020003" pitchFamily="50" charset="0"/>
              </a:rPr>
              <a:t> </a:t>
            </a:r>
            <a:r>
              <a:rPr lang="en-US" sz="4800" dirty="0" err="1">
                <a:solidFill>
                  <a:srgbClr val="FF0000"/>
                </a:solidFill>
                <a:latin typeface="iCiel Rukola" panose="02000506050000020003" pitchFamily="50" charset="0"/>
              </a:rPr>
              <a:t>vị</a:t>
            </a:r>
            <a:r>
              <a:rPr lang="en-US" sz="4800" dirty="0">
                <a:solidFill>
                  <a:srgbClr val="FF0000"/>
                </a:solidFill>
                <a:latin typeface="iCiel Rukola" panose="02000506050000020003" pitchFamily="50" charset="0"/>
              </a:rPr>
              <a:t> </a:t>
            </a:r>
            <a:r>
              <a:rPr lang="en-US" sz="4800" dirty="0" err="1">
                <a:solidFill>
                  <a:srgbClr val="FF0000"/>
                </a:solidFill>
                <a:latin typeface="iCiel Rukola" panose="02000506050000020003" pitchFamily="50" charset="0"/>
              </a:rPr>
              <a:t>quan</a:t>
            </a:r>
            <a:r>
              <a:rPr lang="en-US" sz="4800" dirty="0">
                <a:solidFill>
                  <a:srgbClr val="FF0000"/>
                </a:solidFill>
                <a:latin typeface="iCiel Rukola" panose="02000506050000020003" pitchFamily="50" charset="0"/>
              </a:rPr>
              <a:t> </a:t>
            </a:r>
            <a:r>
              <a:rPr lang="en-US" sz="4800" dirty="0" err="1">
                <a:solidFill>
                  <a:srgbClr val="FF0000"/>
                </a:solidFill>
                <a:latin typeface="iCiel Rukola" panose="02000506050000020003" pitchFamily="50" charset="0"/>
              </a:rPr>
              <a:t>án</a:t>
            </a:r>
            <a:r>
              <a:rPr lang="en-US" sz="4800" dirty="0">
                <a:solidFill>
                  <a:srgbClr val="FF0000"/>
                </a:solidFill>
                <a:latin typeface="iCiel Rukola" panose="02000506050000020003" pitchFamily="50" charset="0"/>
              </a:rPr>
              <a:t>.</a:t>
            </a:r>
          </a:p>
        </p:txBody>
      </p:sp>
      <p:sp>
        <p:nvSpPr>
          <p:cNvPr id="9" name="Flowchart: Magnetic Disk 8"/>
          <p:cNvSpPr/>
          <p:nvPr/>
        </p:nvSpPr>
        <p:spPr>
          <a:xfrm>
            <a:off x="2349903" y="2288404"/>
            <a:ext cx="3241749" cy="919879"/>
          </a:xfrm>
          <a:prstGeom prst="flowChartMagneticDisk">
            <a:avLst/>
          </a:prstGeom>
          <a:solidFill>
            <a:srgbClr val="ABB2FC"/>
          </a:solidFill>
          <a:ln w="76200">
            <a:solidFill>
              <a:srgbClr val="DBFE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r>
              <a:rPr lang="en-US" sz="4267" dirty="0" err="1">
                <a:solidFill>
                  <a:prstClr val="white"/>
                </a:solidFill>
                <a:latin typeface="Times New Roman" panose="02020603050405020304" pitchFamily="18" charset="0"/>
                <a:cs typeface="Times New Roman" panose="02020603050405020304" pitchFamily="18" charset="0"/>
              </a:rPr>
              <a:t>Nội</a:t>
            </a:r>
            <a:r>
              <a:rPr lang="en-US" sz="4267" dirty="0">
                <a:solidFill>
                  <a:prstClr val="white"/>
                </a:solidFill>
                <a:latin typeface="Times New Roman" panose="02020603050405020304" pitchFamily="18" charset="0"/>
                <a:cs typeface="Times New Roman" panose="02020603050405020304" pitchFamily="18" charset="0"/>
              </a:rPr>
              <a:t> dung</a:t>
            </a:r>
          </a:p>
        </p:txBody>
      </p:sp>
    </p:spTree>
    <p:extLst>
      <p:ext uri="{BB962C8B-B14F-4D97-AF65-F5344CB8AC3E}">
        <p14:creationId xmlns:p14="http://schemas.microsoft.com/office/powerpoint/2010/main" val="49335438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par>
                          <p:cTn id="19" fill="hold">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86">
            <a:extLst>
              <a:ext uri="{FF2B5EF4-FFF2-40B4-BE49-F238E27FC236}">
                <a16:creationId xmlns="" xmlns:a16="http://schemas.microsoft.com/office/drawing/2014/main" id="{803B4B2F-682B-2934-AD6F-D30B9228E442}"/>
              </a:ext>
            </a:extLst>
          </p:cNvPr>
          <p:cNvSpPr>
            <a:spLocks/>
          </p:cNvSpPr>
          <p:nvPr/>
        </p:nvSpPr>
        <p:spPr bwMode="auto">
          <a:xfrm>
            <a:off x="2054142" y="2360676"/>
            <a:ext cx="1844645" cy="1859771"/>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rgbClr val="ABB2FC"/>
          </a:solidFill>
          <a:ln w="15875">
            <a:solidFill>
              <a:schemeClr val="tx1"/>
            </a:solidFill>
            <a:prstDash val="solid"/>
            <a:round/>
            <a:headEnd/>
            <a:tailEnd/>
          </a:ln>
          <a:effectLst>
            <a:outerShdw dist="228600" dir="2700000" algn="tl" rotWithShape="0">
              <a:prstClr val="black"/>
            </a:outerShdw>
          </a:effectLst>
        </p:spPr>
        <p:txBody>
          <a:bodyPr vert="horz" wrap="square" lIns="121920" tIns="192000" rIns="144000" bIns="48000" numCol="1" anchor="ctr" anchorCtr="0" compatLnSpc="1">
            <a:prstTxWarp prst="textNoShape">
              <a:avLst/>
            </a:prstTxWarp>
          </a:bodyPr>
          <a:lstStyle/>
          <a:p>
            <a:pPr algn="ctr" defTabSz="609585"/>
            <a:endParaRPr lang="en-US" sz="2400" dirty="0">
              <a:ln w="0"/>
              <a:solidFill>
                <a:prstClr val="black"/>
              </a:solidFill>
              <a:effectLst>
                <a:outerShdw blurRad="38100" dist="19050" dir="2700000" algn="tl" rotWithShape="0">
                  <a:prstClr val="black">
                    <a:alpha val="40000"/>
                  </a:prstClr>
                </a:outerShdw>
              </a:effectLst>
              <a:latin typeface="Source Sans Pro"/>
            </a:endParaRPr>
          </a:p>
        </p:txBody>
      </p:sp>
      <p:sp>
        <p:nvSpPr>
          <p:cNvPr id="4" name="Title 3">
            <a:extLst>
              <a:ext uri="{FF2B5EF4-FFF2-40B4-BE49-F238E27FC236}">
                <a16:creationId xmlns="" xmlns:a16="http://schemas.microsoft.com/office/drawing/2014/main" id="{FE7DD147-0A38-4E87-9D9A-1D9976EF17CE}"/>
              </a:ext>
            </a:extLst>
          </p:cNvPr>
          <p:cNvSpPr>
            <a:spLocks noGrp="1"/>
          </p:cNvSpPr>
          <p:nvPr>
            <p:ph type="title"/>
          </p:nvPr>
        </p:nvSpPr>
        <p:spPr>
          <a:xfrm>
            <a:off x="4051738" y="2715955"/>
            <a:ext cx="8140262" cy="1382675"/>
          </a:xfrm>
        </p:spPr>
        <p:txBody>
          <a:bodyPr/>
          <a:lstStyle/>
          <a:p>
            <a:r>
              <a:rPr lang="es-ES" sz="6400" dirty="0" err="1">
                <a:latin typeface="iCiel Pacifico" panose="02000000000000000000" pitchFamily="50" charset="0"/>
              </a:rPr>
              <a:t>Luyện</a:t>
            </a:r>
            <a:r>
              <a:rPr lang="es-ES" sz="6400" dirty="0">
                <a:latin typeface="iCiel Pacifico" panose="02000000000000000000" pitchFamily="50" charset="0"/>
              </a:rPr>
              <a:t> </a:t>
            </a:r>
            <a:r>
              <a:rPr lang="es-ES" sz="6400" dirty="0" err="1">
                <a:latin typeface="iCiel Pacifico" panose="02000000000000000000" pitchFamily="50" charset="0"/>
              </a:rPr>
              <a:t>đọc</a:t>
            </a:r>
            <a:r>
              <a:rPr lang="es-ES" sz="6400" dirty="0">
                <a:latin typeface="iCiel Pacifico" panose="02000000000000000000" pitchFamily="50" charset="0"/>
              </a:rPr>
              <a:t> </a:t>
            </a:r>
            <a:r>
              <a:rPr lang="es-ES" sz="6400" dirty="0" err="1">
                <a:latin typeface="iCiel Pacifico" panose="02000000000000000000" pitchFamily="50" charset="0"/>
              </a:rPr>
              <a:t>diễn</a:t>
            </a:r>
            <a:r>
              <a:rPr lang="es-ES" sz="6400" dirty="0">
                <a:latin typeface="iCiel Pacifico" panose="02000000000000000000" pitchFamily="50" charset="0"/>
              </a:rPr>
              <a:t> </a:t>
            </a:r>
            <a:r>
              <a:rPr lang="es-ES" sz="6400" dirty="0" err="1">
                <a:latin typeface="iCiel Pacifico" panose="02000000000000000000" pitchFamily="50" charset="0"/>
              </a:rPr>
              <a:t>cảm</a:t>
            </a:r>
            <a:endParaRPr lang="en-US" sz="6400" dirty="0">
              <a:latin typeface="iCiel Pacifico" panose="02000000000000000000" pitchFamily="50" charset="0"/>
            </a:endParaRPr>
          </a:p>
        </p:txBody>
      </p:sp>
      <p:sp>
        <p:nvSpPr>
          <p:cNvPr id="49" name="Marcador de texto 48">
            <a:extLst>
              <a:ext uri="{FF2B5EF4-FFF2-40B4-BE49-F238E27FC236}">
                <a16:creationId xmlns="" xmlns:a16="http://schemas.microsoft.com/office/drawing/2014/main" id="{4EB904FE-D344-A580-71AD-744B249AC81B}"/>
              </a:ext>
            </a:extLst>
          </p:cNvPr>
          <p:cNvSpPr>
            <a:spLocks noGrp="1"/>
          </p:cNvSpPr>
          <p:nvPr>
            <p:ph type="body" idx="23"/>
          </p:nvPr>
        </p:nvSpPr>
        <p:spPr>
          <a:xfrm>
            <a:off x="2057671" y="2808837"/>
            <a:ext cx="1841116" cy="963449"/>
          </a:xfrm>
        </p:spPr>
        <p:txBody>
          <a:bodyPr/>
          <a:lstStyle/>
          <a:p>
            <a:r>
              <a:rPr lang="es-ES" sz="8800" dirty="0">
                <a:latin typeface="Times New Roman" panose="02020603050405020304" pitchFamily="18" charset="0"/>
                <a:cs typeface="Times New Roman" panose="02020603050405020304" pitchFamily="18" charset="0"/>
              </a:rPr>
              <a:t>03</a:t>
            </a:r>
          </a:p>
        </p:txBody>
      </p:sp>
      <p:sp>
        <p:nvSpPr>
          <p:cNvPr id="27" name="Freeform 298">
            <a:extLst>
              <a:ext uri="{FF2B5EF4-FFF2-40B4-BE49-F238E27FC236}">
                <a16:creationId xmlns="" xmlns:a16="http://schemas.microsoft.com/office/drawing/2014/main" id="{9E3C171D-2DC7-4D8C-70B2-8F2C6523F011}"/>
              </a:ext>
            </a:extLst>
          </p:cNvPr>
          <p:cNvSpPr>
            <a:spLocks/>
          </p:cNvSpPr>
          <p:nvPr/>
        </p:nvSpPr>
        <p:spPr bwMode="auto">
          <a:xfrm>
            <a:off x="6100878" y="5870260"/>
            <a:ext cx="194733" cy="192617"/>
          </a:xfrm>
          <a:custGeom>
            <a:avLst/>
            <a:gdLst>
              <a:gd name="T0" fmla="*/ 123 w 247"/>
              <a:gd name="T1" fmla="*/ 0 h 247"/>
              <a:gd name="T2" fmla="*/ 167 w 247"/>
              <a:gd name="T3" fmla="*/ 80 h 247"/>
              <a:gd name="T4" fmla="*/ 247 w 247"/>
              <a:gd name="T5" fmla="*/ 124 h 247"/>
              <a:gd name="T6" fmla="*/ 167 w 247"/>
              <a:gd name="T7" fmla="*/ 167 h 247"/>
              <a:gd name="T8" fmla="*/ 123 w 247"/>
              <a:gd name="T9" fmla="*/ 247 h 247"/>
              <a:gd name="T10" fmla="*/ 80 w 247"/>
              <a:gd name="T11" fmla="*/ 167 h 247"/>
              <a:gd name="T12" fmla="*/ 0 w 247"/>
              <a:gd name="T13" fmla="*/ 124 h 247"/>
              <a:gd name="T14" fmla="*/ 80 w 247"/>
              <a:gd name="T15" fmla="*/ 80 h 247"/>
              <a:gd name="T16" fmla="*/ 123 w 247"/>
              <a:gd name="T17"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23" y="0"/>
                </a:moveTo>
                <a:lnTo>
                  <a:pt x="167" y="80"/>
                </a:lnTo>
                <a:lnTo>
                  <a:pt x="247" y="124"/>
                </a:lnTo>
                <a:lnTo>
                  <a:pt x="167" y="167"/>
                </a:lnTo>
                <a:lnTo>
                  <a:pt x="123" y="247"/>
                </a:lnTo>
                <a:lnTo>
                  <a:pt x="80" y="167"/>
                </a:lnTo>
                <a:lnTo>
                  <a:pt x="0" y="124"/>
                </a:lnTo>
                <a:lnTo>
                  <a:pt x="80" y="80"/>
                </a:lnTo>
                <a:lnTo>
                  <a:pt x="123" y="0"/>
                </a:ln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8" name="Freeform 302">
            <a:extLst>
              <a:ext uri="{FF2B5EF4-FFF2-40B4-BE49-F238E27FC236}">
                <a16:creationId xmlns="" xmlns:a16="http://schemas.microsoft.com/office/drawing/2014/main" id="{03B17A83-0C94-E052-EC43-D24AF9B8366D}"/>
              </a:ext>
            </a:extLst>
          </p:cNvPr>
          <p:cNvSpPr>
            <a:spLocks/>
          </p:cNvSpPr>
          <p:nvPr/>
        </p:nvSpPr>
        <p:spPr bwMode="auto">
          <a:xfrm>
            <a:off x="11272247" y="5057693"/>
            <a:ext cx="172743" cy="172743"/>
          </a:xfrm>
          <a:custGeom>
            <a:avLst/>
            <a:gdLst>
              <a:gd name="T0" fmla="*/ 75 w 151"/>
              <a:gd name="T1" fmla="*/ 0 h 150"/>
              <a:gd name="T2" fmla="*/ 102 w 151"/>
              <a:gd name="T3" fmla="*/ 48 h 150"/>
              <a:gd name="T4" fmla="*/ 151 w 151"/>
              <a:gd name="T5" fmla="*/ 75 h 150"/>
              <a:gd name="T6" fmla="*/ 102 w 151"/>
              <a:gd name="T7" fmla="*/ 102 h 150"/>
              <a:gd name="T8" fmla="*/ 75 w 151"/>
              <a:gd name="T9" fmla="*/ 150 h 150"/>
              <a:gd name="T10" fmla="*/ 49 w 151"/>
              <a:gd name="T11" fmla="*/ 102 h 150"/>
              <a:gd name="T12" fmla="*/ 0 w 151"/>
              <a:gd name="T13" fmla="*/ 75 h 150"/>
              <a:gd name="T14" fmla="*/ 49 w 151"/>
              <a:gd name="T15" fmla="*/ 48 h 150"/>
              <a:gd name="T16" fmla="*/ 75 w 151"/>
              <a:gd name="T1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50">
                <a:moveTo>
                  <a:pt x="75" y="0"/>
                </a:moveTo>
                <a:lnTo>
                  <a:pt x="102" y="48"/>
                </a:lnTo>
                <a:lnTo>
                  <a:pt x="151" y="75"/>
                </a:lnTo>
                <a:lnTo>
                  <a:pt x="102" y="102"/>
                </a:lnTo>
                <a:lnTo>
                  <a:pt x="75" y="150"/>
                </a:lnTo>
                <a:lnTo>
                  <a:pt x="49" y="102"/>
                </a:lnTo>
                <a:lnTo>
                  <a:pt x="0" y="75"/>
                </a:lnTo>
                <a:lnTo>
                  <a:pt x="49" y="48"/>
                </a:lnTo>
                <a:lnTo>
                  <a:pt x="75" y="0"/>
                </a:lnTo>
                <a:close/>
              </a:path>
            </a:pathLst>
          </a:custGeom>
          <a:solidFill>
            <a:schemeClr val="accent4"/>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9" name="Freeform 157">
            <a:extLst>
              <a:ext uri="{FF2B5EF4-FFF2-40B4-BE49-F238E27FC236}">
                <a16:creationId xmlns="" xmlns:a16="http://schemas.microsoft.com/office/drawing/2014/main" id="{A7229990-9016-2960-8690-5FA6CEA8A671}"/>
              </a:ext>
            </a:extLst>
          </p:cNvPr>
          <p:cNvSpPr>
            <a:spLocks noEditPoints="1"/>
          </p:cNvSpPr>
          <p:nvPr/>
        </p:nvSpPr>
        <p:spPr bwMode="auto">
          <a:xfrm>
            <a:off x="1033439" y="5339878"/>
            <a:ext cx="236287" cy="218567"/>
          </a:xfrm>
          <a:custGeom>
            <a:avLst/>
            <a:gdLst>
              <a:gd name="T0" fmla="*/ 55 w 110"/>
              <a:gd name="T1" fmla="*/ 100 h 100"/>
              <a:gd name="T2" fmla="*/ 50 w 110"/>
              <a:gd name="T3" fmla="*/ 97 h 100"/>
              <a:gd name="T4" fmla="*/ 1 w 110"/>
              <a:gd name="T5" fmla="*/ 9 h 100"/>
              <a:gd name="T6" fmla="*/ 1 w 110"/>
              <a:gd name="T7" fmla="*/ 3 h 100"/>
              <a:gd name="T8" fmla="*/ 6 w 110"/>
              <a:gd name="T9" fmla="*/ 0 h 100"/>
              <a:gd name="T10" fmla="*/ 104 w 110"/>
              <a:gd name="T11" fmla="*/ 0 h 100"/>
              <a:gd name="T12" fmla="*/ 109 w 110"/>
              <a:gd name="T13" fmla="*/ 3 h 100"/>
              <a:gd name="T14" fmla="*/ 109 w 110"/>
              <a:gd name="T15" fmla="*/ 9 h 100"/>
              <a:gd name="T16" fmla="*/ 60 w 110"/>
              <a:gd name="T17" fmla="*/ 97 h 100"/>
              <a:gd name="T18" fmla="*/ 55 w 110"/>
              <a:gd name="T19" fmla="*/ 100 h 100"/>
              <a:gd name="T20" fmla="*/ 16 w 110"/>
              <a:gd name="T21" fmla="*/ 12 h 100"/>
              <a:gd name="T22" fmla="*/ 55 w 110"/>
              <a:gd name="T23" fmla="*/ 82 h 100"/>
              <a:gd name="T24" fmla="*/ 94 w 110"/>
              <a:gd name="T25" fmla="*/ 12 h 100"/>
              <a:gd name="T26" fmla="*/ 16 w 110"/>
              <a:gd name="T27" fmla="*/ 1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100">
                <a:moveTo>
                  <a:pt x="55" y="100"/>
                </a:moveTo>
                <a:cubicBezTo>
                  <a:pt x="53" y="100"/>
                  <a:pt x="51" y="98"/>
                  <a:pt x="50" y="97"/>
                </a:cubicBezTo>
                <a:lnTo>
                  <a:pt x="1" y="9"/>
                </a:lnTo>
                <a:cubicBezTo>
                  <a:pt x="0" y="7"/>
                  <a:pt x="0" y="5"/>
                  <a:pt x="1" y="3"/>
                </a:cubicBezTo>
                <a:cubicBezTo>
                  <a:pt x="2" y="2"/>
                  <a:pt x="4" y="0"/>
                  <a:pt x="6" y="0"/>
                </a:cubicBezTo>
                <a:lnTo>
                  <a:pt x="104" y="0"/>
                </a:lnTo>
                <a:cubicBezTo>
                  <a:pt x="106" y="0"/>
                  <a:pt x="108" y="2"/>
                  <a:pt x="109" y="3"/>
                </a:cubicBezTo>
                <a:cubicBezTo>
                  <a:pt x="110" y="5"/>
                  <a:pt x="110" y="7"/>
                  <a:pt x="109" y="9"/>
                </a:cubicBezTo>
                <a:lnTo>
                  <a:pt x="60" y="97"/>
                </a:lnTo>
                <a:cubicBezTo>
                  <a:pt x="59" y="98"/>
                  <a:pt x="57" y="100"/>
                  <a:pt x="55" y="100"/>
                </a:cubicBezTo>
                <a:close/>
                <a:moveTo>
                  <a:pt x="16" y="12"/>
                </a:moveTo>
                <a:lnTo>
                  <a:pt x="55" y="82"/>
                </a:lnTo>
                <a:lnTo>
                  <a:pt x="94" y="12"/>
                </a:lnTo>
                <a:lnTo>
                  <a:pt x="16" y="12"/>
                </a:ln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0" name="Freeform 159">
            <a:extLst>
              <a:ext uri="{FF2B5EF4-FFF2-40B4-BE49-F238E27FC236}">
                <a16:creationId xmlns="" xmlns:a16="http://schemas.microsoft.com/office/drawing/2014/main" id="{F6CE67D6-0348-BAC9-4B29-C860B3E25B9F}"/>
              </a:ext>
            </a:extLst>
          </p:cNvPr>
          <p:cNvSpPr>
            <a:spLocks noEditPoints="1"/>
          </p:cNvSpPr>
          <p:nvPr/>
        </p:nvSpPr>
        <p:spPr bwMode="auto">
          <a:xfrm>
            <a:off x="4932352" y="752139"/>
            <a:ext cx="242528" cy="236611"/>
          </a:xfrm>
          <a:custGeom>
            <a:avLst/>
            <a:gdLst>
              <a:gd name="T0" fmla="*/ 55 w 109"/>
              <a:gd name="T1" fmla="*/ 109 h 109"/>
              <a:gd name="T2" fmla="*/ 51 w 109"/>
              <a:gd name="T3" fmla="*/ 108 h 109"/>
              <a:gd name="T4" fmla="*/ 2 w 109"/>
              <a:gd name="T5" fmla="*/ 59 h 109"/>
              <a:gd name="T6" fmla="*/ 2 w 109"/>
              <a:gd name="T7" fmla="*/ 51 h 109"/>
              <a:gd name="T8" fmla="*/ 51 w 109"/>
              <a:gd name="T9" fmla="*/ 2 h 109"/>
              <a:gd name="T10" fmla="*/ 59 w 109"/>
              <a:gd name="T11" fmla="*/ 2 h 109"/>
              <a:gd name="T12" fmla="*/ 108 w 109"/>
              <a:gd name="T13" fmla="*/ 51 h 109"/>
              <a:gd name="T14" fmla="*/ 109 w 109"/>
              <a:gd name="T15" fmla="*/ 55 h 109"/>
              <a:gd name="T16" fmla="*/ 108 w 109"/>
              <a:gd name="T17" fmla="*/ 59 h 109"/>
              <a:gd name="T18" fmla="*/ 59 w 109"/>
              <a:gd name="T19" fmla="*/ 108 h 109"/>
              <a:gd name="T20" fmla="*/ 55 w 109"/>
              <a:gd name="T21" fmla="*/ 109 h 109"/>
              <a:gd name="T22" fmla="*/ 14 w 109"/>
              <a:gd name="T23" fmla="*/ 55 h 109"/>
              <a:gd name="T24" fmla="*/ 55 w 109"/>
              <a:gd name="T25" fmla="*/ 96 h 109"/>
              <a:gd name="T26" fmla="*/ 96 w 109"/>
              <a:gd name="T27" fmla="*/ 55 h 109"/>
              <a:gd name="T28" fmla="*/ 55 w 109"/>
              <a:gd name="T29" fmla="*/ 14 h 109"/>
              <a:gd name="T30" fmla="*/ 14 w 109"/>
              <a:gd name="T31" fmla="*/ 5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09">
                <a:moveTo>
                  <a:pt x="55" y="109"/>
                </a:moveTo>
                <a:cubicBezTo>
                  <a:pt x="53" y="109"/>
                  <a:pt x="52" y="109"/>
                  <a:pt x="51" y="108"/>
                </a:cubicBezTo>
                <a:lnTo>
                  <a:pt x="2" y="59"/>
                </a:lnTo>
                <a:cubicBezTo>
                  <a:pt x="0" y="57"/>
                  <a:pt x="0" y="53"/>
                  <a:pt x="2" y="51"/>
                </a:cubicBezTo>
                <a:lnTo>
                  <a:pt x="51" y="2"/>
                </a:lnTo>
                <a:cubicBezTo>
                  <a:pt x="53" y="0"/>
                  <a:pt x="57" y="0"/>
                  <a:pt x="59" y="2"/>
                </a:cubicBezTo>
                <a:lnTo>
                  <a:pt x="108" y="51"/>
                </a:lnTo>
                <a:cubicBezTo>
                  <a:pt x="109" y="52"/>
                  <a:pt x="109" y="53"/>
                  <a:pt x="109" y="55"/>
                </a:cubicBezTo>
                <a:cubicBezTo>
                  <a:pt x="109" y="56"/>
                  <a:pt x="109" y="58"/>
                  <a:pt x="108" y="59"/>
                </a:cubicBezTo>
                <a:lnTo>
                  <a:pt x="59" y="108"/>
                </a:lnTo>
                <a:cubicBezTo>
                  <a:pt x="58" y="109"/>
                  <a:pt x="56" y="109"/>
                  <a:pt x="55" y="109"/>
                </a:cubicBezTo>
                <a:close/>
                <a:moveTo>
                  <a:pt x="14" y="55"/>
                </a:moveTo>
                <a:lnTo>
                  <a:pt x="55" y="96"/>
                </a:lnTo>
                <a:lnTo>
                  <a:pt x="96" y="55"/>
                </a:lnTo>
                <a:lnTo>
                  <a:pt x="55" y="14"/>
                </a:lnTo>
                <a:lnTo>
                  <a:pt x="14" y="55"/>
                </a:lnTo>
                <a:close/>
              </a:path>
            </a:pathLst>
          </a:custGeom>
          <a:solidFill>
            <a:schemeClr val="accent1"/>
          </a:solidFill>
          <a:ln w="1270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1" name="Freeform 310">
            <a:extLst>
              <a:ext uri="{FF2B5EF4-FFF2-40B4-BE49-F238E27FC236}">
                <a16:creationId xmlns="" xmlns:a16="http://schemas.microsoft.com/office/drawing/2014/main" id="{15E7B6E4-AFF1-1E0E-B148-E74DE74E0AFB}"/>
              </a:ext>
            </a:extLst>
          </p:cNvPr>
          <p:cNvSpPr>
            <a:spLocks noEditPoints="1"/>
          </p:cNvSpPr>
          <p:nvPr/>
        </p:nvSpPr>
        <p:spPr bwMode="auto">
          <a:xfrm>
            <a:off x="9566088" y="1864738"/>
            <a:ext cx="109957" cy="109957"/>
          </a:xfrm>
          <a:custGeom>
            <a:avLst/>
            <a:gdLst>
              <a:gd name="T0" fmla="*/ 38 w 75"/>
              <a:gd name="T1" fmla="*/ 75 h 75"/>
              <a:gd name="T2" fmla="*/ 0 w 75"/>
              <a:gd name="T3" fmla="*/ 38 h 75"/>
              <a:gd name="T4" fmla="*/ 38 w 75"/>
              <a:gd name="T5" fmla="*/ 0 h 75"/>
              <a:gd name="T6" fmla="*/ 75 w 75"/>
              <a:gd name="T7" fmla="*/ 38 h 75"/>
              <a:gd name="T8" fmla="*/ 38 w 75"/>
              <a:gd name="T9" fmla="*/ 75 h 75"/>
              <a:gd name="T10" fmla="*/ 38 w 75"/>
              <a:gd name="T11" fmla="*/ 18 h 75"/>
              <a:gd name="T12" fmla="*/ 18 w 75"/>
              <a:gd name="T13" fmla="*/ 38 h 75"/>
              <a:gd name="T14" fmla="*/ 38 w 75"/>
              <a:gd name="T15" fmla="*/ 58 h 75"/>
              <a:gd name="T16" fmla="*/ 58 w 75"/>
              <a:gd name="T17" fmla="*/ 38 h 75"/>
              <a:gd name="T18" fmla="*/ 38 w 75"/>
              <a:gd name="T19" fmla="*/ 1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75">
                <a:moveTo>
                  <a:pt x="38" y="75"/>
                </a:moveTo>
                <a:cubicBezTo>
                  <a:pt x="17" y="75"/>
                  <a:pt x="0" y="58"/>
                  <a:pt x="0" y="38"/>
                </a:cubicBezTo>
                <a:cubicBezTo>
                  <a:pt x="0" y="17"/>
                  <a:pt x="17" y="0"/>
                  <a:pt x="38" y="0"/>
                </a:cubicBezTo>
                <a:cubicBezTo>
                  <a:pt x="58" y="0"/>
                  <a:pt x="75" y="17"/>
                  <a:pt x="75" y="38"/>
                </a:cubicBezTo>
                <a:cubicBezTo>
                  <a:pt x="75" y="58"/>
                  <a:pt x="58" y="75"/>
                  <a:pt x="38" y="75"/>
                </a:cubicBezTo>
                <a:close/>
                <a:moveTo>
                  <a:pt x="38" y="18"/>
                </a:moveTo>
                <a:cubicBezTo>
                  <a:pt x="27" y="18"/>
                  <a:pt x="18" y="27"/>
                  <a:pt x="18" y="38"/>
                </a:cubicBezTo>
                <a:cubicBezTo>
                  <a:pt x="18" y="49"/>
                  <a:pt x="27" y="58"/>
                  <a:pt x="38" y="58"/>
                </a:cubicBezTo>
                <a:cubicBezTo>
                  <a:pt x="49" y="58"/>
                  <a:pt x="58" y="49"/>
                  <a:pt x="58" y="38"/>
                </a:cubicBezTo>
                <a:cubicBezTo>
                  <a:pt x="58" y="27"/>
                  <a:pt x="49" y="18"/>
                  <a:pt x="38" y="18"/>
                </a:cubicBezTo>
                <a:close/>
              </a:path>
            </a:pathLst>
          </a:custGeom>
          <a:solidFill>
            <a:srgbClr val="000000"/>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nvGrpSpPr>
          <p:cNvPr id="58" name="Grupo 57">
            <a:extLst>
              <a:ext uri="{FF2B5EF4-FFF2-40B4-BE49-F238E27FC236}">
                <a16:creationId xmlns="" xmlns:a16="http://schemas.microsoft.com/office/drawing/2014/main" id="{123E30B8-6011-4205-8EAE-2EBE73BEFDFF}"/>
              </a:ext>
            </a:extLst>
          </p:cNvPr>
          <p:cNvGrpSpPr/>
          <p:nvPr/>
        </p:nvGrpSpPr>
        <p:grpSpPr>
          <a:xfrm>
            <a:off x="8391445" y="5472223"/>
            <a:ext cx="1174643" cy="1212541"/>
            <a:chOff x="6696077" y="2921001"/>
            <a:chExt cx="330200" cy="411163"/>
          </a:xfrm>
        </p:grpSpPr>
        <p:sp>
          <p:nvSpPr>
            <p:cNvPr id="59" name="Freeform 245">
              <a:extLst>
                <a:ext uri="{FF2B5EF4-FFF2-40B4-BE49-F238E27FC236}">
                  <a16:creationId xmlns="" xmlns:a16="http://schemas.microsoft.com/office/drawing/2014/main" id="{B96650D3-7D53-E5C6-3491-F978C491FA7C}"/>
                </a:ext>
              </a:extLst>
            </p:cNvPr>
            <p:cNvSpPr>
              <a:spLocks noEditPoints="1"/>
            </p:cNvSpPr>
            <p:nvPr/>
          </p:nvSpPr>
          <p:spPr bwMode="auto">
            <a:xfrm>
              <a:off x="6696077" y="2921001"/>
              <a:ext cx="330200" cy="411163"/>
            </a:xfrm>
            <a:custGeom>
              <a:avLst/>
              <a:gdLst>
                <a:gd name="T0" fmla="*/ 419 w 561"/>
                <a:gd name="T1" fmla="*/ 699 h 699"/>
                <a:gd name="T2" fmla="*/ 415 w 561"/>
                <a:gd name="T3" fmla="*/ 697 h 699"/>
                <a:gd name="T4" fmla="*/ 281 w 561"/>
                <a:gd name="T5" fmla="*/ 563 h 699"/>
                <a:gd name="T6" fmla="*/ 147 w 561"/>
                <a:gd name="T7" fmla="*/ 697 h 699"/>
                <a:gd name="T8" fmla="*/ 139 w 561"/>
                <a:gd name="T9" fmla="*/ 697 h 699"/>
                <a:gd name="T10" fmla="*/ 2 w 561"/>
                <a:gd name="T11" fmla="*/ 560 h 699"/>
                <a:gd name="T12" fmla="*/ 0 w 561"/>
                <a:gd name="T13" fmla="*/ 556 h 699"/>
                <a:gd name="T14" fmla="*/ 0 w 561"/>
                <a:gd name="T15" fmla="*/ 419 h 699"/>
                <a:gd name="T16" fmla="*/ 2 w 561"/>
                <a:gd name="T17" fmla="*/ 415 h 699"/>
                <a:gd name="T18" fmla="*/ 67 w 561"/>
                <a:gd name="T19" fmla="*/ 350 h 699"/>
                <a:gd name="T20" fmla="*/ 2 w 561"/>
                <a:gd name="T21" fmla="*/ 284 h 699"/>
                <a:gd name="T22" fmla="*/ 0 w 561"/>
                <a:gd name="T23" fmla="*/ 281 h 699"/>
                <a:gd name="T24" fmla="*/ 0 w 561"/>
                <a:gd name="T25" fmla="*/ 143 h 699"/>
                <a:gd name="T26" fmla="*/ 2 w 561"/>
                <a:gd name="T27" fmla="*/ 139 h 699"/>
                <a:gd name="T28" fmla="*/ 139 w 561"/>
                <a:gd name="T29" fmla="*/ 2 h 699"/>
                <a:gd name="T30" fmla="*/ 147 w 561"/>
                <a:gd name="T31" fmla="*/ 2 h 699"/>
                <a:gd name="T32" fmla="*/ 281 w 561"/>
                <a:gd name="T33" fmla="*/ 136 h 699"/>
                <a:gd name="T34" fmla="*/ 415 w 561"/>
                <a:gd name="T35" fmla="*/ 2 h 699"/>
                <a:gd name="T36" fmla="*/ 422 w 561"/>
                <a:gd name="T37" fmla="*/ 2 h 699"/>
                <a:gd name="T38" fmla="*/ 560 w 561"/>
                <a:gd name="T39" fmla="*/ 139 h 699"/>
                <a:gd name="T40" fmla="*/ 561 w 561"/>
                <a:gd name="T41" fmla="*/ 143 h 699"/>
                <a:gd name="T42" fmla="*/ 561 w 561"/>
                <a:gd name="T43" fmla="*/ 281 h 699"/>
                <a:gd name="T44" fmla="*/ 560 w 561"/>
                <a:gd name="T45" fmla="*/ 284 h 699"/>
                <a:gd name="T46" fmla="*/ 494 w 561"/>
                <a:gd name="T47" fmla="*/ 350 h 699"/>
                <a:gd name="T48" fmla="*/ 560 w 561"/>
                <a:gd name="T49" fmla="*/ 415 h 699"/>
                <a:gd name="T50" fmla="*/ 561 w 561"/>
                <a:gd name="T51" fmla="*/ 419 h 699"/>
                <a:gd name="T52" fmla="*/ 561 w 561"/>
                <a:gd name="T53" fmla="*/ 556 h 699"/>
                <a:gd name="T54" fmla="*/ 560 w 561"/>
                <a:gd name="T55" fmla="*/ 560 h 699"/>
                <a:gd name="T56" fmla="*/ 422 w 561"/>
                <a:gd name="T57" fmla="*/ 697 h 699"/>
                <a:gd name="T58" fmla="*/ 418 w 561"/>
                <a:gd name="T59" fmla="*/ 699 h 699"/>
                <a:gd name="T60" fmla="*/ 419 w 561"/>
                <a:gd name="T61" fmla="*/ 699 h 699"/>
                <a:gd name="T62" fmla="*/ 281 w 561"/>
                <a:gd name="T63" fmla="*/ 551 h 699"/>
                <a:gd name="T64" fmla="*/ 285 w 561"/>
                <a:gd name="T65" fmla="*/ 553 h 699"/>
                <a:gd name="T66" fmla="*/ 419 w 561"/>
                <a:gd name="T67" fmla="*/ 687 h 699"/>
                <a:gd name="T68" fmla="*/ 551 w 561"/>
                <a:gd name="T69" fmla="*/ 554 h 699"/>
                <a:gd name="T70" fmla="*/ 551 w 561"/>
                <a:gd name="T71" fmla="*/ 421 h 699"/>
                <a:gd name="T72" fmla="*/ 484 w 561"/>
                <a:gd name="T73" fmla="*/ 353 h 699"/>
                <a:gd name="T74" fmla="*/ 482 w 561"/>
                <a:gd name="T75" fmla="*/ 350 h 699"/>
                <a:gd name="T76" fmla="*/ 484 w 561"/>
                <a:gd name="T77" fmla="*/ 346 h 699"/>
                <a:gd name="T78" fmla="*/ 551 w 561"/>
                <a:gd name="T79" fmla="*/ 279 h 699"/>
                <a:gd name="T80" fmla="*/ 551 w 561"/>
                <a:gd name="T81" fmla="*/ 145 h 699"/>
                <a:gd name="T82" fmla="*/ 419 w 561"/>
                <a:gd name="T83" fmla="*/ 13 h 699"/>
                <a:gd name="T84" fmla="*/ 285 w 561"/>
                <a:gd name="T85" fmla="*/ 147 h 699"/>
                <a:gd name="T86" fmla="*/ 277 w 561"/>
                <a:gd name="T87" fmla="*/ 147 h 699"/>
                <a:gd name="T88" fmla="*/ 143 w 561"/>
                <a:gd name="T89" fmla="*/ 13 h 699"/>
                <a:gd name="T90" fmla="*/ 11 w 561"/>
                <a:gd name="T91" fmla="*/ 145 h 699"/>
                <a:gd name="T92" fmla="*/ 11 w 561"/>
                <a:gd name="T93" fmla="*/ 279 h 699"/>
                <a:gd name="T94" fmla="*/ 78 w 561"/>
                <a:gd name="T95" fmla="*/ 346 h 699"/>
                <a:gd name="T96" fmla="*/ 79 w 561"/>
                <a:gd name="T97" fmla="*/ 350 h 699"/>
                <a:gd name="T98" fmla="*/ 78 w 561"/>
                <a:gd name="T99" fmla="*/ 353 h 699"/>
                <a:gd name="T100" fmla="*/ 11 w 561"/>
                <a:gd name="T101" fmla="*/ 421 h 699"/>
                <a:gd name="T102" fmla="*/ 11 w 561"/>
                <a:gd name="T103" fmla="*/ 554 h 699"/>
                <a:gd name="T104" fmla="*/ 143 w 561"/>
                <a:gd name="T105" fmla="*/ 687 h 699"/>
                <a:gd name="T106" fmla="*/ 277 w 561"/>
                <a:gd name="T107" fmla="*/ 553 h 699"/>
                <a:gd name="T108" fmla="*/ 281 w 561"/>
                <a:gd name="T109" fmla="*/ 551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61" h="699">
                  <a:moveTo>
                    <a:pt x="419" y="699"/>
                  </a:moveTo>
                  <a:cubicBezTo>
                    <a:pt x="417" y="699"/>
                    <a:pt x="416" y="698"/>
                    <a:pt x="415" y="697"/>
                  </a:cubicBezTo>
                  <a:lnTo>
                    <a:pt x="281" y="563"/>
                  </a:lnTo>
                  <a:lnTo>
                    <a:pt x="147" y="697"/>
                  </a:lnTo>
                  <a:cubicBezTo>
                    <a:pt x="145" y="699"/>
                    <a:pt x="142" y="699"/>
                    <a:pt x="139" y="697"/>
                  </a:cubicBezTo>
                  <a:lnTo>
                    <a:pt x="2" y="560"/>
                  </a:lnTo>
                  <a:cubicBezTo>
                    <a:pt x="1" y="559"/>
                    <a:pt x="0" y="558"/>
                    <a:pt x="0" y="556"/>
                  </a:cubicBezTo>
                  <a:lnTo>
                    <a:pt x="0" y="419"/>
                  </a:lnTo>
                  <a:cubicBezTo>
                    <a:pt x="0" y="417"/>
                    <a:pt x="1" y="416"/>
                    <a:pt x="2" y="415"/>
                  </a:cubicBezTo>
                  <a:lnTo>
                    <a:pt x="67" y="350"/>
                  </a:lnTo>
                  <a:lnTo>
                    <a:pt x="2" y="284"/>
                  </a:lnTo>
                  <a:cubicBezTo>
                    <a:pt x="1" y="283"/>
                    <a:pt x="0" y="282"/>
                    <a:pt x="0" y="281"/>
                  </a:cubicBezTo>
                  <a:lnTo>
                    <a:pt x="0" y="143"/>
                  </a:lnTo>
                  <a:cubicBezTo>
                    <a:pt x="0" y="142"/>
                    <a:pt x="1" y="140"/>
                    <a:pt x="2" y="139"/>
                  </a:cubicBezTo>
                  <a:lnTo>
                    <a:pt x="139" y="2"/>
                  </a:lnTo>
                  <a:cubicBezTo>
                    <a:pt x="141" y="0"/>
                    <a:pt x="145" y="0"/>
                    <a:pt x="147" y="2"/>
                  </a:cubicBezTo>
                  <a:lnTo>
                    <a:pt x="281" y="136"/>
                  </a:lnTo>
                  <a:lnTo>
                    <a:pt x="415" y="2"/>
                  </a:lnTo>
                  <a:cubicBezTo>
                    <a:pt x="417" y="0"/>
                    <a:pt x="420" y="0"/>
                    <a:pt x="422" y="2"/>
                  </a:cubicBezTo>
                  <a:lnTo>
                    <a:pt x="560" y="139"/>
                  </a:lnTo>
                  <a:cubicBezTo>
                    <a:pt x="561" y="140"/>
                    <a:pt x="561" y="142"/>
                    <a:pt x="561" y="143"/>
                  </a:cubicBezTo>
                  <a:lnTo>
                    <a:pt x="561" y="281"/>
                  </a:lnTo>
                  <a:cubicBezTo>
                    <a:pt x="561" y="282"/>
                    <a:pt x="561" y="283"/>
                    <a:pt x="560" y="284"/>
                  </a:cubicBezTo>
                  <a:lnTo>
                    <a:pt x="494" y="350"/>
                  </a:lnTo>
                  <a:lnTo>
                    <a:pt x="560" y="415"/>
                  </a:lnTo>
                  <a:cubicBezTo>
                    <a:pt x="561" y="416"/>
                    <a:pt x="561" y="417"/>
                    <a:pt x="561" y="419"/>
                  </a:cubicBezTo>
                  <a:lnTo>
                    <a:pt x="561" y="556"/>
                  </a:lnTo>
                  <a:cubicBezTo>
                    <a:pt x="561" y="558"/>
                    <a:pt x="561" y="559"/>
                    <a:pt x="560" y="560"/>
                  </a:cubicBezTo>
                  <a:lnTo>
                    <a:pt x="422" y="697"/>
                  </a:lnTo>
                  <a:cubicBezTo>
                    <a:pt x="421" y="698"/>
                    <a:pt x="420" y="699"/>
                    <a:pt x="418" y="699"/>
                  </a:cubicBezTo>
                  <a:lnTo>
                    <a:pt x="419" y="699"/>
                  </a:lnTo>
                  <a:close/>
                  <a:moveTo>
                    <a:pt x="281" y="551"/>
                  </a:moveTo>
                  <a:cubicBezTo>
                    <a:pt x="282" y="551"/>
                    <a:pt x="284" y="552"/>
                    <a:pt x="285" y="553"/>
                  </a:cubicBezTo>
                  <a:lnTo>
                    <a:pt x="419" y="687"/>
                  </a:lnTo>
                  <a:lnTo>
                    <a:pt x="551" y="554"/>
                  </a:lnTo>
                  <a:lnTo>
                    <a:pt x="551" y="421"/>
                  </a:lnTo>
                  <a:lnTo>
                    <a:pt x="484" y="353"/>
                  </a:lnTo>
                  <a:cubicBezTo>
                    <a:pt x="483" y="352"/>
                    <a:pt x="482" y="351"/>
                    <a:pt x="482" y="350"/>
                  </a:cubicBezTo>
                  <a:cubicBezTo>
                    <a:pt x="482" y="348"/>
                    <a:pt x="483" y="347"/>
                    <a:pt x="484" y="346"/>
                  </a:cubicBezTo>
                  <a:lnTo>
                    <a:pt x="551" y="279"/>
                  </a:lnTo>
                  <a:lnTo>
                    <a:pt x="551" y="145"/>
                  </a:lnTo>
                  <a:lnTo>
                    <a:pt x="419" y="13"/>
                  </a:lnTo>
                  <a:lnTo>
                    <a:pt x="285" y="147"/>
                  </a:lnTo>
                  <a:cubicBezTo>
                    <a:pt x="283" y="149"/>
                    <a:pt x="279" y="149"/>
                    <a:pt x="277" y="147"/>
                  </a:cubicBezTo>
                  <a:lnTo>
                    <a:pt x="143" y="13"/>
                  </a:lnTo>
                  <a:lnTo>
                    <a:pt x="11" y="145"/>
                  </a:lnTo>
                  <a:lnTo>
                    <a:pt x="11" y="279"/>
                  </a:lnTo>
                  <a:lnTo>
                    <a:pt x="78" y="346"/>
                  </a:lnTo>
                  <a:cubicBezTo>
                    <a:pt x="79" y="347"/>
                    <a:pt x="79" y="348"/>
                    <a:pt x="79" y="350"/>
                  </a:cubicBezTo>
                  <a:cubicBezTo>
                    <a:pt x="79" y="351"/>
                    <a:pt x="79" y="352"/>
                    <a:pt x="78" y="353"/>
                  </a:cubicBezTo>
                  <a:lnTo>
                    <a:pt x="11" y="421"/>
                  </a:lnTo>
                  <a:lnTo>
                    <a:pt x="11" y="554"/>
                  </a:lnTo>
                  <a:lnTo>
                    <a:pt x="143" y="687"/>
                  </a:lnTo>
                  <a:lnTo>
                    <a:pt x="277" y="553"/>
                  </a:lnTo>
                  <a:cubicBezTo>
                    <a:pt x="278" y="552"/>
                    <a:pt x="280" y="551"/>
                    <a:pt x="281" y="551"/>
                  </a:cubicBezTo>
                  <a:close/>
                </a:path>
              </a:pathLst>
            </a:custGeom>
            <a:solidFill>
              <a:srgbClr val="222221"/>
            </a:solidFill>
            <a:ln w="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nvGrpSpPr>
            <p:cNvPr id="60" name="Grupo 59">
              <a:extLst>
                <a:ext uri="{FF2B5EF4-FFF2-40B4-BE49-F238E27FC236}">
                  <a16:creationId xmlns="" xmlns:a16="http://schemas.microsoft.com/office/drawing/2014/main" id="{E83D68C9-B6E2-2C0F-427B-A56B7CF63197}"/>
                </a:ext>
              </a:extLst>
            </p:cNvPr>
            <p:cNvGrpSpPr/>
            <p:nvPr/>
          </p:nvGrpSpPr>
          <p:grpSpPr>
            <a:xfrm>
              <a:off x="6699249" y="2924175"/>
              <a:ext cx="323854" cy="407989"/>
              <a:chOff x="6699249" y="2924175"/>
              <a:chExt cx="323854" cy="407989"/>
            </a:xfrm>
          </p:grpSpPr>
          <p:grpSp>
            <p:nvGrpSpPr>
              <p:cNvPr id="61" name="Grupo 60">
                <a:extLst>
                  <a:ext uri="{FF2B5EF4-FFF2-40B4-BE49-F238E27FC236}">
                    <a16:creationId xmlns="" xmlns:a16="http://schemas.microsoft.com/office/drawing/2014/main" id="{16B7F383-5B88-BB2B-DEA9-0BE31EDB03C1}"/>
                  </a:ext>
                </a:extLst>
              </p:cNvPr>
              <p:cNvGrpSpPr/>
              <p:nvPr/>
            </p:nvGrpSpPr>
            <p:grpSpPr>
              <a:xfrm>
                <a:off x="6699249" y="2924175"/>
                <a:ext cx="323854" cy="407989"/>
                <a:chOff x="6699249" y="2924175"/>
                <a:chExt cx="323854" cy="407989"/>
              </a:xfrm>
            </p:grpSpPr>
            <p:sp>
              <p:nvSpPr>
                <p:cNvPr id="64" name="Freeform 244">
                  <a:extLst>
                    <a:ext uri="{FF2B5EF4-FFF2-40B4-BE49-F238E27FC236}">
                      <a16:creationId xmlns="" xmlns:a16="http://schemas.microsoft.com/office/drawing/2014/main" id="{3E691A2C-AB9B-1D0A-FA7D-57FAA72CB871}"/>
                    </a:ext>
                  </a:extLst>
                </p:cNvPr>
                <p:cNvSpPr>
                  <a:spLocks/>
                </p:cNvSpPr>
                <p:nvPr/>
              </p:nvSpPr>
              <p:spPr bwMode="auto">
                <a:xfrm>
                  <a:off x="6699253" y="2924175"/>
                  <a:ext cx="323850" cy="404813"/>
                </a:xfrm>
                <a:custGeom>
                  <a:avLst/>
                  <a:gdLst>
                    <a:gd name="T0" fmla="*/ 550 w 550"/>
                    <a:gd name="T1" fmla="*/ 137 h 688"/>
                    <a:gd name="T2" fmla="*/ 550 w 550"/>
                    <a:gd name="T3" fmla="*/ 275 h 688"/>
                    <a:gd name="T4" fmla="*/ 481 w 550"/>
                    <a:gd name="T5" fmla="*/ 344 h 688"/>
                    <a:gd name="T6" fmla="*/ 550 w 550"/>
                    <a:gd name="T7" fmla="*/ 413 h 688"/>
                    <a:gd name="T8" fmla="*/ 550 w 550"/>
                    <a:gd name="T9" fmla="*/ 550 h 688"/>
                    <a:gd name="T10" fmla="*/ 413 w 550"/>
                    <a:gd name="T11" fmla="*/ 688 h 688"/>
                    <a:gd name="T12" fmla="*/ 275 w 550"/>
                    <a:gd name="T13" fmla="*/ 550 h 688"/>
                    <a:gd name="T14" fmla="*/ 137 w 550"/>
                    <a:gd name="T15" fmla="*/ 688 h 688"/>
                    <a:gd name="T16" fmla="*/ 0 w 550"/>
                    <a:gd name="T17" fmla="*/ 550 h 688"/>
                    <a:gd name="T18" fmla="*/ 0 w 550"/>
                    <a:gd name="T19" fmla="*/ 413 h 688"/>
                    <a:gd name="T20" fmla="*/ 68 w 550"/>
                    <a:gd name="T21" fmla="*/ 344 h 688"/>
                    <a:gd name="T22" fmla="*/ 0 w 550"/>
                    <a:gd name="T23" fmla="*/ 275 h 688"/>
                    <a:gd name="T24" fmla="*/ 0 w 550"/>
                    <a:gd name="T25" fmla="*/ 137 h 688"/>
                    <a:gd name="T26" fmla="*/ 137 w 550"/>
                    <a:gd name="T27" fmla="*/ 0 h 688"/>
                    <a:gd name="T28" fmla="*/ 275 w 550"/>
                    <a:gd name="T29" fmla="*/ 137 h 688"/>
                    <a:gd name="T30" fmla="*/ 413 w 550"/>
                    <a:gd name="T31" fmla="*/ 0 h 688"/>
                    <a:gd name="T32" fmla="*/ 550 w 550"/>
                    <a:gd name="T33" fmla="*/ 137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 h="688">
                      <a:moveTo>
                        <a:pt x="550" y="137"/>
                      </a:moveTo>
                      <a:lnTo>
                        <a:pt x="550" y="275"/>
                      </a:lnTo>
                      <a:lnTo>
                        <a:pt x="481" y="344"/>
                      </a:lnTo>
                      <a:lnTo>
                        <a:pt x="550" y="413"/>
                      </a:lnTo>
                      <a:lnTo>
                        <a:pt x="550" y="550"/>
                      </a:lnTo>
                      <a:lnTo>
                        <a:pt x="413" y="688"/>
                      </a:lnTo>
                      <a:lnTo>
                        <a:pt x="275" y="550"/>
                      </a:lnTo>
                      <a:lnTo>
                        <a:pt x="137" y="688"/>
                      </a:lnTo>
                      <a:lnTo>
                        <a:pt x="0" y="550"/>
                      </a:lnTo>
                      <a:lnTo>
                        <a:pt x="0" y="413"/>
                      </a:lnTo>
                      <a:lnTo>
                        <a:pt x="68" y="344"/>
                      </a:lnTo>
                      <a:lnTo>
                        <a:pt x="0" y="275"/>
                      </a:lnTo>
                      <a:lnTo>
                        <a:pt x="0" y="137"/>
                      </a:lnTo>
                      <a:lnTo>
                        <a:pt x="137" y="0"/>
                      </a:lnTo>
                      <a:lnTo>
                        <a:pt x="275" y="137"/>
                      </a:lnTo>
                      <a:lnTo>
                        <a:pt x="413" y="0"/>
                      </a:lnTo>
                      <a:lnTo>
                        <a:pt x="550" y="137"/>
                      </a:lnTo>
                      <a:close/>
                    </a:path>
                  </a:pathLst>
                </a:custGeom>
                <a:solidFill>
                  <a:schemeClr val="accent1"/>
                </a:solidFill>
                <a:ln w="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5" name="Freeform 246">
                  <a:extLst>
                    <a:ext uri="{FF2B5EF4-FFF2-40B4-BE49-F238E27FC236}">
                      <a16:creationId xmlns="" xmlns:a16="http://schemas.microsoft.com/office/drawing/2014/main" id="{285D4C80-8686-E8E3-2A1C-BDE62D4E5A76}"/>
                    </a:ext>
                  </a:extLst>
                </p:cNvPr>
                <p:cNvSpPr>
                  <a:spLocks/>
                </p:cNvSpPr>
                <p:nvPr/>
              </p:nvSpPr>
              <p:spPr bwMode="auto">
                <a:xfrm>
                  <a:off x="6699249" y="2924176"/>
                  <a:ext cx="323850" cy="323850"/>
                </a:xfrm>
                <a:custGeom>
                  <a:avLst/>
                  <a:gdLst>
                    <a:gd name="T0" fmla="*/ 413 w 550"/>
                    <a:gd name="T1" fmla="*/ 0 h 550"/>
                    <a:gd name="T2" fmla="*/ 550 w 550"/>
                    <a:gd name="T3" fmla="*/ 137 h 550"/>
                    <a:gd name="T4" fmla="*/ 413 w 550"/>
                    <a:gd name="T5" fmla="*/ 275 h 550"/>
                    <a:gd name="T6" fmla="*/ 550 w 550"/>
                    <a:gd name="T7" fmla="*/ 413 h 550"/>
                    <a:gd name="T8" fmla="*/ 413 w 550"/>
                    <a:gd name="T9" fmla="*/ 550 h 550"/>
                    <a:gd name="T10" fmla="*/ 275 w 550"/>
                    <a:gd name="T11" fmla="*/ 413 h 550"/>
                    <a:gd name="T12" fmla="*/ 137 w 550"/>
                    <a:gd name="T13" fmla="*/ 550 h 550"/>
                    <a:gd name="T14" fmla="*/ 0 w 550"/>
                    <a:gd name="T15" fmla="*/ 413 h 550"/>
                    <a:gd name="T16" fmla="*/ 137 w 550"/>
                    <a:gd name="T17" fmla="*/ 275 h 550"/>
                    <a:gd name="T18" fmla="*/ 0 w 550"/>
                    <a:gd name="T19" fmla="*/ 137 h 550"/>
                    <a:gd name="T20" fmla="*/ 137 w 550"/>
                    <a:gd name="T21" fmla="*/ 0 h 550"/>
                    <a:gd name="T22" fmla="*/ 275 w 550"/>
                    <a:gd name="T23" fmla="*/ 137 h 550"/>
                    <a:gd name="T24" fmla="*/ 413 w 550"/>
                    <a:gd name="T25"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50">
                      <a:moveTo>
                        <a:pt x="413" y="0"/>
                      </a:moveTo>
                      <a:lnTo>
                        <a:pt x="550" y="137"/>
                      </a:lnTo>
                      <a:lnTo>
                        <a:pt x="413" y="275"/>
                      </a:lnTo>
                      <a:lnTo>
                        <a:pt x="550" y="413"/>
                      </a:lnTo>
                      <a:lnTo>
                        <a:pt x="413" y="550"/>
                      </a:lnTo>
                      <a:lnTo>
                        <a:pt x="275" y="413"/>
                      </a:lnTo>
                      <a:lnTo>
                        <a:pt x="137" y="550"/>
                      </a:lnTo>
                      <a:lnTo>
                        <a:pt x="0" y="413"/>
                      </a:lnTo>
                      <a:lnTo>
                        <a:pt x="137" y="275"/>
                      </a:lnTo>
                      <a:lnTo>
                        <a:pt x="0" y="137"/>
                      </a:lnTo>
                      <a:lnTo>
                        <a:pt x="137" y="0"/>
                      </a:lnTo>
                      <a:lnTo>
                        <a:pt x="275" y="137"/>
                      </a:lnTo>
                      <a:lnTo>
                        <a:pt x="413" y="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6" name="Freeform 248">
                  <a:extLst>
                    <a:ext uri="{FF2B5EF4-FFF2-40B4-BE49-F238E27FC236}">
                      <a16:creationId xmlns="" xmlns:a16="http://schemas.microsoft.com/office/drawing/2014/main" id="{2B30224C-8230-C5ED-E760-290382344116}"/>
                    </a:ext>
                  </a:extLst>
                </p:cNvPr>
                <p:cNvSpPr>
                  <a:spLocks/>
                </p:cNvSpPr>
                <p:nvPr/>
              </p:nvSpPr>
              <p:spPr bwMode="auto">
                <a:xfrm>
                  <a:off x="6938963" y="3244851"/>
                  <a:ext cx="6350" cy="87313"/>
                </a:xfrm>
                <a:custGeom>
                  <a:avLst/>
                  <a:gdLst>
                    <a:gd name="T0" fmla="*/ 6 w 11"/>
                    <a:gd name="T1" fmla="*/ 148 h 148"/>
                    <a:gd name="T2" fmla="*/ 0 w 11"/>
                    <a:gd name="T3" fmla="*/ 143 h 148"/>
                    <a:gd name="T4" fmla="*/ 0 w 11"/>
                    <a:gd name="T5" fmla="*/ 5 h 148"/>
                    <a:gd name="T6" fmla="*/ 6 w 11"/>
                    <a:gd name="T7" fmla="*/ 0 h 148"/>
                    <a:gd name="T8" fmla="*/ 11 w 11"/>
                    <a:gd name="T9" fmla="*/ 5 h 148"/>
                    <a:gd name="T10" fmla="*/ 11 w 11"/>
                    <a:gd name="T11" fmla="*/ 143 h 148"/>
                    <a:gd name="T12" fmla="*/ 6 w 11"/>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1" h="148">
                      <a:moveTo>
                        <a:pt x="6" y="148"/>
                      </a:moveTo>
                      <a:cubicBezTo>
                        <a:pt x="3" y="148"/>
                        <a:pt x="0" y="146"/>
                        <a:pt x="0" y="143"/>
                      </a:cubicBezTo>
                      <a:lnTo>
                        <a:pt x="0" y="5"/>
                      </a:lnTo>
                      <a:cubicBezTo>
                        <a:pt x="0" y="2"/>
                        <a:pt x="3" y="0"/>
                        <a:pt x="6" y="0"/>
                      </a:cubicBezTo>
                      <a:cubicBezTo>
                        <a:pt x="8" y="0"/>
                        <a:pt x="11" y="2"/>
                        <a:pt x="11" y="5"/>
                      </a:cubicBezTo>
                      <a:lnTo>
                        <a:pt x="11" y="143"/>
                      </a:lnTo>
                      <a:cubicBezTo>
                        <a:pt x="11" y="146"/>
                        <a:pt x="8" y="148"/>
                        <a:pt x="6" y="148"/>
                      </a:cubicBezTo>
                      <a:close/>
                    </a:path>
                  </a:pathLst>
                </a:custGeom>
                <a:solidFill>
                  <a:srgbClr val="22222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sp>
            <p:nvSpPr>
              <p:cNvPr id="62" name="Freeform 249">
                <a:extLst>
                  <a:ext uri="{FF2B5EF4-FFF2-40B4-BE49-F238E27FC236}">
                    <a16:creationId xmlns="" xmlns:a16="http://schemas.microsoft.com/office/drawing/2014/main" id="{471DB5D0-0AFF-63BB-09F3-656FFE426B98}"/>
                  </a:ext>
                </a:extLst>
              </p:cNvPr>
              <p:cNvSpPr>
                <a:spLocks/>
              </p:cNvSpPr>
              <p:nvPr/>
            </p:nvSpPr>
            <p:spPr bwMode="auto">
              <a:xfrm>
                <a:off x="6777038" y="3244851"/>
                <a:ext cx="6350" cy="87313"/>
              </a:xfrm>
              <a:custGeom>
                <a:avLst/>
                <a:gdLst>
                  <a:gd name="T0" fmla="*/ 5 w 10"/>
                  <a:gd name="T1" fmla="*/ 148 h 148"/>
                  <a:gd name="T2" fmla="*/ 0 w 10"/>
                  <a:gd name="T3" fmla="*/ 143 h 148"/>
                  <a:gd name="T4" fmla="*/ 0 w 10"/>
                  <a:gd name="T5" fmla="*/ 5 h 148"/>
                  <a:gd name="T6" fmla="*/ 5 w 10"/>
                  <a:gd name="T7" fmla="*/ 0 h 148"/>
                  <a:gd name="T8" fmla="*/ 10 w 10"/>
                  <a:gd name="T9" fmla="*/ 5 h 148"/>
                  <a:gd name="T10" fmla="*/ 10 w 10"/>
                  <a:gd name="T11" fmla="*/ 143 h 148"/>
                  <a:gd name="T12" fmla="*/ 5 w 10"/>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0" h="148">
                    <a:moveTo>
                      <a:pt x="5" y="148"/>
                    </a:moveTo>
                    <a:cubicBezTo>
                      <a:pt x="2" y="148"/>
                      <a:pt x="0" y="146"/>
                      <a:pt x="0" y="143"/>
                    </a:cubicBezTo>
                    <a:lnTo>
                      <a:pt x="0" y="5"/>
                    </a:lnTo>
                    <a:cubicBezTo>
                      <a:pt x="0" y="2"/>
                      <a:pt x="2" y="0"/>
                      <a:pt x="5" y="0"/>
                    </a:cubicBezTo>
                    <a:cubicBezTo>
                      <a:pt x="8" y="0"/>
                      <a:pt x="10" y="2"/>
                      <a:pt x="10" y="5"/>
                    </a:cubicBezTo>
                    <a:lnTo>
                      <a:pt x="10" y="143"/>
                    </a:lnTo>
                    <a:cubicBezTo>
                      <a:pt x="10" y="146"/>
                      <a:pt x="8" y="148"/>
                      <a:pt x="5" y="148"/>
                    </a:cubicBezTo>
                    <a:close/>
                  </a:path>
                </a:pathLst>
              </a:custGeom>
              <a:solidFill>
                <a:schemeClr val="tx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3" name="Freeform 250">
                <a:extLst>
                  <a:ext uri="{FF2B5EF4-FFF2-40B4-BE49-F238E27FC236}">
                    <a16:creationId xmlns="" xmlns:a16="http://schemas.microsoft.com/office/drawing/2014/main" id="{0195BF33-2D4D-2DF4-6EE9-AFCCE41CF048}"/>
                  </a:ext>
                </a:extLst>
              </p:cNvPr>
              <p:cNvSpPr>
                <a:spLocks/>
              </p:cNvSpPr>
              <p:nvPr/>
            </p:nvSpPr>
            <p:spPr bwMode="auto">
              <a:xfrm>
                <a:off x="6858000" y="3163888"/>
                <a:ext cx="6350" cy="87313"/>
              </a:xfrm>
              <a:custGeom>
                <a:avLst/>
                <a:gdLst>
                  <a:gd name="T0" fmla="*/ 5 w 10"/>
                  <a:gd name="T1" fmla="*/ 148 h 148"/>
                  <a:gd name="T2" fmla="*/ 0 w 10"/>
                  <a:gd name="T3" fmla="*/ 143 h 148"/>
                  <a:gd name="T4" fmla="*/ 0 w 10"/>
                  <a:gd name="T5" fmla="*/ 6 h 148"/>
                  <a:gd name="T6" fmla="*/ 5 w 10"/>
                  <a:gd name="T7" fmla="*/ 0 h 148"/>
                  <a:gd name="T8" fmla="*/ 10 w 10"/>
                  <a:gd name="T9" fmla="*/ 6 h 148"/>
                  <a:gd name="T10" fmla="*/ 10 w 10"/>
                  <a:gd name="T11" fmla="*/ 143 h 148"/>
                  <a:gd name="T12" fmla="*/ 5 w 10"/>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0" h="148">
                    <a:moveTo>
                      <a:pt x="5" y="148"/>
                    </a:moveTo>
                    <a:cubicBezTo>
                      <a:pt x="2" y="148"/>
                      <a:pt x="0" y="146"/>
                      <a:pt x="0" y="143"/>
                    </a:cubicBezTo>
                    <a:lnTo>
                      <a:pt x="0" y="6"/>
                    </a:lnTo>
                    <a:cubicBezTo>
                      <a:pt x="0" y="3"/>
                      <a:pt x="2" y="0"/>
                      <a:pt x="5" y="0"/>
                    </a:cubicBezTo>
                    <a:cubicBezTo>
                      <a:pt x="8" y="0"/>
                      <a:pt x="10" y="3"/>
                      <a:pt x="10" y="6"/>
                    </a:cubicBezTo>
                    <a:lnTo>
                      <a:pt x="10" y="143"/>
                    </a:lnTo>
                    <a:cubicBezTo>
                      <a:pt x="10" y="146"/>
                      <a:pt x="8" y="148"/>
                      <a:pt x="5" y="148"/>
                    </a:cubicBezTo>
                    <a:close/>
                  </a:path>
                </a:pathLst>
              </a:custGeom>
              <a:solidFill>
                <a:schemeClr val="tx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grpSp>
      <p:sp>
        <p:nvSpPr>
          <p:cNvPr id="68" name="Freeform 186">
            <a:extLst>
              <a:ext uri="{FF2B5EF4-FFF2-40B4-BE49-F238E27FC236}">
                <a16:creationId xmlns="" xmlns:a16="http://schemas.microsoft.com/office/drawing/2014/main" id="{5F1E9CD3-BE49-0B63-0AFB-C8ABB526A614}"/>
              </a:ext>
            </a:extLst>
          </p:cNvPr>
          <p:cNvSpPr>
            <a:spLocks/>
          </p:cNvSpPr>
          <p:nvPr/>
        </p:nvSpPr>
        <p:spPr bwMode="auto">
          <a:xfrm>
            <a:off x="11068418" y="5755900"/>
            <a:ext cx="786951" cy="793403"/>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accent3"/>
          </a:solidFill>
          <a:ln w="15875">
            <a:solidFill>
              <a:schemeClr val="tx1"/>
            </a:solidFill>
            <a:prstDash val="solid"/>
            <a:round/>
            <a:headEnd/>
            <a:tailEnd/>
          </a:ln>
          <a:effectLst>
            <a:outerShdw dist="114300" dir="2700000" algn="tl" rotWithShape="0">
              <a:prstClr val="black"/>
            </a:outerShdw>
          </a:effectLst>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73" name="Elipse 72">
            <a:extLst>
              <a:ext uri="{FF2B5EF4-FFF2-40B4-BE49-F238E27FC236}">
                <a16:creationId xmlns="" xmlns:a16="http://schemas.microsoft.com/office/drawing/2014/main" id="{8B8F7A7E-7F5B-8661-7F6F-07007470317F}"/>
              </a:ext>
            </a:extLst>
          </p:cNvPr>
          <p:cNvSpPr/>
          <p:nvPr/>
        </p:nvSpPr>
        <p:spPr>
          <a:xfrm flipH="1">
            <a:off x="808706" y="745284"/>
            <a:ext cx="125065" cy="12506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74" name="Elipse 73">
            <a:extLst>
              <a:ext uri="{FF2B5EF4-FFF2-40B4-BE49-F238E27FC236}">
                <a16:creationId xmlns="" xmlns:a16="http://schemas.microsoft.com/office/drawing/2014/main" id="{774A71D6-F2DF-80F0-D5CF-0173ECB5D1BD}"/>
              </a:ext>
            </a:extLst>
          </p:cNvPr>
          <p:cNvSpPr/>
          <p:nvPr/>
        </p:nvSpPr>
        <p:spPr>
          <a:xfrm flipH="1">
            <a:off x="1128724" y="745284"/>
            <a:ext cx="125065" cy="125065"/>
          </a:xfrm>
          <a:prstGeom prst="ellipse">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75" name="Elipse 74">
            <a:extLst>
              <a:ext uri="{FF2B5EF4-FFF2-40B4-BE49-F238E27FC236}">
                <a16:creationId xmlns="" xmlns:a16="http://schemas.microsoft.com/office/drawing/2014/main" id="{DAFB6806-7AD6-B3C4-B764-31BD6E497AB7}"/>
              </a:ext>
            </a:extLst>
          </p:cNvPr>
          <p:cNvSpPr/>
          <p:nvPr/>
        </p:nvSpPr>
        <p:spPr>
          <a:xfrm flipH="1">
            <a:off x="1448741" y="745284"/>
            <a:ext cx="125065" cy="125065"/>
          </a:xfrm>
          <a:prstGeom prst="ellipse">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2" name="Freeform 233">
            <a:extLst>
              <a:ext uri="{FF2B5EF4-FFF2-40B4-BE49-F238E27FC236}">
                <a16:creationId xmlns="" xmlns:a16="http://schemas.microsoft.com/office/drawing/2014/main" id="{41DF4908-3F87-B8CE-158E-73BDD51B7786}"/>
              </a:ext>
            </a:extLst>
          </p:cNvPr>
          <p:cNvSpPr>
            <a:spLocks/>
          </p:cNvSpPr>
          <p:nvPr/>
        </p:nvSpPr>
        <p:spPr bwMode="auto">
          <a:xfrm>
            <a:off x="176179" y="6545542"/>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 name="Freeform 235">
            <a:extLst>
              <a:ext uri="{FF2B5EF4-FFF2-40B4-BE49-F238E27FC236}">
                <a16:creationId xmlns="" xmlns:a16="http://schemas.microsoft.com/office/drawing/2014/main" id="{E77BC358-E5CA-7CAC-A0AE-5F7398EB9E43}"/>
              </a:ext>
            </a:extLst>
          </p:cNvPr>
          <p:cNvSpPr>
            <a:spLocks/>
          </p:cNvSpPr>
          <p:nvPr/>
        </p:nvSpPr>
        <p:spPr bwMode="auto">
          <a:xfrm>
            <a:off x="9168264" y="-25135"/>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1532" y="4372667"/>
            <a:ext cx="4226885" cy="2073333"/>
          </a:xfrm>
          <a:prstGeom prst="rect">
            <a:avLst/>
          </a:prstGeom>
        </p:spPr>
      </p:pic>
    </p:spTree>
    <p:extLst>
      <p:ext uri="{BB962C8B-B14F-4D97-AF65-F5344CB8AC3E}">
        <p14:creationId xmlns:p14="http://schemas.microsoft.com/office/powerpoint/2010/main" val="4734632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32" presetClass="emph" presetSubtype="0" fill="hold" grpId="0" nodeType="afterEffect">
                                  <p:stCondLst>
                                    <p:cond delay="0"/>
                                  </p:stCondLst>
                                  <p:childTnLst>
                                    <p:animRot by="120000">
                                      <p:cBhvr>
                                        <p:cTn id="19" dur="100" fill="hold">
                                          <p:stCondLst>
                                            <p:cond delay="0"/>
                                          </p:stCondLst>
                                        </p:cTn>
                                        <p:tgtEl>
                                          <p:spTgt spid="6"/>
                                        </p:tgtEl>
                                        <p:attrNameLst>
                                          <p:attrName>r</p:attrName>
                                        </p:attrNameLst>
                                      </p:cBhvr>
                                    </p:animRot>
                                    <p:animRot by="-240000">
                                      <p:cBhvr>
                                        <p:cTn id="20" dur="200" fill="hold">
                                          <p:stCondLst>
                                            <p:cond delay="200"/>
                                          </p:stCondLst>
                                        </p:cTn>
                                        <p:tgtEl>
                                          <p:spTgt spid="6"/>
                                        </p:tgtEl>
                                        <p:attrNameLst>
                                          <p:attrName>r</p:attrName>
                                        </p:attrNameLst>
                                      </p:cBhvr>
                                    </p:animRot>
                                    <p:animRot by="240000">
                                      <p:cBhvr>
                                        <p:cTn id="21" dur="200" fill="hold">
                                          <p:stCondLst>
                                            <p:cond delay="400"/>
                                          </p:stCondLst>
                                        </p:cTn>
                                        <p:tgtEl>
                                          <p:spTgt spid="6"/>
                                        </p:tgtEl>
                                        <p:attrNameLst>
                                          <p:attrName>r</p:attrName>
                                        </p:attrNameLst>
                                      </p:cBhvr>
                                    </p:animRot>
                                    <p:animRot by="-240000">
                                      <p:cBhvr>
                                        <p:cTn id="22" dur="200" fill="hold">
                                          <p:stCondLst>
                                            <p:cond delay="600"/>
                                          </p:stCondLst>
                                        </p:cTn>
                                        <p:tgtEl>
                                          <p:spTgt spid="6"/>
                                        </p:tgtEl>
                                        <p:attrNameLst>
                                          <p:attrName>r</p:attrName>
                                        </p:attrNameLst>
                                      </p:cBhvr>
                                    </p:animRot>
                                    <p:animRot by="120000">
                                      <p:cBhvr>
                                        <p:cTn id="23" dur="200" fill="hold">
                                          <p:stCondLst>
                                            <p:cond delay="800"/>
                                          </p:stCondLst>
                                        </p:cTn>
                                        <p:tgtEl>
                                          <p:spTgt spid="6"/>
                                        </p:tgtEl>
                                        <p:attrNameLst>
                                          <p:attrName>r</p:attrName>
                                        </p:attrNameLst>
                                      </p:cBhvr>
                                    </p:animRot>
                                  </p:childTnLst>
                                </p:cTn>
                              </p:par>
                              <p:par>
                                <p:cTn id="24" presetID="32" presetClass="emph" presetSubtype="0" fill="hold" nodeType="withEffect">
                                  <p:stCondLst>
                                    <p:cond delay="0"/>
                                  </p:stCondLst>
                                  <p:childTnLst>
                                    <p:animRot by="120000">
                                      <p:cBhvr>
                                        <p:cTn id="25" dur="100" fill="hold">
                                          <p:stCondLst>
                                            <p:cond delay="0"/>
                                          </p:stCondLst>
                                        </p:cTn>
                                        <p:tgtEl>
                                          <p:spTgt spid="58"/>
                                        </p:tgtEl>
                                        <p:attrNameLst>
                                          <p:attrName>r</p:attrName>
                                        </p:attrNameLst>
                                      </p:cBhvr>
                                    </p:animRot>
                                    <p:animRot by="-240000">
                                      <p:cBhvr>
                                        <p:cTn id="26" dur="200" fill="hold">
                                          <p:stCondLst>
                                            <p:cond delay="200"/>
                                          </p:stCondLst>
                                        </p:cTn>
                                        <p:tgtEl>
                                          <p:spTgt spid="58"/>
                                        </p:tgtEl>
                                        <p:attrNameLst>
                                          <p:attrName>r</p:attrName>
                                        </p:attrNameLst>
                                      </p:cBhvr>
                                    </p:animRot>
                                    <p:animRot by="240000">
                                      <p:cBhvr>
                                        <p:cTn id="27" dur="200" fill="hold">
                                          <p:stCondLst>
                                            <p:cond delay="400"/>
                                          </p:stCondLst>
                                        </p:cTn>
                                        <p:tgtEl>
                                          <p:spTgt spid="58"/>
                                        </p:tgtEl>
                                        <p:attrNameLst>
                                          <p:attrName>r</p:attrName>
                                        </p:attrNameLst>
                                      </p:cBhvr>
                                    </p:animRot>
                                    <p:animRot by="-240000">
                                      <p:cBhvr>
                                        <p:cTn id="28" dur="200" fill="hold">
                                          <p:stCondLst>
                                            <p:cond delay="600"/>
                                          </p:stCondLst>
                                        </p:cTn>
                                        <p:tgtEl>
                                          <p:spTgt spid="58"/>
                                        </p:tgtEl>
                                        <p:attrNameLst>
                                          <p:attrName>r</p:attrName>
                                        </p:attrNameLst>
                                      </p:cBhvr>
                                    </p:animRot>
                                    <p:animRot by="120000">
                                      <p:cBhvr>
                                        <p:cTn id="29" dur="200" fill="hold">
                                          <p:stCondLst>
                                            <p:cond delay="800"/>
                                          </p:stCondLst>
                                        </p:cTn>
                                        <p:tgtEl>
                                          <p:spTgt spid="58"/>
                                        </p:tgtEl>
                                        <p:attrNameLst>
                                          <p:attrName>r</p:attrName>
                                        </p:attrNameLst>
                                      </p:cBhvr>
                                    </p:animRot>
                                  </p:childTnLst>
                                </p:cTn>
                              </p:par>
                              <p:par>
                                <p:cTn id="30" presetID="32" presetClass="emph" presetSubtype="0" fill="hold" grpId="0" nodeType="withEffect">
                                  <p:stCondLst>
                                    <p:cond delay="0"/>
                                  </p:stCondLst>
                                  <p:childTnLst>
                                    <p:animRot by="120000">
                                      <p:cBhvr>
                                        <p:cTn id="31" dur="100" fill="hold">
                                          <p:stCondLst>
                                            <p:cond delay="0"/>
                                          </p:stCondLst>
                                        </p:cTn>
                                        <p:tgtEl>
                                          <p:spTgt spid="68"/>
                                        </p:tgtEl>
                                        <p:attrNameLst>
                                          <p:attrName>r</p:attrName>
                                        </p:attrNameLst>
                                      </p:cBhvr>
                                    </p:animRot>
                                    <p:animRot by="-240000">
                                      <p:cBhvr>
                                        <p:cTn id="32" dur="200" fill="hold">
                                          <p:stCondLst>
                                            <p:cond delay="200"/>
                                          </p:stCondLst>
                                        </p:cTn>
                                        <p:tgtEl>
                                          <p:spTgt spid="68"/>
                                        </p:tgtEl>
                                        <p:attrNameLst>
                                          <p:attrName>r</p:attrName>
                                        </p:attrNameLst>
                                      </p:cBhvr>
                                    </p:animRot>
                                    <p:animRot by="240000">
                                      <p:cBhvr>
                                        <p:cTn id="33" dur="200" fill="hold">
                                          <p:stCondLst>
                                            <p:cond delay="400"/>
                                          </p:stCondLst>
                                        </p:cTn>
                                        <p:tgtEl>
                                          <p:spTgt spid="68"/>
                                        </p:tgtEl>
                                        <p:attrNameLst>
                                          <p:attrName>r</p:attrName>
                                        </p:attrNameLst>
                                      </p:cBhvr>
                                    </p:animRot>
                                    <p:animRot by="-240000">
                                      <p:cBhvr>
                                        <p:cTn id="34" dur="200" fill="hold">
                                          <p:stCondLst>
                                            <p:cond delay="600"/>
                                          </p:stCondLst>
                                        </p:cTn>
                                        <p:tgtEl>
                                          <p:spTgt spid="68"/>
                                        </p:tgtEl>
                                        <p:attrNameLst>
                                          <p:attrName>r</p:attrName>
                                        </p:attrNameLst>
                                      </p:cBhvr>
                                    </p:animRot>
                                    <p:animRot by="120000">
                                      <p:cBhvr>
                                        <p:cTn id="35" dur="200" fill="hold">
                                          <p:stCondLst>
                                            <p:cond delay="800"/>
                                          </p:stCondLst>
                                        </p:cTn>
                                        <p:tgtEl>
                                          <p:spTgt spid="68"/>
                                        </p:tgtEl>
                                        <p:attrNameLst>
                                          <p:attrName>r</p:attrName>
                                        </p:attrNameLst>
                                      </p:cBhvr>
                                    </p:animRot>
                                  </p:childTnLst>
                                </p:cTn>
                              </p:par>
                              <p:par>
                                <p:cTn id="36" presetID="32" presetClass="emph" presetSubtype="0" fill="hold" grpId="0" nodeType="withEffect">
                                  <p:stCondLst>
                                    <p:cond delay="0"/>
                                  </p:stCondLst>
                                  <p:childTnLst>
                                    <p:animRot by="120000">
                                      <p:cBhvr>
                                        <p:cTn id="37" dur="100" fill="hold">
                                          <p:stCondLst>
                                            <p:cond delay="0"/>
                                          </p:stCondLst>
                                        </p:cTn>
                                        <p:tgtEl>
                                          <p:spTgt spid="2"/>
                                        </p:tgtEl>
                                        <p:attrNameLst>
                                          <p:attrName>r</p:attrName>
                                        </p:attrNameLst>
                                      </p:cBhvr>
                                    </p:animRot>
                                    <p:animRot by="-240000">
                                      <p:cBhvr>
                                        <p:cTn id="38" dur="200" fill="hold">
                                          <p:stCondLst>
                                            <p:cond delay="200"/>
                                          </p:stCondLst>
                                        </p:cTn>
                                        <p:tgtEl>
                                          <p:spTgt spid="2"/>
                                        </p:tgtEl>
                                        <p:attrNameLst>
                                          <p:attrName>r</p:attrName>
                                        </p:attrNameLst>
                                      </p:cBhvr>
                                    </p:animRot>
                                    <p:animRot by="240000">
                                      <p:cBhvr>
                                        <p:cTn id="39" dur="200" fill="hold">
                                          <p:stCondLst>
                                            <p:cond delay="400"/>
                                          </p:stCondLst>
                                        </p:cTn>
                                        <p:tgtEl>
                                          <p:spTgt spid="2"/>
                                        </p:tgtEl>
                                        <p:attrNameLst>
                                          <p:attrName>r</p:attrName>
                                        </p:attrNameLst>
                                      </p:cBhvr>
                                    </p:animRot>
                                    <p:animRot by="-240000">
                                      <p:cBhvr>
                                        <p:cTn id="40" dur="200" fill="hold">
                                          <p:stCondLst>
                                            <p:cond delay="600"/>
                                          </p:stCondLst>
                                        </p:cTn>
                                        <p:tgtEl>
                                          <p:spTgt spid="2"/>
                                        </p:tgtEl>
                                        <p:attrNameLst>
                                          <p:attrName>r</p:attrName>
                                        </p:attrNameLst>
                                      </p:cBhvr>
                                    </p:animRot>
                                    <p:animRot by="120000">
                                      <p:cBhvr>
                                        <p:cTn id="41" dur="200" fill="hold">
                                          <p:stCondLst>
                                            <p:cond delay="800"/>
                                          </p:stCondLst>
                                        </p:cTn>
                                        <p:tgtEl>
                                          <p:spTgt spid="2"/>
                                        </p:tgtEl>
                                        <p:attrNameLst>
                                          <p:attrName>r</p:attrName>
                                        </p:attrNameLst>
                                      </p:cBhvr>
                                    </p:animRot>
                                  </p:childTnLst>
                                </p:cTn>
                              </p:par>
                              <p:par>
                                <p:cTn id="42" presetID="32" presetClass="emph" presetSubtype="0" fill="hold" grpId="0" nodeType="withEffect">
                                  <p:stCondLst>
                                    <p:cond delay="0"/>
                                  </p:stCondLst>
                                  <p:childTnLst>
                                    <p:animRot by="120000">
                                      <p:cBhvr>
                                        <p:cTn id="43" dur="100" fill="hold">
                                          <p:stCondLst>
                                            <p:cond delay="0"/>
                                          </p:stCondLst>
                                        </p:cTn>
                                        <p:tgtEl>
                                          <p:spTgt spid="3"/>
                                        </p:tgtEl>
                                        <p:attrNameLst>
                                          <p:attrName>r</p:attrName>
                                        </p:attrNameLst>
                                      </p:cBhvr>
                                    </p:animRot>
                                    <p:animRot by="-240000">
                                      <p:cBhvr>
                                        <p:cTn id="44" dur="200" fill="hold">
                                          <p:stCondLst>
                                            <p:cond delay="200"/>
                                          </p:stCondLst>
                                        </p:cTn>
                                        <p:tgtEl>
                                          <p:spTgt spid="3"/>
                                        </p:tgtEl>
                                        <p:attrNameLst>
                                          <p:attrName>r</p:attrName>
                                        </p:attrNameLst>
                                      </p:cBhvr>
                                    </p:animRot>
                                    <p:animRot by="240000">
                                      <p:cBhvr>
                                        <p:cTn id="45" dur="200" fill="hold">
                                          <p:stCondLst>
                                            <p:cond delay="400"/>
                                          </p:stCondLst>
                                        </p:cTn>
                                        <p:tgtEl>
                                          <p:spTgt spid="3"/>
                                        </p:tgtEl>
                                        <p:attrNameLst>
                                          <p:attrName>r</p:attrName>
                                        </p:attrNameLst>
                                      </p:cBhvr>
                                    </p:animRot>
                                    <p:animRot by="-240000">
                                      <p:cBhvr>
                                        <p:cTn id="46" dur="200" fill="hold">
                                          <p:stCondLst>
                                            <p:cond delay="600"/>
                                          </p:stCondLst>
                                        </p:cTn>
                                        <p:tgtEl>
                                          <p:spTgt spid="3"/>
                                        </p:tgtEl>
                                        <p:attrNameLst>
                                          <p:attrName>r</p:attrName>
                                        </p:attrNameLst>
                                      </p:cBhvr>
                                    </p:animRot>
                                    <p:animRot by="120000">
                                      <p:cBhvr>
                                        <p:cTn id="47"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7" grpId="0" animBg="1"/>
      <p:bldP spid="29" grpId="0" animBg="1"/>
      <p:bldP spid="31" grpId="0" animBg="1"/>
      <p:bldP spid="68" grpId="0" animBg="1"/>
      <p:bldP spid="2" grpId="0"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85878" y1="55729" x2="60687" y2="81771"/>
                        <a14:foregroundMark x1="74046" y1="47396" x2="64504" y2="66146"/>
                        <a14:foregroundMark x1="89695" y1="63542" x2="78244" y2="40625"/>
                        <a14:foregroundMark x1="88168" y1="65625" x2="67176" y2="79167"/>
                        <a14:foregroundMark x1="73282" y1="93229" x2="67557" y2="84896"/>
                        <a14:foregroundMark x1="9542" y1="84375" x2="8015" y2="82813"/>
                        <a14:foregroundMark x1="8779" y1="76042" x2="5725" y2="75521"/>
                        <a14:foregroundMark x1="13740" y1="72917" x2="12595" y2="73438"/>
                        <a14:backgroundMark x1="81298" y1="38021" x2="79771" y2="36458"/>
                      </a14:backgroundRemoval>
                    </a14:imgEffect>
                  </a14:imgLayer>
                </a14:imgProps>
              </a:ext>
              <a:ext uri="{28A0092B-C50C-407E-A947-70E740481C1C}">
                <a14:useLocalDpi xmlns:a14="http://schemas.microsoft.com/office/drawing/2010/main" val="0"/>
              </a:ext>
            </a:extLst>
          </a:blip>
          <a:stretch>
            <a:fillRect/>
          </a:stretch>
        </p:blipFill>
        <p:spPr>
          <a:xfrm rot="352622" flipH="1">
            <a:off x="-235730" y="3898714"/>
            <a:ext cx="4905377" cy="3245057"/>
          </a:xfrm>
          <a:prstGeom prst="rect">
            <a:avLst/>
          </a:prstGeom>
        </p:spPr>
      </p:pic>
      <p:sp>
        <p:nvSpPr>
          <p:cNvPr id="5" name="Rounded Rectangle 4"/>
          <p:cNvSpPr/>
          <p:nvPr/>
        </p:nvSpPr>
        <p:spPr>
          <a:xfrm>
            <a:off x="3279553" y="727740"/>
            <a:ext cx="8506048" cy="5538381"/>
          </a:xfrm>
          <a:prstGeom prst="roundRect">
            <a:avLst/>
          </a:prstGeom>
          <a:solidFill>
            <a:srgbClr val="FFFFFF">
              <a:alpha val="74902"/>
            </a:srgbClr>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dirty="0">
              <a:solidFill>
                <a:prstClr val="white"/>
              </a:solidFill>
              <a:latin typeface="Source Sans Pro"/>
            </a:endParaRPr>
          </a:p>
        </p:txBody>
      </p:sp>
      <p:sp>
        <p:nvSpPr>
          <p:cNvPr id="6" name="Text Box 6">
            <a:extLst>
              <a:ext uri="{FF2B5EF4-FFF2-40B4-BE49-F238E27FC236}">
                <a16:creationId xmlns="" xmlns:a16="http://schemas.microsoft.com/office/drawing/2014/main" id="{471BDBA5-2939-48F5-A713-6525CDC8F4D6}"/>
              </a:ext>
            </a:extLst>
          </p:cNvPr>
          <p:cNvSpPr txBox="1">
            <a:spLocks noChangeArrowheads="1"/>
          </p:cNvSpPr>
          <p:nvPr/>
        </p:nvSpPr>
        <p:spPr bwMode="auto">
          <a:xfrm>
            <a:off x="3408379" y="1915157"/>
            <a:ext cx="829594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50000"/>
              </a:spcBef>
              <a:spcAft>
                <a:spcPct val="0"/>
              </a:spcAft>
              <a:buNone/>
              <a:defRPr/>
            </a:pPr>
            <a:r>
              <a:rPr lang="en-US" altLang="en-US" b="1" i="1" kern="0" dirty="0">
                <a:solidFill>
                  <a:srgbClr val="0000FF"/>
                </a:solidFill>
              </a:rPr>
              <a:t>	</a:t>
            </a:r>
            <a:r>
              <a:rPr lang="en-US" altLang="en-US" b="1" i="1" kern="0" dirty="0" err="1">
                <a:solidFill>
                  <a:srgbClr val="002060"/>
                </a:solidFill>
                <a:latin typeface="Times New Roman" panose="02020603050405020304" pitchFamily="18" charset="0"/>
                <a:cs typeface="Times New Roman" panose="02020603050405020304" pitchFamily="18" charset="0"/>
              </a:rPr>
              <a:t>Đọc</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với</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giọng</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nhẹ</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nhàng</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chậm</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rãi</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thể</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hiện</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niềm</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khâm</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phục</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trí</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thông</a:t>
            </a:r>
            <a:r>
              <a:rPr lang="en-US" altLang="en-US" b="1" i="1" kern="0" dirty="0">
                <a:solidFill>
                  <a:srgbClr val="002060"/>
                </a:solidFill>
                <a:latin typeface="Times New Roman" panose="02020603050405020304" pitchFamily="18" charset="0"/>
                <a:cs typeface="Times New Roman" panose="02020603050405020304" pitchFamily="18" charset="0"/>
              </a:rPr>
              <a:t> minh, </a:t>
            </a:r>
            <a:r>
              <a:rPr lang="en-US" altLang="en-US" b="1" i="1" kern="0" dirty="0" err="1">
                <a:solidFill>
                  <a:srgbClr val="002060"/>
                </a:solidFill>
                <a:latin typeface="Times New Roman" panose="02020603050405020304" pitchFamily="18" charset="0"/>
                <a:cs typeface="Times New Roman" panose="02020603050405020304" pitchFamily="18" charset="0"/>
              </a:rPr>
              <a:t>tài</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xử</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kiện</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của</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vị</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quan</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án</a:t>
            </a:r>
            <a:r>
              <a:rPr lang="en-US" altLang="en-US" b="1" i="1" kern="0" dirty="0">
                <a:solidFill>
                  <a:srgbClr val="002060"/>
                </a:solidFill>
                <a:latin typeface="Times New Roman" panose="02020603050405020304" pitchFamily="18" charset="0"/>
                <a:cs typeface="Times New Roman" panose="02020603050405020304" pitchFamily="18" charset="0"/>
              </a:rPr>
              <a:t> .</a:t>
            </a:r>
          </a:p>
        </p:txBody>
      </p:sp>
      <p:sp>
        <p:nvSpPr>
          <p:cNvPr id="7" name="Text Box 8">
            <a:extLst>
              <a:ext uri="{FF2B5EF4-FFF2-40B4-BE49-F238E27FC236}">
                <a16:creationId xmlns="" xmlns:a16="http://schemas.microsoft.com/office/drawing/2014/main" id="{75983B81-26D4-4C4A-B0B0-C2BB28289368}"/>
              </a:ext>
            </a:extLst>
          </p:cNvPr>
          <p:cNvSpPr txBox="1">
            <a:spLocks noChangeArrowheads="1"/>
          </p:cNvSpPr>
          <p:nvPr/>
        </p:nvSpPr>
        <p:spPr bwMode="auto">
          <a:xfrm>
            <a:off x="3408379" y="3358748"/>
            <a:ext cx="829594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50000"/>
              </a:spcBef>
              <a:spcAft>
                <a:spcPct val="0"/>
              </a:spcAft>
              <a:buNone/>
              <a:defRPr/>
            </a:pPr>
            <a:r>
              <a:rPr lang="en-US" altLang="en-US" b="1" i="1" kern="0" dirty="0">
                <a:solidFill>
                  <a:srgbClr val="FF0000"/>
                </a:solidFill>
                <a:latin typeface="Times New Roman" panose="02020603050405020304" pitchFamily="18" charset="0"/>
                <a:cs typeface="Times New Roman" panose="02020603050405020304" pitchFamily="18" charset="0"/>
              </a:rPr>
              <a:t>	</a:t>
            </a:r>
            <a:r>
              <a:rPr lang="en-US" altLang="en-US" b="1" i="1" kern="0" dirty="0" err="1">
                <a:solidFill>
                  <a:srgbClr val="FF0000"/>
                </a:solidFill>
                <a:latin typeface="Times New Roman" panose="02020603050405020304" pitchFamily="18" charset="0"/>
                <a:cs typeface="Times New Roman" panose="02020603050405020304" pitchFamily="18" charset="0"/>
              </a:rPr>
              <a:t>Người</a:t>
            </a:r>
            <a:r>
              <a:rPr lang="en-US" altLang="en-US" b="1" i="1" kern="0" dirty="0">
                <a:solidFill>
                  <a:srgbClr val="FF0000"/>
                </a:solidFill>
                <a:latin typeface="Times New Roman" panose="02020603050405020304" pitchFamily="18" charset="0"/>
                <a:cs typeface="Times New Roman" panose="02020603050405020304" pitchFamily="18" charset="0"/>
              </a:rPr>
              <a:t> </a:t>
            </a:r>
            <a:r>
              <a:rPr lang="en-US" altLang="en-US" b="1" i="1" kern="0" dirty="0" err="1">
                <a:solidFill>
                  <a:srgbClr val="FF0000"/>
                </a:solidFill>
                <a:latin typeface="Times New Roman" panose="02020603050405020304" pitchFamily="18" charset="0"/>
                <a:cs typeface="Times New Roman" panose="02020603050405020304" pitchFamily="18" charset="0"/>
              </a:rPr>
              <a:t>dẫn</a:t>
            </a:r>
            <a:r>
              <a:rPr lang="en-US" altLang="en-US" b="1" i="1" kern="0" dirty="0">
                <a:solidFill>
                  <a:srgbClr val="FF0000"/>
                </a:solidFill>
                <a:latin typeface="Times New Roman" panose="02020603050405020304" pitchFamily="18" charset="0"/>
                <a:cs typeface="Times New Roman" panose="02020603050405020304" pitchFamily="18" charset="0"/>
              </a:rPr>
              <a:t> </a:t>
            </a:r>
            <a:r>
              <a:rPr lang="en-US" altLang="en-US" b="1" i="1" kern="0" dirty="0" err="1">
                <a:solidFill>
                  <a:srgbClr val="FF0000"/>
                </a:solidFill>
                <a:latin typeface="Times New Roman" panose="02020603050405020304" pitchFamily="18" charset="0"/>
                <a:cs typeface="Times New Roman" panose="02020603050405020304" pitchFamily="18" charset="0"/>
              </a:rPr>
              <a:t>chuyện</a:t>
            </a:r>
            <a:r>
              <a:rPr lang="en-US" altLang="en-US" b="1" i="1" kern="0" dirty="0">
                <a:solidFill>
                  <a:srgbClr val="FF000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rõ</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ràng</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rành</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mạch</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biểu</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thị</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cảm</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xúc</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khâm</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phục</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trân</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trọng</a:t>
            </a:r>
            <a:r>
              <a:rPr lang="en-US" altLang="en-US" b="1" i="1" kern="0" dirty="0">
                <a:solidFill>
                  <a:srgbClr val="002060"/>
                </a:solidFill>
                <a:latin typeface="Times New Roman" panose="02020603050405020304" pitchFamily="18" charset="0"/>
                <a:cs typeface="Times New Roman" panose="02020603050405020304" pitchFamily="18" charset="0"/>
              </a:rPr>
              <a:t>.</a:t>
            </a:r>
          </a:p>
        </p:txBody>
      </p:sp>
      <p:sp>
        <p:nvSpPr>
          <p:cNvPr id="8" name="Text Box 9">
            <a:extLst>
              <a:ext uri="{FF2B5EF4-FFF2-40B4-BE49-F238E27FC236}">
                <a16:creationId xmlns="" xmlns:a16="http://schemas.microsoft.com/office/drawing/2014/main" id="{DEEBEF05-E714-4BD1-9D77-6ED8F06C70C9}"/>
              </a:ext>
            </a:extLst>
          </p:cNvPr>
          <p:cNvSpPr txBox="1">
            <a:spLocks noChangeArrowheads="1"/>
          </p:cNvSpPr>
          <p:nvPr/>
        </p:nvSpPr>
        <p:spPr bwMode="auto">
          <a:xfrm>
            <a:off x="3408379" y="4411884"/>
            <a:ext cx="829594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50000"/>
              </a:spcBef>
              <a:spcAft>
                <a:spcPct val="0"/>
              </a:spcAft>
              <a:buNone/>
              <a:defRPr/>
            </a:pPr>
            <a:r>
              <a:rPr lang="en-US" altLang="en-US" b="1" i="1" kern="0" dirty="0">
                <a:solidFill>
                  <a:srgbClr val="FF0000"/>
                </a:solidFill>
                <a:latin typeface="Times New Roman" panose="02020603050405020304" pitchFamily="18" charset="0"/>
                <a:cs typeface="Times New Roman" panose="02020603050405020304" pitchFamily="18" charset="0"/>
              </a:rPr>
              <a:t>	Hai </a:t>
            </a:r>
            <a:r>
              <a:rPr lang="en-US" altLang="en-US" b="1" i="1" kern="0" dirty="0" err="1">
                <a:solidFill>
                  <a:srgbClr val="FF0000"/>
                </a:solidFill>
                <a:latin typeface="Times New Roman" panose="02020603050405020304" pitchFamily="18" charset="0"/>
                <a:cs typeface="Times New Roman" panose="02020603050405020304" pitchFamily="18" charset="0"/>
              </a:rPr>
              <a:t>người</a:t>
            </a:r>
            <a:r>
              <a:rPr lang="en-US" altLang="en-US" b="1" i="1" kern="0" dirty="0">
                <a:solidFill>
                  <a:srgbClr val="FF0000"/>
                </a:solidFill>
                <a:latin typeface="Times New Roman" panose="02020603050405020304" pitchFamily="18" charset="0"/>
                <a:cs typeface="Times New Roman" panose="02020603050405020304" pitchFamily="18" charset="0"/>
              </a:rPr>
              <a:t> </a:t>
            </a:r>
            <a:r>
              <a:rPr lang="en-US" altLang="en-US" b="1" i="1" kern="0" dirty="0" err="1">
                <a:solidFill>
                  <a:srgbClr val="FF0000"/>
                </a:solidFill>
                <a:latin typeface="Times New Roman" panose="02020603050405020304" pitchFamily="18" charset="0"/>
                <a:cs typeface="Times New Roman" panose="02020603050405020304" pitchFamily="18" charset="0"/>
              </a:rPr>
              <a:t>đàn</a:t>
            </a:r>
            <a:r>
              <a:rPr lang="en-US" altLang="en-US" b="1" i="1" kern="0" dirty="0">
                <a:solidFill>
                  <a:srgbClr val="FF0000"/>
                </a:solidFill>
                <a:latin typeface="Times New Roman" panose="02020603050405020304" pitchFamily="18" charset="0"/>
                <a:cs typeface="Times New Roman" panose="02020603050405020304" pitchFamily="18" charset="0"/>
              </a:rPr>
              <a:t> </a:t>
            </a:r>
            <a:r>
              <a:rPr lang="en-US" altLang="en-US" b="1" i="1" kern="0" dirty="0" err="1">
                <a:solidFill>
                  <a:srgbClr val="FF0000"/>
                </a:solidFill>
                <a:latin typeface="Times New Roman" panose="02020603050405020304" pitchFamily="18" charset="0"/>
                <a:cs typeface="Times New Roman" panose="02020603050405020304" pitchFamily="18" charset="0"/>
              </a:rPr>
              <a:t>bà</a:t>
            </a:r>
            <a:r>
              <a:rPr lang="en-US" altLang="en-US" b="1" i="1" kern="0" dirty="0">
                <a:solidFill>
                  <a:srgbClr val="FF0000"/>
                </a:solidFill>
                <a:latin typeface="Times New Roman" panose="02020603050405020304" pitchFamily="18" charset="0"/>
                <a:cs typeface="Times New Roman" panose="02020603050405020304" pitchFamily="18" charset="0"/>
              </a:rPr>
              <a:t> : </a:t>
            </a:r>
            <a:r>
              <a:rPr lang="en-US" altLang="en-US" b="1" i="1" kern="0" dirty="0" err="1">
                <a:solidFill>
                  <a:srgbClr val="002060"/>
                </a:solidFill>
                <a:latin typeface="Times New Roman" panose="02020603050405020304" pitchFamily="18" charset="0"/>
                <a:cs typeface="Times New Roman" panose="02020603050405020304" pitchFamily="18" charset="0"/>
              </a:rPr>
              <a:t>giọng</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mếu</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máo</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ấm</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ức</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đau</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khổ</a:t>
            </a:r>
            <a:r>
              <a:rPr lang="en-US" altLang="en-US" b="1" i="1" kern="0" dirty="0">
                <a:solidFill>
                  <a:srgbClr val="002060"/>
                </a:solidFill>
                <a:latin typeface="Times New Roman" panose="02020603050405020304" pitchFamily="18" charset="0"/>
                <a:cs typeface="Times New Roman" panose="02020603050405020304" pitchFamily="18" charset="0"/>
              </a:rPr>
              <a:t>.</a:t>
            </a:r>
          </a:p>
        </p:txBody>
      </p:sp>
      <p:sp>
        <p:nvSpPr>
          <p:cNvPr id="9" name="Text Box 10">
            <a:extLst>
              <a:ext uri="{FF2B5EF4-FFF2-40B4-BE49-F238E27FC236}">
                <a16:creationId xmlns="" xmlns:a16="http://schemas.microsoft.com/office/drawing/2014/main" id="{1078036E-B595-41FC-BA52-A966DE946092}"/>
              </a:ext>
            </a:extLst>
          </p:cNvPr>
          <p:cNvSpPr txBox="1">
            <a:spLocks noChangeArrowheads="1"/>
          </p:cNvSpPr>
          <p:nvPr/>
        </p:nvSpPr>
        <p:spPr bwMode="auto">
          <a:xfrm>
            <a:off x="3408379" y="5445080"/>
            <a:ext cx="829594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50000"/>
              </a:spcBef>
              <a:spcAft>
                <a:spcPct val="0"/>
              </a:spcAft>
              <a:buNone/>
              <a:defRPr/>
            </a:pPr>
            <a:r>
              <a:rPr lang="en-US" altLang="en-US" b="1" i="1" kern="0" dirty="0">
                <a:solidFill>
                  <a:srgbClr val="FF0000"/>
                </a:solidFill>
                <a:latin typeface="Times New Roman" panose="02020603050405020304" pitchFamily="18" charset="0"/>
                <a:cs typeface="Times New Roman" panose="02020603050405020304" pitchFamily="18" charset="0"/>
              </a:rPr>
              <a:t>	</a:t>
            </a:r>
            <a:r>
              <a:rPr lang="en-US" altLang="en-US" b="1" i="1" kern="0" dirty="0" err="1">
                <a:solidFill>
                  <a:srgbClr val="FF0000"/>
                </a:solidFill>
                <a:latin typeface="Times New Roman" panose="02020603050405020304" pitchFamily="18" charset="0"/>
                <a:cs typeface="Times New Roman" panose="02020603050405020304" pitchFamily="18" charset="0"/>
              </a:rPr>
              <a:t>Quan</a:t>
            </a:r>
            <a:r>
              <a:rPr lang="en-US" altLang="en-US" b="1" i="1" kern="0" dirty="0">
                <a:solidFill>
                  <a:srgbClr val="FF0000"/>
                </a:solidFill>
                <a:latin typeface="Times New Roman" panose="02020603050405020304" pitchFamily="18" charset="0"/>
                <a:cs typeface="Times New Roman" panose="02020603050405020304" pitchFamily="18" charset="0"/>
              </a:rPr>
              <a:t> </a:t>
            </a:r>
            <a:r>
              <a:rPr lang="en-US" altLang="en-US" b="1" i="1" kern="0" dirty="0" err="1">
                <a:solidFill>
                  <a:srgbClr val="FF0000"/>
                </a:solidFill>
                <a:latin typeface="Times New Roman" panose="02020603050405020304" pitchFamily="18" charset="0"/>
                <a:cs typeface="Times New Roman" panose="02020603050405020304" pitchFamily="18" charset="0"/>
              </a:rPr>
              <a:t>án</a:t>
            </a:r>
            <a:r>
              <a:rPr lang="en-US" altLang="en-US" b="1" i="1" kern="0" dirty="0">
                <a:solidFill>
                  <a:srgbClr val="FF0000"/>
                </a:solidFill>
                <a:latin typeface="Times New Roman" panose="02020603050405020304" pitchFamily="18" charset="0"/>
                <a:cs typeface="Times New Roman" panose="02020603050405020304" pitchFamily="18" charset="0"/>
              </a:rPr>
              <a:t> : </a:t>
            </a:r>
            <a:r>
              <a:rPr lang="en-US" altLang="en-US" b="1" i="1" kern="0" dirty="0" err="1">
                <a:solidFill>
                  <a:srgbClr val="002060"/>
                </a:solidFill>
                <a:latin typeface="Times New Roman" panose="02020603050405020304" pitchFamily="18" charset="0"/>
                <a:cs typeface="Times New Roman" panose="02020603050405020304" pitchFamily="18" charset="0"/>
              </a:rPr>
              <a:t>ôn</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tồn</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đĩnh</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đạc</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uy</a:t>
            </a:r>
            <a:r>
              <a:rPr lang="en-US" altLang="en-US" b="1" i="1" kern="0" dirty="0">
                <a:solidFill>
                  <a:srgbClr val="002060"/>
                </a:solidFill>
                <a:latin typeface="Times New Roman" panose="02020603050405020304" pitchFamily="18" charset="0"/>
                <a:cs typeface="Times New Roman" panose="02020603050405020304" pitchFamily="18" charset="0"/>
              </a:rPr>
              <a:t> </a:t>
            </a:r>
            <a:r>
              <a:rPr lang="en-US" altLang="en-US" b="1" i="1" kern="0" dirty="0" err="1">
                <a:solidFill>
                  <a:srgbClr val="002060"/>
                </a:solidFill>
                <a:latin typeface="Times New Roman" panose="02020603050405020304" pitchFamily="18" charset="0"/>
                <a:cs typeface="Times New Roman" panose="02020603050405020304" pitchFamily="18" charset="0"/>
              </a:rPr>
              <a:t>nghiêm</a:t>
            </a:r>
            <a:r>
              <a:rPr lang="en-US" altLang="en-US" b="1" i="1" kern="0" dirty="0">
                <a:solidFill>
                  <a:srgbClr val="002060"/>
                </a:solidFill>
                <a:latin typeface="Times New Roman" panose="02020603050405020304" pitchFamily="18" charset="0"/>
                <a:cs typeface="Times New Roman" panose="02020603050405020304" pitchFamily="18" charset="0"/>
              </a:rPr>
              <a:t>.</a:t>
            </a:r>
          </a:p>
        </p:txBody>
      </p:sp>
      <p:sp>
        <p:nvSpPr>
          <p:cNvPr id="10" name="TextBox 9"/>
          <p:cNvSpPr txBox="1"/>
          <p:nvPr/>
        </p:nvSpPr>
        <p:spPr>
          <a:xfrm>
            <a:off x="4853317" y="971309"/>
            <a:ext cx="5406065" cy="913007"/>
          </a:xfrm>
          <a:prstGeom prst="rect">
            <a:avLst/>
          </a:prstGeom>
          <a:noFill/>
        </p:spPr>
        <p:txBody>
          <a:bodyPr wrap="square" rtlCol="0">
            <a:spAutoFit/>
          </a:bodyPr>
          <a:lstStyle/>
          <a:p>
            <a:pPr algn="ctr" defTabSz="609585"/>
            <a:r>
              <a:rPr lang="en-US" sz="5333" dirty="0" err="1">
                <a:solidFill>
                  <a:srgbClr val="B2129B"/>
                </a:solidFill>
                <a:latin typeface="iCiel Cadena" panose="02000503000000020004" pitchFamily="50" charset="0"/>
              </a:rPr>
              <a:t>Lưu</a:t>
            </a:r>
            <a:r>
              <a:rPr lang="en-US" sz="5333" dirty="0">
                <a:solidFill>
                  <a:srgbClr val="B2129B"/>
                </a:solidFill>
                <a:latin typeface="iCiel Cadena" panose="02000503000000020004" pitchFamily="50" charset="0"/>
              </a:rPr>
              <a:t> ý</a:t>
            </a:r>
          </a:p>
        </p:txBody>
      </p:sp>
      <p:pic>
        <p:nvPicPr>
          <p:cNvPr id="11" name="Picture 10"/>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0" r="100000"/>
                    </a14:imgEffect>
                  </a14:imgLayer>
                </a14:imgProps>
              </a:ext>
            </a:extLst>
          </a:blip>
          <a:srcRect l="9269" t="3291" r="4277" b="15784"/>
          <a:stretch/>
        </p:blipFill>
        <p:spPr>
          <a:xfrm>
            <a:off x="4141109" y="1949232"/>
            <a:ext cx="645593" cy="543872"/>
          </a:xfrm>
          <a:prstGeom prst="rect">
            <a:avLst/>
          </a:prstGeom>
        </p:spPr>
      </p:pic>
      <p:pic>
        <p:nvPicPr>
          <p:cNvPr id="12" name="Picture 11"/>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0" r="100000"/>
                    </a14:imgEffect>
                  </a14:imgLayer>
                </a14:imgProps>
              </a:ext>
            </a:extLst>
          </a:blip>
          <a:srcRect l="9269" t="3291" r="4277" b="15784"/>
          <a:stretch/>
        </p:blipFill>
        <p:spPr>
          <a:xfrm>
            <a:off x="4167385" y="3443809"/>
            <a:ext cx="593044" cy="499601"/>
          </a:xfrm>
          <a:prstGeom prst="rect">
            <a:avLst/>
          </a:prstGeom>
        </p:spPr>
      </p:pic>
      <p:pic>
        <p:nvPicPr>
          <p:cNvPr id="13" name="Picture 12"/>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0" r="100000"/>
                    </a14:imgEffect>
                  </a14:imgLayer>
                </a14:imgProps>
              </a:ext>
            </a:extLst>
          </a:blip>
          <a:srcRect l="9269" t="3291" r="4277" b="15784"/>
          <a:stretch/>
        </p:blipFill>
        <p:spPr>
          <a:xfrm>
            <a:off x="4167385" y="4487321"/>
            <a:ext cx="593044" cy="499601"/>
          </a:xfrm>
          <a:prstGeom prst="rect">
            <a:avLst/>
          </a:prstGeom>
        </p:spPr>
      </p:pic>
      <p:pic>
        <p:nvPicPr>
          <p:cNvPr id="14" name="Picture 13"/>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0" r="100000"/>
                    </a14:imgEffect>
                  </a14:imgLayer>
                </a14:imgProps>
              </a:ext>
            </a:extLst>
          </a:blip>
          <a:srcRect l="9269" t="3291" r="4277" b="15784"/>
          <a:stretch/>
        </p:blipFill>
        <p:spPr>
          <a:xfrm>
            <a:off x="4193658" y="5503056"/>
            <a:ext cx="593044" cy="499601"/>
          </a:xfrm>
          <a:prstGeom prst="rect">
            <a:avLst/>
          </a:prstGeom>
        </p:spPr>
      </p:pic>
    </p:spTree>
    <p:extLst>
      <p:ext uri="{BB962C8B-B14F-4D97-AF65-F5344CB8AC3E}">
        <p14:creationId xmlns:p14="http://schemas.microsoft.com/office/powerpoint/2010/main" val="10713232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42"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anim calcmode="lin" valueType="num">
                                      <p:cBhvr>
                                        <p:cTn id="17" dur="1000" fill="hold"/>
                                        <p:tgtEl>
                                          <p:spTgt spid="15"/>
                                        </p:tgtEl>
                                        <p:attrNameLst>
                                          <p:attrName>ppt_x</p:attrName>
                                        </p:attrNameLst>
                                      </p:cBhvr>
                                      <p:tavLst>
                                        <p:tav tm="0">
                                          <p:val>
                                            <p:strVal val="#ppt_x"/>
                                          </p:val>
                                        </p:tav>
                                        <p:tav tm="100000">
                                          <p:val>
                                            <p:strVal val="#ppt_x"/>
                                          </p:val>
                                        </p:tav>
                                      </p:tavLst>
                                    </p:anim>
                                    <p:anim calcmode="lin" valueType="num">
                                      <p:cBhvr>
                                        <p:cTn id="1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par>
                          <p:cTn id="24" fill="hold">
                            <p:stCondLst>
                              <p:cond delay="500"/>
                            </p:stCondLst>
                            <p:childTnLst>
                              <p:par>
                                <p:cTn id="25" presetID="42" presetClass="entr" presetSubtype="0"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down)">
                                      <p:cBhvr>
                                        <p:cTn id="34" dur="500"/>
                                        <p:tgtEl>
                                          <p:spTgt spid="12"/>
                                        </p:tgtEl>
                                      </p:cBhvr>
                                    </p:animEffect>
                                  </p:childTnLst>
                                </p:cTn>
                              </p:par>
                            </p:childTnLst>
                          </p:cTn>
                        </p:par>
                        <p:par>
                          <p:cTn id="35" fill="hold">
                            <p:stCondLst>
                              <p:cond delay="500"/>
                            </p:stCondLst>
                            <p:childTnLst>
                              <p:par>
                                <p:cTn id="36" presetID="42" presetClass="entr" presetSubtype="0" fill="hold" grpId="0"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anim calcmode="lin" valueType="num">
                                      <p:cBhvr>
                                        <p:cTn id="39" dur="1000" fill="hold"/>
                                        <p:tgtEl>
                                          <p:spTgt spid="7"/>
                                        </p:tgtEl>
                                        <p:attrNameLst>
                                          <p:attrName>ppt_x</p:attrName>
                                        </p:attrNameLst>
                                      </p:cBhvr>
                                      <p:tavLst>
                                        <p:tav tm="0">
                                          <p:val>
                                            <p:strVal val="#ppt_x"/>
                                          </p:val>
                                        </p:tav>
                                        <p:tav tm="100000">
                                          <p:val>
                                            <p:strVal val="#ppt_x"/>
                                          </p:val>
                                        </p:tav>
                                      </p:tavLst>
                                    </p:anim>
                                    <p:anim calcmode="lin" valueType="num">
                                      <p:cBhvr>
                                        <p:cTn id="4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ipe(down)">
                                      <p:cBhvr>
                                        <p:cTn id="45" dur="500"/>
                                        <p:tgtEl>
                                          <p:spTgt spid="13"/>
                                        </p:tgtEl>
                                      </p:cBhvr>
                                    </p:animEffect>
                                  </p:childTnLst>
                                </p:cTn>
                              </p:par>
                            </p:childTnLst>
                          </p:cTn>
                        </p:par>
                        <p:par>
                          <p:cTn id="46" fill="hold">
                            <p:stCondLst>
                              <p:cond delay="500"/>
                            </p:stCondLst>
                            <p:childTnLst>
                              <p:par>
                                <p:cTn id="47" presetID="42" presetClass="entr" presetSubtype="0" fill="hold" grpId="0" nodeType="after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wipe(down)">
                                      <p:cBhvr>
                                        <p:cTn id="56" dur="500"/>
                                        <p:tgtEl>
                                          <p:spTgt spid="14"/>
                                        </p:tgtEl>
                                      </p:cBhvr>
                                    </p:animEffect>
                                  </p:childTnLst>
                                </p:cTn>
                              </p:par>
                            </p:childTnLst>
                          </p:cTn>
                        </p:par>
                        <p:par>
                          <p:cTn id="57" fill="hold">
                            <p:stCondLst>
                              <p:cond delay="500"/>
                            </p:stCondLst>
                            <p:childTnLst>
                              <p:par>
                                <p:cTn id="58" presetID="42" presetClass="entr" presetSubtype="0" fill="hold" grpId="0" nodeType="after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fade">
                                      <p:cBhvr>
                                        <p:cTn id="60" dur="1000"/>
                                        <p:tgtEl>
                                          <p:spTgt spid="9"/>
                                        </p:tgtEl>
                                      </p:cBhvr>
                                    </p:animEffect>
                                    <p:anim calcmode="lin" valueType="num">
                                      <p:cBhvr>
                                        <p:cTn id="61" dur="1000" fill="hold"/>
                                        <p:tgtEl>
                                          <p:spTgt spid="9"/>
                                        </p:tgtEl>
                                        <p:attrNameLst>
                                          <p:attrName>ppt_x</p:attrName>
                                        </p:attrNameLst>
                                      </p:cBhvr>
                                      <p:tavLst>
                                        <p:tav tm="0">
                                          <p:val>
                                            <p:strVal val="#ppt_x"/>
                                          </p:val>
                                        </p:tav>
                                        <p:tav tm="100000">
                                          <p:val>
                                            <p:strVal val="#ppt_x"/>
                                          </p:val>
                                        </p:tav>
                                      </p:tavLst>
                                    </p:anim>
                                    <p:anim calcmode="lin" valueType="num">
                                      <p:cBhvr>
                                        <p:cTn id="6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Rounded Rectangle 4"/>
          <p:cNvSpPr/>
          <p:nvPr/>
        </p:nvSpPr>
        <p:spPr>
          <a:xfrm>
            <a:off x="368595" y="151217"/>
            <a:ext cx="11407555" cy="6483499"/>
          </a:xfrm>
          <a:prstGeom prst="roundRect">
            <a:avLst>
              <a:gd name="adj" fmla="val 18562"/>
            </a:avLst>
          </a:prstGeom>
          <a:solidFill>
            <a:srgbClr val="FFFFFF">
              <a:alpha val="74902"/>
            </a:srgbClr>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fontAlgn="base">
              <a:spcBef>
                <a:spcPct val="50000"/>
              </a:spcBef>
              <a:spcAft>
                <a:spcPct val="0"/>
              </a:spcAft>
              <a:defRPr/>
            </a:pP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Quan</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nói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sư</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cụ</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biện</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lễ</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cúng</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Phật</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rồi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gọi</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hết</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sư</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vãi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kẻ</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ăn</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người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ở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trong</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chùa</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ra</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giao</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cho</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mỗi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người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cầm</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một</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nắm</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thóc</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và</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bảo</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a:t>
            </a:r>
          </a:p>
          <a:p>
            <a:pPr defTabSz="1219170" fontAlgn="base">
              <a:spcBef>
                <a:spcPct val="50000"/>
              </a:spcBef>
              <a:spcAft>
                <a:spcPct val="0"/>
              </a:spcAft>
              <a:defRPr/>
            </a:pPr>
            <a:r>
              <a:rPr lang="en-US" altLang="en-US" sz="2933" b="1" i="1" kern="0" dirty="0">
                <a:solidFill>
                  <a:srgbClr val="0000FF"/>
                </a:solidFill>
                <a:latin typeface="Times New Roman" panose="02020603050405020304" pitchFamily="18" charset="0"/>
                <a:ea typeface="Microsoft YaHei"/>
                <a:cs typeface="Times New Roman" panose="02020603050405020304" pitchFamily="18" charset="0"/>
              </a:rPr>
              <a:t>     </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Chùa</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ta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mất</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tiền</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chưa</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rõ</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thủ</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phạm</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Mỗi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người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hãy</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cầm</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một</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nắm</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thóc</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đã</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ngâm</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nước</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rồi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vừa</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chạy</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đàn</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vừa</a:t>
            </a:r>
            <a:r>
              <a:rPr lang="en-US" altLang="en-US" sz="2933" b="1" i="1" kern="0" dirty="0">
                <a:solidFill>
                  <a:srgbClr val="0000FF"/>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niệm</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Phật</a:t>
            </a:r>
            <a:r>
              <a:rPr lang="en-US" altLang="en-US" sz="2933" b="1" i="1" kern="0" dirty="0">
                <a:solidFill>
                  <a:srgbClr val="0000FF"/>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Đức</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Phật</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rất</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thiêng</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Ai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gian</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Phật</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sẽ</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làm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cho</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thóc</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trong</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tay</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kẻ</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đó</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nảy</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mầm</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Như</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vậy</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ngay</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gian</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sẽ</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rõ</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a:t>
            </a:r>
          </a:p>
          <a:p>
            <a:pPr defTabSz="1219170" fontAlgn="base">
              <a:spcBef>
                <a:spcPct val="50000"/>
              </a:spcBef>
              <a:spcAft>
                <a:spcPct val="0"/>
              </a:spcAft>
              <a:defRPr/>
            </a:pPr>
            <a:r>
              <a:rPr lang="en-US" altLang="en-US" sz="2933" b="1" i="1" kern="0" dirty="0">
                <a:solidFill>
                  <a:srgbClr val="0000FF"/>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Mới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vài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vòng</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chạy</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đã</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thấy</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một</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chú</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tiểu</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thỉnh</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thoảng</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hé</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bàn</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tay</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cầm</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thóc</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ra</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xem</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Quan</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lập</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tức</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cho</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bắt</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chú</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tiểu</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vì</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chỉ</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kẻ</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có</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tật</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mới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hay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giật</a:t>
            </a:r>
            <a:r>
              <a:rPr lang="en-US" altLang="en-US" sz="2933" b="1" i="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srgbClr val="FF0000"/>
                </a:solidFill>
                <a:latin typeface="Times New Roman" panose="02020603050405020304" pitchFamily="18" charset="0"/>
                <a:ea typeface="Microsoft YaHei"/>
                <a:cs typeface="Times New Roman" panose="02020603050405020304" pitchFamily="18" charset="0"/>
              </a:rPr>
              <a:t>mình</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Chú</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tiểu</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kia</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đành</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nhận</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 </a:t>
            </a:r>
            <a:r>
              <a:rPr lang="en-US" altLang="en-US" sz="2933" b="1" i="1" kern="0" dirty="0" err="1">
                <a:solidFill>
                  <a:prstClr val="black"/>
                </a:solidFill>
                <a:latin typeface="Times New Roman" panose="02020603050405020304" pitchFamily="18" charset="0"/>
                <a:ea typeface="Microsoft YaHei"/>
                <a:cs typeface="Times New Roman" panose="02020603050405020304" pitchFamily="18" charset="0"/>
              </a:rPr>
              <a:t>tội</a:t>
            </a:r>
            <a:r>
              <a:rPr lang="en-US" altLang="en-US" sz="2933" b="1" i="1" kern="0" dirty="0">
                <a:solidFill>
                  <a:prstClr val="black"/>
                </a:solidFill>
                <a:latin typeface="Times New Roman" panose="02020603050405020304" pitchFamily="18" charset="0"/>
                <a:ea typeface="Microsoft YaHei"/>
                <a:cs typeface="Times New Roman" panose="02020603050405020304" pitchFamily="18" charset="0"/>
              </a:rPr>
              <a:t>.</a:t>
            </a:r>
          </a:p>
        </p:txBody>
      </p:sp>
      <p:sp>
        <p:nvSpPr>
          <p:cNvPr id="2" name="TextBox 1"/>
          <p:cNvSpPr txBox="1"/>
          <p:nvPr/>
        </p:nvSpPr>
        <p:spPr>
          <a:xfrm>
            <a:off x="3719033" y="151217"/>
            <a:ext cx="4706679" cy="1077218"/>
          </a:xfrm>
          <a:prstGeom prst="rect">
            <a:avLst/>
          </a:prstGeom>
          <a:noFill/>
        </p:spPr>
        <p:txBody>
          <a:bodyPr wrap="square" rtlCol="0">
            <a:spAutoFit/>
          </a:bodyPr>
          <a:lstStyle/>
          <a:p>
            <a:pPr algn="ctr" defTabSz="609585"/>
            <a:r>
              <a:rPr lang="en-US" sz="6400" b="1" spc="67" dirty="0" err="1">
                <a:ln w="9525" cmpd="sng">
                  <a:solidFill>
                    <a:srgbClr val="5339EA"/>
                  </a:solidFill>
                  <a:prstDash val="solid"/>
                </a:ln>
                <a:solidFill>
                  <a:srgbClr val="E6A2D0">
                    <a:lumMod val="40000"/>
                    <a:lumOff val="60000"/>
                  </a:srgbClr>
                </a:solidFill>
                <a:effectLst>
                  <a:glow rad="38100">
                    <a:srgbClr val="5339EA">
                      <a:alpha val="40000"/>
                    </a:srgbClr>
                  </a:glow>
                </a:effectLst>
                <a:latin typeface="iCiel Cadena" panose="02000503000000020004" pitchFamily="50" charset="0"/>
              </a:rPr>
              <a:t>Chú</a:t>
            </a:r>
            <a:r>
              <a:rPr lang="en-US" sz="6400" b="1" spc="67" dirty="0">
                <a:ln w="9525" cmpd="sng">
                  <a:solidFill>
                    <a:srgbClr val="5339EA"/>
                  </a:solidFill>
                  <a:prstDash val="solid"/>
                </a:ln>
                <a:solidFill>
                  <a:srgbClr val="E6A2D0">
                    <a:lumMod val="40000"/>
                    <a:lumOff val="60000"/>
                  </a:srgbClr>
                </a:solidFill>
                <a:effectLst>
                  <a:glow rad="38100">
                    <a:srgbClr val="5339EA">
                      <a:alpha val="40000"/>
                    </a:srgbClr>
                  </a:glow>
                </a:effectLst>
                <a:latin typeface="iCiel Cadena" panose="02000503000000020004" pitchFamily="50" charset="0"/>
              </a:rPr>
              <a:t> ý:</a:t>
            </a:r>
          </a:p>
        </p:txBody>
      </p:sp>
    </p:spTree>
    <p:extLst>
      <p:ext uri="{BB962C8B-B14F-4D97-AF65-F5344CB8AC3E}">
        <p14:creationId xmlns:p14="http://schemas.microsoft.com/office/powerpoint/2010/main" val="23605859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p:cTn id="12"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p:cTn id="19"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 calcmode="lin" valueType="num">
                                      <p:cBhvr>
                                        <p:cTn id="26"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86">
            <a:extLst>
              <a:ext uri="{FF2B5EF4-FFF2-40B4-BE49-F238E27FC236}">
                <a16:creationId xmlns="" xmlns:a16="http://schemas.microsoft.com/office/drawing/2014/main" id="{803B4B2F-682B-2934-AD6F-D30B9228E442}"/>
              </a:ext>
            </a:extLst>
          </p:cNvPr>
          <p:cNvSpPr>
            <a:spLocks/>
          </p:cNvSpPr>
          <p:nvPr/>
        </p:nvSpPr>
        <p:spPr bwMode="auto">
          <a:xfrm>
            <a:off x="2054142" y="2360676"/>
            <a:ext cx="1844645" cy="1859771"/>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accent3"/>
          </a:solidFill>
          <a:ln w="15875">
            <a:solidFill>
              <a:schemeClr val="tx1"/>
            </a:solidFill>
            <a:prstDash val="solid"/>
            <a:round/>
            <a:headEnd/>
            <a:tailEnd/>
          </a:ln>
          <a:effectLst>
            <a:outerShdw dist="228600" dir="2700000" algn="tl" rotWithShape="0">
              <a:prstClr val="black"/>
            </a:outerShdw>
          </a:effectLst>
        </p:spPr>
        <p:txBody>
          <a:bodyPr vert="horz" wrap="square" lIns="121920" tIns="192000" rIns="144000" bIns="48000" numCol="1" anchor="ctr" anchorCtr="0" compatLnSpc="1">
            <a:prstTxWarp prst="textNoShape">
              <a:avLst/>
            </a:prstTxWarp>
          </a:bodyPr>
          <a:lstStyle/>
          <a:p>
            <a:pPr algn="ctr" defTabSz="609585"/>
            <a:endParaRPr lang="en-US" sz="2400" dirty="0">
              <a:solidFill>
                <a:prstClr val="black"/>
              </a:solidFill>
              <a:latin typeface="Source Sans Pro"/>
            </a:endParaRPr>
          </a:p>
        </p:txBody>
      </p:sp>
      <p:sp>
        <p:nvSpPr>
          <p:cNvPr id="4" name="Title 3">
            <a:extLst>
              <a:ext uri="{FF2B5EF4-FFF2-40B4-BE49-F238E27FC236}">
                <a16:creationId xmlns="" xmlns:a16="http://schemas.microsoft.com/office/drawing/2014/main" id="{FE7DD147-0A38-4E87-9D9A-1D9976EF17CE}"/>
              </a:ext>
            </a:extLst>
          </p:cNvPr>
          <p:cNvSpPr>
            <a:spLocks noGrp="1"/>
          </p:cNvSpPr>
          <p:nvPr>
            <p:ph type="title"/>
          </p:nvPr>
        </p:nvSpPr>
        <p:spPr>
          <a:xfrm>
            <a:off x="4337866" y="2115350"/>
            <a:ext cx="5283200" cy="1382675"/>
          </a:xfrm>
        </p:spPr>
        <p:txBody>
          <a:bodyPr/>
          <a:lstStyle/>
          <a:p>
            <a:r>
              <a:rPr lang="es-ES" sz="6400" dirty="0" err="1">
                <a:latin typeface="iCiel Pacifico" panose="02000000000000000000" pitchFamily="50" charset="0"/>
              </a:rPr>
              <a:t>Khởi</a:t>
            </a:r>
            <a:r>
              <a:rPr lang="es-ES" sz="6400" dirty="0">
                <a:latin typeface="iCiel Pacifico" panose="02000000000000000000" pitchFamily="50" charset="0"/>
              </a:rPr>
              <a:t> </a:t>
            </a:r>
            <a:r>
              <a:rPr lang="es-ES" sz="6400" dirty="0" err="1">
                <a:latin typeface="iCiel Pacifico" panose="02000000000000000000" pitchFamily="50" charset="0"/>
              </a:rPr>
              <a:t>động</a:t>
            </a:r>
            <a:endParaRPr lang="en-US" sz="6400" dirty="0">
              <a:latin typeface="iCiel Pacifico" panose="02000000000000000000" pitchFamily="50" charset="0"/>
            </a:endParaRPr>
          </a:p>
        </p:txBody>
      </p:sp>
      <p:sp>
        <p:nvSpPr>
          <p:cNvPr id="49" name="Marcador de texto 48">
            <a:extLst>
              <a:ext uri="{FF2B5EF4-FFF2-40B4-BE49-F238E27FC236}">
                <a16:creationId xmlns="" xmlns:a16="http://schemas.microsoft.com/office/drawing/2014/main" id="{4EB904FE-D344-A580-71AD-744B249AC81B}"/>
              </a:ext>
            </a:extLst>
          </p:cNvPr>
          <p:cNvSpPr>
            <a:spLocks noGrp="1"/>
          </p:cNvSpPr>
          <p:nvPr>
            <p:ph type="body" idx="23"/>
          </p:nvPr>
        </p:nvSpPr>
        <p:spPr>
          <a:xfrm>
            <a:off x="2057671" y="2808837"/>
            <a:ext cx="1841116" cy="963449"/>
          </a:xfrm>
        </p:spPr>
        <p:txBody>
          <a:bodyPr/>
          <a:lstStyle/>
          <a:p>
            <a:r>
              <a:rPr lang="es-ES" sz="8800" dirty="0">
                <a:latin typeface="Times New Roman" panose="02020603050405020304" pitchFamily="18" charset="0"/>
                <a:cs typeface="Times New Roman" panose="02020603050405020304" pitchFamily="18" charset="0"/>
              </a:rPr>
              <a:t>01</a:t>
            </a:r>
          </a:p>
        </p:txBody>
      </p:sp>
      <p:sp>
        <p:nvSpPr>
          <p:cNvPr id="27" name="Freeform 298">
            <a:extLst>
              <a:ext uri="{FF2B5EF4-FFF2-40B4-BE49-F238E27FC236}">
                <a16:creationId xmlns="" xmlns:a16="http://schemas.microsoft.com/office/drawing/2014/main" id="{9E3C171D-2DC7-4D8C-70B2-8F2C6523F011}"/>
              </a:ext>
            </a:extLst>
          </p:cNvPr>
          <p:cNvSpPr>
            <a:spLocks/>
          </p:cNvSpPr>
          <p:nvPr/>
        </p:nvSpPr>
        <p:spPr bwMode="auto">
          <a:xfrm>
            <a:off x="6100878" y="5870260"/>
            <a:ext cx="194733" cy="192617"/>
          </a:xfrm>
          <a:custGeom>
            <a:avLst/>
            <a:gdLst>
              <a:gd name="T0" fmla="*/ 123 w 247"/>
              <a:gd name="T1" fmla="*/ 0 h 247"/>
              <a:gd name="T2" fmla="*/ 167 w 247"/>
              <a:gd name="T3" fmla="*/ 80 h 247"/>
              <a:gd name="T4" fmla="*/ 247 w 247"/>
              <a:gd name="T5" fmla="*/ 124 h 247"/>
              <a:gd name="T6" fmla="*/ 167 w 247"/>
              <a:gd name="T7" fmla="*/ 167 h 247"/>
              <a:gd name="T8" fmla="*/ 123 w 247"/>
              <a:gd name="T9" fmla="*/ 247 h 247"/>
              <a:gd name="T10" fmla="*/ 80 w 247"/>
              <a:gd name="T11" fmla="*/ 167 h 247"/>
              <a:gd name="T12" fmla="*/ 0 w 247"/>
              <a:gd name="T13" fmla="*/ 124 h 247"/>
              <a:gd name="T14" fmla="*/ 80 w 247"/>
              <a:gd name="T15" fmla="*/ 80 h 247"/>
              <a:gd name="T16" fmla="*/ 123 w 247"/>
              <a:gd name="T17"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7">
                <a:moveTo>
                  <a:pt x="123" y="0"/>
                </a:moveTo>
                <a:lnTo>
                  <a:pt x="167" y="80"/>
                </a:lnTo>
                <a:lnTo>
                  <a:pt x="247" y="124"/>
                </a:lnTo>
                <a:lnTo>
                  <a:pt x="167" y="167"/>
                </a:lnTo>
                <a:lnTo>
                  <a:pt x="123" y="247"/>
                </a:lnTo>
                <a:lnTo>
                  <a:pt x="80" y="167"/>
                </a:lnTo>
                <a:lnTo>
                  <a:pt x="0" y="124"/>
                </a:lnTo>
                <a:lnTo>
                  <a:pt x="80" y="80"/>
                </a:lnTo>
                <a:lnTo>
                  <a:pt x="123" y="0"/>
                </a:lnTo>
                <a:close/>
              </a:path>
            </a:pathLst>
          </a:custGeom>
          <a:solidFill>
            <a:schemeClr val="accent3"/>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8" name="Freeform 302">
            <a:extLst>
              <a:ext uri="{FF2B5EF4-FFF2-40B4-BE49-F238E27FC236}">
                <a16:creationId xmlns="" xmlns:a16="http://schemas.microsoft.com/office/drawing/2014/main" id="{03B17A83-0C94-E052-EC43-D24AF9B8366D}"/>
              </a:ext>
            </a:extLst>
          </p:cNvPr>
          <p:cNvSpPr>
            <a:spLocks/>
          </p:cNvSpPr>
          <p:nvPr/>
        </p:nvSpPr>
        <p:spPr bwMode="auto">
          <a:xfrm>
            <a:off x="11272247" y="5057693"/>
            <a:ext cx="172743" cy="172743"/>
          </a:xfrm>
          <a:custGeom>
            <a:avLst/>
            <a:gdLst>
              <a:gd name="T0" fmla="*/ 75 w 151"/>
              <a:gd name="T1" fmla="*/ 0 h 150"/>
              <a:gd name="T2" fmla="*/ 102 w 151"/>
              <a:gd name="T3" fmla="*/ 48 h 150"/>
              <a:gd name="T4" fmla="*/ 151 w 151"/>
              <a:gd name="T5" fmla="*/ 75 h 150"/>
              <a:gd name="T6" fmla="*/ 102 w 151"/>
              <a:gd name="T7" fmla="*/ 102 h 150"/>
              <a:gd name="T8" fmla="*/ 75 w 151"/>
              <a:gd name="T9" fmla="*/ 150 h 150"/>
              <a:gd name="T10" fmla="*/ 49 w 151"/>
              <a:gd name="T11" fmla="*/ 102 h 150"/>
              <a:gd name="T12" fmla="*/ 0 w 151"/>
              <a:gd name="T13" fmla="*/ 75 h 150"/>
              <a:gd name="T14" fmla="*/ 49 w 151"/>
              <a:gd name="T15" fmla="*/ 48 h 150"/>
              <a:gd name="T16" fmla="*/ 75 w 151"/>
              <a:gd name="T1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50">
                <a:moveTo>
                  <a:pt x="75" y="0"/>
                </a:moveTo>
                <a:lnTo>
                  <a:pt x="102" y="48"/>
                </a:lnTo>
                <a:lnTo>
                  <a:pt x="151" y="75"/>
                </a:lnTo>
                <a:lnTo>
                  <a:pt x="102" y="102"/>
                </a:lnTo>
                <a:lnTo>
                  <a:pt x="75" y="150"/>
                </a:lnTo>
                <a:lnTo>
                  <a:pt x="49" y="102"/>
                </a:lnTo>
                <a:lnTo>
                  <a:pt x="0" y="75"/>
                </a:lnTo>
                <a:lnTo>
                  <a:pt x="49" y="48"/>
                </a:lnTo>
                <a:lnTo>
                  <a:pt x="75" y="0"/>
                </a:lnTo>
                <a:close/>
              </a:path>
            </a:pathLst>
          </a:custGeom>
          <a:solidFill>
            <a:schemeClr val="accent4"/>
          </a:solidFill>
          <a:ln w="1270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29" name="Freeform 157">
            <a:extLst>
              <a:ext uri="{FF2B5EF4-FFF2-40B4-BE49-F238E27FC236}">
                <a16:creationId xmlns="" xmlns:a16="http://schemas.microsoft.com/office/drawing/2014/main" id="{A7229990-9016-2960-8690-5FA6CEA8A671}"/>
              </a:ext>
            </a:extLst>
          </p:cNvPr>
          <p:cNvSpPr>
            <a:spLocks noEditPoints="1"/>
          </p:cNvSpPr>
          <p:nvPr/>
        </p:nvSpPr>
        <p:spPr bwMode="auto">
          <a:xfrm>
            <a:off x="1033439" y="5339878"/>
            <a:ext cx="236287" cy="218567"/>
          </a:xfrm>
          <a:custGeom>
            <a:avLst/>
            <a:gdLst>
              <a:gd name="T0" fmla="*/ 55 w 110"/>
              <a:gd name="T1" fmla="*/ 100 h 100"/>
              <a:gd name="T2" fmla="*/ 50 w 110"/>
              <a:gd name="T3" fmla="*/ 97 h 100"/>
              <a:gd name="T4" fmla="*/ 1 w 110"/>
              <a:gd name="T5" fmla="*/ 9 h 100"/>
              <a:gd name="T6" fmla="*/ 1 w 110"/>
              <a:gd name="T7" fmla="*/ 3 h 100"/>
              <a:gd name="T8" fmla="*/ 6 w 110"/>
              <a:gd name="T9" fmla="*/ 0 h 100"/>
              <a:gd name="T10" fmla="*/ 104 w 110"/>
              <a:gd name="T11" fmla="*/ 0 h 100"/>
              <a:gd name="T12" fmla="*/ 109 w 110"/>
              <a:gd name="T13" fmla="*/ 3 h 100"/>
              <a:gd name="T14" fmla="*/ 109 w 110"/>
              <a:gd name="T15" fmla="*/ 9 h 100"/>
              <a:gd name="T16" fmla="*/ 60 w 110"/>
              <a:gd name="T17" fmla="*/ 97 h 100"/>
              <a:gd name="T18" fmla="*/ 55 w 110"/>
              <a:gd name="T19" fmla="*/ 100 h 100"/>
              <a:gd name="T20" fmla="*/ 16 w 110"/>
              <a:gd name="T21" fmla="*/ 12 h 100"/>
              <a:gd name="T22" fmla="*/ 55 w 110"/>
              <a:gd name="T23" fmla="*/ 82 h 100"/>
              <a:gd name="T24" fmla="*/ 94 w 110"/>
              <a:gd name="T25" fmla="*/ 12 h 100"/>
              <a:gd name="T26" fmla="*/ 16 w 110"/>
              <a:gd name="T27" fmla="*/ 1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100">
                <a:moveTo>
                  <a:pt x="55" y="100"/>
                </a:moveTo>
                <a:cubicBezTo>
                  <a:pt x="53" y="100"/>
                  <a:pt x="51" y="98"/>
                  <a:pt x="50" y="97"/>
                </a:cubicBezTo>
                <a:lnTo>
                  <a:pt x="1" y="9"/>
                </a:lnTo>
                <a:cubicBezTo>
                  <a:pt x="0" y="7"/>
                  <a:pt x="0" y="5"/>
                  <a:pt x="1" y="3"/>
                </a:cubicBezTo>
                <a:cubicBezTo>
                  <a:pt x="2" y="2"/>
                  <a:pt x="4" y="0"/>
                  <a:pt x="6" y="0"/>
                </a:cubicBezTo>
                <a:lnTo>
                  <a:pt x="104" y="0"/>
                </a:lnTo>
                <a:cubicBezTo>
                  <a:pt x="106" y="0"/>
                  <a:pt x="108" y="2"/>
                  <a:pt x="109" y="3"/>
                </a:cubicBezTo>
                <a:cubicBezTo>
                  <a:pt x="110" y="5"/>
                  <a:pt x="110" y="7"/>
                  <a:pt x="109" y="9"/>
                </a:cubicBezTo>
                <a:lnTo>
                  <a:pt x="60" y="97"/>
                </a:lnTo>
                <a:cubicBezTo>
                  <a:pt x="59" y="98"/>
                  <a:pt x="57" y="100"/>
                  <a:pt x="55" y="100"/>
                </a:cubicBezTo>
                <a:close/>
                <a:moveTo>
                  <a:pt x="16" y="12"/>
                </a:moveTo>
                <a:lnTo>
                  <a:pt x="55" y="82"/>
                </a:lnTo>
                <a:lnTo>
                  <a:pt x="94" y="12"/>
                </a:lnTo>
                <a:lnTo>
                  <a:pt x="16" y="12"/>
                </a:ln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0" name="Freeform 159">
            <a:extLst>
              <a:ext uri="{FF2B5EF4-FFF2-40B4-BE49-F238E27FC236}">
                <a16:creationId xmlns="" xmlns:a16="http://schemas.microsoft.com/office/drawing/2014/main" id="{F6CE67D6-0348-BAC9-4B29-C860B3E25B9F}"/>
              </a:ext>
            </a:extLst>
          </p:cNvPr>
          <p:cNvSpPr>
            <a:spLocks noEditPoints="1"/>
          </p:cNvSpPr>
          <p:nvPr/>
        </p:nvSpPr>
        <p:spPr bwMode="auto">
          <a:xfrm>
            <a:off x="4932352" y="752139"/>
            <a:ext cx="242528" cy="236611"/>
          </a:xfrm>
          <a:custGeom>
            <a:avLst/>
            <a:gdLst>
              <a:gd name="T0" fmla="*/ 55 w 109"/>
              <a:gd name="T1" fmla="*/ 109 h 109"/>
              <a:gd name="T2" fmla="*/ 51 w 109"/>
              <a:gd name="T3" fmla="*/ 108 h 109"/>
              <a:gd name="T4" fmla="*/ 2 w 109"/>
              <a:gd name="T5" fmla="*/ 59 h 109"/>
              <a:gd name="T6" fmla="*/ 2 w 109"/>
              <a:gd name="T7" fmla="*/ 51 h 109"/>
              <a:gd name="T8" fmla="*/ 51 w 109"/>
              <a:gd name="T9" fmla="*/ 2 h 109"/>
              <a:gd name="T10" fmla="*/ 59 w 109"/>
              <a:gd name="T11" fmla="*/ 2 h 109"/>
              <a:gd name="T12" fmla="*/ 108 w 109"/>
              <a:gd name="T13" fmla="*/ 51 h 109"/>
              <a:gd name="T14" fmla="*/ 109 w 109"/>
              <a:gd name="T15" fmla="*/ 55 h 109"/>
              <a:gd name="T16" fmla="*/ 108 w 109"/>
              <a:gd name="T17" fmla="*/ 59 h 109"/>
              <a:gd name="T18" fmla="*/ 59 w 109"/>
              <a:gd name="T19" fmla="*/ 108 h 109"/>
              <a:gd name="T20" fmla="*/ 55 w 109"/>
              <a:gd name="T21" fmla="*/ 109 h 109"/>
              <a:gd name="T22" fmla="*/ 14 w 109"/>
              <a:gd name="T23" fmla="*/ 55 h 109"/>
              <a:gd name="T24" fmla="*/ 55 w 109"/>
              <a:gd name="T25" fmla="*/ 96 h 109"/>
              <a:gd name="T26" fmla="*/ 96 w 109"/>
              <a:gd name="T27" fmla="*/ 55 h 109"/>
              <a:gd name="T28" fmla="*/ 55 w 109"/>
              <a:gd name="T29" fmla="*/ 14 h 109"/>
              <a:gd name="T30" fmla="*/ 14 w 109"/>
              <a:gd name="T31" fmla="*/ 5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09">
                <a:moveTo>
                  <a:pt x="55" y="109"/>
                </a:moveTo>
                <a:cubicBezTo>
                  <a:pt x="53" y="109"/>
                  <a:pt x="52" y="109"/>
                  <a:pt x="51" y="108"/>
                </a:cubicBezTo>
                <a:lnTo>
                  <a:pt x="2" y="59"/>
                </a:lnTo>
                <a:cubicBezTo>
                  <a:pt x="0" y="57"/>
                  <a:pt x="0" y="53"/>
                  <a:pt x="2" y="51"/>
                </a:cubicBezTo>
                <a:lnTo>
                  <a:pt x="51" y="2"/>
                </a:lnTo>
                <a:cubicBezTo>
                  <a:pt x="53" y="0"/>
                  <a:pt x="57" y="0"/>
                  <a:pt x="59" y="2"/>
                </a:cubicBezTo>
                <a:lnTo>
                  <a:pt x="108" y="51"/>
                </a:lnTo>
                <a:cubicBezTo>
                  <a:pt x="109" y="52"/>
                  <a:pt x="109" y="53"/>
                  <a:pt x="109" y="55"/>
                </a:cubicBezTo>
                <a:cubicBezTo>
                  <a:pt x="109" y="56"/>
                  <a:pt x="109" y="58"/>
                  <a:pt x="108" y="59"/>
                </a:cubicBezTo>
                <a:lnTo>
                  <a:pt x="59" y="108"/>
                </a:lnTo>
                <a:cubicBezTo>
                  <a:pt x="58" y="109"/>
                  <a:pt x="56" y="109"/>
                  <a:pt x="55" y="109"/>
                </a:cubicBezTo>
                <a:close/>
                <a:moveTo>
                  <a:pt x="14" y="55"/>
                </a:moveTo>
                <a:lnTo>
                  <a:pt x="55" y="96"/>
                </a:lnTo>
                <a:lnTo>
                  <a:pt x="96" y="55"/>
                </a:lnTo>
                <a:lnTo>
                  <a:pt x="55" y="14"/>
                </a:lnTo>
                <a:lnTo>
                  <a:pt x="14" y="55"/>
                </a:lnTo>
                <a:close/>
              </a:path>
            </a:pathLst>
          </a:custGeom>
          <a:solidFill>
            <a:schemeClr val="accent1"/>
          </a:solidFill>
          <a:ln w="12700">
            <a:no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1" name="Freeform 310">
            <a:extLst>
              <a:ext uri="{FF2B5EF4-FFF2-40B4-BE49-F238E27FC236}">
                <a16:creationId xmlns="" xmlns:a16="http://schemas.microsoft.com/office/drawing/2014/main" id="{15E7B6E4-AFF1-1E0E-B148-E74DE74E0AFB}"/>
              </a:ext>
            </a:extLst>
          </p:cNvPr>
          <p:cNvSpPr>
            <a:spLocks noEditPoints="1"/>
          </p:cNvSpPr>
          <p:nvPr/>
        </p:nvSpPr>
        <p:spPr bwMode="auto">
          <a:xfrm>
            <a:off x="9566088" y="1864738"/>
            <a:ext cx="109957" cy="109957"/>
          </a:xfrm>
          <a:custGeom>
            <a:avLst/>
            <a:gdLst>
              <a:gd name="T0" fmla="*/ 38 w 75"/>
              <a:gd name="T1" fmla="*/ 75 h 75"/>
              <a:gd name="T2" fmla="*/ 0 w 75"/>
              <a:gd name="T3" fmla="*/ 38 h 75"/>
              <a:gd name="T4" fmla="*/ 38 w 75"/>
              <a:gd name="T5" fmla="*/ 0 h 75"/>
              <a:gd name="T6" fmla="*/ 75 w 75"/>
              <a:gd name="T7" fmla="*/ 38 h 75"/>
              <a:gd name="T8" fmla="*/ 38 w 75"/>
              <a:gd name="T9" fmla="*/ 75 h 75"/>
              <a:gd name="T10" fmla="*/ 38 w 75"/>
              <a:gd name="T11" fmla="*/ 18 h 75"/>
              <a:gd name="T12" fmla="*/ 18 w 75"/>
              <a:gd name="T13" fmla="*/ 38 h 75"/>
              <a:gd name="T14" fmla="*/ 38 w 75"/>
              <a:gd name="T15" fmla="*/ 58 h 75"/>
              <a:gd name="T16" fmla="*/ 58 w 75"/>
              <a:gd name="T17" fmla="*/ 38 h 75"/>
              <a:gd name="T18" fmla="*/ 38 w 75"/>
              <a:gd name="T19" fmla="*/ 1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75">
                <a:moveTo>
                  <a:pt x="38" y="75"/>
                </a:moveTo>
                <a:cubicBezTo>
                  <a:pt x="17" y="75"/>
                  <a:pt x="0" y="58"/>
                  <a:pt x="0" y="38"/>
                </a:cubicBezTo>
                <a:cubicBezTo>
                  <a:pt x="0" y="17"/>
                  <a:pt x="17" y="0"/>
                  <a:pt x="38" y="0"/>
                </a:cubicBezTo>
                <a:cubicBezTo>
                  <a:pt x="58" y="0"/>
                  <a:pt x="75" y="17"/>
                  <a:pt x="75" y="38"/>
                </a:cubicBezTo>
                <a:cubicBezTo>
                  <a:pt x="75" y="58"/>
                  <a:pt x="58" y="75"/>
                  <a:pt x="38" y="75"/>
                </a:cubicBezTo>
                <a:close/>
                <a:moveTo>
                  <a:pt x="38" y="18"/>
                </a:moveTo>
                <a:cubicBezTo>
                  <a:pt x="27" y="18"/>
                  <a:pt x="18" y="27"/>
                  <a:pt x="18" y="38"/>
                </a:cubicBezTo>
                <a:cubicBezTo>
                  <a:pt x="18" y="49"/>
                  <a:pt x="27" y="58"/>
                  <a:pt x="38" y="58"/>
                </a:cubicBezTo>
                <a:cubicBezTo>
                  <a:pt x="49" y="58"/>
                  <a:pt x="58" y="49"/>
                  <a:pt x="58" y="38"/>
                </a:cubicBezTo>
                <a:cubicBezTo>
                  <a:pt x="58" y="27"/>
                  <a:pt x="49" y="18"/>
                  <a:pt x="38" y="18"/>
                </a:cubicBezTo>
                <a:close/>
              </a:path>
            </a:pathLst>
          </a:custGeom>
          <a:solidFill>
            <a:srgbClr val="000000"/>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nvGrpSpPr>
          <p:cNvPr id="58" name="Grupo 57">
            <a:extLst>
              <a:ext uri="{FF2B5EF4-FFF2-40B4-BE49-F238E27FC236}">
                <a16:creationId xmlns="" xmlns:a16="http://schemas.microsoft.com/office/drawing/2014/main" id="{123E30B8-6011-4205-8EAE-2EBE73BEFDFF}"/>
              </a:ext>
            </a:extLst>
          </p:cNvPr>
          <p:cNvGrpSpPr/>
          <p:nvPr/>
        </p:nvGrpSpPr>
        <p:grpSpPr>
          <a:xfrm>
            <a:off x="8391445" y="5472223"/>
            <a:ext cx="1174643" cy="1212541"/>
            <a:chOff x="6696077" y="2921001"/>
            <a:chExt cx="330200" cy="411163"/>
          </a:xfrm>
        </p:grpSpPr>
        <p:sp>
          <p:nvSpPr>
            <p:cNvPr id="59" name="Freeform 245">
              <a:extLst>
                <a:ext uri="{FF2B5EF4-FFF2-40B4-BE49-F238E27FC236}">
                  <a16:creationId xmlns="" xmlns:a16="http://schemas.microsoft.com/office/drawing/2014/main" id="{B96650D3-7D53-E5C6-3491-F978C491FA7C}"/>
                </a:ext>
              </a:extLst>
            </p:cNvPr>
            <p:cNvSpPr>
              <a:spLocks noEditPoints="1"/>
            </p:cNvSpPr>
            <p:nvPr/>
          </p:nvSpPr>
          <p:spPr bwMode="auto">
            <a:xfrm>
              <a:off x="6696077" y="2921001"/>
              <a:ext cx="330200" cy="411163"/>
            </a:xfrm>
            <a:custGeom>
              <a:avLst/>
              <a:gdLst>
                <a:gd name="T0" fmla="*/ 419 w 561"/>
                <a:gd name="T1" fmla="*/ 699 h 699"/>
                <a:gd name="T2" fmla="*/ 415 w 561"/>
                <a:gd name="T3" fmla="*/ 697 h 699"/>
                <a:gd name="T4" fmla="*/ 281 w 561"/>
                <a:gd name="T5" fmla="*/ 563 h 699"/>
                <a:gd name="T6" fmla="*/ 147 w 561"/>
                <a:gd name="T7" fmla="*/ 697 h 699"/>
                <a:gd name="T8" fmla="*/ 139 w 561"/>
                <a:gd name="T9" fmla="*/ 697 h 699"/>
                <a:gd name="T10" fmla="*/ 2 w 561"/>
                <a:gd name="T11" fmla="*/ 560 h 699"/>
                <a:gd name="T12" fmla="*/ 0 w 561"/>
                <a:gd name="T13" fmla="*/ 556 h 699"/>
                <a:gd name="T14" fmla="*/ 0 w 561"/>
                <a:gd name="T15" fmla="*/ 419 h 699"/>
                <a:gd name="T16" fmla="*/ 2 w 561"/>
                <a:gd name="T17" fmla="*/ 415 h 699"/>
                <a:gd name="T18" fmla="*/ 67 w 561"/>
                <a:gd name="T19" fmla="*/ 350 h 699"/>
                <a:gd name="T20" fmla="*/ 2 w 561"/>
                <a:gd name="T21" fmla="*/ 284 h 699"/>
                <a:gd name="T22" fmla="*/ 0 w 561"/>
                <a:gd name="T23" fmla="*/ 281 h 699"/>
                <a:gd name="T24" fmla="*/ 0 w 561"/>
                <a:gd name="T25" fmla="*/ 143 h 699"/>
                <a:gd name="T26" fmla="*/ 2 w 561"/>
                <a:gd name="T27" fmla="*/ 139 h 699"/>
                <a:gd name="T28" fmla="*/ 139 w 561"/>
                <a:gd name="T29" fmla="*/ 2 h 699"/>
                <a:gd name="T30" fmla="*/ 147 w 561"/>
                <a:gd name="T31" fmla="*/ 2 h 699"/>
                <a:gd name="T32" fmla="*/ 281 w 561"/>
                <a:gd name="T33" fmla="*/ 136 h 699"/>
                <a:gd name="T34" fmla="*/ 415 w 561"/>
                <a:gd name="T35" fmla="*/ 2 h 699"/>
                <a:gd name="T36" fmla="*/ 422 w 561"/>
                <a:gd name="T37" fmla="*/ 2 h 699"/>
                <a:gd name="T38" fmla="*/ 560 w 561"/>
                <a:gd name="T39" fmla="*/ 139 h 699"/>
                <a:gd name="T40" fmla="*/ 561 w 561"/>
                <a:gd name="T41" fmla="*/ 143 h 699"/>
                <a:gd name="T42" fmla="*/ 561 w 561"/>
                <a:gd name="T43" fmla="*/ 281 h 699"/>
                <a:gd name="T44" fmla="*/ 560 w 561"/>
                <a:gd name="T45" fmla="*/ 284 h 699"/>
                <a:gd name="T46" fmla="*/ 494 w 561"/>
                <a:gd name="T47" fmla="*/ 350 h 699"/>
                <a:gd name="T48" fmla="*/ 560 w 561"/>
                <a:gd name="T49" fmla="*/ 415 h 699"/>
                <a:gd name="T50" fmla="*/ 561 w 561"/>
                <a:gd name="T51" fmla="*/ 419 h 699"/>
                <a:gd name="T52" fmla="*/ 561 w 561"/>
                <a:gd name="T53" fmla="*/ 556 h 699"/>
                <a:gd name="T54" fmla="*/ 560 w 561"/>
                <a:gd name="T55" fmla="*/ 560 h 699"/>
                <a:gd name="T56" fmla="*/ 422 w 561"/>
                <a:gd name="T57" fmla="*/ 697 h 699"/>
                <a:gd name="T58" fmla="*/ 418 w 561"/>
                <a:gd name="T59" fmla="*/ 699 h 699"/>
                <a:gd name="T60" fmla="*/ 419 w 561"/>
                <a:gd name="T61" fmla="*/ 699 h 699"/>
                <a:gd name="T62" fmla="*/ 281 w 561"/>
                <a:gd name="T63" fmla="*/ 551 h 699"/>
                <a:gd name="T64" fmla="*/ 285 w 561"/>
                <a:gd name="T65" fmla="*/ 553 h 699"/>
                <a:gd name="T66" fmla="*/ 419 w 561"/>
                <a:gd name="T67" fmla="*/ 687 h 699"/>
                <a:gd name="T68" fmla="*/ 551 w 561"/>
                <a:gd name="T69" fmla="*/ 554 h 699"/>
                <a:gd name="T70" fmla="*/ 551 w 561"/>
                <a:gd name="T71" fmla="*/ 421 h 699"/>
                <a:gd name="T72" fmla="*/ 484 w 561"/>
                <a:gd name="T73" fmla="*/ 353 h 699"/>
                <a:gd name="T74" fmla="*/ 482 w 561"/>
                <a:gd name="T75" fmla="*/ 350 h 699"/>
                <a:gd name="T76" fmla="*/ 484 w 561"/>
                <a:gd name="T77" fmla="*/ 346 h 699"/>
                <a:gd name="T78" fmla="*/ 551 w 561"/>
                <a:gd name="T79" fmla="*/ 279 h 699"/>
                <a:gd name="T80" fmla="*/ 551 w 561"/>
                <a:gd name="T81" fmla="*/ 145 h 699"/>
                <a:gd name="T82" fmla="*/ 419 w 561"/>
                <a:gd name="T83" fmla="*/ 13 h 699"/>
                <a:gd name="T84" fmla="*/ 285 w 561"/>
                <a:gd name="T85" fmla="*/ 147 h 699"/>
                <a:gd name="T86" fmla="*/ 277 w 561"/>
                <a:gd name="T87" fmla="*/ 147 h 699"/>
                <a:gd name="T88" fmla="*/ 143 w 561"/>
                <a:gd name="T89" fmla="*/ 13 h 699"/>
                <a:gd name="T90" fmla="*/ 11 w 561"/>
                <a:gd name="T91" fmla="*/ 145 h 699"/>
                <a:gd name="T92" fmla="*/ 11 w 561"/>
                <a:gd name="T93" fmla="*/ 279 h 699"/>
                <a:gd name="T94" fmla="*/ 78 w 561"/>
                <a:gd name="T95" fmla="*/ 346 h 699"/>
                <a:gd name="T96" fmla="*/ 79 w 561"/>
                <a:gd name="T97" fmla="*/ 350 h 699"/>
                <a:gd name="T98" fmla="*/ 78 w 561"/>
                <a:gd name="T99" fmla="*/ 353 h 699"/>
                <a:gd name="T100" fmla="*/ 11 w 561"/>
                <a:gd name="T101" fmla="*/ 421 h 699"/>
                <a:gd name="T102" fmla="*/ 11 w 561"/>
                <a:gd name="T103" fmla="*/ 554 h 699"/>
                <a:gd name="T104" fmla="*/ 143 w 561"/>
                <a:gd name="T105" fmla="*/ 687 h 699"/>
                <a:gd name="T106" fmla="*/ 277 w 561"/>
                <a:gd name="T107" fmla="*/ 553 h 699"/>
                <a:gd name="T108" fmla="*/ 281 w 561"/>
                <a:gd name="T109" fmla="*/ 551 h 6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61" h="699">
                  <a:moveTo>
                    <a:pt x="419" y="699"/>
                  </a:moveTo>
                  <a:cubicBezTo>
                    <a:pt x="417" y="699"/>
                    <a:pt x="416" y="698"/>
                    <a:pt x="415" y="697"/>
                  </a:cubicBezTo>
                  <a:lnTo>
                    <a:pt x="281" y="563"/>
                  </a:lnTo>
                  <a:lnTo>
                    <a:pt x="147" y="697"/>
                  </a:lnTo>
                  <a:cubicBezTo>
                    <a:pt x="145" y="699"/>
                    <a:pt x="142" y="699"/>
                    <a:pt x="139" y="697"/>
                  </a:cubicBezTo>
                  <a:lnTo>
                    <a:pt x="2" y="560"/>
                  </a:lnTo>
                  <a:cubicBezTo>
                    <a:pt x="1" y="559"/>
                    <a:pt x="0" y="558"/>
                    <a:pt x="0" y="556"/>
                  </a:cubicBezTo>
                  <a:lnTo>
                    <a:pt x="0" y="419"/>
                  </a:lnTo>
                  <a:cubicBezTo>
                    <a:pt x="0" y="417"/>
                    <a:pt x="1" y="416"/>
                    <a:pt x="2" y="415"/>
                  </a:cubicBezTo>
                  <a:lnTo>
                    <a:pt x="67" y="350"/>
                  </a:lnTo>
                  <a:lnTo>
                    <a:pt x="2" y="284"/>
                  </a:lnTo>
                  <a:cubicBezTo>
                    <a:pt x="1" y="283"/>
                    <a:pt x="0" y="282"/>
                    <a:pt x="0" y="281"/>
                  </a:cubicBezTo>
                  <a:lnTo>
                    <a:pt x="0" y="143"/>
                  </a:lnTo>
                  <a:cubicBezTo>
                    <a:pt x="0" y="142"/>
                    <a:pt x="1" y="140"/>
                    <a:pt x="2" y="139"/>
                  </a:cubicBezTo>
                  <a:lnTo>
                    <a:pt x="139" y="2"/>
                  </a:lnTo>
                  <a:cubicBezTo>
                    <a:pt x="141" y="0"/>
                    <a:pt x="145" y="0"/>
                    <a:pt x="147" y="2"/>
                  </a:cubicBezTo>
                  <a:lnTo>
                    <a:pt x="281" y="136"/>
                  </a:lnTo>
                  <a:lnTo>
                    <a:pt x="415" y="2"/>
                  </a:lnTo>
                  <a:cubicBezTo>
                    <a:pt x="417" y="0"/>
                    <a:pt x="420" y="0"/>
                    <a:pt x="422" y="2"/>
                  </a:cubicBezTo>
                  <a:lnTo>
                    <a:pt x="560" y="139"/>
                  </a:lnTo>
                  <a:cubicBezTo>
                    <a:pt x="561" y="140"/>
                    <a:pt x="561" y="142"/>
                    <a:pt x="561" y="143"/>
                  </a:cubicBezTo>
                  <a:lnTo>
                    <a:pt x="561" y="281"/>
                  </a:lnTo>
                  <a:cubicBezTo>
                    <a:pt x="561" y="282"/>
                    <a:pt x="561" y="283"/>
                    <a:pt x="560" y="284"/>
                  </a:cubicBezTo>
                  <a:lnTo>
                    <a:pt x="494" y="350"/>
                  </a:lnTo>
                  <a:lnTo>
                    <a:pt x="560" y="415"/>
                  </a:lnTo>
                  <a:cubicBezTo>
                    <a:pt x="561" y="416"/>
                    <a:pt x="561" y="417"/>
                    <a:pt x="561" y="419"/>
                  </a:cubicBezTo>
                  <a:lnTo>
                    <a:pt x="561" y="556"/>
                  </a:lnTo>
                  <a:cubicBezTo>
                    <a:pt x="561" y="558"/>
                    <a:pt x="561" y="559"/>
                    <a:pt x="560" y="560"/>
                  </a:cubicBezTo>
                  <a:lnTo>
                    <a:pt x="422" y="697"/>
                  </a:lnTo>
                  <a:cubicBezTo>
                    <a:pt x="421" y="698"/>
                    <a:pt x="420" y="699"/>
                    <a:pt x="418" y="699"/>
                  </a:cubicBezTo>
                  <a:lnTo>
                    <a:pt x="419" y="699"/>
                  </a:lnTo>
                  <a:close/>
                  <a:moveTo>
                    <a:pt x="281" y="551"/>
                  </a:moveTo>
                  <a:cubicBezTo>
                    <a:pt x="282" y="551"/>
                    <a:pt x="284" y="552"/>
                    <a:pt x="285" y="553"/>
                  </a:cubicBezTo>
                  <a:lnTo>
                    <a:pt x="419" y="687"/>
                  </a:lnTo>
                  <a:lnTo>
                    <a:pt x="551" y="554"/>
                  </a:lnTo>
                  <a:lnTo>
                    <a:pt x="551" y="421"/>
                  </a:lnTo>
                  <a:lnTo>
                    <a:pt x="484" y="353"/>
                  </a:lnTo>
                  <a:cubicBezTo>
                    <a:pt x="483" y="352"/>
                    <a:pt x="482" y="351"/>
                    <a:pt x="482" y="350"/>
                  </a:cubicBezTo>
                  <a:cubicBezTo>
                    <a:pt x="482" y="348"/>
                    <a:pt x="483" y="347"/>
                    <a:pt x="484" y="346"/>
                  </a:cubicBezTo>
                  <a:lnTo>
                    <a:pt x="551" y="279"/>
                  </a:lnTo>
                  <a:lnTo>
                    <a:pt x="551" y="145"/>
                  </a:lnTo>
                  <a:lnTo>
                    <a:pt x="419" y="13"/>
                  </a:lnTo>
                  <a:lnTo>
                    <a:pt x="285" y="147"/>
                  </a:lnTo>
                  <a:cubicBezTo>
                    <a:pt x="283" y="149"/>
                    <a:pt x="279" y="149"/>
                    <a:pt x="277" y="147"/>
                  </a:cubicBezTo>
                  <a:lnTo>
                    <a:pt x="143" y="13"/>
                  </a:lnTo>
                  <a:lnTo>
                    <a:pt x="11" y="145"/>
                  </a:lnTo>
                  <a:lnTo>
                    <a:pt x="11" y="279"/>
                  </a:lnTo>
                  <a:lnTo>
                    <a:pt x="78" y="346"/>
                  </a:lnTo>
                  <a:cubicBezTo>
                    <a:pt x="79" y="347"/>
                    <a:pt x="79" y="348"/>
                    <a:pt x="79" y="350"/>
                  </a:cubicBezTo>
                  <a:cubicBezTo>
                    <a:pt x="79" y="351"/>
                    <a:pt x="79" y="352"/>
                    <a:pt x="78" y="353"/>
                  </a:cubicBezTo>
                  <a:lnTo>
                    <a:pt x="11" y="421"/>
                  </a:lnTo>
                  <a:lnTo>
                    <a:pt x="11" y="554"/>
                  </a:lnTo>
                  <a:lnTo>
                    <a:pt x="143" y="687"/>
                  </a:lnTo>
                  <a:lnTo>
                    <a:pt x="277" y="553"/>
                  </a:lnTo>
                  <a:cubicBezTo>
                    <a:pt x="278" y="552"/>
                    <a:pt x="280" y="551"/>
                    <a:pt x="281" y="551"/>
                  </a:cubicBezTo>
                  <a:close/>
                </a:path>
              </a:pathLst>
            </a:custGeom>
            <a:solidFill>
              <a:srgbClr val="222221"/>
            </a:solidFill>
            <a:ln w="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nvGrpSpPr>
            <p:cNvPr id="60" name="Grupo 59">
              <a:extLst>
                <a:ext uri="{FF2B5EF4-FFF2-40B4-BE49-F238E27FC236}">
                  <a16:creationId xmlns="" xmlns:a16="http://schemas.microsoft.com/office/drawing/2014/main" id="{E83D68C9-B6E2-2C0F-427B-A56B7CF63197}"/>
                </a:ext>
              </a:extLst>
            </p:cNvPr>
            <p:cNvGrpSpPr/>
            <p:nvPr/>
          </p:nvGrpSpPr>
          <p:grpSpPr>
            <a:xfrm>
              <a:off x="6699249" y="2924175"/>
              <a:ext cx="323854" cy="407989"/>
              <a:chOff x="6699249" y="2924175"/>
              <a:chExt cx="323854" cy="407989"/>
            </a:xfrm>
          </p:grpSpPr>
          <p:grpSp>
            <p:nvGrpSpPr>
              <p:cNvPr id="61" name="Grupo 60">
                <a:extLst>
                  <a:ext uri="{FF2B5EF4-FFF2-40B4-BE49-F238E27FC236}">
                    <a16:creationId xmlns="" xmlns:a16="http://schemas.microsoft.com/office/drawing/2014/main" id="{16B7F383-5B88-BB2B-DEA9-0BE31EDB03C1}"/>
                  </a:ext>
                </a:extLst>
              </p:cNvPr>
              <p:cNvGrpSpPr/>
              <p:nvPr/>
            </p:nvGrpSpPr>
            <p:grpSpPr>
              <a:xfrm>
                <a:off x="6699249" y="2924175"/>
                <a:ext cx="323854" cy="407989"/>
                <a:chOff x="6699249" y="2924175"/>
                <a:chExt cx="323854" cy="407989"/>
              </a:xfrm>
            </p:grpSpPr>
            <p:sp>
              <p:nvSpPr>
                <p:cNvPr id="64" name="Freeform 244">
                  <a:extLst>
                    <a:ext uri="{FF2B5EF4-FFF2-40B4-BE49-F238E27FC236}">
                      <a16:creationId xmlns="" xmlns:a16="http://schemas.microsoft.com/office/drawing/2014/main" id="{3E691A2C-AB9B-1D0A-FA7D-57FAA72CB871}"/>
                    </a:ext>
                  </a:extLst>
                </p:cNvPr>
                <p:cNvSpPr>
                  <a:spLocks/>
                </p:cNvSpPr>
                <p:nvPr/>
              </p:nvSpPr>
              <p:spPr bwMode="auto">
                <a:xfrm>
                  <a:off x="6699253" y="2924175"/>
                  <a:ext cx="323850" cy="404813"/>
                </a:xfrm>
                <a:custGeom>
                  <a:avLst/>
                  <a:gdLst>
                    <a:gd name="T0" fmla="*/ 550 w 550"/>
                    <a:gd name="T1" fmla="*/ 137 h 688"/>
                    <a:gd name="T2" fmla="*/ 550 w 550"/>
                    <a:gd name="T3" fmla="*/ 275 h 688"/>
                    <a:gd name="T4" fmla="*/ 481 w 550"/>
                    <a:gd name="T5" fmla="*/ 344 h 688"/>
                    <a:gd name="T6" fmla="*/ 550 w 550"/>
                    <a:gd name="T7" fmla="*/ 413 h 688"/>
                    <a:gd name="T8" fmla="*/ 550 w 550"/>
                    <a:gd name="T9" fmla="*/ 550 h 688"/>
                    <a:gd name="T10" fmla="*/ 413 w 550"/>
                    <a:gd name="T11" fmla="*/ 688 h 688"/>
                    <a:gd name="T12" fmla="*/ 275 w 550"/>
                    <a:gd name="T13" fmla="*/ 550 h 688"/>
                    <a:gd name="T14" fmla="*/ 137 w 550"/>
                    <a:gd name="T15" fmla="*/ 688 h 688"/>
                    <a:gd name="T16" fmla="*/ 0 w 550"/>
                    <a:gd name="T17" fmla="*/ 550 h 688"/>
                    <a:gd name="T18" fmla="*/ 0 w 550"/>
                    <a:gd name="T19" fmla="*/ 413 h 688"/>
                    <a:gd name="T20" fmla="*/ 68 w 550"/>
                    <a:gd name="T21" fmla="*/ 344 h 688"/>
                    <a:gd name="T22" fmla="*/ 0 w 550"/>
                    <a:gd name="T23" fmla="*/ 275 h 688"/>
                    <a:gd name="T24" fmla="*/ 0 w 550"/>
                    <a:gd name="T25" fmla="*/ 137 h 688"/>
                    <a:gd name="T26" fmla="*/ 137 w 550"/>
                    <a:gd name="T27" fmla="*/ 0 h 688"/>
                    <a:gd name="T28" fmla="*/ 275 w 550"/>
                    <a:gd name="T29" fmla="*/ 137 h 688"/>
                    <a:gd name="T30" fmla="*/ 413 w 550"/>
                    <a:gd name="T31" fmla="*/ 0 h 688"/>
                    <a:gd name="T32" fmla="*/ 550 w 550"/>
                    <a:gd name="T33" fmla="*/ 137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 h="688">
                      <a:moveTo>
                        <a:pt x="550" y="137"/>
                      </a:moveTo>
                      <a:lnTo>
                        <a:pt x="550" y="275"/>
                      </a:lnTo>
                      <a:lnTo>
                        <a:pt x="481" y="344"/>
                      </a:lnTo>
                      <a:lnTo>
                        <a:pt x="550" y="413"/>
                      </a:lnTo>
                      <a:lnTo>
                        <a:pt x="550" y="550"/>
                      </a:lnTo>
                      <a:lnTo>
                        <a:pt x="413" y="688"/>
                      </a:lnTo>
                      <a:lnTo>
                        <a:pt x="275" y="550"/>
                      </a:lnTo>
                      <a:lnTo>
                        <a:pt x="137" y="688"/>
                      </a:lnTo>
                      <a:lnTo>
                        <a:pt x="0" y="550"/>
                      </a:lnTo>
                      <a:lnTo>
                        <a:pt x="0" y="413"/>
                      </a:lnTo>
                      <a:lnTo>
                        <a:pt x="68" y="344"/>
                      </a:lnTo>
                      <a:lnTo>
                        <a:pt x="0" y="275"/>
                      </a:lnTo>
                      <a:lnTo>
                        <a:pt x="0" y="137"/>
                      </a:lnTo>
                      <a:lnTo>
                        <a:pt x="137" y="0"/>
                      </a:lnTo>
                      <a:lnTo>
                        <a:pt x="275" y="137"/>
                      </a:lnTo>
                      <a:lnTo>
                        <a:pt x="413" y="0"/>
                      </a:lnTo>
                      <a:lnTo>
                        <a:pt x="550" y="137"/>
                      </a:lnTo>
                      <a:close/>
                    </a:path>
                  </a:pathLst>
                </a:custGeom>
                <a:solidFill>
                  <a:schemeClr val="accent1"/>
                </a:solidFill>
                <a:ln w="0">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5" name="Freeform 246">
                  <a:extLst>
                    <a:ext uri="{FF2B5EF4-FFF2-40B4-BE49-F238E27FC236}">
                      <a16:creationId xmlns="" xmlns:a16="http://schemas.microsoft.com/office/drawing/2014/main" id="{285D4C80-8686-E8E3-2A1C-BDE62D4E5A76}"/>
                    </a:ext>
                  </a:extLst>
                </p:cNvPr>
                <p:cNvSpPr>
                  <a:spLocks/>
                </p:cNvSpPr>
                <p:nvPr/>
              </p:nvSpPr>
              <p:spPr bwMode="auto">
                <a:xfrm>
                  <a:off x="6699249" y="2924176"/>
                  <a:ext cx="323850" cy="323850"/>
                </a:xfrm>
                <a:custGeom>
                  <a:avLst/>
                  <a:gdLst>
                    <a:gd name="T0" fmla="*/ 413 w 550"/>
                    <a:gd name="T1" fmla="*/ 0 h 550"/>
                    <a:gd name="T2" fmla="*/ 550 w 550"/>
                    <a:gd name="T3" fmla="*/ 137 h 550"/>
                    <a:gd name="T4" fmla="*/ 413 w 550"/>
                    <a:gd name="T5" fmla="*/ 275 h 550"/>
                    <a:gd name="T6" fmla="*/ 550 w 550"/>
                    <a:gd name="T7" fmla="*/ 413 h 550"/>
                    <a:gd name="T8" fmla="*/ 413 w 550"/>
                    <a:gd name="T9" fmla="*/ 550 h 550"/>
                    <a:gd name="T10" fmla="*/ 275 w 550"/>
                    <a:gd name="T11" fmla="*/ 413 h 550"/>
                    <a:gd name="T12" fmla="*/ 137 w 550"/>
                    <a:gd name="T13" fmla="*/ 550 h 550"/>
                    <a:gd name="T14" fmla="*/ 0 w 550"/>
                    <a:gd name="T15" fmla="*/ 413 h 550"/>
                    <a:gd name="T16" fmla="*/ 137 w 550"/>
                    <a:gd name="T17" fmla="*/ 275 h 550"/>
                    <a:gd name="T18" fmla="*/ 0 w 550"/>
                    <a:gd name="T19" fmla="*/ 137 h 550"/>
                    <a:gd name="T20" fmla="*/ 137 w 550"/>
                    <a:gd name="T21" fmla="*/ 0 h 550"/>
                    <a:gd name="T22" fmla="*/ 275 w 550"/>
                    <a:gd name="T23" fmla="*/ 137 h 550"/>
                    <a:gd name="T24" fmla="*/ 413 w 550"/>
                    <a:gd name="T25"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0" h="550">
                      <a:moveTo>
                        <a:pt x="413" y="0"/>
                      </a:moveTo>
                      <a:lnTo>
                        <a:pt x="550" y="137"/>
                      </a:lnTo>
                      <a:lnTo>
                        <a:pt x="413" y="275"/>
                      </a:lnTo>
                      <a:lnTo>
                        <a:pt x="550" y="413"/>
                      </a:lnTo>
                      <a:lnTo>
                        <a:pt x="413" y="550"/>
                      </a:lnTo>
                      <a:lnTo>
                        <a:pt x="275" y="413"/>
                      </a:lnTo>
                      <a:lnTo>
                        <a:pt x="137" y="550"/>
                      </a:lnTo>
                      <a:lnTo>
                        <a:pt x="0" y="413"/>
                      </a:lnTo>
                      <a:lnTo>
                        <a:pt x="137" y="275"/>
                      </a:lnTo>
                      <a:lnTo>
                        <a:pt x="0" y="137"/>
                      </a:lnTo>
                      <a:lnTo>
                        <a:pt x="137" y="0"/>
                      </a:lnTo>
                      <a:lnTo>
                        <a:pt x="275" y="137"/>
                      </a:lnTo>
                      <a:lnTo>
                        <a:pt x="413" y="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6" name="Freeform 248">
                  <a:extLst>
                    <a:ext uri="{FF2B5EF4-FFF2-40B4-BE49-F238E27FC236}">
                      <a16:creationId xmlns="" xmlns:a16="http://schemas.microsoft.com/office/drawing/2014/main" id="{2B30224C-8230-C5ED-E760-290382344116}"/>
                    </a:ext>
                  </a:extLst>
                </p:cNvPr>
                <p:cNvSpPr>
                  <a:spLocks/>
                </p:cNvSpPr>
                <p:nvPr/>
              </p:nvSpPr>
              <p:spPr bwMode="auto">
                <a:xfrm>
                  <a:off x="6938963" y="3244851"/>
                  <a:ext cx="6350" cy="87313"/>
                </a:xfrm>
                <a:custGeom>
                  <a:avLst/>
                  <a:gdLst>
                    <a:gd name="T0" fmla="*/ 6 w 11"/>
                    <a:gd name="T1" fmla="*/ 148 h 148"/>
                    <a:gd name="T2" fmla="*/ 0 w 11"/>
                    <a:gd name="T3" fmla="*/ 143 h 148"/>
                    <a:gd name="T4" fmla="*/ 0 w 11"/>
                    <a:gd name="T5" fmla="*/ 5 h 148"/>
                    <a:gd name="T6" fmla="*/ 6 w 11"/>
                    <a:gd name="T7" fmla="*/ 0 h 148"/>
                    <a:gd name="T8" fmla="*/ 11 w 11"/>
                    <a:gd name="T9" fmla="*/ 5 h 148"/>
                    <a:gd name="T10" fmla="*/ 11 w 11"/>
                    <a:gd name="T11" fmla="*/ 143 h 148"/>
                    <a:gd name="T12" fmla="*/ 6 w 11"/>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1" h="148">
                      <a:moveTo>
                        <a:pt x="6" y="148"/>
                      </a:moveTo>
                      <a:cubicBezTo>
                        <a:pt x="3" y="148"/>
                        <a:pt x="0" y="146"/>
                        <a:pt x="0" y="143"/>
                      </a:cubicBezTo>
                      <a:lnTo>
                        <a:pt x="0" y="5"/>
                      </a:lnTo>
                      <a:cubicBezTo>
                        <a:pt x="0" y="2"/>
                        <a:pt x="3" y="0"/>
                        <a:pt x="6" y="0"/>
                      </a:cubicBezTo>
                      <a:cubicBezTo>
                        <a:pt x="8" y="0"/>
                        <a:pt x="11" y="2"/>
                        <a:pt x="11" y="5"/>
                      </a:cubicBezTo>
                      <a:lnTo>
                        <a:pt x="11" y="143"/>
                      </a:lnTo>
                      <a:cubicBezTo>
                        <a:pt x="11" y="146"/>
                        <a:pt x="8" y="148"/>
                        <a:pt x="6" y="148"/>
                      </a:cubicBezTo>
                      <a:close/>
                    </a:path>
                  </a:pathLst>
                </a:custGeom>
                <a:solidFill>
                  <a:srgbClr val="22222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sp>
            <p:nvSpPr>
              <p:cNvPr id="62" name="Freeform 249">
                <a:extLst>
                  <a:ext uri="{FF2B5EF4-FFF2-40B4-BE49-F238E27FC236}">
                    <a16:creationId xmlns="" xmlns:a16="http://schemas.microsoft.com/office/drawing/2014/main" id="{471DB5D0-0AFF-63BB-09F3-656FFE426B98}"/>
                  </a:ext>
                </a:extLst>
              </p:cNvPr>
              <p:cNvSpPr>
                <a:spLocks/>
              </p:cNvSpPr>
              <p:nvPr/>
            </p:nvSpPr>
            <p:spPr bwMode="auto">
              <a:xfrm>
                <a:off x="6777038" y="3244851"/>
                <a:ext cx="6350" cy="87313"/>
              </a:xfrm>
              <a:custGeom>
                <a:avLst/>
                <a:gdLst>
                  <a:gd name="T0" fmla="*/ 5 w 10"/>
                  <a:gd name="T1" fmla="*/ 148 h 148"/>
                  <a:gd name="T2" fmla="*/ 0 w 10"/>
                  <a:gd name="T3" fmla="*/ 143 h 148"/>
                  <a:gd name="T4" fmla="*/ 0 w 10"/>
                  <a:gd name="T5" fmla="*/ 5 h 148"/>
                  <a:gd name="T6" fmla="*/ 5 w 10"/>
                  <a:gd name="T7" fmla="*/ 0 h 148"/>
                  <a:gd name="T8" fmla="*/ 10 w 10"/>
                  <a:gd name="T9" fmla="*/ 5 h 148"/>
                  <a:gd name="T10" fmla="*/ 10 w 10"/>
                  <a:gd name="T11" fmla="*/ 143 h 148"/>
                  <a:gd name="T12" fmla="*/ 5 w 10"/>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0" h="148">
                    <a:moveTo>
                      <a:pt x="5" y="148"/>
                    </a:moveTo>
                    <a:cubicBezTo>
                      <a:pt x="2" y="148"/>
                      <a:pt x="0" y="146"/>
                      <a:pt x="0" y="143"/>
                    </a:cubicBezTo>
                    <a:lnTo>
                      <a:pt x="0" y="5"/>
                    </a:lnTo>
                    <a:cubicBezTo>
                      <a:pt x="0" y="2"/>
                      <a:pt x="2" y="0"/>
                      <a:pt x="5" y="0"/>
                    </a:cubicBezTo>
                    <a:cubicBezTo>
                      <a:pt x="8" y="0"/>
                      <a:pt x="10" y="2"/>
                      <a:pt x="10" y="5"/>
                    </a:cubicBezTo>
                    <a:lnTo>
                      <a:pt x="10" y="143"/>
                    </a:lnTo>
                    <a:cubicBezTo>
                      <a:pt x="10" y="146"/>
                      <a:pt x="8" y="148"/>
                      <a:pt x="5" y="148"/>
                    </a:cubicBezTo>
                    <a:close/>
                  </a:path>
                </a:pathLst>
              </a:custGeom>
              <a:solidFill>
                <a:schemeClr val="tx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63" name="Freeform 250">
                <a:extLst>
                  <a:ext uri="{FF2B5EF4-FFF2-40B4-BE49-F238E27FC236}">
                    <a16:creationId xmlns="" xmlns:a16="http://schemas.microsoft.com/office/drawing/2014/main" id="{0195BF33-2D4D-2DF4-6EE9-AFCCE41CF048}"/>
                  </a:ext>
                </a:extLst>
              </p:cNvPr>
              <p:cNvSpPr>
                <a:spLocks/>
              </p:cNvSpPr>
              <p:nvPr/>
            </p:nvSpPr>
            <p:spPr bwMode="auto">
              <a:xfrm>
                <a:off x="6858000" y="3163888"/>
                <a:ext cx="6350" cy="87313"/>
              </a:xfrm>
              <a:custGeom>
                <a:avLst/>
                <a:gdLst>
                  <a:gd name="T0" fmla="*/ 5 w 10"/>
                  <a:gd name="T1" fmla="*/ 148 h 148"/>
                  <a:gd name="T2" fmla="*/ 0 w 10"/>
                  <a:gd name="T3" fmla="*/ 143 h 148"/>
                  <a:gd name="T4" fmla="*/ 0 w 10"/>
                  <a:gd name="T5" fmla="*/ 6 h 148"/>
                  <a:gd name="T6" fmla="*/ 5 w 10"/>
                  <a:gd name="T7" fmla="*/ 0 h 148"/>
                  <a:gd name="T8" fmla="*/ 10 w 10"/>
                  <a:gd name="T9" fmla="*/ 6 h 148"/>
                  <a:gd name="T10" fmla="*/ 10 w 10"/>
                  <a:gd name="T11" fmla="*/ 143 h 148"/>
                  <a:gd name="T12" fmla="*/ 5 w 10"/>
                  <a:gd name="T13" fmla="*/ 148 h 148"/>
                </a:gdLst>
                <a:ahLst/>
                <a:cxnLst>
                  <a:cxn ang="0">
                    <a:pos x="T0" y="T1"/>
                  </a:cxn>
                  <a:cxn ang="0">
                    <a:pos x="T2" y="T3"/>
                  </a:cxn>
                  <a:cxn ang="0">
                    <a:pos x="T4" y="T5"/>
                  </a:cxn>
                  <a:cxn ang="0">
                    <a:pos x="T6" y="T7"/>
                  </a:cxn>
                  <a:cxn ang="0">
                    <a:pos x="T8" y="T9"/>
                  </a:cxn>
                  <a:cxn ang="0">
                    <a:pos x="T10" y="T11"/>
                  </a:cxn>
                  <a:cxn ang="0">
                    <a:pos x="T12" y="T13"/>
                  </a:cxn>
                </a:cxnLst>
                <a:rect l="0" t="0" r="r" b="b"/>
                <a:pathLst>
                  <a:path w="10" h="148">
                    <a:moveTo>
                      <a:pt x="5" y="148"/>
                    </a:moveTo>
                    <a:cubicBezTo>
                      <a:pt x="2" y="148"/>
                      <a:pt x="0" y="146"/>
                      <a:pt x="0" y="143"/>
                    </a:cubicBezTo>
                    <a:lnTo>
                      <a:pt x="0" y="6"/>
                    </a:lnTo>
                    <a:cubicBezTo>
                      <a:pt x="0" y="3"/>
                      <a:pt x="2" y="0"/>
                      <a:pt x="5" y="0"/>
                    </a:cubicBezTo>
                    <a:cubicBezTo>
                      <a:pt x="8" y="0"/>
                      <a:pt x="10" y="3"/>
                      <a:pt x="10" y="6"/>
                    </a:cubicBezTo>
                    <a:lnTo>
                      <a:pt x="10" y="143"/>
                    </a:lnTo>
                    <a:cubicBezTo>
                      <a:pt x="10" y="146"/>
                      <a:pt x="8" y="148"/>
                      <a:pt x="5" y="148"/>
                    </a:cubicBezTo>
                    <a:close/>
                  </a:path>
                </a:pathLst>
              </a:custGeom>
              <a:solidFill>
                <a:schemeClr val="tx1"/>
              </a:solidFill>
              <a:ln w="0">
                <a:solidFill>
                  <a:srgbClr val="000000"/>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grpSp>
      </p:grpSp>
      <p:sp>
        <p:nvSpPr>
          <p:cNvPr id="68" name="Freeform 186">
            <a:extLst>
              <a:ext uri="{FF2B5EF4-FFF2-40B4-BE49-F238E27FC236}">
                <a16:creationId xmlns="" xmlns:a16="http://schemas.microsoft.com/office/drawing/2014/main" id="{5F1E9CD3-BE49-0B63-0AFB-C8ABB526A614}"/>
              </a:ext>
            </a:extLst>
          </p:cNvPr>
          <p:cNvSpPr>
            <a:spLocks/>
          </p:cNvSpPr>
          <p:nvPr/>
        </p:nvSpPr>
        <p:spPr bwMode="auto">
          <a:xfrm>
            <a:off x="11068418" y="5755900"/>
            <a:ext cx="786951" cy="793403"/>
          </a:xfrm>
          <a:custGeom>
            <a:avLst/>
            <a:gdLst>
              <a:gd name="T0" fmla="*/ 34 w 331"/>
              <a:gd name="T1" fmla="*/ 0 h 331"/>
              <a:gd name="T2" fmla="*/ 298 w 331"/>
              <a:gd name="T3" fmla="*/ 0 h 331"/>
              <a:gd name="T4" fmla="*/ 331 w 331"/>
              <a:gd name="T5" fmla="*/ 34 h 331"/>
              <a:gd name="T6" fmla="*/ 330 w 331"/>
              <a:gd name="T7" fmla="*/ 298 h 331"/>
              <a:gd name="T8" fmla="*/ 297 w 331"/>
              <a:gd name="T9" fmla="*/ 331 h 331"/>
              <a:gd name="T10" fmla="*/ 33 w 331"/>
              <a:gd name="T11" fmla="*/ 330 h 331"/>
              <a:gd name="T12" fmla="*/ 0 w 331"/>
              <a:gd name="T13" fmla="*/ 297 h 331"/>
              <a:gd name="T14" fmla="*/ 1 w 331"/>
              <a:gd name="T15" fmla="*/ 33 h 331"/>
              <a:gd name="T16" fmla="*/ 34 w 331"/>
              <a:gd name="T17" fmla="*/ 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1" h="331">
                <a:moveTo>
                  <a:pt x="34" y="0"/>
                </a:moveTo>
                <a:lnTo>
                  <a:pt x="298" y="0"/>
                </a:lnTo>
                <a:cubicBezTo>
                  <a:pt x="316" y="1"/>
                  <a:pt x="331" y="15"/>
                  <a:pt x="331" y="34"/>
                </a:cubicBezTo>
                <a:lnTo>
                  <a:pt x="330" y="298"/>
                </a:lnTo>
                <a:cubicBezTo>
                  <a:pt x="330" y="316"/>
                  <a:pt x="316" y="331"/>
                  <a:pt x="297" y="331"/>
                </a:cubicBezTo>
                <a:lnTo>
                  <a:pt x="33" y="330"/>
                </a:lnTo>
                <a:cubicBezTo>
                  <a:pt x="15" y="330"/>
                  <a:pt x="0" y="315"/>
                  <a:pt x="0" y="297"/>
                </a:cubicBezTo>
                <a:lnTo>
                  <a:pt x="1" y="33"/>
                </a:lnTo>
                <a:cubicBezTo>
                  <a:pt x="1" y="15"/>
                  <a:pt x="16" y="0"/>
                  <a:pt x="34" y="0"/>
                </a:cubicBezTo>
                <a:close/>
              </a:path>
            </a:pathLst>
          </a:custGeom>
          <a:solidFill>
            <a:schemeClr val="accent3"/>
          </a:solidFill>
          <a:ln w="15875">
            <a:solidFill>
              <a:schemeClr val="tx1"/>
            </a:solidFill>
            <a:prstDash val="solid"/>
            <a:round/>
            <a:headEnd/>
            <a:tailEnd/>
          </a:ln>
          <a:effectLst>
            <a:outerShdw dist="114300" dir="2700000" algn="tl" rotWithShape="0">
              <a:prstClr val="black"/>
            </a:outerShdw>
          </a:effectLst>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73" name="Elipse 72">
            <a:extLst>
              <a:ext uri="{FF2B5EF4-FFF2-40B4-BE49-F238E27FC236}">
                <a16:creationId xmlns="" xmlns:a16="http://schemas.microsoft.com/office/drawing/2014/main" id="{8B8F7A7E-7F5B-8661-7F6F-07007470317F}"/>
              </a:ext>
            </a:extLst>
          </p:cNvPr>
          <p:cNvSpPr/>
          <p:nvPr/>
        </p:nvSpPr>
        <p:spPr>
          <a:xfrm flipH="1">
            <a:off x="808706" y="745284"/>
            <a:ext cx="125065" cy="125065"/>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74" name="Elipse 73">
            <a:extLst>
              <a:ext uri="{FF2B5EF4-FFF2-40B4-BE49-F238E27FC236}">
                <a16:creationId xmlns="" xmlns:a16="http://schemas.microsoft.com/office/drawing/2014/main" id="{774A71D6-F2DF-80F0-D5CF-0173ECB5D1BD}"/>
              </a:ext>
            </a:extLst>
          </p:cNvPr>
          <p:cNvSpPr/>
          <p:nvPr/>
        </p:nvSpPr>
        <p:spPr>
          <a:xfrm flipH="1">
            <a:off x="1128724" y="745284"/>
            <a:ext cx="125065" cy="125065"/>
          </a:xfrm>
          <a:prstGeom prst="ellipse">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75" name="Elipse 74">
            <a:extLst>
              <a:ext uri="{FF2B5EF4-FFF2-40B4-BE49-F238E27FC236}">
                <a16:creationId xmlns="" xmlns:a16="http://schemas.microsoft.com/office/drawing/2014/main" id="{DAFB6806-7AD6-B3C4-B764-31BD6E497AB7}"/>
              </a:ext>
            </a:extLst>
          </p:cNvPr>
          <p:cNvSpPr/>
          <p:nvPr/>
        </p:nvSpPr>
        <p:spPr>
          <a:xfrm flipH="1">
            <a:off x="1448741" y="745284"/>
            <a:ext cx="125065" cy="125065"/>
          </a:xfrm>
          <a:prstGeom prst="ellipse">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609585"/>
            <a:endParaRPr lang="es-ES" sz="2400" dirty="0">
              <a:solidFill>
                <a:prstClr val="white"/>
              </a:solidFill>
              <a:latin typeface="Source Sans Pro"/>
            </a:endParaRPr>
          </a:p>
        </p:txBody>
      </p:sp>
      <p:sp>
        <p:nvSpPr>
          <p:cNvPr id="2" name="Freeform 233">
            <a:extLst>
              <a:ext uri="{FF2B5EF4-FFF2-40B4-BE49-F238E27FC236}">
                <a16:creationId xmlns="" xmlns:a16="http://schemas.microsoft.com/office/drawing/2014/main" id="{41DF4908-3F87-B8CE-158E-73BDD51B7786}"/>
              </a:ext>
            </a:extLst>
          </p:cNvPr>
          <p:cNvSpPr>
            <a:spLocks/>
          </p:cNvSpPr>
          <p:nvPr/>
        </p:nvSpPr>
        <p:spPr bwMode="auto">
          <a:xfrm>
            <a:off x="176179" y="6545542"/>
            <a:ext cx="1589452" cy="278444"/>
          </a:xfrm>
          <a:custGeom>
            <a:avLst/>
            <a:gdLst>
              <a:gd name="T0" fmla="*/ 372 w 372"/>
              <a:gd name="T1" fmla="*/ 64 h 64"/>
              <a:gd name="T2" fmla="*/ 325 w 372"/>
              <a:gd name="T3" fmla="*/ 44 h 64"/>
              <a:gd name="T4" fmla="*/ 298 w 372"/>
              <a:gd name="T5" fmla="*/ 32 h 64"/>
              <a:gd name="T6" fmla="*/ 271 w 372"/>
              <a:gd name="T7" fmla="*/ 44 h 64"/>
              <a:gd name="T8" fmla="*/ 223 w 372"/>
              <a:gd name="T9" fmla="*/ 64 h 64"/>
              <a:gd name="T10" fmla="*/ 176 w 372"/>
              <a:gd name="T11" fmla="*/ 44 h 64"/>
              <a:gd name="T12" fmla="*/ 149 w 372"/>
              <a:gd name="T13" fmla="*/ 32 h 64"/>
              <a:gd name="T14" fmla="*/ 122 w 372"/>
              <a:gd name="T15" fmla="*/ 44 h 64"/>
              <a:gd name="T16" fmla="*/ 74 w 372"/>
              <a:gd name="T17" fmla="*/ 64 h 64"/>
              <a:gd name="T18" fmla="*/ 27 w 372"/>
              <a:gd name="T19" fmla="*/ 44 h 64"/>
              <a:gd name="T20" fmla="*/ 0 w 372"/>
              <a:gd name="T21" fmla="*/ 32 h 64"/>
              <a:gd name="T22" fmla="*/ 0 w 372"/>
              <a:gd name="T23" fmla="*/ 0 h 64"/>
              <a:gd name="T24" fmla="*/ 48 w 372"/>
              <a:gd name="T25" fmla="*/ 20 h 64"/>
              <a:gd name="T26" fmla="*/ 74 w 372"/>
              <a:gd name="T27" fmla="*/ 32 h 64"/>
              <a:gd name="T28" fmla="*/ 101 w 372"/>
              <a:gd name="T29" fmla="*/ 20 h 64"/>
              <a:gd name="T30" fmla="*/ 149 w 372"/>
              <a:gd name="T31" fmla="*/ 0 h 64"/>
              <a:gd name="T32" fmla="*/ 197 w 372"/>
              <a:gd name="T33" fmla="*/ 20 h 64"/>
              <a:gd name="T34" fmla="*/ 223 w 372"/>
              <a:gd name="T35" fmla="*/ 32 h 64"/>
              <a:gd name="T36" fmla="*/ 250 w 372"/>
              <a:gd name="T37" fmla="*/ 20 h 64"/>
              <a:gd name="T38" fmla="*/ 298 w 372"/>
              <a:gd name="T39" fmla="*/ 0 h 64"/>
              <a:gd name="T40" fmla="*/ 346 w 372"/>
              <a:gd name="T41" fmla="*/ 20 h 64"/>
              <a:gd name="T42" fmla="*/ 372 w 372"/>
              <a:gd name="T43" fmla="*/ 32 h 64"/>
              <a:gd name="T44" fmla="*/ 372 w 372"/>
              <a:gd name="T4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2" h="64">
                <a:moveTo>
                  <a:pt x="372" y="64"/>
                </a:moveTo>
                <a:cubicBezTo>
                  <a:pt x="348" y="64"/>
                  <a:pt x="335" y="53"/>
                  <a:pt x="325" y="44"/>
                </a:cubicBezTo>
                <a:cubicBezTo>
                  <a:pt x="316" y="37"/>
                  <a:pt x="311" y="32"/>
                  <a:pt x="298" y="32"/>
                </a:cubicBezTo>
                <a:cubicBezTo>
                  <a:pt x="285" y="32"/>
                  <a:pt x="280" y="37"/>
                  <a:pt x="271" y="44"/>
                </a:cubicBezTo>
                <a:cubicBezTo>
                  <a:pt x="261" y="53"/>
                  <a:pt x="248" y="64"/>
                  <a:pt x="223" y="64"/>
                </a:cubicBezTo>
                <a:cubicBezTo>
                  <a:pt x="199" y="64"/>
                  <a:pt x="186" y="53"/>
                  <a:pt x="176" y="44"/>
                </a:cubicBezTo>
                <a:cubicBezTo>
                  <a:pt x="167" y="37"/>
                  <a:pt x="162" y="32"/>
                  <a:pt x="149" y="32"/>
                </a:cubicBezTo>
                <a:cubicBezTo>
                  <a:pt x="136" y="32"/>
                  <a:pt x="131" y="37"/>
                  <a:pt x="122" y="44"/>
                </a:cubicBezTo>
                <a:cubicBezTo>
                  <a:pt x="112" y="53"/>
                  <a:pt x="99" y="64"/>
                  <a:pt x="74" y="64"/>
                </a:cubicBezTo>
                <a:cubicBezTo>
                  <a:pt x="50" y="64"/>
                  <a:pt x="37" y="53"/>
                  <a:pt x="27" y="44"/>
                </a:cubicBezTo>
                <a:cubicBezTo>
                  <a:pt x="18" y="37"/>
                  <a:pt x="13" y="32"/>
                  <a:pt x="0" y="32"/>
                </a:cubicBezTo>
                <a:lnTo>
                  <a:pt x="0" y="0"/>
                </a:lnTo>
                <a:cubicBezTo>
                  <a:pt x="25" y="0"/>
                  <a:pt x="37" y="11"/>
                  <a:pt x="48" y="20"/>
                </a:cubicBezTo>
                <a:cubicBezTo>
                  <a:pt x="56" y="27"/>
                  <a:pt x="62" y="32"/>
                  <a:pt x="74" y="32"/>
                </a:cubicBezTo>
                <a:cubicBezTo>
                  <a:pt x="87" y="32"/>
                  <a:pt x="93" y="27"/>
                  <a:pt x="101" y="20"/>
                </a:cubicBezTo>
                <a:cubicBezTo>
                  <a:pt x="111" y="11"/>
                  <a:pt x="124" y="0"/>
                  <a:pt x="149" y="0"/>
                </a:cubicBezTo>
                <a:cubicBezTo>
                  <a:pt x="174" y="0"/>
                  <a:pt x="186" y="11"/>
                  <a:pt x="197" y="20"/>
                </a:cubicBezTo>
                <a:cubicBezTo>
                  <a:pt x="205" y="27"/>
                  <a:pt x="211" y="32"/>
                  <a:pt x="223" y="32"/>
                </a:cubicBezTo>
                <a:cubicBezTo>
                  <a:pt x="236" y="32"/>
                  <a:pt x="242" y="27"/>
                  <a:pt x="250" y="20"/>
                </a:cubicBezTo>
                <a:cubicBezTo>
                  <a:pt x="260" y="11"/>
                  <a:pt x="273" y="0"/>
                  <a:pt x="298" y="0"/>
                </a:cubicBezTo>
                <a:cubicBezTo>
                  <a:pt x="323" y="0"/>
                  <a:pt x="335" y="11"/>
                  <a:pt x="346" y="20"/>
                </a:cubicBezTo>
                <a:cubicBezTo>
                  <a:pt x="354" y="27"/>
                  <a:pt x="360" y="32"/>
                  <a:pt x="372" y="32"/>
                </a:cubicBezTo>
                <a:lnTo>
                  <a:pt x="372" y="64"/>
                </a:lnTo>
                <a:close/>
              </a:path>
            </a:pathLst>
          </a:custGeom>
          <a:solidFill>
            <a:schemeClr val="accent4"/>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3" name="Freeform 235">
            <a:extLst>
              <a:ext uri="{FF2B5EF4-FFF2-40B4-BE49-F238E27FC236}">
                <a16:creationId xmlns="" xmlns:a16="http://schemas.microsoft.com/office/drawing/2014/main" id="{E77BC358-E5CA-7CAC-A0AE-5F7398EB9E43}"/>
              </a:ext>
            </a:extLst>
          </p:cNvPr>
          <p:cNvSpPr>
            <a:spLocks/>
          </p:cNvSpPr>
          <p:nvPr/>
        </p:nvSpPr>
        <p:spPr bwMode="auto">
          <a:xfrm>
            <a:off x="9168264" y="-25135"/>
            <a:ext cx="1203768" cy="308988"/>
          </a:xfrm>
          <a:custGeom>
            <a:avLst/>
            <a:gdLst>
              <a:gd name="T0" fmla="*/ 333 w 504"/>
              <a:gd name="T1" fmla="*/ 130 h 130"/>
              <a:gd name="T2" fmla="*/ 252 w 504"/>
              <a:gd name="T3" fmla="*/ 43 h 130"/>
              <a:gd name="T4" fmla="*/ 172 w 504"/>
              <a:gd name="T5" fmla="*/ 130 h 130"/>
              <a:gd name="T6" fmla="*/ 91 w 504"/>
              <a:gd name="T7" fmla="*/ 43 h 130"/>
              <a:gd name="T8" fmla="*/ 21 w 504"/>
              <a:gd name="T9" fmla="*/ 118 h 130"/>
              <a:gd name="T10" fmla="*/ 0 w 504"/>
              <a:gd name="T11" fmla="*/ 98 h 130"/>
              <a:gd name="T12" fmla="*/ 91 w 504"/>
              <a:gd name="T13" fmla="*/ 0 h 130"/>
              <a:gd name="T14" fmla="*/ 172 w 504"/>
              <a:gd name="T15" fmla="*/ 86 h 130"/>
              <a:gd name="T16" fmla="*/ 252 w 504"/>
              <a:gd name="T17" fmla="*/ 0 h 130"/>
              <a:gd name="T18" fmla="*/ 333 w 504"/>
              <a:gd name="T19" fmla="*/ 86 h 130"/>
              <a:gd name="T20" fmla="*/ 413 w 504"/>
              <a:gd name="T21" fmla="*/ 0 h 130"/>
              <a:gd name="T22" fmla="*/ 504 w 504"/>
              <a:gd name="T23" fmla="*/ 98 h 130"/>
              <a:gd name="T24" fmla="*/ 483 w 504"/>
              <a:gd name="T25" fmla="*/ 118 h 130"/>
              <a:gd name="T26" fmla="*/ 413 w 504"/>
              <a:gd name="T27" fmla="*/ 43 h 130"/>
              <a:gd name="T28" fmla="*/ 333 w 504"/>
              <a:gd name="T29"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4" h="130">
                <a:moveTo>
                  <a:pt x="333" y="130"/>
                </a:moveTo>
                <a:lnTo>
                  <a:pt x="252" y="43"/>
                </a:lnTo>
                <a:lnTo>
                  <a:pt x="172" y="130"/>
                </a:lnTo>
                <a:lnTo>
                  <a:pt x="91" y="43"/>
                </a:lnTo>
                <a:lnTo>
                  <a:pt x="21" y="118"/>
                </a:lnTo>
                <a:lnTo>
                  <a:pt x="0" y="98"/>
                </a:lnTo>
                <a:lnTo>
                  <a:pt x="91" y="0"/>
                </a:lnTo>
                <a:lnTo>
                  <a:pt x="172" y="86"/>
                </a:lnTo>
                <a:lnTo>
                  <a:pt x="252" y="0"/>
                </a:lnTo>
                <a:lnTo>
                  <a:pt x="333" y="86"/>
                </a:lnTo>
                <a:lnTo>
                  <a:pt x="413" y="0"/>
                </a:lnTo>
                <a:lnTo>
                  <a:pt x="504" y="98"/>
                </a:lnTo>
                <a:lnTo>
                  <a:pt x="483" y="118"/>
                </a:lnTo>
                <a:lnTo>
                  <a:pt x="413" y="43"/>
                </a:lnTo>
                <a:lnTo>
                  <a:pt x="333" y="130"/>
                </a:lnTo>
                <a:close/>
              </a:path>
            </a:pathLst>
          </a:custGeom>
          <a:solidFill>
            <a:schemeClr val="bg2"/>
          </a:solidFill>
          <a:ln w="15875">
            <a:solidFill>
              <a:schemeClr val="tx1"/>
            </a:solidFill>
            <a:prstDash val="solid"/>
            <a:round/>
            <a:headEnd/>
            <a:tailEnd/>
          </a:ln>
        </p:spPr>
        <p:txBody>
          <a:bodyPr vert="horz" wrap="square" lIns="121920" tIns="60960" rIns="121920" bIns="60960" numCol="1" anchor="t" anchorCtr="0" compatLnSpc="1">
            <a:prstTxWarp prst="textNoShape">
              <a:avLst/>
            </a:prstTxWarp>
          </a:bodyPr>
          <a:lstStyle/>
          <a:p>
            <a:pPr defTabSz="609585"/>
            <a:endParaRPr lang="es-ES" sz="2400" dirty="0">
              <a:solidFill>
                <a:prstClr val="black"/>
              </a:solidFill>
              <a:latin typeface="Source Sans Pro"/>
            </a:endParaRPr>
          </a:p>
        </p:txBody>
      </p:sp>
      <p:sp>
        <p:nvSpPr>
          <p:cNvPr id="5" name="TextBox 4"/>
          <p:cNvSpPr txBox="1"/>
          <p:nvPr/>
        </p:nvSpPr>
        <p:spPr>
          <a:xfrm>
            <a:off x="4192547" y="3495862"/>
            <a:ext cx="4603580" cy="584775"/>
          </a:xfrm>
          <a:prstGeom prst="rect">
            <a:avLst/>
          </a:prstGeom>
          <a:noFill/>
        </p:spPr>
        <p:txBody>
          <a:bodyPr wrap="square" rtlCol="0">
            <a:spAutoFit/>
          </a:bodyPr>
          <a:lstStyle/>
          <a:p>
            <a:pPr defTabSz="609585"/>
            <a:r>
              <a:rPr lang="en-US" sz="3200" dirty="0" err="1">
                <a:solidFill>
                  <a:prstClr val="black"/>
                </a:solidFill>
                <a:latin typeface="Times New Roman" panose="02020603050405020304" pitchFamily="18" charset="0"/>
                <a:cs typeface="Times New Roman" panose="02020603050405020304" pitchFamily="18" charset="0"/>
              </a:rPr>
              <a:t>Trò</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chơi</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Hộp</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quà</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bí</a:t>
            </a:r>
            <a:r>
              <a:rPr lang="en-US" sz="3200" dirty="0">
                <a:solidFill>
                  <a:prstClr val="black"/>
                </a:solidFill>
                <a:latin typeface="Times New Roman" panose="02020603050405020304" pitchFamily="18" charset="0"/>
                <a:cs typeface="Times New Roman" panose="02020603050405020304" pitchFamily="18" charset="0"/>
              </a:rPr>
              <a:t> </a:t>
            </a:r>
            <a:r>
              <a:rPr lang="en-US" sz="3200" dirty="0" err="1">
                <a:solidFill>
                  <a:prstClr val="black"/>
                </a:solidFill>
                <a:latin typeface="Times New Roman" panose="02020603050405020304" pitchFamily="18" charset="0"/>
                <a:cs typeface="Times New Roman" panose="02020603050405020304" pitchFamily="18" charset="0"/>
              </a:rPr>
              <a:t>mật</a:t>
            </a:r>
            <a:endParaRPr lang="en-US" sz="3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274083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ppt_x"/>
                                          </p:val>
                                        </p:tav>
                                        <p:tav tm="100000">
                                          <p:val>
                                            <p:strVal val="#ppt_x"/>
                                          </p:val>
                                        </p:tav>
                                      </p:tavLst>
                                    </p:anim>
                                    <p:anim calcmode="lin" valueType="num">
                                      <p:cBhvr additive="base">
                                        <p:cTn id="12" dur="500" fill="hold"/>
                                        <p:tgtEl>
                                          <p:spTgt spid="2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32" presetClass="emph" presetSubtype="0" fill="hold" grpId="0" nodeType="afterEffect">
                                  <p:stCondLst>
                                    <p:cond delay="0"/>
                                  </p:stCondLst>
                                  <p:childTnLst>
                                    <p:animRot by="120000">
                                      <p:cBhvr>
                                        <p:cTn id="19" dur="100" fill="hold">
                                          <p:stCondLst>
                                            <p:cond delay="0"/>
                                          </p:stCondLst>
                                        </p:cTn>
                                        <p:tgtEl>
                                          <p:spTgt spid="6"/>
                                        </p:tgtEl>
                                        <p:attrNameLst>
                                          <p:attrName>r</p:attrName>
                                        </p:attrNameLst>
                                      </p:cBhvr>
                                    </p:animRot>
                                    <p:animRot by="-240000">
                                      <p:cBhvr>
                                        <p:cTn id="20" dur="200" fill="hold">
                                          <p:stCondLst>
                                            <p:cond delay="200"/>
                                          </p:stCondLst>
                                        </p:cTn>
                                        <p:tgtEl>
                                          <p:spTgt spid="6"/>
                                        </p:tgtEl>
                                        <p:attrNameLst>
                                          <p:attrName>r</p:attrName>
                                        </p:attrNameLst>
                                      </p:cBhvr>
                                    </p:animRot>
                                    <p:animRot by="240000">
                                      <p:cBhvr>
                                        <p:cTn id="21" dur="200" fill="hold">
                                          <p:stCondLst>
                                            <p:cond delay="400"/>
                                          </p:stCondLst>
                                        </p:cTn>
                                        <p:tgtEl>
                                          <p:spTgt spid="6"/>
                                        </p:tgtEl>
                                        <p:attrNameLst>
                                          <p:attrName>r</p:attrName>
                                        </p:attrNameLst>
                                      </p:cBhvr>
                                    </p:animRot>
                                    <p:animRot by="-240000">
                                      <p:cBhvr>
                                        <p:cTn id="22" dur="200" fill="hold">
                                          <p:stCondLst>
                                            <p:cond delay="600"/>
                                          </p:stCondLst>
                                        </p:cTn>
                                        <p:tgtEl>
                                          <p:spTgt spid="6"/>
                                        </p:tgtEl>
                                        <p:attrNameLst>
                                          <p:attrName>r</p:attrName>
                                        </p:attrNameLst>
                                      </p:cBhvr>
                                    </p:animRot>
                                    <p:animRot by="120000">
                                      <p:cBhvr>
                                        <p:cTn id="23" dur="200" fill="hold">
                                          <p:stCondLst>
                                            <p:cond delay="800"/>
                                          </p:stCondLst>
                                        </p:cTn>
                                        <p:tgtEl>
                                          <p:spTgt spid="6"/>
                                        </p:tgtEl>
                                        <p:attrNameLst>
                                          <p:attrName>r</p:attrName>
                                        </p:attrNameLst>
                                      </p:cBhvr>
                                    </p:animRot>
                                  </p:childTnLst>
                                </p:cTn>
                              </p:par>
                              <p:par>
                                <p:cTn id="24" presetID="32" presetClass="emph" presetSubtype="0" fill="hold" nodeType="withEffect">
                                  <p:stCondLst>
                                    <p:cond delay="0"/>
                                  </p:stCondLst>
                                  <p:childTnLst>
                                    <p:animRot by="120000">
                                      <p:cBhvr>
                                        <p:cTn id="25" dur="100" fill="hold">
                                          <p:stCondLst>
                                            <p:cond delay="0"/>
                                          </p:stCondLst>
                                        </p:cTn>
                                        <p:tgtEl>
                                          <p:spTgt spid="58"/>
                                        </p:tgtEl>
                                        <p:attrNameLst>
                                          <p:attrName>r</p:attrName>
                                        </p:attrNameLst>
                                      </p:cBhvr>
                                    </p:animRot>
                                    <p:animRot by="-240000">
                                      <p:cBhvr>
                                        <p:cTn id="26" dur="200" fill="hold">
                                          <p:stCondLst>
                                            <p:cond delay="200"/>
                                          </p:stCondLst>
                                        </p:cTn>
                                        <p:tgtEl>
                                          <p:spTgt spid="58"/>
                                        </p:tgtEl>
                                        <p:attrNameLst>
                                          <p:attrName>r</p:attrName>
                                        </p:attrNameLst>
                                      </p:cBhvr>
                                    </p:animRot>
                                    <p:animRot by="240000">
                                      <p:cBhvr>
                                        <p:cTn id="27" dur="200" fill="hold">
                                          <p:stCondLst>
                                            <p:cond delay="400"/>
                                          </p:stCondLst>
                                        </p:cTn>
                                        <p:tgtEl>
                                          <p:spTgt spid="58"/>
                                        </p:tgtEl>
                                        <p:attrNameLst>
                                          <p:attrName>r</p:attrName>
                                        </p:attrNameLst>
                                      </p:cBhvr>
                                    </p:animRot>
                                    <p:animRot by="-240000">
                                      <p:cBhvr>
                                        <p:cTn id="28" dur="200" fill="hold">
                                          <p:stCondLst>
                                            <p:cond delay="600"/>
                                          </p:stCondLst>
                                        </p:cTn>
                                        <p:tgtEl>
                                          <p:spTgt spid="58"/>
                                        </p:tgtEl>
                                        <p:attrNameLst>
                                          <p:attrName>r</p:attrName>
                                        </p:attrNameLst>
                                      </p:cBhvr>
                                    </p:animRot>
                                    <p:animRot by="120000">
                                      <p:cBhvr>
                                        <p:cTn id="29" dur="200" fill="hold">
                                          <p:stCondLst>
                                            <p:cond delay="800"/>
                                          </p:stCondLst>
                                        </p:cTn>
                                        <p:tgtEl>
                                          <p:spTgt spid="58"/>
                                        </p:tgtEl>
                                        <p:attrNameLst>
                                          <p:attrName>r</p:attrName>
                                        </p:attrNameLst>
                                      </p:cBhvr>
                                    </p:animRot>
                                  </p:childTnLst>
                                </p:cTn>
                              </p:par>
                              <p:par>
                                <p:cTn id="30" presetID="32" presetClass="emph" presetSubtype="0" fill="hold" grpId="0" nodeType="withEffect">
                                  <p:stCondLst>
                                    <p:cond delay="0"/>
                                  </p:stCondLst>
                                  <p:childTnLst>
                                    <p:animRot by="120000">
                                      <p:cBhvr>
                                        <p:cTn id="31" dur="100" fill="hold">
                                          <p:stCondLst>
                                            <p:cond delay="0"/>
                                          </p:stCondLst>
                                        </p:cTn>
                                        <p:tgtEl>
                                          <p:spTgt spid="68"/>
                                        </p:tgtEl>
                                        <p:attrNameLst>
                                          <p:attrName>r</p:attrName>
                                        </p:attrNameLst>
                                      </p:cBhvr>
                                    </p:animRot>
                                    <p:animRot by="-240000">
                                      <p:cBhvr>
                                        <p:cTn id="32" dur="200" fill="hold">
                                          <p:stCondLst>
                                            <p:cond delay="200"/>
                                          </p:stCondLst>
                                        </p:cTn>
                                        <p:tgtEl>
                                          <p:spTgt spid="68"/>
                                        </p:tgtEl>
                                        <p:attrNameLst>
                                          <p:attrName>r</p:attrName>
                                        </p:attrNameLst>
                                      </p:cBhvr>
                                    </p:animRot>
                                    <p:animRot by="240000">
                                      <p:cBhvr>
                                        <p:cTn id="33" dur="200" fill="hold">
                                          <p:stCondLst>
                                            <p:cond delay="400"/>
                                          </p:stCondLst>
                                        </p:cTn>
                                        <p:tgtEl>
                                          <p:spTgt spid="68"/>
                                        </p:tgtEl>
                                        <p:attrNameLst>
                                          <p:attrName>r</p:attrName>
                                        </p:attrNameLst>
                                      </p:cBhvr>
                                    </p:animRot>
                                    <p:animRot by="-240000">
                                      <p:cBhvr>
                                        <p:cTn id="34" dur="200" fill="hold">
                                          <p:stCondLst>
                                            <p:cond delay="600"/>
                                          </p:stCondLst>
                                        </p:cTn>
                                        <p:tgtEl>
                                          <p:spTgt spid="68"/>
                                        </p:tgtEl>
                                        <p:attrNameLst>
                                          <p:attrName>r</p:attrName>
                                        </p:attrNameLst>
                                      </p:cBhvr>
                                    </p:animRot>
                                    <p:animRot by="120000">
                                      <p:cBhvr>
                                        <p:cTn id="35" dur="200" fill="hold">
                                          <p:stCondLst>
                                            <p:cond delay="800"/>
                                          </p:stCondLst>
                                        </p:cTn>
                                        <p:tgtEl>
                                          <p:spTgt spid="68"/>
                                        </p:tgtEl>
                                        <p:attrNameLst>
                                          <p:attrName>r</p:attrName>
                                        </p:attrNameLst>
                                      </p:cBhvr>
                                    </p:animRot>
                                  </p:childTnLst>
                                </p:cTn>
                              </p:par>
                              <p:par>
                                <p:cTn id="36" presetID="32" presetClass="emph" presetSubtype="0" fill="hold" grpId="0" nodeType="withEffect">
                                  <p:stCondLst>
                                    <p:cond delay="0"/>
                                  </p:stCondLst>
                                  <p:childTnLst>
                                    <p:animRot by="120000">
                                      <p:cBhvr>
                                        <p:cTn id="37" dur="100" fill="hold">
                                          <p:stCondLst>
                                            <p:cond delay="0"/>
                                          </p:stCondLst>
                                        </p:cTn>
                                        <p:tgtEl>
                                          <p:spTgt spid="2"/>
                                        </p:tgtEl>
                                        <p:attrNameLst>
                                          <p:attrName>r</p:attrName>
                                        </p:attrNameLst>
                                      </p:cBhvr>
                                    </p:animRot>
                                    <p:animRot by="-240000">
                                      <p:cBhvr>
                                        <p:cTn id="38" dur="200" fill="hold">
                                          <p:stCondLst>
                                            <p:cond delay="200"/>
                                          </p:stCondLst>
                                        </p:cTn>
                                        <p:tgtEl>
                                          <p:spTgt spid="2"/>
                                        </p:tgtEl>
                                        <p:attrNameLst>
                                          <p:attrName>r</p:attrName>
                                        </p:attrNameLst>
                                      </p:cBhvr>
                                    </p:animRot>
                                    <p:animRot by="240000">
                                      <p:cBhvr>
                                        <p:cTn id="39" dur="200" fill="hold">
                                          <p:stCondLst>
                                            <p:cond delay="400"/>
                                          </p:stCondLst>
                                        </p:cTn>
                                        <p:tgtEl>
                                          <p:spTgt spid="2"/>
                                        </p:tgtEl>
                                        <p:attrNameLst>
                                          <p:attrName>r</p:attrName>
                                        </p:attrNameLst>
                                      </p:cBhvr>
                                    </p:animRot>
                                    <p:animRot by="-240000">
                                      <p:cBhvr>
                                        <p:cTn id="40" dur="200" fill="hold">
                                          <p:stCondLst>
                                            <p:cond delay="600"/>
                                          </p:stCondLst>
                                        </p:cTn>
                                        <p:tgtEl>
                                          <p:spTgt spid="2"/>
                                        </p:tgtEl>
                                        <p:attrNameLst>
                                          <p:attrName>r</p:attrName>
                                        </p:attrNameLst>
                                      </p:cBhvr>
                                    </p:animRot>
                                    <p:animRot by="120000">
                                      <p:cBhvr>
                                        <p:cTn id="41" dur="200" fill="hold">
                                          <p:stCondLst>
                                            <p:cond delay="800"/>
                                          </p:stCondLst>
                                        </p:cTn>
                                        <p:tgtEl>
                                          <p:spTgt spid="2"/>
                                        </p:tgtEl>
                                        <p:attrNameLst>
                                          <p:attrName>r</p:attrName>
                                        </p:attrNameLst>
                                      </p:cBhvr>
                                    </p:animRot>
                                  </p:childTnLst>
                                </p:cTn>
                              </p:par>
                              <p:par>
                                <p:cTn id="42" presetID="32" presetClass="emph" presetSubtype="0" fill="hold" grpId="0" nodeType="withEffect">
                                  <p:stCondLst>
                                    <p:cond delay="0"/>
                                  </p:stCondLst>
                                  <p:childTnLst>
                                    <p:animRot by="120000">
                                      <p:cBhvr>
                                        <p:cTn id="43" dur="100" fill="hold">
                                          <p:stCondLst>
                                            <p:cond delay="0"/>
                                          </p:stCondLst>
                                        </p:cTn>
                                        <p:tgtEl>
                                          <p:spTgt spid="3"/>
                                        </p:tgtEl>
                                        <p:attrNameLst>
                                          <p:attrName>r</p:attrName>
                                        </p:attrNameLst>
                                      </p:cBhvr>
                                    </p:animRot>
                                    <p:animRot by="-240000">
                                      <p:cBhvr>
                                        <p:cTn id="44" dur="200" fill="hold">
                                          <p:stCondLst>
                                            <p:cond delay="200"/>
                                          </p:stCondLst>
                                        </p:cTn>
                                        <p:tgtEl>
                                          <p:spTgt spid="3"/>
                                        </p:tgtEl>
                                        <p:attrNameLst>
                                          <p:attrName>r</p:attrName>
                                        </p:attrNameLst>
                                      </p:cBhvr>
                                    </p:animRot>
                                    <p:animRot by="240000">
                                      <p:cBhvr>
                                        <p:cTn id="45" dur="200" fill="hold">
                                          <p:stCondLst>
                                            <p:cond delay="400"/>
                                          </p:stCondLst>
                                        </p:cTn>
                                        <p:tgtEl>
                                          <p:spTgt spid="3"/>
                                        </p:tgtEl>
                                        <p:attrNameLst>
                                          <p:attrName>r</p:attrName>
                                        </p:attrNameLst>
                                      </p:cBhvr>
                                    </p:animRot>
                                    <p:animRot by="-240000">
                                      <p:cBhvr>
                                        <p:cTn id="46" dur="200" fill="hold">
                                          <p:stCondLst>
                                            <p:cond delay="600"/>
                                          </p:stCondLst>
                                        </p:cTn>
                                        <p:tgtEl>
                                          <p:spTgt spid="3"/>
                                        </p:tgtEl>
                                        <p:attrNameLst>
                                          <p:attrName>r</p:attrName>
                                        </p:attrNameLst>
                                      </p:cBhvr>
                                    </p:animRot>
                                    <p:animRot by="120000">
                                      <p:cBhvr>
                                        <p:cTn id="47"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7" grpId="0" animBg="1"/>
      <p:bldP spid="29" grpId="0" animBg="1"/>
      <p:bldP spid="31" grpId="0" animBg="1"/>
      <p:bldP spid="68" grpId="0" animBg="1"/>
      <p:bldP spid="2" grpId="0" animBg="1"/>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3415266" y="-145136"/>
            <a:ext cx="6831151" cy="2942127"/>
          </a:xfrm>
          <a:prstGeom prst="rect">
            <a:avLst/>
          </a:prstGeom>
        </p:spPr>
      </p:pic>
      <p:sp>
        <p:nvSpPr>
          <p:cNvPr id="10" name="Rectangle 4">
            <a:extLst>
              <a:ext uri="{FF2B5EF4-FFF2-40B4-BE49-F238E27FC236}">
                <a16:creationId xmlns="" xmlns:a16="http://schemas.microsoft.com/office/drawing/2014/main" id="{0D99BBCF-C29A-46AE-BFD5-A9C662F4E4A1}"/>
              </a:ext>
            </a:extLst>
          </p:cNvPr>
          <p:cNvSpPr>
            <a:spLocks noChangeArrowheads="1"/>
          </p:cNvSpPr>
          <p:nvPr/>
        </p:nvSpPr>
        <p:spPr bwMode="auto">
          <a:xfrm>
            <a:off x="3846624" y="2154256"/>
            <a:ext cx="639979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50000"/>
              </a:spcBef>
              <a:spcAft>
                <a:spcPct val="0"/>
              </a:spcAft>
              <a:buNone/>
              <a:defRPr/>
            </a:pP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T</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ìm</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đọc</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những</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chuyện</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về</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xử</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án</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kể</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chuyện</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cho</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người</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thân</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 </a:t>
            </a:r>
            <a:r>
              <a:rPr lang="en-US" altLang="en-US" b="1" kern="0" dirty="0" err="1">
                <a:solidFill>
                  <a:srgbClr val="FF0000"/>
                </a:solidFill>
                <a:latin typeface="Times New Roman" panose="02020603050405020304" pitchFamily="18" charset="0"/>
                <a:ea typeface="Microsoft YaHei"/>
                <a:cs typeface="Times New Roman" panose="02020603050405020304" pitchFamily="18" charset="0"/>
              </a:rPr>
              <a:t>nghe</a:t>
            </a:r>
            <a:r>
              <a:rPr lang="en-US" altLang="en-US" b="1" kern="0" dirty="0">
                <a:solidFill>
                  <a:srgbClr val="FF0000"/>
                </a:solidFill>
                <a:latin typeface="Times New Roman" panose="02020603050405020304" pitchFamily="18" charset="0"/>
                <a:ea typeface="Microsoft YaHei"/>
                <a:cs typeface="Times New Roman" panose="02020603050405020304" pitchFamily="18" charset="0"/>
              </a:rPr>
              <a:t>.</a:t>
            </a:r>
          </a:p>
        </p:txBody>
      </p:sp>
      <p:sp>
        <p:nvSpPr>
          <p:cNvPr id="11" name="TextBox 10">
            <a:extLst>
              <a:ext uri="{FF2B5EF4-FFF2-40B4-BE49-F238E27FC236}">
                <a16:creationId xmlns="" xmlns:a16="http://schemas.microsoft.com/office/drawing/2014/main" id="{0471E5A3-E05B-442F-8457-99B7D1CB072C}"/>
              </a:ext>
            </a:extLst>
          </p:cNvPr>
          <p:cNvSpPr txBox="1"/>
          <p:nvPr/>
        </p:nvSpPr>
        <p:spPr>
          <a:xfrm>
            <a:off x="3846624" y="3449084"/>
            <a:ext cx="6399792" cy="1077218"/>
          </a:xfrm>
          <a:prstGeom prst="rect">
            <a:avLst/>
          </a:prstGeom>
          <a:noFill/>
        </p:spPr>
        <p:txBody>
          <a:bodyPr wrap="square" rtlCol="0">
            <a:spAutoFit/>
          </a:bodyPr>
          <a:lstStyle/>
          <a:p>
            <a:pPr defTabSz="1219170"/>
            <a:r>
              <a:rPr lang="en-US" sz="3200" b="1" dirty="0">
                <a:solidFill>
                  <a:srgbClr val="FF0000"/>
                </a:solidFill>
                <a:latin typeface="Times New Roman" panose="02020603050405020304" pitchFamily="18" charset="0"/>
                <a:ea typeface="Microsoft YaHei"/>
                <a:cs typeface="Times New Roman" panose="02020603050405020304" pitchFamily="18" charset="0"/>
              </a:rPr>
              <a:t>- </a:t>
            </a:r>
            <a:r>
              <a:rPr lang="en-US" sz="3200" b="1" dirty="0" err="1">
                <a:solidFill>
                  <a:srgbClr val="FF0000"/>
                </a:solidFill>
                <a:latin typeface="Times New Roman" panose="02020603050405020304" pitchFamily="18" charset="0"/>
                <a:ea typeface="Microsoft YaHei"/>
                <a:cs typeface="Times New Roman" panose="02020603050405020304" pitchFamily="18" charset="0"/>
              </a:rPr>
              <a:t>Chuẩn</a:t>
            </a:r>
            <a:r>
              <a:rPr lang="en-US" sz="3200" b="1" dirty="0">
                <a:solidFill>
                  <a:srgbClr val="FF0000"/>
                </a:solidFill>
                <a:latin typeface="Times New Roman" panose="02020603050405020304" pitchFamily="18" charset="0"/>
                <a:ea typeface="Microsoft YaHei"/>
                <a:cs typeface="Times New Roman" panose="02020603050405020304" pitchFamily="18" charset="0"/>
              </a:rPr>
              <a:t> </a:t>
            </a:r>
            <a:r>
              <a:rPr lang="en-US" sz="3200" b="1" dirty="0" err="1">
                <a:solidFill>
                  <a:srgbClr val="FF0000"/>
                </a:solidFill>
                <a:latin typeface="Times New Roman" panose="02020603050405020304" pitchFamily="18" charset="0"/>
                <a:ea typeface="Microsoft YaHei"/>
                <a:cs typeface="Times New Roman" panose="02020603050405020304" pitchFamily="18" charset="0"/>
              </a:rPr>
              <a:t>bị</a:t>
            </a:r>
            <a:r>
              <a:rPr lang="en-US" sz="3200" b="1" dirty="0">
                <a:solidFill>
                  <a:srgbClr val="FF0000"/>
                </a:solidFill>
                <a:latin typeface="Times New Roman" panose="02020603050405020304" pitchFamily="18" charset="0"/>
                <a:ea typeface="Microsoft YaHei"/>
                <a:cs typeface="Times New Roman" panose="02020603050405020304" pitchFamily="18" charset="0"/>
              </a:rPr>
              <a:t> </a:t>
            </a:r>
            <a:r>
              <a:rPr lang="en-US" sz="3200" b="1" dirty="0" err="1">
                <a:solidFill>
                  <a:srgbClr val="FF0000"/>
                </a:solidFill>
                <a:latin typeface="Times New Roman" panose="02020603050405020304" pitchFamily="18" charset="0"/>
                <a:ea typeface="Microsoft YaHei"/>
                <a:cs typeface="Times New Roman" panose="02020603050405020304" pitchFamily="18" charset="0"/>
              </a:rPr>
              <a:t>bài</a:t>
            </a:r>
            <a:r>
              <a:rPr lang="en-US" sz="3200" b="1" dirty="0">
                <a:solidFill>
                  <a:srgbClr val="FF0000"/>
                </a:solidFill>
                <a:latin typeface="Times New Roman" panose="02020603050405020304" pitchFamily="18" charset="0"/>
                <a:ea typeface="Microsoft YaHei"/>
                <a:cs typeface="Times New Roman" panose="02020603050405020304" pitchFamily="18" charset="0"/>
              </a:rPr>
              <a:t> </a:t>
            </a:r>
            <a:r>
              <a:rPr lang="en-US" sz="3200" b="1" dirty="0" err="1">
                <a:solidFill>
                  <a:srgbClr val="FF0000"/>
                </a:solidFill>
                <a:latin typeface="Times New Roman" panose="02020603050405020304" pitchFamily="18" charset="0"/>
                <a:ea typeface="Microsoft YaHei"/>
                <a:cs typeface="Times New Roman" panose="02020603050405020304" pitchFamily="18" charset="0"/>
              </a:rPr>
              <a:t>tập</a:t>
            </a:r>
            <a:r>
              <a:rPr lang="en-US" sz="3200" b="1" dirty="0">
                <a:solidFill>
                  <a:srgbClr val="FF0000"/>
                </a:solidFill>
                <a:latin typeface="Times New Roman" panose="02020603050405020304" pitchFamily="18" charset="0"/>
                <a:ea typeface="Microsoft YaHei"/>
                <a:cs typeface="Times New Roman" panose="02020603050405020304" pitchFamily="18" charset="0"/>
              </a:rPr>
              <a:t> </a:t>
            </a:r>
            <a:r>
              <a:rPr lang="en-US" sz="3200" b="1" dirty="0" err="1">
                <a:solidFill>
                  <a:srgbClr val="FF0000"/>
                </a:solidFill>
                <a:latin typeface="Times New Roman" panose="02020603050405020304" pitchFamily="18" charset="0"/>
                <a:ea typeface="Microsoft YaHei"/>
                <a:cs typeface="Times New Roman" panose="02020603050405020304" pitchFamily="18" charset="0"/>
              </a:rPr>
              <a:t>đọc</a:t>
            </a:r>
            <a:r>
              <a:rPr lang="en-US" sz="3200" b="1" dirty="0">
                <a:solidFill>
                  <a:srgbClr val="FF0000"/>
                </a:solidFill>
                <a:latin typeface="Times New Roman" panose="02020603050405020304" pitchFamily="18" charset="0"/>
                <a:ea typeface="Microsoft YaHei"/>
                <a:cs typeface="Times New Roman" panose="02020603050405020304" pitchFamily="18" charset="0"/>
              </a:rPr>
              <a:t> </a:t>
            </a:r>
            <a:r>
              <a:rPr lang="en-US" sz="3200" b="1" dirty="0" err="1">
                <a:solidFill>
                  <a:srgbClr val="FF0000"/>
                </a:solidFill>
                <a:latin typeface="Times New Roman" panose="02020603050405020304" pitchFamily="18" charset="0"/>
                <a:ea typeface="Microsoft YaHei"/>
                <a:cs typeface="Times New Roman" panose="02020603050405020304" pitchFamily="18" charset="0"/>
              </a:rPr>
              <a:t>tiếp</a:t>
            </a:r>
            <a:r>
              <a:rPr lang="en-US" sz="3200" b="1" dirty="0">
                <a:solidFill>
                  <a:srgbClr val="FF0000"/>
                </a:solidFill>
                <a:latin typeface="Times New Roman" panose="02020603050405020304" pitchFamily="18" charset="0"/>
                <a:ea typeface="Microsoft YaHei"/>
                <a:cs typeface="Times New Roman" panose="02020603050405020304" pitchFamily="18" charset="0"/>
              </a:rPr>
              <a:t> </a:t>
            </a:r>
            <a:r>
              <a:rPr lang="en-US" sz="3200" b="1" dirty="0" err="1">
                <a:solidFill>
                  <a:srgbClr val="FF0000"/>
                </a:solidFill>
                <a:latin typeface="Times New Roman" panose="02020603050405020304" pitchFamily="18" charset="0"/>
                <a:ea typeface="Microsoft YaHei"/>
                <a:cs typeface="Times New Roman" panose="02020603050405020304" pitchFamily="18" charset="0"/>
              </a:rPr>
              <a:t>theo</a:t>
            </a:r>
            <a:r>
              <a:rPr lang="en-US" sz="3200" b="1" dirty="0">
                <a:solidFill>
                  <a:srgbClr val="FF0000"/>
                </a:solidFill>
                <a:latin typeface="Times New Roman" panose="02020603050405020304" pitchFamily="18" charset="0"/>
                <a:ea typeface="Microsoft YaHei"/>
                <a:cs typeface="Times New Roman" panose="02020603050405020304" pitchFamily="18" charset="0"/>
              </a:rPr>
              <a:t> “</a:t>
            </a:r>
            <a:r>
              <a:rPr lang="en-US" sz="3200" b="1" dirty="0" err="1">
                <a:solidFill>
                  <a:srgbClr val="FF0000"/>
                </a:solidFill>
                <a:latin typeface="Times New Roman" panose="02020603050405020304" pitchFamily="18" charset="0"/>
                <a:ea typeface="Microsoft YaHei"/>
                <a:cs typeface="Times New Roman" panose="02020603050405020304" pitchFamily="18" charset="0"/>
              </a:rPr>
              <a:t>Chú</a:t>
            </a:r>
            <a:r>
              <a:rPr lang="en-US" sz="3200" b="1" dirty="0">
                <a:solidFill>
                  <a:srgbClr val="FF0000"/>
                </a:solidFill>
                <a:latin typeface="Times New Roman" panose="02020603050405020304" pitchFamily="18" charset="0"/>
                <a:ea typeface="Microsoft YaHei"/>
                <a:cs typeface="Times New Roman" panose="02020603050405020304" pitchFamily="18" charset="0"/>
              </a:rPr>
              <a:t> </a:t>
            </a:r>
            <a:r>
              <a:rPr lang="en-US" sz="3200" b="1" dirty="0" err="1">
                <a:solidFill>
                  <a:srgbClr val="FF0000"/>
                </a:solidFill>
                <a:latin typeface="Times New Roman" panose="02020603050405020304" pitchFamily="18" charset="0"/>
                <a:ea typeface="Microsoft YaHei"/>
                <a:cs typeface="Times New Roman" panose="02020603050405020304" pitchFamily="18" charset="0"/>
              </a:rPr>
              <a:t>đi</a:t>
            </a:r>
            <a:r>
              <a:rPr lang="en-US" sz="3200" b="1" dirty="0">
                <a:solidFill>
                  <a:srgbClr val="FF0000"/>
                </a:solidFill>
                <a:latin typeface="Times New Roman" panose="02020603050405020304" pitchFamily="18" charset="0"/>
                <a:ea typeface="Microsoft YaHei"/>
                <a:cs typeface="Times New Roman" panose="02020603050405020304" pitchFamily="18" charset="0"/>
              </a:rPr>
              <a:t> </a:t>
            </a:r>
            <a:r>
              <a:rPr lang="en-US" sz="3200" b="1" dirty="0" err="1">
                <a:solidFill>
                  <a:srgbClr val="FF0000"/>
                </a:solidFill>
                <a:latin typeface="Times New Roman" panose="02020603050405020304" pitchFamily="18" charset="0"/>
                <a:ea typeface="Microsoft YaHei"/>
                <a:cs typeface="Times New Roman" panose="02020603050405020304" pitchFamily="18" charset="0"/>
              </a:rPr>
              <a:t>tuần</a:t>
            </a:r>
            <a:r>
              <a:rPr lang="en-US" sz="3200" b="1" dirty="0">
                <a:solidFill>
                  <a:srgbClr val="FF0000"/>
                </a:solidFill>
                <a:latin typeface="Times New Roman" panose="02020603050405020304" pitchFamily="18" charset="0"/>
                <a:ea typeface="Microsoft YaHei"/>
                <a:cs typeface="Times New Roman" panose="02020603050405020304" pitchFamily="18" charset="0"/>
              </a:rPr>
              <a:t>”.</a:t>
            </a:r>
          </a:p>
        </p:txBody>
      </p:sp>
      <p:sp>
        <p:nvSpPr>
          <p:cNvPr id="2" name="TextBox 1"/>
          <p:cNvSpPr txBox="1"/>
          <p:nvPr/>
        </p:nvSpPr>
        <p:spPr>
          <a:xfrm>
            <a:off x="4101803" y="771931"/>
            <a:ext cx="5387164" cy="1200329"/>
          </a:xfrm>
          <a:prstGeom prst="rect">
            <a:avLst/>
          </a:prstGeom>
          <a:noFill/>
        </p:spPr>
        <p:txBody>
          <a:bodyPr wrap="square" rtlCol="0">
            <a:spAutoFit/>
          </a:bodyPr>
          <a:lstStyle/>
          <a:p>
            <a:pPr algn="ctr" defTabSz="609585"/>
            <a:r>
              <a:rPr lang="en-US" sz="7200" dirty="0" err="1">
                <a:solidFill>
                  <a:srgbClr val="60C7B8"/>
                </a:solidFill>
                <a:latin typeface="iCiel Pacifico" panose="02000000000000000000" pitchFamily="50" charset="0"/>
              </a:rPr>
              <a:t>Dặn</a:t>
            </a:r>
            <a:r>
              <a:rPr lang="en-US" sz="7200" dirty="0">
                <a:solidFill>
                  <a:srgbClr val="60C7B8"/>
                </a:solidFill>
                <a:latin typeface="iCiel Pacifico" panose="02000000000000000000" pitchFamily="50" charset="0"/>
              </a:rPr>
              <a:t> </a:t>
            </a:r>
            <a:r>
              <a:rPr lang="en-US" sz="7200" dirty="0" err="1">
                <a:solidFill>
                  <a:srgbClr val="60C7B8"/>
                </a:solidFill>
                <a:latin typeface="iCiel Pacifico" panose="02000000000000000000" pitchFamily="50" charset="0"/>
              </a:rPr>
              <a:t>dò</a:t>
            </a:r>
            <a:endParaRPr lang="en-US" sz="7200" dirty="0">
              <a:solidFill>
                <a:srgbClr val="60C7B8"/>
              </a:solidFill>
              <a:latin typeface="iCiel Pacifico" panose="02000000000000000000" pitchFamily="50" charset="0"/>
            </a:endParaRPr>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3949203"/>
            <a:ext cx="3230932" cy="3006035"/>
          </a:xfrm>
          <a:prstGeom prst="rect">
            <a:avLst/>
          </a:prstGeom>
        </p:spPr>
      </p:pic>
    </p:spTree>
    <p:extLst>
      <p:ext uri="{BB962C8B-B14F-4D97-AF65-F5344CB8AC3E}">
        <p14:creationId xmlns:p14="http://schemas.microsoft.com/office/powerpoint/2010/main" val="347875553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 calcmode="lin" valueType="num">
                                      <p:cBhvr>
                                        <p:cTn id="14" dur="1000" fill="hold"/>
                                        <p:tgtEl>
                                          <p:spTgt spid="10"/>
                                        </p:tgtEl>
                                        <p:attrNameLst>
                                          <p:attrName>style.rotation</p:attrName>
                                        </p:attrNameLst>
                                      </p:cBhvr>
                                      <p:tavLst>
                                        <p:tav tm="0">
                                          <p:val>
                                            <p:fltVal val="90"/>
                                          </p:val>
                                        </p:tav>
                                        <p:tav tm="100000">
                                          <p:val>
                                            <p:fltVal val="0"/>
                                          </p:val>
                                        </p:tav>
                                      </p:tavLst>
                                    </p:anim>
                                    <p:animEffect transition="in" filter="fade">
                                      <p:cBhvr>
                                        <p:cTn id="15" dur="1000"/>
                                        <p:tgtEl>
                                          <p:spTgt spid="10"/>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1000" fill="hold"/>
                                        <p:tgtEl>
                                          <p:spTgt spid="11"/>
                                        </p:tgtEl>
                                        <p:attrNameLst>
                                          <p:attrName>ppt_w</p:attrName>
                                        </p:attrNameLst>
                                      </p:cBhvr>
                                      <p:tavLst>
                                        <p:tav tm="0">
                                          <p:val>
                                            <p:fltVal val="0"/>
                                          </p:val>
                                        </p:tav>
                                        <p:tav tm="100000">
                                          <p:val>
                                            <p:strVal val="#ppt_w"/>
                                          </p:val>
                                        </p:tav>
                                      </p:tavLst>
                                    </p:anim>
                                    <p:anim calcmode="lin" valueType="num">
                                      <p:cBhvr>
                                        <p:cTn id="19" dur="1000" fill="hold"/>
                                        <p:tgtEl>
                                          <p:spTgt spid="11"/>
                                        </p:tgtEl>
                                        <p:attrNameLst>
                                          <p:attrName>ppt_h</p:attrName>
                                        </p:attrNameLst>
                                      </p:cBhvr>
                                      <p:tavLst>
                                        <p:tav tm="0">
                                          <p:val>
                                            <p:fltVal val="0"/>
                                          </p:val>
                                        </p:tav>
                                        <p:tav tm="100000">
                                          <p:val>
                                            <p:strVal val="#ppt_h"/>
                                          </p:val>
                                        </p:tav>
                                      </p:tavLst>
                                    </p:anim>
                                    <p:anim calcmode="lin" valueType="num">
                                      <p:cBhvr>
                                        <p:cTn id="20" dur="1000" fill="hold"/>
                                        <p:tgtEl>
                                          <p:spTgt spid="11"/>
                                        </p:tgtEl>
                                        <p:attrNameLst>
                                          <p:attrName>style.rotation</p:attrName>
                                        </p:attrNameLst>
                                      </p:cBhvr>
                                      <p:tavLst>
                                        <p:tav tm="0">
                                          <p:val>
                                            <p:fltVal val="90"/>
                                          </p:val>
                                        </p:tav>
                                        <p:tav tm="100000">
                                          <p:val>
                                            <p:fltVal val="0"/>
                                          </p:val>
                                        </p:tav>
                                      </p:tavLst>
                                    </p:anim>
                                    <p:animEffect transition="in" filter="fade">
                                      <p:cBhvr>
                                        <p:cTn id="2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920410" y="1757915"/>
            <a:ext cx="6483497" cy="1446550"/>
          </a:xfrm>
          <a:prstGeom prst="rect">
            <a:avLst/>
          </a:prstGeom>
          <a:noFill/>
        </p:spPr>
        <p:txBody>
          <a:bodyPr wrap="square" rtlCol="0">
            <a:spAutoFit/>
          </a:bodyPr>
          <a:lstStyle/>
          <a:p>
            <a:pPr algn="ctr" defTabSz="609585"/>
            <a:r>
              <a:rPr lang="en-US" sz="8800" dirty="0" err="1">
                <a:solidFill>
                  <a:srgbClr val="5339EA"/>
                </a:solidFill>
                <a:latin typeface="iCiel Cadena" panose="02000503000000020004" pitchFamily="50" charset="0"/>
              </a:rPr>
              <a:t>Tạm</a:t>
            </a:r>
            <a:r>
              <a:rPr lang="en-US" sz="8800" dirty="0">
                <a:solidFill>
                  <a:srgbClr val="5339EA"/>
                </a:solidFill>
                <a:latin typeface="iCiel Cadena" panose="02000503000000020004" pitchFamily="50" charset="0"/>
              </a:rPr>
              <a:t> </a:t>
            </a:r>
            <a:r>
              <a:rPr lang="en-US" sz="8800" dirty="0" err="1">
                <a:solidFill>
                  <a:srgbClr val="5339EA"/>
                </a:solidFill>
                <a:latin typeface="iCiel Cadena" panose="02000503000000020004" pitchFamily="50" charset="0"/>
              </a:rPr>
              <a:t>biệt</a:t>
            </a:r>
            <a:r>
              <a:rPr lang="en-US" sz="8800" dirty="0">
                <a:solidFill>
                  <a:srgbClr val="5339EA"/>
                </a:solidFill>
                <a:latin typeface="iCiel Cadena" panose="02000503000000020004" pitchFamily="50" charset="0"/>
              </a:rPr>
              <a:t>!</a:t>
            </a:r>
          </a:p>
        </p:txBody>
      </p:sp>
    </p:spTree>
    <p:extLst>
      <p:ext uri="{BB962C8B-B14F-4D97-AF65-F5344CB8AC3E}">
        <p14:creationId xmlns:p14="http://schemas.microsoft.com/office/powerpoint/2010/main" val="2870856357"/>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40000"/>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 xmlns:a16="http://schemas.microsoft.com/office/drawing/2014/main" id="{6335562D-47C3-42BC-BC7D-7AF52EE5A71A}"/>
              </a:ext>
            </a:extLst>
          </p:cNvPr>
          <p:cNvSpPr/>
          <p:nvPr/>
        </p:nvSpPr>
        <p:spPr>
          <a:xfrm>
            <a:off x="0" y="3282884"/>
            <a:ext cx="12192000" cy="1141745"/>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8" name="Picture 7">
            <a:hlinkClick r:id="rId6" action="ppaction://hlinksldjump"/>
            <a:extLst>
              <a:ext uri="{FF2B5EF4-FFF2-40B4-BE49-F238E27FC236}">
                <a16:creationId xmlns="" xmlns:a16="http://schemas.microsoft.com/office/drawing/2014/main" id="{165D02D2-111C-48DA-B806-17EDA77B2D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59176" y="2218125"/>
            <a:ext cx="1969179" cy="1743607"/>
          </a:xfrm>
          <a:prstGeom prst="rect">
            <a:avLst/>
          </a:prstGeom>
        </p:spPr>
      </p:pic>
      <p:pic>
        <p:nvPicPr>
          <p:cNvPr id="9" name="Picture 8">
            <a:hlinkClick r:id="rId6" action="ppaction://hlinksldjump"/>
            <a:extLst>
              <a:ext uri="{FF2B5EF4-FFF2-40B4-BE49-F238E27FC236}">
                <a16:creationId xmlns="" xmlns:a16="http://schemas.microsoft.com/office/drawing/2014/main" id="{DE93B167-9DF8-4F7B-A15E-DCA0F1988FC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67728" y="1706012"/>
            <a:ext cx="2060627" cy="1383912"/>
          </a:xfrm>
          <a:prstGeom prst="rect">
            <a:avLst/>
          </a:prstGeom>
        </p:spPr>
      </p:pic>
      <p:pic>
        <p:nvPicPr>
          <p:cNvPr id="10" name="Picture 9">
            <a:hlinkClick r:id="rId9" action="ppaction://hlinksldjump"/>
            <a:extLst>
              <a:ext uri="{FF2B5EF4-FFF2-40B4-BE49-F238E27FC236}">
                <a16:creationId xmlns="" xmlns:a16="http://schemas.microsoft.com/office/drawing/2014/main" id="{99F79902-D845-4948-9A8D-BC737DA8398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37919" y="2218123"/>
            <a:ext cx="1969179" cy="1743607"/>
          </a:xfrm>
          <a:prstGeom prst="rect">
            <a:avLst/>
          </a:prstGeom>
        </p:spPr>
      </p:pic>
      <p:pic>
        <p:nvPicPr>
          <p:cNvPr id="11" name="Picture 10">
            <a:hlinkClick r:id="rId9" action="ppaction://hlinksldjump"/>
            <a:extLst>
              <a:ext uri="{FF2B5EF4-FFF2-40B4-BE49-F238E27FC236}">
                <a16:creationId xmlns="" xmlns:a16="http://schemas.microsoft.com/office/drawing/2014/main" id="{F5A3D29D-2006-4BE0-AEF2-ABC918DCEA4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92193" y="1706013"/>
            <a:ext cx="2060627" cy="1383912"/>
          </a:xfrm>
          <a:prstGeom prst="rect">
            <a:avLst/>
          </a:prstGeom>
        </p:spPr>
      </p:pic>
      <p:pic>
        <p:nvPicPr>
          <p:cNvPr id="12" name="Picture 11">
            <a:hlinkClick r:id="rId12" action="ppaction://hlinksldjump"/>
            <a:extLst>
              <a:ext uri="{FF2B5EF4-FFF2-40B4-BE49-F238E27FC236}">
                <a16:creationId xmlns="" xmlns:a16="http://schemas.microsoft.com/office/drawing/2014/main" id="{B9F6EF56-EFE5-46AA-BEED-938FE1E31AD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416660" y="2218123"/>
            <a:ext cx="1969179" cy="1743607"/>
          </a:xfrm>
          <a:prstGeom prst="rect">
            <a:avLst/>
          </a:prstGeom>
        </p:spPr>
      </p:pic>
      <p:pic>
        <p:nvPicPr>
          <p:cNvPr id="13" name="Picture 12">
            <a:hlinkClick r:id="rId12" action="ppaction://hlinksldjump"/>
            <a:extLst>
              <a:ext uri="{FF2B5EF4-FFF2-40B4-BE49-F238E27FC236}">
                <a16:creationId xmlns="" xmlns:a16="http://schemas.microsoft.com/office/drawing/2014/main" id="{CABCEBFF-5DE1-4042-94D0-113FF0A7D80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93796" y="1703763"/>
            <a:ext cx="2060627" cy="1383912"/>
          </a:xfrm>
          <a:prstGeom prst="rect">
            <a:avLst/>
          </a:prstGeom>
        </p:spPr>
      </p:pic>
      <p:pic>
        <p:nvPicPr>
          <p:cNvPr id="14" name="Picture 13">
            <a:hlinkClick r:id="rId15" action="ppaction://hlinksldjump"/>
            <a:extLst>
              <a:ext uri="{FF2B5EF4-FFF2-40B4-BE49-F238E27FC236}">
                <a16:creationId xmlns="" xmlns:a16="http://schemas.microsoft.com/office/drawing/2014/main" id="{633EC59B-FCA1-44AA-9210-1F72A9C855E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741125" y="2218123"/>
            <a:ext cx="1969179" cy="1743607"/>
          </a:xfrm>
          <a:prstGeom prst="rect">
            <a:avLst/>
          </a:prstGeom>
        </p:spPr>
      </p:pic>
      <p:pic>
        <p:nvPicPr>
          <p:cNvPr id="15" name="Picture 14">
            <a:hlinkClick r:id="rId15" action="ppaction://hlinksldjump"/>
            <a:extLst>
              <a:ext uri="{FF2B5EF4-FFF2-40B4-BE49-F238E27FC236}">
                <a16:creationId xmlns="" xmlns:a16="http://schemas.microsoft.com/office/drawing/2014/main" id="{AD65FD14-A8FF-49BD-BB2A-1A81849D35A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695400" y="1706012"/>
            <a:ext cx="2060627" cy="1383912"/>
          </a:xfrm>
          <a:prstGeom prst="rect">
            <a:avLst/>
          </a:prstGeom>
        </p:spPr>
      </p:pic>
      <p:sp>
        <p:nvSpPr>
          <p:cNvPr id="42" name="Notched Right Arrow 41">
            <a:hlinkClick r:id="rId18" action="ppaction://hlinksldjump"/>
            <a:extLst>
              <a:ext uri="{FF2B5EF4-FFF2-40B4-BE49-F238E27FC236}">
                <a16:creationId xmlns="" xmlns:a16="http://schemas.microsoft.com/office/drawing/2014/main" id="{E51D645D-F5EB-48AD-9720-05E0BE57DF46}"/>
              </a:ext>
            </a:extLst>
          </p:cNvPr>
          <p:cNvSpPr/>
          <p:nvPr/>
        </p:nvSpPr>
        <p:spPr>
          <a:xfrm>
            <a:off x="9285427" y="5608321"/>
            <a:ext cx="2762332" cy="1155676"/>
          </a:xfrm>
          <a:prstGeom prst="notchedRightArrow">
            <a:avLst>
              <a:gd name="adj1" fmla="val 50000"/>
              <a:gd name="adj2" fmla="val 83060"/>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dirty="0">
                <a:solidFill>
                  <a:prstClr val="white"/>
                </a:solidFill>
                <a:latin typeface="Times New Roman" panose="02020603050405020304" pitchFamily="18" charset="0"/>
                <a:cs typeface="Times New Roman" panose="02020603050405020304" pitchFamily="18" charset="0"/>
              </a:rPr>
              <a:t>The end</a:t>
            </a:r>
          </a:p>
        </p:txBody>
      </p:sp>
      <p:sp>
        <p:nvSpPr>
          <p:cNvPr id="2" name="TextBox 1"/>
          <p:cNvSpPr txBox="1"/>
          <p:nvPr/>
        </p:nvSpPr>
        <p:spPr>
          <a:xfrm>
            <a:off x="4555463" y="296618"/>
            <a:ext cx="7126176" cy="420564"/>
          </a:xfrm>
          <a:prstGeom prst="rect">
            <a:avLst/>
          </a:prstGeom>
          <a:noFill/>
          <a:ln w="12700">
            <a:solidFill>
              <a:schemeClr val="tx1"/>
            </a:solidFill>
          </a:ln>
        </p:spPr>
        <p:txBody>
          <a:bodyPr wrap="square" rtlCol="0">
            <a:spAutoFit/>
          </a:bodyPr>
          <a:lstStyle/>
          <a:p>
            <a:pPr defTabSz="609585"/>
            <a:r>
              <a:rPr lang="en-US" sz="2133" dirty="0">
                <a:solidFill>
                  <a:prstClr val="black"/>
                </a:solidFill>
                <a:latin typeface="Calibri" panose="020F0502020204030204"/>
              </a:rPr>
              <a:t>(VD: </a:t>
            </a:r>
            <a:r>
              <a:rPr lang="en-US" sz="2133" dirty="0" err="1">
                <a:solidFill>
                  <a:prstClr val="black"/>
                </a:solidFill>
                <a:latin typeface="Calibri" panose="020F0502020204030204"/>
              </a:rPr>
              <a:t>nếu</a:t>
            </a:r>
            <a:r>
              <a:rPr lang="en-US" sz="2133" dirty="0">
                <a:solidFill>
                  <a:prstClr val="black"/>
                </a:solidFill>
                <a:latin typeface="Calibri" panose="020F0502020204030204"/>
              </a:rPr>
              <a:t> </a:t>
            </a:r>
            <a:r>
              <a:rPr lang="en-US" sz="2133" dirty="0" err="1">
                <a:solidFill>
                  <a:prstClr val="black"/>
                </a:solidFill>
                <a:latin typeface="Calibri" panose="020F0502020204030204"/>
              </a:rPr>
              <a:t>được</a:t>
            </a:r>
            <a:r>
              <a:rPr lang="en-US" sz="2133" dirty="0">
                <a:solidFill>
                  <a:prstClr val="black"/>
                </a:solidFill>
                <a:latin typeface="Calibri" panose="020F0502020204030204"/>
              </a:rPr>
              <a:t> 10 </a:t>
            </a:r>
            <a:r>
              <a:rPr lang="en-US" sz="2133" dirty="0" err="1">
                <a:solidFill>
                  <a:prstClr val="black"/>
                </a:solidFill>
                <a:latin typeface="Calibri" panose="020F0502020204030204"/>
              </a:rPr>
              <a:t>điểm</a:t>
            </a:r>
            <a:r>
              <a:rPr lang="en-US" sz="2133" dirty="0">
                <a:solidFill>
                  <a:prstClr val="black"/>
                </a:solidFill>
                <a:latin typeface="Calibri" panose="020F0502020204030204"/>
              </a:rPr>
              <a:t> </a:t>
            </a:r>
            <a:r>
              <a:rPr lang="en-US" sz="2133" dirty="0" err="1">
                <a:solidFill>
                  <a:prstClr val="black"/>
                </a:solidFill>
                <a:latin typeface="Calibri" panose="020F0502020204030204"/>
              </a:rPr>
              <a:t>thì</a:t>
            </a:r>
            <a:r>
              <a:rPr lang="en-US" sz="2133" dirty="0">
                <a:solidFill>
                  <a:prstClr val="black"/>
                </a:solidFill>
                <a:latin typeface="Calibri" panose="020F0502020204030204"/>
              </a:rPr>
              <a:t> </a:t>
            </a:r>
            <a:r>
              <a:rPr lang="en-US" sz="2133" dirty="0" err="1">
                <a:solidFill>
                  <a:prstClr val="black"/>
                </a:solidFill>
                <a:latin typeface="Calibri" panose="020F0502020204030204"/>
              </a:rPr>
              <a:t>ghi</a:t>
            </a:r>
            <a:r>
              <a:rPr lang="en-US" sz="2133" dirty="0">
                <a:solidFill>
                  <a:prstClr val="black"/>
                </a:solidFill>
                <a:latin typeface="Calibri" panose="020F0502020204030204"/>
              </a:rPr>
              <a:t> </a:t>
            </a:r>
            <a:r>
              <a:rPr lang="en-US" sz="2133" dirty="0" err="1">
                <a:solidFill>
                  <a:prstClr val="black"/>
                </a:solidFill>
                <a:latin typeface="Calibri" panose="020F0502020204030204"/>
              </a:rPr>
              <a:t>vào</a:t>
            </a:r>
            <a:r>
              <a:rPr lang="en-US" sz="2133" dirty="0">
                <a:solidFill>
                  <a:prstClr val="black"/>
                </a:solidFill>
                <a:latin typeface="Calibri" panose="020F0502020204030204"/>
              </a:rPr>
              <a:t> ô </a:t>
            </a:r>
            <a:r>
              <a:rPr lang="en-US" sz="2133" dirty="0" err="1">
                <a:solidFill>
                  <a:prstClr val="black"/>
                </a:solidFill>
                <a:latin typeface="Calibri" panose="020F0502020204030204"/>
              </a:rPr>
              <a:t>này</a:t>
            </a:r>
            <a:r>
              <a:rPr lang="en-US" sz="2133" dirty="0">
                <a:solidFill>
                  <a:prstClr val="black"/>
                </a:solidFill>
                <a:latin typeface="Calibri" panose="020F0502020204030204"/>
              </a:rPr>
              <a:t> </a:t>
            </a:r>
            <a:r>
              <a:rPr lang="en-US" sz="2133" dirty="0" err="1">
                <a:solidFill>
                  <a:prstClr val="black"/>
                </a:solidFill>
                <a:latin typeface="Calibri" panose="020F0502020204030204"/>
              </a:rPr>
              <a:t>trong</a:t>
            </a:r>
            <a:r>
              <a:rPr lang="en-US" sz="2133" dirty="0">
                <a:solidFill>
                  <a:prstClr val="black"/>
                </a:solidFill>
                <a:latin typeface="Calibri" panose="020F0502020204030204"/>
              </a:rPr>
              <a:t> </a:t>
            </a:r>
            <a:r>
              <a:rPr lang="en-US" sz="2133" dirty="0" err="1">
                <a:solidFill>
                  <a:prstClr val="black"/>
                </a:solidFill>
                <a:latin typeface="Calibri" panose="020F0502020204030204"/>
              </a:rPr>
              <a:t>khi</a:t>
            </a:r>
            <a:r>
              <a:rPr lang="en-US" sz="2133" dirty="0">
                <a:solidFill>
                  <a:prstClr val="black"/>
                </a:solidFill>
                <a:latin typeface="Calibri" panose="020F0502020204030204"/>
              </a:rPr>
              <a:t> </a:t>
            </a:r>
            <a:r>
              <a:rPr lang="en-US" sz="2133" dirty="0" err="1">
                <a:solidFill>
                  <a:prstClr val="black"/>
                </a:solidFill>
                <a:latin typeface="Calibri" panose="020F0502020204030204"/>
              </a:rPr>
              <a:t>trình</a:t>
            </a:r>
            <a:r>
              <a:rPr lang="en-US" sz="2133" dirty="0">
                <a:solidFill>
                  <a:prstClr val="black"/>
                </a:solidFill>
                <a:latin typeface="Calibri" panose="020F0502020204030204"/>
              </a:rPr>
              <a:t> </a:t>
            </a:r>
            <a:r>
              <a:rPr lang="en-US" sz="2133" dirty="0" err="1">
                <a:solidFill>
                  <a:prstClr val="black"/>
                </a:solidFill>
                <a:latin typeface="Calibri" panose="020F0502020204030204"/>
              </a:rPr>
              <a:t>chiếu</a:t>
            </a:r>
            <a:r>
              <a:rPr lang="en-US" sz="2133" dirty="0">
                <a:solidFill>
                  <a:prstClr val="black"/>
                </a:solidFill>
                <a:latin typeface="Calibri" panose="020F0502020204030204"/>
              </a:rPr>
              <a:t>)</a:t>
            </a:r>
          </a:p>
        </p:txBody>
      </p:sp>
      <p:cxnSp>
        <p:nvCxnSpPr>
          <p:cNvPr id="4" name="Straight Arrow Connector 3"/>
          <p:cNvCxnSpPr>
            <a:stCxn id="7" idx="3"/>
            <a:endCxn id="2" idx="1"/>
          </p:cNvCxnSpPr>
          <p:nvPr/>
        </p:nvCxnSpPr>
        <p:spPr>
          <a:xfrm>
            <a:off x="2495107" y="522320"/>
            <a:ext cx="206035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spid="1027" name="TextBox1" r:id="rId2" imgW="2324160" imgH="704880"/>
        </mc:Choice>
        <mc:Fallback>
          <p:control name="TextBox1" r:id="rId2" imgW="2324160" imgH="704880">
            <p:pic>
              <p:nvPicPr>
                <p:cNvPr id="0" name="TextBox1"/>
                <p:cNvPicPr>
                  <a:picLocks/>
                </p:cNvPicPr>
                <p:nvPr/>
              </p:nvPicPr>
              <p:blipFill>
                <a:blip r:embed="rId19">
                  <a:extLst>
                    <a:ext uri="{28A0092B-C50C-407E-A947-70E740481C1C}">
                      <a14:useLocalDpi xmlns:a14="http://schemas.microsoft.com/office/drawing/2010/main" val="0"/>
                    </a:ext>
                  </a:extLst>
                </a:blip>
                <a:srcRect/>
                <a:stretch>
                  <a:fillRect/>
                </a:stretch>
              </p:blipFill>
              <p:spPr bwMode="auto">
                <a:xfrm>
                  <a:off x="166688" y="165100"/>
                  <a:ext cx="2328862" cy="701675"/>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control>
        </mc:Fallback>
      </mc:AlternateContent>
    </p:controls>
    <p:extLst>
      <p:ext uri="{BB962C8B-B14F-4D97-AF65-F5344CB8AC3E}">
        <p14:creationId xmlns:p14="http://schemas.microsoft.com/office/powerpoint/2010/main" val="2106801384"/>
      </p:ext>
    </p:extLst>
  </p:cSld>
  <p:clrMapOvr>
    <a:masterClrMapping/>
  </p:clrMapOvr>
  <p:transition spd="slow">
    <p:wipe/>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withEffect">
                                  <p:stCondLst>
                                    <p:cond delay="0"/>
                                  </p:stCondLst>
                                  <p:childTnLst>
                                    <p:animEffect transition="out" filter="fade">
                                      <p:cBhvr>
                                        <p:cTn id="15" dur="500"/>
                                        <p:tgtEl>
                                          <p:spTgt spid="11"/>
                                        </p:tgtEl>
                                      </p:cBhvr>
                                    </p:animEffect>
                                    <p:set>
                                      <p:cBhvr>
                                        <p:cTn id="16" dur="1" fill="hold">
                                          <p:stCondLst>
                                            <p:cond delay="499"/>
                                          </p:stCondLst>
                                        </p:cTn>
                                        <p:tgtEl>
                                          <p:spTgt spid="11"/>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withEffect">
                                  <p:stCondLst>
                                    <p:cond delay="0"/>
                                  </p:stCondLst>
                                  <p:childTnLst>
                                    <p:animEffect transition="out" filter="fade">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withEffect">
                                  <p:stCondLst>
                                    <p:cond delay="0"/>
                                  </p:stCondLst>
                                  <p:childTnLst>
                                    <p:animEffect transition="out" filter="fade">
                                      <p:cBhvr>
                                        <p:cTn id="33" dur="500"/>
                                        <p:tgtEl>
                                          <p:spTgt spid="15"/>
                                        </p:tgtEl>
                                      </p:cBhvr>
                                    </p:animEffect>
                                    <p:set>
                                      <p:cBhvr>
                                        <p:cTn id="34" dur="1" fill="hold">
                                          <p:stCondLst>
                                            <p:cond delay="499"/>
                                          </p:stCondLst>
                                        </p:cTn>
                                        <p:tgtEl>
                                          <p:spTgt spid="15"/>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3" y="-50427"/>
            <a:ext cx="1941429" cy="1856600"/>
          </a:xfrm>
          <a:prstGeom prst="rect">
            <a:avLst/>
          </a:prstGeom>
        </p:spPr>
      </p:pic>
      <p:pic>
        <p:nvPicPr>
          <p:cNvPr id="5" name="Picture 4">
            <a:extLst>
              <a:ext uri="{FF2B5EF4-FFF2-40B4-BE49-F238E27FC236}">
                <a16:creationId xmlns=""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8" y="4860842"/>
            <a:ext cx="1969179" cy="1743607"/>
          </a:xfrm>
          <a:prstGeom prst="rect">
            <a:avLst/>
          </a:prstGeom>
        </p:spPr>
      </p:pic>
      <p:pic>
        <p:nvPicPr>
          <p:cNvPr id="7" name="Picture 6">
            <a:extLst>
              <a:ext uri="{FF2B5EF4-FFF2-40B4-BE49-F238E27FC236}">
                <a16:creationId xmlns=""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3" y="4348732"/>
            <a:ext cx="2060627" cy="1383912"/>
          </a:xfrm>
          <a:prstGeom prst="rect">
            <a:avLst/>
          </a:prstGeom>
        </p:spPr>
      </p:pic>
      <p:sp>
        <p:nvSpPr>
          <p:cNvPr id="9" name="Rectangle: Folded Corner 8">
            <a:extLst>
              <a:ext uri="{FF2B5EF4-FFF2-40B4-BE49-F238E27FC236}">
                <a16:creationId xmlns="" xmlns:a16="http://schemas.microsoft.com/office/drawing/2014/main" id="{6FCD71A2-4BFE-4953-931C-BECE5B4A1D66}"/>
              </a:ext>
            </a:extLst>
          </p:cNvPr>
          <p:cNvSpPr/>
          <p:nvPr/>
        </p:nvSpPr>
        <p:spPr>
          <a:xfrm>
            <a:off x="9926541" y="3920235"/>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667" b="1" dirty="0">
                <a:solidFill>
                  <a:prstClr val="black"/>
                </a:solidFill>
                <a:latin typeface="Tahoma" panose="020B0604030504040204" pitchFamily="34" charset="0"/>
                <a:ea typeface="Tahoma" panose="020B0604030504040204" pitchFamily="34" charset="0"/>
                <a:cs typeface="Tahoma" panose="020B0604030504040204" pitchFamily="34" charset="0"/>
              </a:rPr>
              <a:t>3 </a:t>
            </a:r>
            <a:r>
              <a:rPr lang="en-US" sz="2667" b="1" dirty="0" err="1">
                <a:solidFill>
                  <a:prstClr val="black"/>
                </a:solidFill>
                <a:latin typeface="Tahoma" panose="020B0604030504040204" pitchFamily="34" charset="0"/>
                <a:ea typeface="Tahoma" panose="020B0604030504040204" pitchFamily="34" charset="0"/>
                <a:cs typeface="Tahoma" panose="020B0604030504040204" pitchFamily="34" charset="0"/>
              </a:rPr>
              <a:t>điểm</a:t>
            </a:r>
            <a:endParaRPr lang="en-US" sz="2667"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 xmlns:a16="http://schemas.microsoft.com/office/drawing/2014/main" id="{A468FF43-48BE-45C8-AE0E-72371E21D00D}"/>
              </a:ext>
            </a:extLst>
          </p:cNvPr>
          <p:cNvSpPr/>
          <p:nvPr/>
        </p:nvSpPr>
        <p:spPr>
          <a:xfrm>
            <a:off x="508001" y="275771"/>
            <a:ext cx="962297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Đây</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là</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biểu</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tượng</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gì</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a:t>
            </a:r>
          </a:p>
        </p:txBody>
      </p:sp>
      <p:sp>
        <p:nvSpPr>
          <p:cNvPr id="28" name="Rectangle: Folded Corner 27">
            <a:extLst>
              <a:ext uri="{FF2B5EF4-FFF2-40B4-BE49-F238E27FC236}">
                <a16:creationId xmlns="" xmlns:a16="http://schemas.microsoft.com/office/drawing/2014/main" id="{02105D08-1F14-416F-86C2-51DFEA1D8826}"/>
              </a:ext>
            </a:extLst>
          </p:cNvPr>
          <p:cNvSpPr/>
          <p:nvPr/>
        </p:nvSpPr>
        <p:spPr>
          <a:xfrm>
            <a:off x="508000" y="2131123"/>
            <a:ext cx="8985136" cy="1127467"/>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vi-VN" sz="3733"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Đây là biểu tượng</a:t>
            </a:r>
            <a:r>
              <a:rPr lang="en-US" sz="3733"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vi-VN" sz="3733"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của tòa án nhân dân.</a:t>
            </a:r>
            <a:endParaRPr lang="en-US" sz="3733" dirty="0">
              <a:solidFill>
                <a:srgbClr val="002060"/>
              </a:solidFill>
              <a:latin typeface="iCiel Stabile Regular" panose="02000503000000000000" pitchFamily="2"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 xmlns:a16="http://schemas.microsoft.com/office/drawing/2014/main" id="{8A1AF95E-ACBD-46E9-8F43-1F6D65A0D221}"/>
              </a:ext>
            </a:extLst>
          </p:cNvPr>
          <p:cNvSpPr/>
          <p:nvPr/>
        </p:nvSpPr>
        <p:spPr>
          <a:xfrm rot="5600923">
            <a:off x="2831325" y="4994113"/>
            <a:ext cx="2438331"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31" name="Arrow: Pentagon 30">
            <a:hlinkClick r:id="rId9" action="ppaction://hlinksldjump"/>
            <a:extLst>
              <a:ext uri="{FF2B5EF4-FFF2-40B4-BE49-F238E27FC236}">
                <a16:creationId xmlns="" xmlns:a16="http://schemas.microsoft.com/office/drawing/2014/main" id="{AA693000-41B6-4481-BACC-F3E8F4F6DBBA}"/>
              </a:ext>
            </a:extLst>
          </p:cNvPr>
          <p:cNvSpPr/>
          <p:nvPr/>
        </p:nvSpPr>
        <p:spPr>
          <a:xfrm rot="586976" flipH="1">
            <a:off x="2801407" y="4069021"/>
            <a:ext cx="2310939" cy="899515"/>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2800" b="1" dirty="0">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1" y="5457467"/>
            <a:ext cx="952500" cy="1019175"/>
          </a:xfrm>
          <a:prstGeom prst="rect">
            <a:avLst/>
          </a:prstGeom>
        </p:spPr>
      </p:pic>
      <p:sp>
        <p:nvSpPr>
          <p:cNvPr id="36" name="Flowchart: Summing Junction 35">
            <a:extLst>
              <a:ext uri="{FF2B5EF4-FFF2-40B4-BE49-F238E27FC236}">
                <a16:creationId xmlns="" xmlns:a16="http://schemas.microsoft.com/office/drawing/2014/main" id="{9A9D8C94-FF71-4542-A1F8-47F84D77E78E}"/>
              </a:ext>
            </a:extLst>
          </p:cNvPr>
          <p:cNvSpPr/>
          <p:nvPr/>
        </p:nvSpPr>
        <p:spPr>
          <a:xfrm>
            <a:off x="4025901" y="4194326"/>
            <a:ext cx="154407" cy="154407"/>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38" name="Picture 37">
            <a:extLst>
              <a:ext uri="{FF2B5EF4-FFF2-40B4-BE49-F238E27FC236}">
                <a16:creationId xmlns=""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9" y="5154121"/>
            <a:ext cx="1164057" cy="1275987"/>
          </a:xfrm>
          <a:prstGeom prst="rect">
            <a:avLst/>
          </a:prstGeom>
        </p:spPr>
      </p:pic>
      <p:pic>
        <p:nvPicPr>
          <p:cNvPr id="45" name="Picture 44">
            <a:extLst>
              <a:ext uri="{FF2B5EF4-FFF2-40B4-BE49-F238E27FC236}">
                <a16:creationId xmlns=""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3972260"/>
            <a:ext cx="1164057" cy="1275987"/>
          </a:xfrm>
          <a:prstGeom prst="rect">
            <a:avLst/>
          </a:prstGeom>
        </p:spPr>
      </p:pic>
      <p:pic>
        <p:nvPicPr>
          <p:cNvPr id="49" name="Picture 48">
            <a:extLst>
              <a:ext uri="{FF2B5EF4-FFF2-40B4-BE49-F238E27FC236}">
                <a16:creationId xmlns=""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09345" y="3437713"/>
            <a:ext cx="777979" cy="768643"/>
          </a:xfrm>
          <a:prstGeom prst="rect">
            <a:avLst/>
          </a:prstGeom>
        </p:spPr>
      </p:pic>
      <p:pic>
        <p:nvPicPr>
          <p:cNvPr id="51" name="Picture 50">
            <a:extLst>
              <a:ext uri="{FF2B5EF4-FFF2-40B4-BE49-F238E27FC236}">
                <a16:creationId xmlns=""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4557896" y="3664879"/>
            <a:ext cx="880161" cy="843195"/>
          </a:xfrm>
          <a:prstGeom prst="rect">
            <a:avLst/>
          </a:prstGeom>
        </p:spPr>
      </p:pic>
      <p:pic>
        <p:nvPicPr>
          <p:cNvPr id="53" name="Picture 52">
            <a:extLst>
              <a:ext uri="{FF2B5EF4-FFF2-40B4-BE49-F238E27FC236}">
                <a16:creationId xmlns=""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2" y="3919038"/>
            <a:ext cx="495300" cy="438151"/>
          </a:xfrm>
          <a:prstGeom prst="rect">
            <a:avLst/>
          </a:prstGeom>
        </p:spPr>
      </p:pic>
      <p:pic>
        <p:nvPicPr>
          <p:cNvPr id="55" name="Picture 54">
            <a:extLst>
              <a:ext uri="{FF2B5EF4-FFF2-40B4-BE49-F238E27FC236}">
                <a16:creationId xmlns=""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4" y="3822036"/>
            <a:ext cx="714375" cy="1190625"/>
          </a:xfrm>
          <a:prstGeom prst="rect">
            <a:avLst/>
          </a:prstGeom>
        </p:spPr>
      </p:pic>
      <p:pic>
        <p:nvPicPr>
          <p:cNvPr id="2" name="Picture 1"/>
          <p:cNvPicPr>
            <a:picLocks noChangeAspect="1"/>
          </p:cNvPicPr>
          <p:nvPr/>
        </p:nvPicPr>
        <p:blipFill>
          <a:blip r:embed="rId16"/>
          <a:stretch>
            <a:fillRect/>
          </a:stretch>
        </p:blipFill>
        <p:spPr>
          <a:xfrm>
            <a:off x="7508305" y="110255"/>
            <a:ext cx="2108707" cy="2234320"/>
          </a:xfrm>
          <a:prstGeom prst="rect">
            <a:avLst/>
          </a:prstGeom>
        </p:spPr>
      </p:pic>
    </p:spTree>
    <p:extLst>
      <p:ext uri="{BB962C8B-B14F-4D97-AF65-F5344CB8AC3E}">
        <p14:creationId xmlns:p14="http://schemas.microsoft.com/office/powerpoint/2010/main" val="2610092579"/>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1000"/>
                                        <p:tgtEl>
                                          <p:spTgt spid="28"/>
                                        </p:tgtEl>
                                      </p:cBhvr>
                                    </p:animEffect>
                                    <p:anim calcmode="lin" valueType="num">
                                      <p:cBhvr>
                                        <p:cTn id="19" dur="1000" fill="hold"/>
                                        <p:tgtEl>
                                          <p:spTgt spid="28"/>
                                        </p:tgtEl>
                                        <p:attrNameLst>
                                          <p:attrName>ppt_x</p:attrName>
                                        </p:attrNameLst>
                                      </p:cBhvr>
                                      <p:tavLst>
                                        <p:tav tm="0">
                                          <p:val>
                                            <p:strVal val="#ppt_x"/>
                                          </p:val>
                                        </p:tav>
                                        <p:tav tm="100000">
                                          <p:val>
                                            <p:strVal val="#ppt_x"/>
                                          </p:val>
                                        </p:tav>
                                      </p:tavLst>
                                    </p:anim>
                                    <p:anim calcmode="lin" valueType="num">
                                      <p:cBhvr>
                                        <p:cTn id="20"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7"/>
                    </p:tgtEl>
                  </p:cond>
                </p:stCondLst>
                <p:endSync evt="end" delay="0">
                  <p:rtn val="all"/>
                </p:endSync>
                <p:childTnLst>
                  <p:par>
                    <p:cTn id="22" fill="hold">
                      <p:stCondLst>
                        <p:cond delay="0"/>
                      </p:stCondLst>
                      <p:childTnLst>
                        <p:par>
                          <p:cTn id="23" fill="hold">
                            <p:stCondLst>
                              <p:cond delay="0"/>
                            </p:stCondLst>
                            <p:childTnLst>
                              <p:par>
                                <p:cTn id="24" presetID="64" presetClass="path" presetSubtype="0" accel="50000" decel="50000" fill="hold" nodeType="clickEffect">
                                  <p:stCondLst>
                                    <p:cond delay="0"/>
                                  </p:stCondLst>
                                  <p:childTnLst>
                                    <p:animMotion origin="layout" path="M -1.66667E-6 -3.7037E-6 L -1.66667E-6 -0.22476 " pathEditMode="relative" rAng="0" ptsTypes="AA">
                                      <p:cBhvr>
                                        <p:cTn id="25" dur="2000" fill="hold"/>
                                        <p:tgtEl>
                                          <p:spTgt spid="7"/>
                                        </p:tgtEl>
                                        <p:attrNameLst>
                                          <p:attrName>ppt_x</p:attrName>
                                          <p:attrName>ppt_y</p:attrName>
                                        </p:attrNameLst>
                                      </p:cBhvr>
                                      <p:rCtr x="0" y="-11250"/>
                                    </p:animMotion>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subTnLst>
                                    <p:audio>
                                      <p:cMediaNode>
                                        <p:cTn display="0" masterRel="sameClick">
                                          <p:stCondLst>
                                            <p:cond evt="begin" delay="0">
                                              <p:tn val="27"/>
                                            </p:cond>
                                          </p:stCondLst>
                                          <p:endCondLst>
                                            <p:cond evt="onStopAudio" delay="0">
                                              <p:tgtEl>
                                                <p:sldTgt/>
                                              </p:tgtEl>
                                            </p:cond>
                                          </p:endCondLst>
                                        </p:cTn>
                                        <p:tgtEl>
                                          <p:sndTgt r:embed="rId3" name="applause.wav"/>
                                        </p:tgtEl>
                                      </p:cMediaNode>
                                    </p:audio>
                                  </p:subTnLst>
                                </p:cTn>
                              </p:par>
                              <p:par>
                                <p:cTn id="30" presetID="10" presetClass="entr" presetSubtype="0" fill="hold" nodeType="with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500"/>
                                        <p:tgtEl>
                                          <p:spTgt spid="53"/>
                                        </p:tgtEl>
                                      </p:cBhvr>
                                    </p:animEffect>
                                  </p:childTnLst>
                                </p:cTn>
                              </p:par>
                              <p:par>
                                <p:cTn id="33" presetID="10" presetClass="entr" presetSubtype="0" fill="hold" nodeType="with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fade">
                                      <p:cBhvr>
                                        <p:cTn id="35" dur="500"/>
                                        <p:tgtEl>
                                          <p:spTgt spid="55"/>
                                        </p:tgtEl>
                                      </p:cBhvr>
                                    </p:animEffect>
                                  </p:childTnLst>
                                </p:cTn>
                              </p:par>
                            </p:childTnLst>
                          </p:cTn>
                        </p:par>
                        <p:par>
                          <p:cTn id="36" fill="hold">
                            <p:stCondLst>
                              <p:cond delay="2500"/>
                            </p:stCondLst>
                            <p:childTnLst>
                              <p:par>
                                <p:cTn id="37" presetID="32" presetClass="emph" presetSubtype="0" repeatCount="indefinite" fill="hold" grpId="1" nodeType="afterEffect">
                                  <p:stCondLst>
                                    <p:cond delay="0"/>
                                  </p:stCondLst>
                                  <p:childTnLst>
                                    <p:animRot by="120000">
                                      <p:cBhvr>
                                        <p:cTn id="38" dur="100" fill="hold">
                                          <p:stCondLst>
                                            <p:cond delay="0"/>
                                          </p:stCondLst>
                                        </p:cTn>
                                        <p:tgtEl>
                                          <p:spTgt spid="9"/>
                                        </p:tgtEl>
                                        <p:attrNameLst>
                                          <p:attrName>r</p:attrName>
                                        </p:attrNameLst>
                                      </p:cBhvr>
                                    </p:animRot>
                                    <p:animRot by="-240000">
                                      <p:cBhvr>
                                        <p:cTn id="39" dur="200" fill="hold">
                                          <p:stCondLst>
                                            <p:cond delay="200"/>
                                          </p:stCondLst>
                                        </p:cTn>
                                        <p:tgtEl>
                                          <p:spTgt spid="9"/>
                                        </p:tgtEl>
                                        <p:attrNameLst>
                                          <p:attrName>r</p:attrName>
                                        </p:attrNameLst>
                                      </p:cBhvr>
                                    </p:animRot>
                                    <p:animRot by="240000">
                                      <p:cBhvr>
                                        <p:cTn id="40" dur="200" fill="hold">
                                          <p:stCondLst>
                                            <p:cond delay="400"/>
                                          </p:stCondLst>
                                        </p:cTn>
                                        <p:tgtEl>
                                          <p:spTgt spid="9"/>
                                        </p:tgtEl>
                                        <p:attrNameLst>
                                          <p:attrName>r</p:attrName>
                                        </p:attrNameLst>
                                      </p:cBhvr>
                                    </p:animRot>
                                    <p:animRot by="-240000">
                                      <p:cBhvr>
                                        <p:cTn id="41" dur="200" fill="hold">
                                          <p:stCondLst>
                                            <p:cond delay="600"/>
                                          </p:stCondLst>
                                        </p:cTn>
                                        <p:tgtEl>
                                          <p:spTgt spid="9"/>
                                        </p:tgtEl>
                                        <p:attrNameLst>
                                          <p:attrName>r</p:attrName>
                                        </p:attrNameLst>
                                      </p:cBhvr>
                                    </p:animRot>
                                    <p:animRot by="120000">
                                      <p:cBhvr>
                                        <p:cTn id="42"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3" y="-50427"/>
            <a:ext cx="1941429" cy="1856600"/>
          </a:xfrm>
          <a:prstGeom prst="rect">
            <a:avLst/>
          </a:prstGeom>
        </p:spPr>
      </p:pic>
      <p:pic>
        <p:nvPicPr>
          <p:cNvPr id="5" name="Picture 4">
            <a:extLst>
              <a:ext uri="{FF2B5EF4-FFF2-40B4-BE49-F238E27FC236}">
                <a16:creationId xmlns=""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8" y="4860842"/>
            <a:ext cx="1969179" cy="1743607"/>
          </a:xfrm>
          <a:prstGeom prst="rect">
            <a:avLst/>
          </a:prstGeom>
        </p:spPr>
      </p:pic>
      <p:pic>
        <p:nvPicPr>
          <p:cNvPr id="7" name="Picture 6">
            <a:extLst>
              <a:ext uri="{FF2B5EF4-FFF2-40B4-BE49-F238E27FC236}">
                <a16:creationId xmlns=""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3" y="4348732"/>
            <a:ext cx="2060627" cy="1383912"/>
          </a:xfrm>
          <a:prstGeom prst="rect">
            <a:avLst/>
          </a:prstGeom>
        </p:spPr>
      </p:pic>
      <p:sp>
        <p:nvSpPr>
          <p:cNvPr id="9" name="Rectangle: Folded Corner 8">
            <a:extLst>
              <a:ext uri="{FF2B5EF4-FFF2-40B4-BE49-F238E27FC236}">
                <a16:creationId xmlns="" xmlns:a16="http://schemas.microsoft.com/office/drawing/2014/main" id="{6FCD71A2-4BFE-4953-931C-BECE5B4A1D66}"/>
              </a:ext>
            </a:extLst>
          </p:cNvPr>
          <p:cNvSpPr/>
          <p:nvPr/>
        </p:nvSpPr>
        <p:spPr>
          <a:xfrm>
            <a:off x="9926541" y="3920235"/>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b="1" dirty="0">
                <a:solidFill>
                  <a:prstClr val="black"/>
                </a:solidFill>
                <a:latin typeface="Tahoma" panose="020B0604030504040204" pitchFamily="34" charset="0"/>
                <a:ea typeface="Tahoma" panose="020B0604030504040204" pitchFamily="34" charset="0"/>
                <a:cs typeface="Tahoma" panose="020B0604030504040204" pitchFamily="34" charset="0"/>
              </a:rPr>
              <a:t>2 </a:t>
            </a:r>
            <a:r>
              <a:rPr lang="en-US" b="1" dirty="0" err="1">
                <a:solidFill>
                  <a:prstClr val="black"/>
                </a:solidFill>
                <a:latin typeface="Tahoma" panose="020B0604030504040204" pitchFamily="34" charset="0"/>
                <a:ea typeface="Tahoma" panose="020B0604030504040204" pitchFamily="34" charset="0"/>
                <a:cs typeface="Tahoma" panose="020B0604030504040204" pitchFamily="34" charset="0"/>
              </a:rPr>
              <a:t>điểm</a:t>
            </a:r>
            <a:endParaRPr lang="en-US"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 xmlns:a16="http://schemas.microsoft.com/office/drawing/2014/main" id="{A468FF43-48BE-45C8-AE0E-72371E21D00D}"/>
              </a:ext>
            </a:extLst>
          </p:cNvPr>
          <p:cNvSpPr/>
          <p:nvPr/>
        </p:nvSpPr>
        <p:spPr>
          <a:xfrm>
            <a:off x="508001" y="275771"/>
            <a:ext cx="962297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Đây</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là</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gì</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a:t>
            </a:r>
          </a:p>
        </p:txBody>
      </p:sp>
      <p:sp>
        <p:nvSpPr>
          <p:cNvPr id="28" name="Rectangle: Folded Corner 27">
            <a:extLst>
              <a:ext uri="{FF2B5EF4-FFF2-40B4-BE49-F238E27FC236}">
                <a16:creationId xmlns="" xmlns:a16="http://schemas.microsoft.com/office/drawing/2014/main" id="{02105D08-1F14-416F-86C2-51DFEA1D8826}"/>
              </a:ext>
            </a:extLst>
          </p:cNvPr>
          <p:cNvSpPr/>
          <p:nvPr/>
        </p:nvSpPr>
        <p:spPr>
          <a:xfrm>
            <a:off x="508000" y="2131123"/>
            <a:ext cx="8985136" cy="1127467"/>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Đây</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là</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chiếc</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cân</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công</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lý</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a:t>
            </a:r>
          </a:p>
        </p:txBody>
      </p:sp>
      <p:sp>
        <p:nvSpPr>
          <p:cNvPr id="33" name="Rectangle 32">
            <a:extLst>
              <a:ext uri="{FF2B5EF4-FFF2-40B4-BE49-F238E27FC236}">
                <a16:creationId xmlns="" xmlns:a16="http://schemas.microsoft.com/office/drawing/2014/main" id="{8A1AF95E-ACBD-46E9-8F43-1F6D65A0D221}"/>
              </a:ext>
            </a:extLst>
          </p:cNvPr>
          <p:cNvSpPr/>
          <p:nvPr/>
        </p:nvSpPr>
        <p:spPr>
          <a:xfrm rot="5600923">
            <a:off x="2831325" y="4994113"/>
            <a:ext cx="2438331"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31" name="Arrow: Pentagon 30">
            <a:hlinkClick r:id="rId9" action="ppaction://hlinksldjump"/>
            <a:extLst>
              <a:ext uri="{FF2B5EF4-FFF2-40B4-BE49-F238E27FC236}">
                <a16:creationId xmlns="" xmlns:a16="http://schemas.microsoft.com/office/drawing/2014/main" id="{AA693000-41B6-4481-BACC-F3E8F4F6DBBA}"/>
              </a:ext>
            </a:extLst>
          </p:cNvPr>
          <p:cNvSpPr/>
          <p:nvPr/>
        </p:nvSpPr>
        <p:spPr>
          <a:xfrm rot="586976" flipH="1">
            <a:off x="2801407" y="4069021"/>
            <a:ext cx="2310939" cy="899515"/>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2800" b="1" dirty="0">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1" y="5457467"/>
            <a:ext cx="952500" cy="1019175"/>
          </a:xfrm>
          <a:prstGeom prst="rect">
            <a:avLst/>
          </a:prstGeom>
        </p:spPr>
      </p:pic>
      <p:sp>
        <p:nvSpPr>
          <p:cNvPr id="36" name="Flowchart: Summing Junction 35">
            <a:extLst>
              <a:ext uri="{FF2B5EF4-FFF2-40B4-BE49-F238E27FC236}">
                <a16:creationId xmlns="" xmlns:a16="http://schemas.microsoft.com/office/drawing/2014/main" id="{9A9D8C94-FF71-4542-A1F8-47F84D77E78E}"/>
              </a:ext>
            </a:extLst>
          </p:cNvPr>
          <p:cNvSpPr/>
          <p:nvPr/>
        </p:nvSpPr>
        <p:spPr>
          <a:xfrm>
            <a:off x="4025901" y="4194326"/>
            <a:ext cx="154407" cy="154407"/>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38" name="Picture 37">
            <a:extLst>
              <a:ext uri="{FF2B5EF4-FFF2-40B4-BE49-F238E27FC236}">
                <a16:creationId xmlns=""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9" y="5154121"/>
            <a:ext cx="1164057" cy="1275987"/>
          </a:xfrm>
          <a:prstGeom prst="rect">
            <a:avLst/>
          </a:prstGeom>
        </p:spPr>
      </p:pic>
      <p:pic>
        <p:nvPicPr>
          <p:cNvPr id="45" name="Picture 44">
            <a:extLst>
              <a:ext uri="{FF2B5EF4-FFF2-40B4-BE49-F238E27FC236}">
                <a16:creationId xmlns=""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3972260"/>
            <a:ext cx="1164057" cy="1275987"/>
          </a:xfrm>
          <a:prstGeom prst="rect">
            <a:avLst/>
          </a:prstGeom>
        </p:spPr>
      </p:pic>
      <p:pic>
        <p:nvPicPr>
          <p:cNvPr id="49" name="Picture 48">
            <a:extLst>
              <a:ext uri="{FF2B5EF4-FFF2-40B4-BE49-F238E27FC236}">
                <a16:creationId xmlns=""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09345" y="3437713"/>
            <a:ext cx="777979" cy="768643"/>
          </a:xfrm>
          <a:prstGeom prst="rect">
            <a:avLst/>
          </a:prstGeom>
        </p:spPr>
      </p:pic>
      <p:pic>
        <p:nvPicPr>
          <p:cNvPr id="51" name="Picture 50">
            <a:extLst>
              <a:ext uri="{FF2B5EF4-FFF2-40B4-BE49-F238E27FC236}">
                <a16:creationId xmlns=""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4557896" y="3664879"/>
            <a:ext cx="880161" cy="843195"/>
          </a:xfrm>
          <a:prstGeom prst="rect">
            <a:avLst/>
          </a:prstGeom>
        </p:spPr>
      </p:pic>
      <p:pic>
        <p:nvPicPr>
          <p:cNvPr id="53" name="Picture 52">
            <a:extLst>
              <a:ext uri="{FF2B5EF4-FFF2-40B4-BE49-F238E27FC236}">
                <a16:creationId xmlns=""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2" y="3919038"/>
            <a:ext cx="495300" cy="438151"/>
          </a:xfrm>
          <a:prstGeom prst="rect">
            <a:avLst/>
          </a:prstGeom>
        </p:spPr>
      </p:pic>
      <p:pic>
        <p:nvPicPr>
          <p:cNvPr id="55" name="Picture 54">
            <a:extLst>
              <a:ext uri="{FF2B5EF4-FFF2-40B4-BE49-F238E27FC236}">
                <a16:creationId xmlns=""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4" y="3822036"/>
            <a:ext cx="714375" cy="1190625"/>
          </a:xfrm>
          <a:prstGeom prst="rect">
            <a:avLst/>
          </a:prstGeom>
        </p:spPr>
      </p:pic>
      <p:pic>
        <p:nvPicPr>
          <p:cNvPr id="2" name="Picture 1"/>
          <p:cNvPicPr>
            <a:picLocks noChangeAspect="1"/>
          </p:cNvPicPr>
          <p:nvPr/>
        </p:nvPicPr>
        <p:blipFill>
          <a:blip r:embed="rId16">
            <a:extLst>
              <a:ext uri="{BEBA8EAE-BF5A-486C-A8C5-ECC9F3942E4B}">
                <a14:imgProps xmlns:a14="http://schemas.microsoft.com/office/drawing/2010/main">
                  <a14:imgLayer r:embed="rId17">
                    <a14:imgEffect>
                      <a14:backgroundRemoval t="0" b="100000" l="0" r="100000">
                        <a14:foregroundMark x1="18240" y1="68020" x2="18240" y2="68020"/>
                        <a14:foregroundMark x1="18640" y1="56548" x2="18640" y2="56548"/>
                        <a14:foregroundMark x1="18720" y1="51675" x2="18720" y2="51675"/>
                        <a14:foregroundMark x1="18240" y1="60305" x2="18240" y2="60305"/>
                        <a14:foregroundMark x1="18720" y1="61015" x2="18720" y2="61015"/>
                        <a14:foregroundMark x1="18640" y1="76548" x2="18640" y2="72690"/>
                        <a14:foregroundMark x1="18480" y1="65381" x2="18880" y2="53096"/>
                        <a14:foregroundMark x1="67040" y1="13503" x2="67120" y2="18883"/>
                        <a14:foregroundMark x1="19920" y1="16954" x2="19680" y2="25888"/>
                      </a14:backgroundRemoval>
                    </a14:imgEffect>
                  </a14:imgLayer>
                </a14:imgProps>
              </a:ext>
            </a:extLst>
          </a:blip>
          <a:stretch>
            <a:fillRect/>
          </a:stretch>
        </p:blipFill>
        <p:spPr>
          <a:xfrm>
            <a:off x="7329102" y="9803"/>
            <a:ext cx="4314895" cy="3327835"/>
          </a:xfrm>
          <a:prstGeom prst="rect">
            <a:avLst/>
          </a:prstGeom>
        </p:spPr>
      </p:pic>
    </p:spTree>
    <p:extLst>
      <p:ext uri="{BB962C8B-B14F-4D97-AF65-F5344CB8AC3E}">
        <p14:creationId xmlns:p14="http://schemas.microsoft.com/office/powerpoint/2010/main" val="603462783"/>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1000"/>
                                        <p:tgtEl>
                                          <p:spTgt spid="28"/>
                                        </p:tgtEl>
                                      </p:cBhvr>
                                    </p:animEffect>
                                    <p:anim calcmode="lin" valueType="num">
                                      <p:cBhvr>
                                        <p:cTn id="21" dur="1000" fill="hold"/>
                                        <p:tgtEl>
                                          <p:spTgt spid="28"/>
                                        </p:tgtEl>
                                        <p:attrNameLst>
                                          <p:attrName>ppt_x</p:attrName>
                                        </p:attrNameLst>
                                      </p:cBhvr>
                                      <p:tavLst>
                                        <p:tav tm="0">
                                          <p:val>
                                            <p:strVal val="#ppt_x"/>
                                          </p:val>
                                        </p:tav>
                                        <p:tav tm="100000">
                                          <p:val>
                                            <p:strVal val="#ppt_x"/>
                                          </p:val>
                                        </p:tav>
                                      </p:tavLst>
                                    </p:anim>
                                    <p:anim calcmode="lin" valueType="num">
                                      <p:cBhvr>
                                        <p:cTn id="22"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64" presetClass="path" presetSubtype="0" accel="50000" decel="50000" fill="hold" nodeType="clickEffect">
                                  <p:stCondLst>
                                    <p:cond delay="0"/>
                                  </p:stCondLst>
                                  <p:childTnLst>
                                    <p:animMotion origin="layout" path="M -1.66667E-6 -3.7037E-6 L -1.66667E-6 -0.22476 " pathEditMode="relative" rAng="0" ptsTypes="AA">
                                      <p:cBhvr>
                                        <p:cTn id="27" dur="2000" fill="hold"/>
                                        <p:tgtEl>
                                          <p:spTgt spid="7"/>
                                        </p:tgtEl>
                                        <p:attrNameLst>
                                          <p:attrName>ppt_x</p:attrName>
                                          <p:attrName>ppt_y</p:attrName>
                                        </p:attrNameLst>
                                      </p:cBhvr>
                                      <p:rCtr x="0" y="-11250"/>
                                    </p:animMotion>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childTnLst>
                          </p:cTn>
                        </p:par>
                        <p:par>
                          <p:cTn id="28" fill="hold">
                            <p:stCondLst>
                              <p:cond delay="2000"/>
                            </p:stCondLst>
                            <p:childTnLst>
                              <p:par>
                                <p:cTn id="29" presetID="22" presetClass="entr" presetSubtype="4"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subTnLst>
                                    <p:audio>
                                      <p:cMediaNode>
                                        <p:cTn display="0" masterRel="sameClick">
                                          <p:stCondLst>
                                            <p:cond evt="begin" delay="0">
                                              <p:tn val="29"/>
                                            </p:cond>
                                          </p:stCondLst>
                                          <p:endCondLst>
                                            <p:cond evt="onStopAudio" delay="0">
                                              <p:tgtEl>
                                                <p:sldTgt/>
                                              </p:tgtEl>
                                            </p:cond>
                                          </p:endCondLst>
                                        </p:cTn>
                                        <p:tgtEl>
                                          <p:sndTgt r:embed="rId3" name="applause.wav"/>
                                        </p:tgtEl>
                                      </p:cMediaNode>
                                    </p:audio>
                                  </p:subTnLst>
                                </p:cTn>
                              </p:par>
                              <p:par>
                                <p:cTn id="32" presetID="10" presetClass="entr" presetSubtype="0" fill="hold" nodeType="with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fade">
                                      <p:cBhvr>
                                        <p:cTn id="34" dur="500"/>
                                        <p:tgtEl>
                                          <p:spTgt spid="53"/>
                                        </p:tgtEl>
                                      </p:cBhvr>
                                    </p:animEffect>
                                  </p:childTnLst>
                                </p:cTn>
                              </p:par>
                              <p:par>
                                <p:cTn id="35" presetID="10" presetClass="entr" presetSubtype="0" fill="hold" nodeType="with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fade">
                                      <p:cBhvr>
                                        <p:cTn id="37" dur="500"/>
                                        <p:tgtEl>
                                          <p:spTgt spid="55"/>
                                        </p:tgtEl>
                                      </p:cBhvr>
                                    </p:animEffect>
                                  </p:childTnLst>
                                </p:cTn>
                              </p:par>
                            </p:childTnLst>
                          </p:cTn>
                        </p:par>
                        <p:par>
                          <p:cTn id="38" fill="hold">
                            <p:stCondLst>
                              <p:cond delay="2500"/>
                            </p:stCondLst>
                            <p:childTnLst>
                              <p:par>
                                <p:cTn id="39" presetID="32" presetClass="emph" presetSubtype="0" repeatCount="indefinite" fill="hold" grpId="1" nodeType="afterEffect">
                                  <p:stCondLst>
                                    <p:cond delay="0"/>
                                  </p:stCondLst>
                                  <p:childTnLst>
                                    <p:animRot by="120000">
                                      <p:cBhvr>
                                        <p:cTn id="40" dur="100" fill="hold">
                                          <p:stCondLst>
                                            <p:cond delay="0"/>
                                          </p:stCondLst>
                                        </p:cTn>
                                        <p:tgtEl>
                                          <p:spTgt spid="9"/>
                                        </p:tgtEl>
                                        <p:attrNameLst>
                                          <p:attrName>r</p:attrName>
                                        </p:attrNameLst>
                                      </p:cBhvr>
                                    </p:animRot>
                                    <p:animRot by="-240000">
                                      <p:cBhvr>
                                        <p:cTn id="41" dur="200" fill="hold">
                                          <p:stCondLst>
                                            <p:cond delay="200"/>
                                          </p:stCondLst>
                                        </p:cTn>
                                        <p:tgtEl>
                                          <p:spTgt spid="9"/>
                                        </p:tgtEl>
                                        <p:attrNameLst>
                                          <p:attrName>r</p:attrName>
                                        </p:attrNameLst>
                                      </p:cBhvr>
                                    </p:animRot>
                                    <p:animRot by="240000">
                                      <p:cBhvr>
                                        <p:cTn id="42" dur="200" fill="hold">
                                          <p:stCondLst>
                                            <p:cond delay="400"/>
                                          </p:stCondLst>
                                        </p:cTn>
                                        <p:tgtEl>
                                          <p:spTgt spid="9"/>
                                        </p:tgtEl>
                                        <p:attrNameLst>
                                          <p:attrName>r</p:attrName>
                                        </p:attrNameLst>
                                      </p:cBhvr>
                                    </p:animRot>
                                    <p:animRot by="-240000">
                                      <p:cBhvr>
                                        <p:cTn id="43" dur="200" fill="hold">
                                          <p:stCondLst>
                                            <p:cond delay="600"/>
                                          </p:stCondLst>
                                        </p:cTn>
                                        <p:tgtEl>
                                          <p:spTgt spid="9"/>
                                        </p:tgtEl>
                                        <p:attrNameLst>
                                          <p:attrName>r</p:attrName>
                                        </p:attrNameLst>
                                      </p:cBhvr>
                                    </p:animRot>
                                    <p:animRot by="120000">
                                      <p:cBhvr>
                                        <p:cTn id="4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3" y="-50427"/>
            <a:ext cx="1941429" cy="1856600"/>
          </a:xfrm>
          <a:prstGeom prst="rect">
            <a:avLst/>
          </a:prstGeom>
        </p:spPr>
      </p:pic>
      <p:pic>
        <p:nvPicPr>
          <p:cNvPr id="5" name="Picture 4">
            <a:extLst>
              <a:ext uri="{FF2B5EF4-FFF2-40B4-BE49-F238E27FC236}">
                <a16:creationId xmlns=""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8" y="4860842"/>
            <a:ext cx="1969179" cy="1743607"/>
          </a:xfrm>
          <a:prstGeom prst="rect">
            <a:avLst/>
          </a:prstGeom>
        </p:spPr>
      </p:pic>
      <p:pic>
        <p:nvPicPr>
          <p:cNvPr id="7" name="Picture 6">
            <a:extLst>
              <a:ext uri="{FF2B5EF4-FFF2-40B4-BE49-F238E27FC236}">
                <a16:creationId xmlns=""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3" y="4348732"/>
            <a:ext cx="2060627" cy="1383912"/>
          </a:xfrm>
          <a:prstGeom prst="rect">
            <a:avLst/>
          </a:prstGeom>
        </p:spPr>
      </p:pic>
      <p:sp>
        <p:nvSpPr>
          <p:cNvPr id="9" name="Rectangle: Folded Corner 8">
            <a:extLst>
              <a:ext uri="{FF2B5EF4-FFF2-40B4-BE49-F238E27FC236}">
                <a16:creationId xmlns="" xmlns:a16="http://schemas.microsoft.com/office/drawing/2014/main" id="{6FCD71A2-4BFE-4953-931C-BECE5B4A1D66}"/>
              </a:ext>
            </a:extLst>
          </p:cNvPr>
          <p:cNvSpPr/>
          <p:nvPr/>
        </p:nvSpPr>
        <p:spPr>
          <a:xfrm>
            <a:off x="9926541" y="3920235"/>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b="1" dirty="0">
                <a:solidFill>
                  <a:prstClr val="black"/>
                </a:solidFill>
                <a:latin typeface="Tahoma" panose="020B0604030504040204" pitchFamily="34" charset="0"/>
                <a:ea typeface="Tahoma" panose="020B0604030504040204" pitchFamily="34" charset="0"/>
                <a:cs typeface="Tahoma" panose="020B0604030504040204" pitchFamily="34" charset="0"/>
              </a:rPr>
              <a:t>3 </a:t>
            </a:r>
            <a:r>
              <a:rPr lang="en-US" b="1" dirty="0" err="1">
                <a:solidFill>
                  <a:prstClr val="black"/>
                </a:solidFill>
                <a:latin typeface="Tahoma" panose="020B0604030504040204" pitchFamily="34" charset="0"/>
                <a:ea typeface="Tahoma" panose="020B0604030504040204" pitchFamily="34" charset="0"/>
                <a:cs typeface="Tahoma" panose="020B0604030504040204" pitchFamily="34" charset="0"/>
              </a:rPr>
              <a:t>điểm</a:t>
            </a:r>
            <a:endParaRPr lang="en-US"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 xmlns:a16="http://schemas.microsoft.com/office/drawing/2014/main" id="{A468FF43-48BE-45C8-AE0E-72371E21D00D}"/>
              </a:ext>
            </a:extLst>
          </p:cNvPr>
          <p:cNvSpPr/>
          <p:nvPr/>
        </p:nvSpPr>
        <p:spPr>
          <a:xfrm>
            <a:off x="508001" y="275771"/>
            <a:ext cx="962297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Đây</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là</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đâu</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a:t>
            </a:r>
          </a:p>
        </p:txBody>
      </p:sp>
      <p:sp>
        <p:nvSpPr>
          <p:cNvPr id="28" name="Rectangle: Folded Corner 27">
            <a:extLst>
              <a:ext uri="{FF2B5EF4-FFF2-40B4-BE49-F238E27FC236}">
                <a16:creationId xmlns="" xmlns:a16="http://schemas.microsoft.com/office/drawing/2014/main" id="{02105D08-1F14-416F-86C2-51DFEA1D8826}"/>
              </a:ext>
            </a:extLst>
          </p:cNvPr>
          <p:cNvSpPr/>
          <p:nvPr/>
        </p:nvSpPr>
        <p:spPr>
          <a:xfrm>
            <a:off x="508000" y="2131123"/>
            <a:ext cx="8985136" cy="1127467"/>
          </a:xfrm>
          <a:prstGeom prst="foldedCorner">
            <a:avLst>
              <a:gd name="adj" fmla="val 20020"/>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Đây</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là</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tòa</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án</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nhân</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dân</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tối</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4267"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cao</a:t>
            </a:r>
            <a:r>
              <a:rPr lang="en-US" sz="4267"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a:t>
            </a:r>
          </a:p>
        </p:txBody>
      </p:sp>
      <p:sp>
        <p:nvSpPr>
          <p:cNvPr id="33" name="Rectangle 32">
            <a:extLst>
              <a:ext uri="{FF2B5EF4-FFF2-40B4-BE49-F238E27FC236}">
                <a16:creationId xmlns="" xmlns:a16="http://schemas.microsoft.com/office/drawing/2014/main" id="{8A1AF95E-ACBD-46E9-8F43-1F6D65A0D221}"/>
              </a:ext>
            </a:extLst>
          </p:cNvPr>
          <p:cNvSpPr/>
          <p:nvPr/>
        </p:nvSpPr>
        <p:spPr>
          <a:xfrm rot="5600923">
            <a:off x="2831325" y="4994113"/>
            <a:ext cx="2438331"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31" name="Arrow: Pentagon 30">
            <a:hlinkClick r:id="rId9" action="ppaction://hlinksldjump"/>
            <a:extLst>
              <a:ext uri="{FF2B5EF4-FFF2-40B4-BE49-F238E27FC236}">
                <a16:creationId xmlns="" xmlns:a16="http://schemas.microsoft.com/office/drawing/2014/main" id="{AA693000-41B6-4481-BACC-F3E8F4F6DBBA}"/>
              </a:ext>
            </a:extLst>
          </p:cNvPr>
          <p:cNvSpPr/>
          <p:nvPr/>
        </p:nvSpPr>
        <p:spPr>
          <a:xfrm rot="586976" flipH="1">
            <a:off x="2801407" y="4069021"/>
            <a:ext cx="2310939" cy="899515"/>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28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1" y="5457467"/>
            <a:ext cx="952500" cy="1019175"/>
          </a:xfrm>
          <a:prstGeom prst="rect">
            <a:avLst/>
          </a:prstGeom>
        </p:spPr>
      </p:pic>
      <p:sp>
        <p:nvSpPr>
          <p:cNvPr id="36" name="Flowchart: Summing Junction 35">
            <a:extLst>
              <a:ext uri="{FF2B5EF4-FFF2-40B4-BE49-F238E27FC236}">
                <a16:creationId xmlns="" xmlns:a16="http://schemas.microsoft.com/office/drawing/2014/main" id="{9A9D8C94-FF71-4542-A1F8-47F84D77E78E}"/>
              </a:ext>
            </a:extLst>
          </p:cNvPr>
          <p:cNvSpPr/>
          <p:nvPr/>
        </p:nvSpPr>
        <p:spPr>
          <a:xfrm>
            <a:off x="4025901" y="4194326"/>
            <a:ext cx="154407" cy="154407"/>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38" name="Picture 37">
            <a:extLst>
              <a:ext uri="{FF2B5EF4-FFF2-40B4-BE49-F238E27FC236}">
                <a16:creationId xmlns=""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9" y="5154121"/>
            <a:ext cx="1164057" cy="1275987"/>
          </a:xfrm>
          <a:prstGeom prst="rect">
            <a:avLst/>
          </a:prstGeom>
        </p:spPr>
      </p:pic>
      <p:pic>
        <p:nvPicPr>
          <p:cNvPr id="45" name="Picture 44">
            <a:extLst>
              <a:ext uri="{FF2B5EF4-FFF2-40B4-BE49-F238E27FC236}">
                <a16:creationId xmlns=""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3972260"/>
            <a:ext cx="1164057" cy="1275987"/>
          </a:xfrm>
          <a:prstGeom prst="rect">
            <a:avLst/>
          </a:prstGeom>
        </p:spPr>
      </p:pic>
      <p:pic>
        <p:nvPicPr>
          <p:cNvPr id="49" name="Picture 48">
            <a:extLst>
              <a:ext uri="{FF2B5EF4-FFF2-40B4-BE49-F238E27FC236}">
                <a16:creationId xmlns="" xmlns:a16="http://schemas.microsoft.com/office/drawing/2014/main" id="{431D4799-01BE-422D-9BB8-792204DC8F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009345" y="3437713"/>
            <a:ext cx="777979" cy="768643"/>
          </a:xfrm>
          <a:prstGeom prst="rect">
            <a:avLst/>
          </a:prstGeom>
        </p:spPr>
      </p:pic>
      <p:pic>
        <p:nvPicPr>
          <p:cNvPr id="51" name="Picture 50">
            <a:extLst>
              <a:ext uri="{FF2B5EF4-FFF2-40B4-BE49-F238E27FC236}">
                <a16:creationId xmlns="" xmlns:a16="http://schemas.microsoft.com/office/drawing/2014/main" id="{CE2D8554-4EA9-4489-87EE-9EE8BCAD807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4557896" y="3664879"/>
            <a:ext cx="880161" cy="843195"/>
          </a:xfrm>
          <a:prstGeom prst="rect">
            <a:avLst/>
          </a:prstGeom>
        </p:spPr>
      </p:pic>
      <p:pic>
        <p:nvPicPr>
          <p:cNvPr id="53" name="Picture 52">
            <a:extLst>
              <a:ext uri="{FF2B5EF4-FFF2-40B4-BE49-F238E27FC236}">
                <a16:creationId xmlns=""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2" y="3919038"/>
            <a:ext cx="495300" cy="438151"/>
          </a:xfrm>
          <a:prstGeom prst="rect">
            <a:avLst/>
          </a:prstGeom>
        </p:spPr>
      </p:pic>
      <p:pic>
        <p:nvPicPr>
          <p:cNvPr id="55" name="Picture 54">
            <a:extLst>
              <a:ext uri="{FF2B5EF4-FFF2-40B4-BE49-F238E27FC236}">
                <a16:creationId xmlns=""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4" y="3822036"/>
            <a:ext cx="714375" cy="1190625"/>
          </a:xfrm>
          <a:prstGeom prst="rect">
            <a:avLst/>
          </a:prstGeom>
        </p:spPr>
      </p:pic>
      <p:pic>
        <p:nvPicPr>
          <p:cNvPr id="2" name="Picture 1"/>
          <p:cNvPicPr>
            <a:picLocks noChangeAspect="1"/>
          </p:cNvPicPr>
          <p:nvPr/>
        </p:nvPicPr>
        <p:blipFill>
          <a:blip r:embed="rId16"/>
          <a:stretch>
            <a:fillRect/>
          </a:stretch>
        </p:blipFill>
        <p:spPr>
          <a:xfrm>
            <a:off x="6601770" y="-35101"/>
            <a:ext cx="5189597" cy="2635693"/>
          </a:xfrm>
          <a:prstGeom prst="ellipse">
            <a:avLst/>
          </a:prstGeom>
          <a:ln>
            <a:noFill/>
          </a:ln>
          <a:effectLst>
            <a:softEdge rad="112500"/>
          </a:effectLst>
        </p:spPr>
      </p:pic>
    </p:spTree>
    <p:extLst>
      <p:ext uri="{BB962C8B-B14F-4D97-AF65-F5344CB8AC3E}">
        <p14:creationId xmlns:p14="http://schemas.microsoft.com/office/powerpoint/2010/main" val="313357831"/>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7"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1000"/>
                                        <p:tgtEl>
                                          <p:spTgt spid="28"/>
                                        </p:tgtEl>
                                      </p:cBhvr>
                                    </p:animEffect>
                                    <p:anim calcmode="lin" valueType="num">
                                      <p:cBhvr>
                                        <p:cTn id="19" dur="1000" fill="hold"/>
                                        <p:tgtEl>
                                          <p:spTgt spid="28"/>
                                        </p:tgtEl>
                                        <p:attrNameLst>
                                          <p:attrName>ppt_x</p:attrName>
                                        </p:attrNameLst>
                                      </p:cBhvr>
                                      <p:tavLst>
                                        <p:tav tm="0">
                                          <p:val>
                                            <p:strVal val="#ppt_x"/>
                                          </p:val>
                                        </p:tav>
                                        <p:tav tm="100000">
                                          <p:val>
                                            <p:strVal val="#ppt_x"/>
                                          </p:val>
                                        </p:tav>
                                      </p:tavLst>
                                    </p:anim>
                                    <p:anim calcmode="lin" valueType="num">
                                      <p:cBhvr>
                                        <p:cTn id="20"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7"/>
                    </p:tgtEl>
                  </p:cond>
                </p:stCondLst>
                <p:endSync evt="end" delay="0">
                  <p:rtn val="all"/>
                </p:endSync>
                <p:childTnLst>
                  <p:par>
                    <p:cTn id="22" fill="hold">
                      <p:stCondLst>
                        <p:cond delay="0"/>
                      </p:stCondLst>
                      <p:childTnLst>
                        <p:par>
                          <p:cTn id="23" fill="hold">
                            <p:stCondLst>
                              <p:cond delay="0"/>
                            </p:stCondLst>
                            <p:childTnLst>
                              <p:par>
                                <p:cTn id="24" presetID="64" presetClass="path" presetSubtype="0" accel="50000" decel="50000" fill="hold" nodeType="clickEffect">
                                  <p:stCondLst>
                                    <p:cond delay="0"/>
                                  </p:stCondLst>
                                  <p:childTnLst>
                                    <p:animMotion origin="layout" path="M -1.66667E-6 -3.7037E-6 L -1.66667E-6 -0.22476 " pathEditMode="relative" rAng="0" ptsTypes="AA">
                                      <p:cBhvr>
                                        <p:cTn id="25" dur="2000" fill="hold"/>
                                        <p:tgtEl>
                                          <p:spTgt spid="7"/>
                                        </p:tgtEl>
                                        <p:attrNameLst>
                                          <p:attrName>ppt_x</p:attrName>
                                          <p:attrName>ppt_y</p:attrName>
                                        </p:attrNameLst>
                                      </p:cBhvr>
                                      <p:rCtr x="0" y="-11250"/>
                                    </p:animMotion>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childTnLst>
                          </p:cTn>
                        </p:par>
                        <p:par>
                          <p:cTn id="26" fill="hold">
                            <p:stCondLst>
                              <p:cond delay="2000"/>
                            </p:stCondLst>
                            <p:childTnLst>
                              <p:par>
                                <p:cTn id="27" presetID="2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subTnLst>
                                    <p:audio>
                                      <p:cMediaNode>
                                        <p:cTn display="0" masterRel="sameClick">
                                          <p:stCondLst>
                                            <p:cond evt="begin" delay="0">
                                              <p:tn val="27"/>
                                            </p:cond>
                                          </p:stCondLst>
                                          <p:endCondLst>
                                            <p:cond evt="onStopAudio" delay="0">
                                              <p:tgtEl>
                                                <p:sldTgt/>
                                              </p:tgtEl>
                                            </p:cond>
                                          </p:endCondLst>
                                        </p:cTn>
                                        <p:tgtEl>
                                          <p:sndTgt r:embed="rId3" name="applause.wav"/>
                                        </p:tgtEl>
                                      </p:cMediaNode>
                                    </p:audio>
                                  </p:subTnLst>
                                </p:cTn>
                              </p:par>
                              <p:par>
                                <p:cTn id="30" presetID="10" presetClass="entr" presetSubtype="0" fill="hold" nodeType="with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500"/>
                                        <p:tgtEl>
                                          <p:spTgt spid="53"/>
                                        </p:tgtEl>
                                      </p:cBhvr>
                                    </p:animEffect>
                                  </p:childTnLst>
                                </p:cTn>
                              </p:par>
                              <p:par>
                                <p:cTn id="33" presetID="10" presetClass="entr" presetSubtype="0" fill="hold" nodeType="with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fade">
                                      <p:cBhvr>
                                        <p:cTn id="35" dur="500"/>
                                        <p:tgtEl>
                                          <p:spTgt spid="55"/>
                                        </p:tgtEl>
                                      </p:cBhvr>
                                    </p:animEffect>
                                  </p:childTnLst>
                                </p:cTn>
                              </p:par>
                            </p:childTnLst>
                          </p:cTn>
                        </p:par>
                        <p:par>
                          <p:cTn id="36" fill="hold">
                            <p:stCondLst>
                              <p:cond delay="2500"/>
                            </p:stCondLst>
                            <p:childTnLst>
                              <p:par>
                                <p:cTn id="37" presetID="32" presetClass="emph" presetSubtype="0" repeatCount="indefinite" fill="hold" grpId="1" nodeType="afterEffect">
                                  <p:stCondLst>
                                    <p:cond delay="0"/>
                                  </p:stCondLst>
                                  <p:childTnLst>
                                    <p:animRot by="120000">
                                      <p:cBhvr>
                                        <p:cTn id="38" dur="100" fill="hold">
                                          <p:stCondLst>
                                            <p:cond delay="0"/>
                                          </p:stCondLst>
                                        </p:cTn>
                                        <p:tgtEl>
                                          <p:spTgt spid="9"/>
                                        </p:tgtEl>
                                        <p:attrNameLst>
                                          <p:attrName>r</p:attrName>
                                        </p:attrNameLst>
                                      </p:cBhvr>
                                    </p:animRot>
                                    <p:animRot by="-240000">
                                      <p:cBhvr>
                                        <p:cTn id="39" dur="200" fill="hold">
                                          <p:stCondLst>
                                            <p:cond delay="200"/>
                                          </p:stCondLst>
                                        </p:cTn>
                                        <p:tgtEl>
                                          <p:spTgt spid="9"/>
                                        </p:tgtEl>
                                        <p:attrNameLst>
                                          <p:attrName>r</p:attrName>
                                        </p:attrNameLst>
                                      </p:cBhvr>
                                    </p:animRot>
                                    <p:animRot by="240000">
                                      <p:cBhvr>
                                        <p:cTn id="40" dur="200" fill="hold">
                                          <p:stCondLst>
                                            <p:cond delay="400"/>
                                          </p:stCondLst>
                                        </p:cTn>
                                        <p:tgtEl>
                                          <p:spTgt spid="9"/>
                                        </p:tgtEl>
                                        <p:attrNameLst>
                                          <p:attrName>r</p:attrName>
                                        </p:attrNameLst>
                                      </p:cBhvr>
                                    </p:animRot>
                                    <p:animRot by="-240000">
                                      <p:cBhvr>
                                        <p:cTn id="41" dur="200" fill="hold">
                                          <p:stCondLst>
                                            <p:cond delay="600"/>
                                          </p:stCondLst>
                                        </p:cTn>
                                        <p:tgtEl>
                                          <p:spTgt spid="9"/>
                                        </p:tgtEl>
                                        <p:attrNameLst>
                                          <p:attrName>r</p:attrName>
                                        </p:attrNameLst>
                                      </p:cBhvr>
                                    </p:animRot>
                                    <p:animRot by="120000">
                                      <p:cBhvr>
                                        <p:cTn id="42"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 xmlns:a16="http://schemas.microsoft.com/office/drawing/2014/main" id="{808B5389-96DF-4FAF-96B3-8993C7E56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3083" y="-50427"/>
            <a:ext cx="1941429" cy="1856600"/>
          </a:xfrm>
          <a:prstGeom prst="rect">
            <a:avLst/>
          </a:prstGeom>
        </p:spPr>
      </p:pic>
      <p:pic>
        <p:nvPicPr>
          <p:cNvPr id="5" name="Picture 4">
            <a:extLst>
              <a:ext uri="{FF2B5EF4-FFF2-40B4-BE49-F238E27FC236}">
                <a16:creationId xmlns=""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8" y="4860842"/>
            <a:ext cx="1969179" cy="1743607"/>
          </a:xfrm>
          <a:prstGeom prst="rect">
            <a:avLst/>
          </a:prstGeom>
        </p:spPr>
      </p:pic>
      <p:pic>
        <p:nvPicPr>
          <p:cNvPr id="7" name="Picture 6">
            <a:extLst>
              <a:ext uri="{FF2B5EF4-FFF2-40B4-BE49-F238E27FC236}">
                <a16:creationId xmlns=""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3" y="4348732"/>
            <a:ext cx="2060627" cy="1383912"/>
          </a:xfrm>
          <a:prstGeom prst="rect">
            <a:avLst/>
          </a:prstGeom>
        </p:spPr>
      </p:pic>
      <p:sp>
        <p:nvSpPr>
          <p:cNvPr id="9" name="Rectangle: Folded Corner 8">
            <a:extLst>
              <a:ext uri="{FF2B5EF4-FFF2-40B4-BE49-F238E27FC236}">
                <a16:creationId xmlns="" xmlns:a16="http://schemas.microsoft.com/office/drawing/2014/main" id="{6FCD71A2-4BFE-4953-931C-BECE5B4A1D66}"/>
              </a:ext>
            </a:extLst>
          </p:cNvPr>
          <p:cNvSpPr/>
          <p:nvPr/>
        </p:nvSpPr>
        <p:spPr>
          <a:xfrm>
            <a:off x="9926541" y="3920235"/>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b="1" dirty="0">
                <a:solidFill>
                  <a:prstClr val="black"/>
                </a:solidFill>
                <a:latin typeface="Tahoma" panose="020B0604030504040204" pitchFamily="34" charset="0"/>
                <a:ea typeface="Tahoma" panose="020B0604030504040204" pitchFamily="34" charset="0"/>
                <a:cs typeface="Tahoma" panose="020B0604030504040204" pitchFamily="34" charset="0"/>
              </a:rPr>
              <a:t>3 </a:t>
            </a:r>
            <a:r>
              <a:rPr lang="en-US" b="1" dirty="0" err="1">
                <a:solidFill>
                  <a:prstClr val="black"/>
                </a:solidFill>
                <a:latin typeface="Tahoma" panose="020B0604030504040204" pitchFamily="34" charset="0"/>
                <a:ea typeface="Tahoma" panose="020B0604030504040204" pitchFamily="34" charset="0"/>
                <a:cs typeface="Tahoma" panose="020B0604030504040204" pitchFamily="34" charset="0"/>
              </a:rPr>
              <a:t>điểm</a:t>
            </a:r>
            <a:endParaRPr lang="en-US"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 xmlns:a16="http://schemas.microsoft.com/office/drawing/2014/main" id="{A468FF43-48BE-45C8-AE0E-72371E21D00D}"/>
              </a:ext>
            </a:extLst>
          </p:cNvPr>
          <p:cNvSpPr/>
          <p:nvPr/>
        </p:nvSpPr>
        <p:spPr>
          <a:xfrm>
            <a:off x="508001" y="275771"/>
            <a:ext cx="9622971"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Đây</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là</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dirty="0" err="1">
                <a:solidFill>
                  <a:srgbClr val="002060"/>
                </a:solidFill>
                <a:latin typeface="Tahoma" panose="020B0604030504040204" pitchFamily="34" charset="0"/>
                <a:ea typeface="Tahoma" panose="020B0604030504040204" pitchFamily="34" charset="0"/>
                <a:cs typeface="Tahoma" panose="020B0604030504040204" pitchFamily="34" charset="0"/>
              </a:rPr>
              <a:t>gì</a:t>
            </a: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a:t>
            </a:r>
          </a:p>
        </p:txBody>
      </p:sp>
      <p:sp>
        <p:nvSpPr>
          <p:cNvPr id="28" name="Rectangle: Folded Corner 27">
            <a:extLst>
              <a:ext uri="{FF2B5EF4-FFF2-40B4-BE49-F238E27FC236}">
                <a16:creationId xmlns="" xmlns:a16="http://schemas.microsoft.com/office/drawing/2014/main" id="{02105D08-1F14-416F-86C2-51DFEA1D8826}"/>
              </a:ext>
            </a:extLst>
          </p:cNvPr>
          <p:cNvSpPr/>
          <p:nvPr/>
        </p:nvSpPr>
        <p:spPr>
          <a:xfrm>
            <a:off x="508000" y="2131123"/>
            <a:ext cx="8985136" cy="1127467"/>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3600"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Đây</a:t>
            </a:r>
            <a:r>
              <a:rPr lang="en-US" sz="3600"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3600"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là</a:t>
            </a:r>
            <a:r>
              <a:rPr lang="en-US" sz="3600"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3600"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một</a:t>
            </a:r>
            <a:r>
              <a:rPr lang="en-US" sz="3600"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3600"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buổi</a:t>
            </a:r>
            <a:r>
              <a:rPr lang="en-US" sz="3600"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3600"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xét</a:t>
            </a:r>
            <a:r>
              <a:rPr lang="en-US" sz="3600"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 </a:t>
            </a:r>
            <a:r>
              <a:rPr lang="en-US" sz="3600" dirty="0" err="1">
                <a:solidFill>
                  <a:srgbClr val="002060"/>
                </a:solidFill>
                <a:latin typeface="iCiel Stabile Regular" panose="02000503000000000000" pitchFamily="2" charset="0"/>
                <a:ea typeface="Tahoma" panose="020B0604030504040204" pitchFamily="34" charset="0"/>
                <a:cs typeface="Tahoma" panose="020B0604030504040204" pitchFamily="34" charset="0"/>
              </a:rPr>
              <a:t>xử</a:t>
            </a:r>
            <a:r>
              <a:rPr lang="en-US" sz="3600" dirty="0">
                <a:solidFill>
                  <a:srgbClr val="002060"/>
                </a:solidFill>
                <a:latin typeface="iCiel Stabile Regular" panose="02000503000000000000" pitchFamily="2" charset="0"/>
                <a:ea typeface="Tahoma" panose="020B0604030504040204" pitchFamily="34" charset="0"/>
                <a:cs typeface="Tahoma" panose="020B0604030504040204" pitchFamily="34" charset="0"/>
              </a:rPr>
              <a:t>.</a:t>
            </a:r>
          </a:p>
        </p:txBody>
      </p:sp>
      <p:sp>
        <p:nvSpPr>
          <p:cNvPr id="33" name="Rectangle 32">
            <a:extLst>
              <a:ext uri="{FF2B5EF4-FFF2-40B4-BE49-F238E27FC236}">
                <a16:creationId xmlns="" xmlns:a16="http://schemas.microsoft.com/office/drawing/2014/main" id="{8A1AF95E-ACBD-46E9-8F43-1F6D65A0D221}"/>
              </a:ext>
            </a:extLst>
          </p:cNvPr>
          <p:cNvSpPr/>
          <p:nvPr/>
        </p:nvSpPr>
        <p:spPr>
          <a:xfrm rot="5600923">
            <a:off x="2829013" y="4991123"/>
            <a:ext cx="2438331"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31" name="Arrow: Pentagon 30">
            <a:hlinkClick r:id="rId9" action="ppaction://hlinksldjump"/>
            <a:extLst>
              <a:ext uri="{FF2B5EF4-FFF2-40B4-BE49-F238E27FC236}">
                <a16:creationId xmlns="" xmlns:a16="http://schemas.microsoft.com/office/drawing/2014/main" id="{AA693000-41B6-4481-BACC-F3E8F4F6DBBA}"/>
              </a:ext>
            </a:extLst>
          </p:cNvPr>
          <p:cNvSpPr/>
          <p:nvPr/>
        </p:nvSpPr>
        <p:spPr>
          <a:xfrm rot="586976" flipH="1">
            <a:off x="2801407" y="4069021"/>
            <a:ext cx="2310939" cy="899515"/>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2800" b="1">
                <a:solidFill>
                  <a:prstClr val="white"/>
                </a:solidFill>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1" y="5457467"/>
            <a:ext cx="952500" cy="1019175"/>
          </a:xfrm>
          <a:prstGeom prst="rect">
            <a:avLst/>
          </a:prstGeom>
        </p:spPr>
      </p:pic>
      <p:sp>
        <p:nvSpPr>
          <p:cNvPr id="36" name="Flowchart: Summing Junction 35">
            <a:extLst>
              <a:ext uri="{FF2B5EF4-FFF2-40B4-BE49-F238E27FC236}">
                <a16:creationId xmlns="" xmlns:a16="http://schemas.microsoft.com/office/drawing/2014/main" id="{9A9D8C94-FF71-4542-A1F8-47F84D77E78E}"/>
              </a:ext>
            </a:extLst>
          </p:cNvPr>
          <p:cNvSpPr/>
          <p:nvPr/>
        </p:nvSpPr>
        <p:spPr>
          <a:xfrm>
            <a:off x="4025901" y="4194326"/>
            <a:ext cx="154407" cy="154407"/>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38" name="Picture 37">
            <a:extLst>
              <a:ext uri="{FF2B5EF4-FFF2-40B4-BE49-F238E27FC236}">
                <a16:creationId xmlns=""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9" y="5154121"/>
            <a:ext cx="1164057" cy="1275987"/>
          </a:xfrm>
          <a:prstGeom prst="rect">
            <a:avLst/>
          </a:prstGeom>
        </p:spPr>
      </p:pic>
      <p:pic>
        <p:nvPicPr>
          <p:cNvPr id="45" name="Picture 44">
            <a:extLst>
              <a:ext uri="{FF2B5EF4-FFF2-40B4-BE49-F238E27FC236}">
                <a16:creationId xmlns=""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3972260"/>
            <a:ext cx="1164057" cy="1275987"/>
          </a:xfrm>
          <a:prstGeom prst="rect">
            <a:avLst/>
          </a:prstGeom>
        </p:spPr>
      </p:pic>
      <p:pic>
        <p:nvPicPr>
          <p:cNvPr id="49" name="Picture 48">
            <a:hlinkClick r:id="rId12" action="ppaction://hlinksldjump"/>
            <a:extLst>
              <a:ext uri="{FF2B5EF4-FFF2-40B4-BE49-F238E27FC236}">
                <a16:creationId xmlns="" xmlns:a16="http://schemas.microsoft.com/office/drawing/2014/main" id="{431D4799-01BE-422D-9BB8-792204DC8F8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009345" y="3437713"/>
            <a:ext cx="777979" cy="768643"/>
          </a:xfrm>
          <a:prstGeom prst="rect">
            <a:avLst/>
          </a:prstGeom>
        </p:spPr>
      </p:pic>
      <p:pic>
        <p:nvPicPr>
          <p:cNvPr id="51" name="Picture 50">
            <a:extLst>
              <a:ext uri="{FF2B5EF4-FFF2-40B4-BE49-F238E27FC236}">
                <a16:creationId xmlns="" xmlns:a16="http://schemas.microsoft.com/office/drawing/2014/main" id="{CE2D8554-4EA9-4489-87EE-9EE8BCAD807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a:off x="4557896" y="3664879"/>
            <a:ext cx="880161" cy="843195"/>
          </a:xfrm>
          <a:prstGeom prst="rect">
            <a:avLst/>
          </a:prstGeom>
        </p:spPr>
      </p:pic>
      <p:pic>
        <p:nvPicPr>
          <p:cNvPr id="53" name="Picture 52">
            <a:extLst>
              <a:ext uri="{FF2B5EF4-FFF2-40B4-BE49-F238E27FC236}">
                <a16:creationId xmlns="" xmlns:a16="http://schemas.microsoft.com/office/drawing/2014/main" id="{642873B8-CC7C-4CCD-B555-E79C2046F99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883322" y="3919038"/>
            <a:ext cx="495300" cy="438151"/>
          </a:xfrm>
          <a:prstGeom prst="rect">
            <a:avLst/>
          </a:prstGeom>
        </p:spPr>
      </p:pic>
      <p:pic>
        <p:nvPicPr>
          <p:cNvPr id="55" name="Picture 54">
            <a:extLst>
              <a:ext uri="{FF2B5EF4-FFF2-40B4-BE49-F238E27FC236}">
                <a16:creationId xmlns="" xmlns:a16="http://schemas.microsoft.com/office/drawing/2014/main" id="{BF1CB1F2-B380-48F5-8964-31095DE91B5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050494" y="3822036"/>
            <a:ext cx="714375" cy="1190625"/>
          </a:xfrm>
          <a:prstGeom prst="rect">
            <a:avLst/>
          </a:prstGeom>
        </p:spPr>
      </p:pic>
      <p:pic>
        <p:nvPicPr>
          <p:cNvPr id="2" name="Picture 1"/>
          <p:cNvPicPr>
            <a:picLocks noChangeAspect="1"/>
          </p:cNvPicPr>
          <p:nvPr/>
        </p:nvPicPr>
        <p:blipFill>
          <a:blip r:embed="rId17"/>
          <a:stretch>
            <a:fillRect/>
          </a:stretch>
        </p:blipFill>
        <p:spPr>
          <a:xfrm>
            <a:off x="7070582" y="147918"/>
            <a:ext cx="4994621" cy="2891783"/>
          </a:xfrm>
          <a:prstGeom prst="round2DiagRect">
            <a:avLst>
              <a:gd name="adj1" fmla="val 50000"/>
              <a:gd name="adj2" fmla="val 49709"/>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68439252"/>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8"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0"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800" decel="100000"/>
                                        <p:tgtEl>
                                          <p:spTgt spid="2"/>
                                        </p:tgtEl>
                                      </p:cBhvr>
                                    </p:animEffect>
                                    <p:anim calcmode="lin" valueType="num">
                                      <p:cBhvr>
                                        <p:cTn id="14" dur="800" decel="100000" fill="hold"/>
                                        <p:tgtEl>
                                          <p:spTgt spid="2"/>
                                        </p:tgtEl>
                                        <p:attrNameLst>
                                          <p:attrName>style.rotation</p:attrName>
                                        </p:attrNameLst>
                                      </p:cBhvr>
                                      <p:tavLst>
                                        <p:tav tm="0">
                                          <p:val>
                                            <p:fltVal val="-90"/>
                                          </p:val>
                                        </p:tav>
                                        <p:tav tm="100000">
                                          <p:val>
                                            <p:fltVal val="0"/>
                                          </p:val>
                                        </p:tav>
                                      </p:tavLst>
                                    </p:anim>
                                    <p:anim calcmode="lin" valueType="num">
                                      <p:cBhvr>
                                        <p:cTn id="15" dur="800" decel="100000" fill="hold"/>
                                        <p:tgtEl>
                                          <p:spTgt spid="2"/>
                                        </p:tgtEl>
                                        <p:attrNameLst>
                                          <p:attrName>ppt_x</p:attrName>
                                        </p:attrNameLst>
                                      </p:cBhvr>
                                      <p:tavLst>
                                        <p:tav tm="0">
                                          <p:val>
                                            <p:strVal val="#ppt_x+0.4"/>
                                          </p:val>
                                        </p:tav>
                                        <p:tav tm="100000">
                                          <p:val>
                                            <p:strVal val="#ppt_x-0.05"/>
                                          </p:val>
                                        </p:tav>
                                      </p:tavLst>
                                    </p:anim>
                                    <p:anim calcmode="lin" valueType="num">
                                      <p:cBhvr>
                                        <p:cTn id="16" dur="800" decel="100000" fill="hold"/>
                                        <p:tgtEl>
                                          <p:spTgt spid="2"/>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1000"/>
                                        <p:tgtEl>
                                          <p:spTgt spid="28"/>
                                        </p:tgtEl>
                                      </p:cBhvr>
                                    </p:animEffect>
                                    <p:anim calcmode="lin" valueType="num">
                                      <p:cBhvr>
                                        <p:cTn id="24" dur="1000" fill="hold"/>
                                        <p:tgtEl>
                                          <p:spTgt spid="28"/>
                                        </p:tgtEl>
                                        <p:attrNameLst>
                                          <p:attrName>ppt_x</p:attrName>
                                        </p:attrNameLst>
                                      </p:cBhvr>
                                      <p:tavLst>
                                        <p:tav tm="0">
                                          <p:val>
                                            <p:strVal val="#ppt_x"/>
                                          </p:val>
                                        </p:tav>
                                        <p:tav tm="100000">
                                          <p:val>
                                            <p:strVal val="#ppt_x"/>
                                          </p:val>
                                        </p:tav>
                                      </p:tavLst>
                                    </p:anim>
                                    <p:anim calcmode="lin" valueType="num">
                                      <p:cBhvr>
                                        <p:cTn id="25"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64" presetClass="path" presetSubtype="0" accel="50000" decel="50000" fill="hold" nodeType="clickEffect">
                                  <p:stCondLst>
                                    <p:cond delay="0"/>
                                  </p:stCondLst>
                                  <p:childTnLst>
                                    <p:animMotion origin="layout" path="M -1.66667E-6 -3.7037E-6 L -1.66667E-6 -0.22476 " pathEditMode="relative" rAng="0" ptsTypes="AA">
                                      <p:cBhvr>
                                        <p:cTn id="30" dur="2000" fill="hold"/>
                                        <p:tgtEl>
                                          <p:spTgt spid="7"/>
                                        </p:tgtEl>
                                        <p:attrNameLst>
                                          <p:attrName>ppt_x</p:attrName>
                                          <p:attrName>ppt_y</p:attrName>
                                        </p:attrNameLst>
                                      </p:cBhvr>
                                      <p:rCtr x="0" y="-11250"/>
                                    </p:animMotion>
                                  </p:childTnLst>
                                  <p:subTnLst>
                                    <p:audio>
                                      <p:cMediaNode>
                                        <p:cTn display="0" masterRel="sameClick">
                                          <p:stCondLst>
                                            <p:cond evt="begin" delay="0">
                                              <p:tn val="29"/>
                                            </p:cond>
                                          </p:stCondLst>
                                          <p:endCondLst>
                                            <p:cond evt="onStopAudio" delay="0">
                                              <p:tgtEl>
                                                <p:sldTgt/>
                                              </p:tgtEl>
                                            </p:cond>
                                          </p:endCondLst>
                                        </p:cTn>
                                        <p:tgtEl>
                                          <p:sndTgt r:embed="rId2" name="chimes.wav"/>
                                        </p:tgtEl>
                                      </p:cMediaNode>
                                    </p:audio>
                                  </p:subTnLst>
                                </p:cTn>
                              </p:par>
                            </p:childTnLst>
                          </p:cTn>
                        </p:par>
                        <p:par>
                          <p:cTn id="31" fill="hold">
                            <p:stCondLst>
                              <p:cond delay="2000"/>
                            </p:stCondLst>
                            <p:childTnLst>
                              <p:par>
                                <p:cTn id="32" presetID="22" presetClass="entr" presetSubtype="4"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down)">
                                      <p:cBhvr>
                                        <p:cTn id="34" dur="500"/>
                                        <p:tgtEl>
                                          <p:spTgt spid="9"/>
                                        </p:tgtEl>
                                      </p:cBhvr>
                                    </p:animEffect>
                                  </p:childTnLst>
                                  <p:subTnLst>
                                    <p:audio>
                                      <p:cMediaNode>
                                        <p:cTn display="0" masterRel="sameClick">
                                          <p:stCondLst>
                                            <p:cond evt="begin" delay="0">
                                              <p:tn val="32"/>
                                            </p:cond>
                                          </p:stCondLst>
                                          <p:endCondLst>
                                            <p:cond evt="onStopAudio" delay="0">
                                              <p:tgtEl>
                                                <p:sldTgt/>
                                              </p:tgtEl>
                                            </p:cond>
                                          </p:endCondLst>
                                        </p:cTn>
                                        <p:tgtEl>
                                          <p:sndTgt r:embed="rId3" name="applause.wav"/>
                                        </p:tgtEl>
                                      </p:cMediaNode>
                                    </p:audio>
                                  </p:subTnLst>
                                </p:cTn>
                              </p:par>
                              <p:par>
                                <p:cTn id="35" presetID="10" presetClass="entr" presetSubtype="0" fill="hold" nodeType="with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500"/>
                                        <p:tgtEl>
                                          <p:spTgt spid="53"/>
                                        </p:tgtEl>
                                      </p:cBhvr>
                                    </p:animEffect>
                                  </p:childTnLst>
                                </p:cTn>
                              </p:par>
                              <p:par>
                                <p:cTn id="38" presetID="10" presetClass="entr" presetSubtype="0" fill="hold" nodeType="withEffect">
                                  <p:stCondLst>
                                    <p:cond delay="0"/>
                                  </p:stCondLst>
                                  <p:childTnLst>
                                    <p:set>
                                      <p:cBhvr>
                                        <p:cTn id="39" dur="1" fill="hold">
                                          <p:stCondLst>
                                            <p:cond delay="0"/>
                                          </p:stCondLst>
                                        </p:cTn>
                                        <p:tgtEl>
                                          <p:spTgt spid="55"/>
                                        </p:tgtEl>
                                        <p:attrNameLst>
                                          <p:attrName>style.visibility</p:attrName>
                                        </p:attrNameLst>
                                      </p:cBhvr>
                                      <p:to>
                                        <p:strVal val="visible"/>
                                      </p:to>
                                    </p:set>
                                    <p:animEffect transition="in" filter="fade">
                                      <p:cBhvr>
                                        <p:cTn id="40" dur="500"/>
                                        <p:tgtEl>
                                          <p:spTgt spid="55"/>
                                        </p:tgtEl>
                                      </p:cBhvr>
                                    </p:animEffect>
                                  </p:childTnLst>
                                </p:cTn>
                              </p:par>
                            </p:childTnLst>
                          </p:cTn>
                        </p:par>
                        <p:par>
                          <p:cTn id="41" fill="hold">
                            <p:stCondLst>
                              <p:cond delay="2500"/>
                            </p:stCondLst>
                            <p:childTnLst>
                              <p:par>
                                <p:cTn id="42" presetID="32" presetClass="emph" presetSubtype="0" repeatCount="indefinite" fill="hold" grpId="1" nodeType="afterEffect">
                                  <p:stCondLst>
                                    <p:cond delay="0"/>
                                  </p:stCondLst>
                                  <p:childTnLst>
                                    <p:animRot by="120000">
                                      <p:cBhvr>
                                        <p:cTn id="43" dur="100" fill="hold">
                                          <p:stCondLst>
                                            <p:cond delay="0"/>
                                          </p:stCondLst>
                                        </p:cTn>
                                        <p:tgtEl>
                                          <p:spTgt spid="9"/>
                                        </p:tgtEl>
                                        <p:attrNameLst>
                                          <p:attrName>r</p:attrName>
                                        </p:attrNameLst>
                                      </p:cBhvr>
                                    </p:animRot>
                                    <p:animRot by="-240000">
                                      <p:cBhvr>
                                        <p:cTn id="44" dur="200" fill="hold">
                                          <p:stCondLst>
                                            <p:cond delay="200"/>
                                          </p:stCondLst>
                                        </p:cTn>
                                        <p:tgtEl>
                                          <p:spTgt spid="9"/>
                                        </p:tgtEl>
                                        <p:attrNameLst>
                                          <p:attrName>r</p:attrName>
                                        </p:attrNameLst>
                                      </p:cBhvr>
                                    </p:animRot>
                                    <p:animRot by="240000">
                                      <p:cBhvr>
                                        <p:cTn id="45" dur="200" fill="hold">
                                          <p:stCondLst>
                                            <p:cond delay="400"/>
                                          </p:stCondLst>
                                        </p:cTn>
                                        <p:tgtEl>
                                          <p:spTgt spid="9"/>
                                        </p:tgtEl>
                                        <p:attrNameLst>
                                          <p:attrName>r</p:attrName>
                                        </p:attrNameLst>
                                      </p:cBhvr>
                                    </p:animRot>
                                    <p:animRot by="-240000">
                                      <p:cBhvr>
                                        <p:cTn id="46" dur="200" fill="hold">
                                          <p:stCondLst>
                                            <p:cond delay="600"/>
                                          </p:stCondLst>
                                        </p:cTn>
                                        <p:tgtEl>
                                          <p:spTgt spid="9"/>
                                        </p:tgtEl>
                                        <p:attrNameLst>
                                          <p:attrName>r</p:attrName>
                                        </p:attrNameLst>
                                      </p:cBhvr>
                                    </p:animRot>
                                    <p:animRot by="120000">
                                      <p:cBhvr>
                                        <p:cTn id="47"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9882" y="487639"/>
            <a:ext cx="6463188" cy="6241589"/>
          </a:xfrm>
          <a:prstGeom prst="rect">
            <a:avLst/>
          </a:prstGeom>
        </p:spPr>
      </p:pic>
      <p:sp>
        <p:nvSpPr>
          <p:cNvPr id="7" name="Wave 6"/>
          <p:cNvSpPr/>
          <p:nvPr/>
        </p:nvSpPr>
        <p:spPr>
          <a:xfrm>
            <a:off x="1209750" y="1436578"/>
            <a:ext cx="5850269" cy="3279553"/>
          </a:xfrm>
          <a:prstGeom prst="wave">
            <a:avLst/>
          </a:prstGeom>
          <a:ln/>
        </p:spPr>
        <p:style>
          <a:lnRef idx="2">
            <a:schemeClr val="accent3"/>
          </a:lnRef>
          <a:fillRef idx="1">
            <a:schemeClr val="lt1"/>
          </a:fillRef>
          <a:effectRef idx="0">
            <a:schemeClr val="accent3"/>
          </a:effectRef>
          <a:fontRef idx="minor">
            <a:schemeClr val="dk1"/>
          </a:fontRef>
        </p:style>
        <p:txBody>
          <a:bodyPr rtlCol="0" anchor="ctr"/>
          <a:lstStyle/>
          <a:p>
            <a:pPr algn="ctr" defTabSz="609585"/>
            <a:r>
              <a:rPr lang="en-US" sz="5333" dirty="0" err="1">
                <a:solidFill>
                  <a:schemeClr val="accent3"/>
                </a:solidFill>
                <a:latin typeface="iCiel Pacifico" panose="02000000000000000000" pitchFamily="50" charset="0"/>
              </a:rPr>
              <a:t>Kết</a:t>
            </a:r>
            <a:r>
              <a:rPr lang="en-US" sz="5333" dirty="0">
                <a:solidFill>
                  <a:schemeClr val="accent3"/>
                </a:solidFill>
                <a:latin typeface="iCiel Pacifico" panose="02000000000000000000" pitchFamily="50" charset="0"/>
              </a:rPr>
              <a:t> </a:t>
            </a:r>
            <a:r>
              <a:rPr lang="en-US" sz="5333" dirty="0" err="1">
                <a:solidFill>
                  <a:schemeClr val="accent3"/>
                </a:solidFill>
                <a:latin typeface="iCiel Pacifico" panose="02000000000000000000" pitchFamily="50" charset="0"/>
              </a:rPr>
              <a:t>thúc</a:t>
            </a:r>
            <a:r>
              <a:rPr lang="en-US" sz="5333" dirty="0">
                <a:solidFill>
                  <a:schemeClr val="accent3"/>
                </a:solidFill>
                <a:latin typeface="iCiel Pacifico" panose="02000000000000000000" pitchFamily="50" charset="0"/>
              </a:rPr>
              <a:t> </a:t>
            </a:r>
            <a:r>
              <a:rPr lang="en-US" sz="5333" dirty="0" err="1">
                <a:solidFill>
                  <a:schemeClr val="accent3"/>
                </a:solidFill>
                <a:latin typeface="iCiel Pacifico" panose="02000000000000000000" pitchFamily="50" charset="0"/>
              </a:rPr>
              <a:t>trò</a:t>
            </a:r>
            <a:r>
              <a:rPr lang="en-US" sz="5333" dirty="0">
                <a:solidFill>
                  <a:schemeClr val="accent3"/>
                </a:solidFill>
                <a:latin typeface="iCiel Pacifico" panose="02000000000000000000" pitchFamily="50" charset="0"/>
              </a:rPr>
              <a:t> </a:t>
            </a:r>
            <a:r>
              <a:rPr lang="en-US" sz="5333" dirty="0" err="1">
                <a:solidFill>
                  <a:schemeClr val="accent3"/>
                </a:solidFill>
                <a:latin typeface="iCiel Pacifico" panose="02000000000000000000" pitchFamily="50" charset="0"/>
              </a:rPr>
              <a:t>chơi</a:t>
            </a:r>
            <a:r>
              <a:rPr lang="en-US" sz="5333" dirty="0">
                <a:solidFill>
                  <a:schemeClr val="accent3"/>
                </a:solidFill>
                <a:latin typeface="iCiel Pacifico" panose="02000000000000000000" pitchFamily="50" charset="0"/>
              </a:rPr>
              <a:t>!</a:t>
            </a:r>
          </a:p>
        </p:txBody>
      </p:sp>
    </p:spTree>
    <p:extLst>
      <p:ext uri="{BB962C8B-B14F-4D97-AF65-F5344CB8AC3E}">
        <p14:creationId xmlns:p14="http://schemas.microsoft.com/office/powerpoint/2010/main" val="3560304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Passion Fruit Recipes Workshop by Slidesgo">
      <a:dk1>
        <a:sysClr val="windowText" lastClr="000000"/>
      </a:dk1>
      <a:lt1>
        <a:sysClr val="window" lastClr="FFFFFF"/>
      </a:lt1>
      <a:dk2>
        <a:srgbClr val="44546A"/>
      </a:dk2>
      <a:lt2>
        <a:srgbClr val="BAA5FF"/>
      </a:lt2>
      <a:accent1>
        <a:srgbClr val="5339EA"/>
      </a:accent1>
      <a:accent2>
        <a:srgbClr val="DBFE87"/>
      </a:accent2>
      <a:accent3>
        <a:srgbClr val="E6A2D0"/>
      </a:accent3>
      <a:accent4>
        <a:srgbClr val="60C7B8"/>
      </a:accent4>
      <a:accent5>
        <a:srgbClr val="FFFFFF"/>
      </a:accent5>
      <a:accent6>
        <a:srgbClr val="FFFFFF"/>
      </a:accent6>
      <a:hlink>
        <a:srgbClr val="FFFFFF"/>
      </a:hlink>
      <a:folHlink>
        <a:srgbClr val="000000"/>
      </a:folHlink>
    </a:clrScheme>
    <a:fontScheme name="Personalizado 1">
      <a:majorFont>
        <a:latin typeface="Poppins"/>
        <a:ea typeface=""/>
        <a:cs typeface=""/>
      </a:majorFont>
      <a:minorFont>
        <a:latin typeface="Source Sans Pro"/>
        <a:ea typeface=""/>
        <a:cs typeface=""/>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1262</Words>
  <Application>Microsoft Office PowerPoint</Application>
  <PresentationFormat>Custom</PresentationFormat>
  <Paragraphs>112</Paragraphs>
  <Slides>31</Slides>
  <Notes>0</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1_Office Theme</vt:lpstr>
      <vt:lpstr>2_Office Theme</vt:lpstr>
      <vt:lpstr>Tập đọc</vt:lpstr>
      <vt:lpstr>Hoạt động</vt:lpstr>
      <vt:lpstr>Khởi động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vt:lpstr>
      <vt:lpstr>PowerPoint Presentation</vt:lpstr>
      <vt:lpstr>PowerPoint Presentation</vt:lpstr>
      <vt:lpstr>PowerPoint Presentation</vt:lpstr>
      <vt:lpstr>PowerPoint Presentation</vt:lpstr>
      <vt:lpstr>PowerPoint Presentation</vt:lpstr>
      <vt:lpstr>Tìm hiểu bài</vt:lpstr>
      <vt:lpstr>PowerPoint Presentation</vt:lpstr>
      <vt:lpstr>PowerPoint Presentation</vt:lpstr>
      <vt:lpstr>PowerPoint Presentation</vt:lpstr>
      <vt:lpstr>PowerPoint Presentation</vt:lpstr>
      <vt:lpstr>PowerPoint Presentation</vt:lpstr>
      <vt:lpstr>PowerPoint Presentation</vt:lpstr>
      <vt:lpstr>Luyện đọc diễn cảm</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Tập đọc</dc:title>
  <dc:creator>Nguyen Thanh Ha</dc:creator>
  <cp:lastModifiedBy>Admin</cp:lastModifiedBy>
  <cp:revision>10</cp:revision>
  <dcterms:created xsi:type="dcterms:W3CDTF">2023-01-14T07:56:22Z</dcterms:created>
  <dcterms:modified xsi:type="dcterms:W3CDTF">2023-02-20T03:00:46Z</dcterms:modified>
</cp:coreProperties>
</file>