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2"/>
  </p:notesMasterIdLst>
  <p:sldIdLst>
    <p:sldId id="1035" r:id="rId2"/>
    <p:sldId id="303" r:id="rId3"/>
    <p:sldId id="1036" r:id="rId4"/>
    <p:sldId id="1037" r:id="rId5"/>
    <p:sldId id="1020" r:id="rId6"/>
    <p:sldId id="256" r:id="rId7"/>
    <p:sldId id="1039" r:id="rId8"/>
    <p:sldId id="1040" r:id="rId9"/>
    <p:sldId id="1041" r:id="rId10"/>
    <p:sldId id="291" r:id="rId11"/>
    <p:sldId id="262" r:id="rId12"/>
    <p:sldId id="315" r:id="rId13"/>
    <p:sldId id="276" r:id="rId14"/>
    <p:sldId id="316" r:id="rId15"/>
    <p:sldId id="1027" r:id="rId16"/>
    <p:sldId id="1026" r:id="rId17"/>
    <p:sldId id="1042" r:id="rId18"/>
    <p:sldId id="1043" r:id="rId19"/>
    <p:sldId id="1044" r:id="rId20"/>
    <p:sldId id="1045" r:id="rId21"/>
  </p:sldIdLst>
  <p:sldSz cx="12192000" cy="6858000"/>
  <p:notesSz cx="6858000" cy="9144000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8F8F8"/>
    <a:srgbClr val="FF00FF"/>
    <a:srgbClr val="FFFF99"/>
    <a:srgbClr val="FF0066"/>
    <a:srgbClr val="FF0000"/>
    <a:srgbClr val="0000CC"/>
    <a:srgbClr val="FFFF00"/>
    <a:srgbClr val="80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53" autoAdjust="0"/>
    <p:restoredTop sz="94660"/>
  </p:normalViewPr>
  <p:slideViewPr>
    <p:cSldViewPr>
      <p:cViewPr>
        <p:scale>
          <a:sx n="80" d="100"/>
          <a:sy n="80" d="100"/>
        </p:scale>
        <p:origin x="-384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="" xmlns:a16="http://schemas.microsoft.com/office/drawing/2014/main" id="{C1D08B58-F87C-4224-B524-5C0BD5ED0D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9875" name="Rectangle 3">
            <a:extLst>
              <a:ext uri="{FF2B5EF4-FFF2-40B4-BE49-F238E27FC236}">
                <a16:creationId xmlns="" xmlns:a16="http://schemas.microsoft.com/office/drawing/2014/main" id="{8B9F07C7-E774-4DDB-8263-9A25D3ABBBC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989A821-2FEC-4A30-845A-91C7B8CC70BE}" type="datetimeFigureOut">
              <a:rPr lang="en-US"/>
              <a:pPr>
                <a:defRPr/>
              </a:pPr>
              <a:t>3/8/2023</a:t>
            </a:fld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="" xmlns:a16="http://schemas.microsoft.com/office/drawing/2014/main" id="{52034ED1-B747-4CF3-8405-35CC185EF5C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>
            <a:extLst>
              <a:ext uri="{FF2B5EF4-FFF2-40B4-BE49-F238E27FC236}">
                <a16:creationId xmlns="" xmlns:a16="http://schemas.microsoft.com/office/drawing/2014/main" id="{9F2D60F3-EB91-4BD0-B25D-EED4708BA10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9878" name="Rectangle 6">
            <a:extLst>
              <a:ext uri="{FF2B5EF4-FFF2-40B4-BE49-F238E27FC236}">
                <a16:creationId xmlns="" xmlns:a16="http://schemas.microsoft.com/office/drawing/2014/main" id="{04C214FA-C494-4749-8084-A015B1A4FF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9879" name="Rectangle 7">
            <a:extLst>
              <a:ext uri="{FF2B5EF4-FFF2-40B4-BE49-F238E27FC236}">
                <a16:creationId xmlns="" xmlns:a16="http://schemas.microsoft.com/office/drawing/2014/main" id="{314CE71B-2762-4044-82C9-6F704F2275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53856A-CE35-4BBB-A6B4-CDA2BB8354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219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47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78115B6F-C0A9-448A-B949-54F1D1EBC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E5C247A1-024C-4599-98F7-D0F785E63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3DA9B8D5-8AC8-49D3-83C7-30D3F2D7F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D202AFB9-640E-4B20-A31F-10DE804E54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004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58E15F3B-A1ED-4785-89A9-CA6DC7C1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28F29A7C-5E1C-47F8-B471-98D11AABA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B24B2EAE-5AE8-489A-9F74-0E89446C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F8A51131-6C3E-4CD6-BD49-20CA671569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74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CD789F02-A9FF-4392-A17F-44BED954B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576B318E-3C1D-4C86-BE38-2279AABE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ABB1BC81-2CE5-4E20-9E57-3F1BC378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219E64EE-8606-4A67-88E1-C6FBD41ECE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76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C606E7C9-189C-4B04-B22B-0D4EC64E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532B5F45-AC2C-4070-9E2D-C01F7B0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04E4DDA8-2C2A-454F-AF1C-F05868F3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B8E24FC5-73FE-442B-B8DD-C9250E3542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54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0CAD0BED-0A5A-42E1-980F-0A16378E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E2FC4476-854B-473C-B2D8-5967B3EE8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519E1731-34E1-451D-9C59-4E4585A0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70B3DF3A-2998-4B41-A494-A512ACE8BC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3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A27C983C-646C-47B2-9ABE-6E5AECA56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896DF905-9851-4164-B4E9-DC51A2332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0BDD4A84-E9A1-4D02-86CE-6BBA728A9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FD51464D-AE92-44F3-A979-65EF618515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42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2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2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="" xmlns:a16="http://schemas.microsoft.com/office/drawing/2014/main" id="{E1728342-B93C-4837-945C-87DEE8A32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="" xmlns:a16="http://schemas.microsoft.com/office/drawing/2014/main" id="{396F3A8E-2E19-4556-A659-BBF65394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="" xmlns:a16="http://schemas.microsoft.com/office/drawing/2014/main" id="{2890ADFF-CAAE-4B3F-B15C-911EB05D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2AB29784-F817-4530-9AD1-47EABA84E5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490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="" xmlns:a16="http://schemas.microsoft.com/office/drawing/2014/main" id="{9D13DA92-0CA1-4392-A47F-9B34C0A88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="" xmlns:a16="http://schemas.microsoft.com/office/drawing/2014/main" id="{A6D99872-A5A9-454D-BABD-913FA5C08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="" xmlns:a16="http://schemas.microsoft.com/office/drawing/2014/main" id="{0C0B3988-17A3-4DE5-9641-D7E9EEAD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24761A11-53D4-4950-AE44-5D17168D83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59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="" xmlns:a16="http://schemas.microsoft.com/office/drawing/2014/main" id="{79ECA7F3-3A49-4A89-9D28-19B4CA446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="" xmlns:a16="http://schemas.microsoft.com/office/drawing/2014/main" id="{7419773D-58A4-40E8-ADAD-575B5666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="" xmlns:a16="http://schemas.microsoft.com/office/drawing/2014/main" id="{0A229EC6-3C9D-456B-87A5-B3DCC743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0ED26BB7-0089-4306-A370-A1C18557C1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251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26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7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2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19D09E7C-0853-41CF-A0BE-68DA30A9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F89A7CB9-2CE9-4BF3-B7E2-9D5F1B9B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692B96A2-59F5-42A1-A537-0CE2DB73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57421EC3-411B-4AD4-B636-ECE125A7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64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2" indent="0">
              <a:buNone/>
              <a:defRPr sz="2000"/>
            </a:lvl5pPr>
            <a:lvl6pPr marL="2285766" indent="0">
              <a:buNone/>
              <a:defRPr sz="2000"/>
            </a:lvl6pPr>
            <a:lvl7pPr marL="2742919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5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2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DC749CAE-B554-4A24-8AEC-E67B7FAD3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E411B59A-0DDD-49C5-88F8-F2F3D4E75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C13599B1-08FC-4E36-9A75-7356ECD4A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0CFD045B-0CB1-4505-AF5A-08D561D61C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614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ơi giữ chỗ cho Tiêu đề 1">
            <a:extLst>
              <a:ext uri="{FF2B5EF4-FFF2-40B4-BE49-F238E27FC236}">
                <a16:creationId xmlns="" xmlns:a16="http://schemas.microsoft.com/office/drawing/2014/main" id="{880E70A1-C8DC-46FB-9BAF-53BDE2FEB10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3075" name="Nơi giữ chỗ cho Văn bản 2">
            <a:extLst>
              <a:ext uri="{FF2B5EF4-FFF2-40B4-BE49-F238E27FC236}">
                <a16:creationId xmlns="" xmlns:a16="http://schemas.microsoft.com/office/drawing/2014/main" id="{216A756F-54C2-4551-8C8D-FE23F7BC31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EABC8523-C942-494B-80EE-9F46256BE6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6713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l">
              <a:defRPr sz="1200" b="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58133B37-6E4F-4067-8234-18B2C281C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6713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ctr">
              <a:defRPr sz="1200" b="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FAE2EA35-C6B7-4A51-9005-2E7490912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6713"/>
          </a:xfrm>
          <a:prstGeom prst="rect">
            <a:avLst/>
          </a:prstGeom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</a:defRPr>
            </a:lvl1pPr>
          </a:lstStyle>
          <a:p>
            <a:fld id="{82428BE5-EA39-4485-9306-C91E60CF01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0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5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9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2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9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1" y="132"/>
            <a:ext cx="12188920" cy="696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375025" y="2590824"/>
            <a:ext cx="55181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2585"/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682585"/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Shape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-337889" y="6424499"/>
            <a:ext cx="541317" cy="541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8773738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Khung viền PowerPoint đẹp">
            <a:extLst>
              <a:ext uri="{FF2B5EF4-FFF2-40B4-BE49-F238E27FC236}">
                <a16:creationId xmlns="" xmlns:a16="http://schemas.microsoft.com/office/drawing/2014/main" id="{E3021C9B-28DC-4C52-90A4-DE19AE77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3915810C-F84E-4673-8F76-7C9CC26F1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0" y="1600200"/>
            <a:ext cx="4191000" cy="7620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A157145-B82E-41EE-B6FD-34D14EB1C9D3}"/>
              </a:ext>
            </a:extLst>
          </p:cNvPr>
          <p:cNvSpPr txBox="1"/>
          <p:nvPr/>
        </p:nvSpPr>
        <p:spPr>
          <a:xfrm>
            <a:off x="1066800" y="2595282"/>
            <a:ext cx="10058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altLang="en-US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09538" y="76200"/>
            <a:ext cx="3167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8">
            <a:extLst>
              <a:ext uri="{FF2B5EF4-FFF2-40B4-BE49-F238E27FC236}">
                <a16:creationId xmlns="" xmlns:a16="http://schemas.microsoft.com/office/drawing/2014/main" id="{89A1D75E-E341-4F5A-957E-020BE3706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8" y="722531"/>
            <a:ext cx="99425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ể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D12547F-BAB0-4F39-AA92-30580051C594}"/>
              </a:ext>
            </a:extLst>
          </p:cNvPr>
          <p:cNvSpPr/>
          <p:nvPr/>
        </p:nvSpPr>
        <p:spPr>
          <a:xfrm>
            <a:off x="109538" y="1368862"/>
            <a:ext cx="118538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BB3EE53-0D02-4277-9B27-200B743D9EBA}"/>
              </a:ext>
            </a:extLst>
          </p:cNvPr>
          <p:cNvSpPr/>
          <p:nvPr/>
        </p:nvSpPr>
        <p:spPr>
          <a:xfrm>
            <a:off x="109538" y="4231184"/>
            <a:ext cx="118538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xẻng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Anh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hũ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356D417-C23B-482C-A188-49DE88DA0DEA}"/>
              </a:ext>
            </a:extLst>
          </p:cNvPr>
          <p:cNvSpPr/>
          <p:nvPr/>
        </p:nvSpPr>
        <p:spPr>
          <a:xfrm>
            <a:off x="109538" y="2015193"/>
            <a:ext cx="2100262" cy="4994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61E33DA-DE9F-41AD-8B51-8768EF7E7D59}"/>
              </a:ext>
            </a:extLst>
          </p:cNvPr>
          <p:cNvSpPr/>
          <p:nvPr/>
        </p:nvSpPr>
        <p:spPr>
          <a:xfrm>
            <a:off x="3810000" y="2583706"/>
            <a:ext cx="2209800" cy="4994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53DEE4F-5001-4C7E-9055-83FCD4C04FBF}"/>
              </a:ext>
            </a:extLst>
          </p:cNvPr>
          <p:cNvSpPr/>
          <p:nvPr/>
        </p:nvSpPr>
        <p:spPr>
          <a:xfrm>
            <a:off x="6553200" y="1981201"/>
            <a:ext cx="2286000" cy="533400"/>
          </a:xfrm>
          <a:prstGeom prst="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0556210-8C4D-4662-B7FC-185A05CE5516}"/>
              </a:ext>
            </a:extLst>
          </p:cNvPr>
          <p:cNvSpPr/>
          <p:nvPr/>
        </p:nvSpPr>
        <p:spPr>
          <a:xfrm>
            <a:off x="1219200" y="2530275"/>
            <a:ext cx="2514600" cy="533400"/>
          </a:xfrm>
          <a:prstGeom prst="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4293A20-957E-49FA-9B18-82DDD6C76A11}"/>
              </a:ext>
            </a:extLst>
          </p:cNvPr>
          <p:cNvSpPr/>
          <p:nvPr/>
        </p:nvSpPr>
        <p:spPr>
          <a:xfrm>
            <a:off x="3276600" y="5379255"/>
            <a:ext cx="2590800" cy="533400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72A9514-CBD8-4425-A6B2-90913A7733D8}"/>
              </a:ext>
            </a:extLst>
          </p:cNvPr>
          <p:cNvSpPr/>
          <p:nvPr/>
        </p:nvSpPr>
        <p:spPr>
          <a:xfrm>
            <a:off x="9372600" y="4271819"/>
            <a:ext cx="2590800" cy="533400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72C3EF16-85F9-404F-9F20-67E798D96D9A}"/>
              </a:ext>
            </a:extLst>
          </p:cNvPr>
          <p:cNvSpPr/>
          <p:nvPr/>
        </p:nvSpPr>
        <p:spPr>
          <a:xfrm>
            <a:off x="5900928" y="4877515"/>
            <a:ext cx="2404872" cy="53340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AB754DBF-8B6F-45C9-9857-B33597090211}"/>
              </a:ext>
            </a:extLst>
          </p:cNvPr>
          <p:cNvSpPr/>
          <p:nvPr/>
        </p:nvSpPr>
        <p:spPr>
          <a:xfrm>
            <a:off x="10363200" y="5414367"/>
            <a:ext cx="1600200" cy="53340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A0C5AD28-51FE-47FD-9902-7AB2E9BAA4A7}"/>
              </a:ext>
            </a:extLst>
          </p:cNvPr>
          <p:cNvSpPr/>
          <p:nvPr/>
        </p:nvSpPr>
        <p:spPr>
          <a:xfrm>
            <a:off x="133922" y="5947767"/>
            <a:ext cx="856678" cy="53340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4407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4h\Desktop\trong-dong.jpg">
            <a:extLst>
              <a:ext uri="{FF2B5EF4-FFF2-40B4-BE49-F238E27FC236}">
                <a16:creationId xmlns="" xmlns:a16="http://schemas.microsoft.com/office/drawing/2014/main" id="{EC4FB386-3467-4778-8558-CF076DD876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0330"/>
            <a:ext cx="6384047" cy="4056529"/>
          </a:xfrm>
          <a:noFill/>
        </p:spPr>
      </p:pic>
      <p:pic>
        <p:nvPicPr>
          <p:cNvPr id="5" name="Picture 3" descr="C:\Users\24h\Desktop\117_305.jpg">
            <a:extLst>
              <a:ext uri="{FF2B5EF4-FFF2-40B4-BE49-F238E27FC236}">
                <a16:creationId xmlns="" xmlns:a16="http://schemas.microsoft.com/office/drawing/2014/main" id="{78168B49-1376-4981-918C-08D8F224D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2645664"/>
            <a:ext cx="6248400" cy="420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>
            <a:extLst>
              <a:ext uri="{FF2B5EF4-FFF2-40B4-BE49-F238E27FC236}">
                <a16:creationId xmlns="" xmlns:a16="http://schemas.microsoft.com/office/drawing/2014/main" id="{B0760C37-7E26-401F-A689-3B7C6F436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392333"/>
            <a:ext cx="27258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Trống</a:t>
            </a:r>
            <a:r>
              <a:rPr lang="en-US" altLang="en-US" sz="4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đồng</a:t>
            </a:r>
            <a:endParaRPr lang="en-US" altLang="en-US" sz="4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="" xmlns:a16="http://schemas.microsoft.com/office/drawing/2014/main" id="{A53342D2-EE95-4EFF-9090-521465D6F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1752600"/>
            <a:ext cx="18806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Đồ</a:t>
            </a:r>
            <a:r>
              <a:rPr lang="en-US" altLang="en-US" sz="4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gốm</a:t>
            </a:r>
            <a:endParaRPr lang="en-US" altLang="en-US" sz="4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E8BD49-2A22-4EBA-85D7-EE1660A0FE37}"/>
              </a:ext>
            </a:extLst>
          </p:cNvPr>
          <p:cNvSpPr/>
          <p:nvPr/>
        </p:nvSpPr>
        <p:spPr>
          <a:xfrm>
            <a:off x="76201" y="271732"/>
            <a:ext cx="1188719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Chọn từ ngữ trong ngoặc đơn thích hợp với mỗi ô trống để các câu, các đoạn được liên kết với nhau:</a:t>
            </a:r>
            <a:r>
              <a:rPr lang="vi-VN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(cá song, tôm, thuyền, cá chim, chợ)</a:t>
            </a:r>
            <a:endParaRPr lang="vi-VN" sz="2800" i="1" dirty="0">
              <a:solidFill>
                <a:srgbClr val="0000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50B917F-AB23-48B3-9AC9-4DC427B448F7}"/>
              </a:ext>
            </a:extLst>
          </p:cNvPr>
          <p:cNvSpPr/>
          <p:nvPr/>
        </p:nvSpPr>
        <p:spPr>
          <a:xfrm>
            <a:off x="76200" y="1143000"/>
            <a:ext cx="118871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Đoan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cong.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sọt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388089A-04B0-4105-AB56-16CE8B889699}"/>
              </a:ext>
            </a:extLst>
          </p:cNvPr>
          <p:cNvSpPr/>
          <p:nvPr/>
        </p:nvSpPr>
        <p:spPr>
          <a:xfrm>
            <a:off x="76200" y="3886200"/>
            <a:ext cx="11887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Gai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</a:t>
            </a:r>
            <a:r>
              <a:rPr lang="vi-V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đạch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vi-V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nhụ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lốp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vi-V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ngấn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62FA64C-2EB5-491E-97BC-C4864AFA478B}"/>
              </a:ext>
            </a:extLst>
          </p:cNvPr>
          <p:cNvSpPr/>
          <p:nvPr/>
        </p:nvSpPr>
        <p:spPr>
          <a:xfrm>
            <a:off x="7162800" y="2057400"/>
            <a:ext cx="1219198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8B0F2B8-EEC8-466D-83D0-60ED7AC91421}"/>
              </a:ext>
            </a:extLst>
          </p:cNvPr>
          <p:cNvSpPr/>
          <p:nvPr/>
        </p:nvSpPr>
        <p:spPr>
          <a:xfrm>
            <a:off x="10668002" y="2057400"/>
            <a:ext cx="1295396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3B9FF7B-6728-4C7E-953E-DD845C4F0B0F}"/>
              </a:ext>
            </a:extLst>
          </p:cNvPr>
          <p:cNvSpPr/>
          <p:nvPr/>
        </p:nvSpPr>
        <p:spPr>
          <a:xfrm>
            <a:off x="8153400" y="2481828"/>
            <a:ext cx="1219198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DA67949-DF22-40D4-844D-F5670C7745DD}"/>
              </a:ext>
            </a:extLst>
          </p:cNvPr>
          <p:cNvSpPr/>
          <p:nvPr/>
        </p:nvSpPr>
        <p:spPr>
          <a:xfrm>
            <a:off x="2895600" y="2481828"/>
            <a:ext cx="1219199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3CF4A37-C5C5-4BC6-AF2B-C65EF836D38C}"/>
              </a:ext>
            </a:extLst>
          </p:cNvPr>
          <p:cNvSpPr/>
          <p:nvPr/>
        </p:nvSpPr>
        <p:spPr>
          <a:xfrm>
            <a:off x="1524000" y="2880905"/>
            <a:ext cx="1219199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FED626D-9EF1-4BB5-8838-C696768FD49E}"/>
              </a:ext>
            </a:extLst>
          </p:cNvPr>
          <p:cNvSpPr/>
          <p:nvPr/>
        </p:nvSpPr>
        <p:spPr>
          <a:xfrm>
            <a:off x="1066801" y="3910172"/>
            <a:ext cx="68580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60FF22D-B7E3-4ACB-9A70-F2C9DCBF6FF5}"/>
              </a:ext>
            </a:extLst>
          </p:cNvPr>
          <p:cNvSpPr/>
          <p:nvPr/>
        </p:nvSpPr>
        <p:spPr>
          <a:xfrm>
            <a:off x="3581400" y="5638800"/>
            <a:ext cx="68580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8934E93-B37B-43AC-B764-3076AF193AD6}"/>
              </a:ext>
            </a:extLst>
          </p:cNvPr>
          <p:cNvSpPr/>
          <p:nvPr/>
        </p:nvSpPr>
        <p:spPr>
          <a:xfrm>
            <a:off x="8686800" y="3916329"/>
            <a:ext cx="1219199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F078933-A61D-4BA6-9E4B-C0DDC576A348}"/>
              </a:ext>
            </a:extLst>
          </p:cNvPr>
          <p:cNvSpPr/>
          <p:nvPr/>
        </p:nvSpPr>
        <p:spPr>
          <a:xfrm>
            <a:off x="10706100" y="4367372"/>
            <a:ext cx="1219199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Quy trình kỹ thuật nuôi cá chim trắng nước ngọt">
            <a:extLst>
              <a:ext uri="{FF2B5EF4-FFF2-40B4-BE49-F238E27FC236}">
                <a16:creationId xmlns="" xmlns:a16="http://schemas.microsoft.com/office/drawing/2014/main" id="{0E9D4553-27FA-4321-857C-E08E1809A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52FE237-4188-45AC-855C-D1C11B4DB3E7}"/>
              </a:ext>
            </a:extLst>
          </p:cNvPr>
          <p:cNvSpPr/>
          <p:nvPr/>
        </p:nvSpPr>
        <p:spPr>
          <a:xfrm>
            <a:off x="507375" y="381000"/>
            <a:ext cx="1685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chim</a:t>
            </a:r>
            <a:endParaRPr lang="vi-VN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Tôm Càng Xanh Sống - Giao Nhanh Trong 2H – DAOHAISAN">
            <a:extLst>
              <a:ext uri="{FF2B5EF4-FFF2-40B4-BE49-F238E27FC236}">
                <a16:creationId xmlns="" xmlns:a16="http://schemas.microsoft.com/office/drawing/2014/main" id="{94EA6702-9587-41BF-AF98-F7FB3F5AC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12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Á SONG CHẤM – BNAFOODS">
            <a:extLst>
              <a:ext uri="{FF2B5EF4-FFF2-40B4-BE49-F238E27FC236}">
                <a16:creationId xmlns="" xmlns:a16="http://schemas.microsoft.com/office/drawing/2014/main" id="{F92A57D7-5B9C-4B89-9521-1CBC03802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25555"/>
          <a:stretch/>
        </p:blipFill>
        <p:spPr bwMode="auto">
          <a:xfrm>
            <a:off x="457200" y="990600"/>
            <a:ext cx="1114425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31929-9E17-499D-9B63-0E744269CCB3}"/>
              </a:ext>
            </a:extLst>
          </p:cNvPr>
          <p:cNvSpPr/>
          <p:nvPr/>
        </p:nvSpPr>
        <p:spPr>
          <a:xfrm>
            <a:off x="507375" y="381000"/>
            <a:ext cx="1633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</a:t>
            </a:r>
            <a:r>
              <a:rPr lang="en-US" alt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21107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ình nền Powerpoint đẹp 2022">
            <a:extLst>
              <a:ext uri="{FF2B5EF4-FFF2-40B4-BE49-F238E27FC236}">
                <a16:creationId xmlns="" xmlns:a16="http://schemas.microsoft.com/office/drawing/2014/main" id="{3D51FF8F-1D0D-4B62-85FE-E6963B7DB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79">
            <a:extLst>
              <a:ext uri="{FF2B5EF4-FFF2-40B4-BE49-F238E27FC236}">
                <a16:creationId xmlns="" xmlns:a16="http://schemas.microsoft.com/office/drawing/2014/main" id="{785CC022-13E4-4698-93B3-F64408156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86000"/>
            <a:ext cx="8077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Điền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chỗ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trống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từ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ngữ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hợp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để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các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câu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trong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mỗi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đoạn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liên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kết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với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nhau</a:t>
            </a:r>
            <a:r>
              <a:rPr lang="en-US" alt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656B46-E43C-44D5-BCEE-0564AE519F82}"/>
              </a:ext>
            </a:extLst>
          </p:cNvPr>
          <p:cNvSpPr txBox="1"/>
          <p:nvPr/>
        </p:nvSpPr>
        <p:spPr>
          <a:xfrm>
            <a:off x="2933700" y="1066800"/>
            <a:ext cx="632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NHANH, AI ĐÚNG</a:t>
            </a:r>
            <a:endParaRPr lang="vi-VN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0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Top 70 hình nền powerpoint dễ thương và đáng yêu nhất">
            <a:extLst>
              <a:ext uri="{FF2B5EF4-FFF2-40B4-BE49-F238E27FC236}">
                <a16:creationId xmlns="" xmlns:a16="http://schemas.microsoft.com/office/drawing/2014/main" id="{F33E601D-33F2-4DB4-8276-09659D163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="" xmlns:a16="http://schemas.microsoft.com/office/drawing/2014/main" id="{EBD596F7-B1A0-4905-91B4-0F5B22A8E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3489326"/>
            <a:ext cx="53657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FF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3200">
              <a:solidFill>
                <a:srgbClr val="FF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utoShape 37">
            <a:extLst>
              <a:ext uri="{FF2B5EF4-FFF2-40B4-BE49-F238E27FC236}">
                <a16:creationId xmlns="" xmlns:a16="http://schemas.microsoft.com/office/drawing/2014/main" id="{3F52019D-DFA6-4A23-A6EA-C32EBDFBD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0882" y="228600"/>
            <a:ext cx="7696200" cy="4572001"/>
          </a:xfrm>
          <a:prstGeom prst="cloudCallout">
            <a:avLst>
              <a:gd name="adj1" fmla="val -42759"/>
              <a:gd name="adj2" fmla="val 66065"/>
            </a:avLst>
          </a:prstGeom>
          <a:solidFill>
            <a:srgbClr val="FFFF99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vi-VN" altLang="en-US" sz="3600">
              <a:solidFill>
                <a:srgbClr val="CC3300"/>
              </a:solidFill>
            </a:endParaRPr>
          </a:p>
        </p:txBody>
      </p:sp>
      <p:sp>
        <p:nvSpPr>
          <p:cNvPr id="8" name="Rectangle 38">
            <a:extLst>
              <a:ext uri="{FF2B5EF4-FFF2-40B4-BE49-F238E27FC236}">
                <a16:creationId xmlns="" xmlns:a16="http://schemas.microsoft.com/office/drawing/2014/main" id="{084B0321-BBD8-4F46-915D-8813C476E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990600"/>
            <a:ext cx="58674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a. 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sư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giống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bố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giáo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mẹ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Lại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lúc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…..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thích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bác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để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chữa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bệnh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ông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ngoại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9" name="Text Box 582">
            <a:extLst>
              <a:ext uri="{FF2B5EF4-FFF2-40B4-BE49-F238E27FC236}">
                <a16:creationId xmlns="" xmlns:a16="http://schemas.microsoft.com/office/drawing/2014/main" id="{D6B63FA9-F7D4-42CD-B30E-DF9C3E083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089150"/>
            <a:ext cx="762000" cy="64135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rgbClr val="FF0000"/>
                </a:solidFill>
              </a:rPr>
              <a:t>bé</a:t>
            </a:r>
            <a:endParaRPr lang="en-US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Oval 20">
            <a:extLst>
              <a:ext uri="{FF2B5EF4-FFF2-40B4-BE49-F238E27FC236}">
                <a16:creationId xmlns="" xmlns:a16="http://schemas.microsoft.com/office/drawing/2014/main" id="{302A7615-16B3-4411-BD10-410EDD455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</a:t>
            </a:r>
          </a:p>
        </p:txBody>
      </p:sp>
      <p:sp>
        <p:nvSpPr>
          <p:cNvPr id="11" name="Oval 20">
            <a:extLst>
              <a:ext uri="{FF2B5EF4-FFF2-40B4-BE49-F238E27FC236}">
                <a16:creationId xmlns="" xmlns:a16="http://schemas.microsoft.com/office/drawing/2014/main" id="{80BC7C67-CCBC-4DB5-BBC7-AB70CBEBD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2</a:t>
            </a:r>
          </a:p>
        </p:txBody>
      </p:sp>
      <p:sp>
        <p:nvSpPr>
          <p:cNvPr id="12" name="Oval 20">
            <a:extLst>
              <a:ext uri="{FF2B5EF4-FFF2-40B4-BE49-F238E27FC236}">
                <a16:creationId xmlns="" xmlns:a16="http://schemas.microsoft.com/office/drawing/2014/main" id="{AA9EF057-5338-4D23-99F5-55EEE4D34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3</a:t>
            </a:r>
          </a:p>
        </p:txBody>
      </p:sp>
      <p:sp>
        <p:nvSpPr>
          <p:cNvPr id="13" name="Oval 20">
            <a:extLst>
              <a:ext uri="{FF2B5EF4-FFF2-40B4-BE49-F238E27FC236}">
                <a16:creationId xmlns="" xmlns:a16="http://schemas.microsoft.com/office/drawing/2014/main" id="{43EAC365-0408-4912-A3B5-47A0D2D92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4</a:t>
            </a:r>
          </a:p>
        </p:txBody>
      </p:sp>
      <p:sp>
        <p:nvSpPr>
          <p:cNvPr id="14" name="Oval 20">
            <a:extLst>
              <a:ext uri="{FF2B5EF4-FFF2-40B4-BE49-F238E27FC236}">
                <a16:creationId xmlns="" xmlns:a16="http://schemas.microsoft.com/office/drawing/2014/main" id="{7C813CB1-A7A8-4F89-AE44-6CE9941D9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5</a:t>
            </a:r>
          </a:p>
        </p:txBody>
      </p:sp>
      <p:sp>
        <p:nvSpPr>
          <p:cNvPr id="15" name="Oval 20">
            <a:extLst>
              <a:ext uri="{FF2B5EF4-FFF2-40B4-BE49-F238E27FC236}">
                <a16:creationId xmlns="" xmlns:a16="http://schemas.microsoft.com/office/drawing/2014/main" id="{30B978C5-66DB-4856-98D6-90925D40B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6</a:t>
            </a:r>
          </a:p>
        </p:txBody>
      </p:sp>
      <p:sp>
        <p:nvSpPr>
          <p:cNvPr id="16" name="Oval 20">
            <a:extLst>
              <a:ext uri="{FF2B5EF4-FFF2-40B4-BE49-F238E27FC236}">
                <a16:creationId xmlns="" xmlns:a16="http://schemas.microsoft.com/office/drawing/2014/main" id="{BD8B0FAD-A4FF-4351-BE43-FAA44627B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7</a:t>
            </a:r>
          </a:p>
        </p:txBody>
      </p: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53E74C58-0175-436B-9A7A-E69AD10CD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8</a:t>
            </a:r>
          </a:p>
        </p:txBody>
      </p:sp>
      <p:sp>
        <p:nvSpPr>
          <p:cNvPr id="18" name="Oval 20">
            <a:extLst>
              <a:ext uri="{FF2B5EF4-FFF2-40B4-BE49-F238E27FC236}">
                <a16:creationId xmlns="" xmlns:a16="http://schemas.microsoft.com/office/drawing/2014/main" id="{D46D4260-4030-4EFE-9F3C-3FEFF0D15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9</a:t>
            </a:r>
          </a:p>
        </p:txBody>
      </p:sp>
      <p:sp>
        <p:nvSpPr>
          <p:cNvPr id="19" name="Oval 20">
            <a:extLst>
              <a:ext uri="{FF2B5EF4-FFF2-40B4-BE49-F238E27FC236}">
                <a16:creationId xmlns="" xmlns:a16="http://schemas.microsoft.com/office/drawing/2014/main" id="{D65CD184-0888-4B2A-9E20-7836A2E3A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10</a:t>
            </a:r>
          </a:p>
        </p:txBody>
      </p:sp>
      <p:sp>
        <p:nvSpPr>
          <p:cNvPr id="20" name="Oval 20">
            <a:extLst>
              <a:ext uri="{FF2B5EF4-FFF2-40B4-BE49-F238E27FC236}">
                <a16:creationId xmlns="" xmlns:a16="http://schemas.microsoft.com/office/drawing/2014/main" id="{CF97BCB0-0404-4804-8810-8096BCB6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88E28A64-A3EA-42BB-88EE-F07E1122B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12</a:t>
            </a:r>
          </a:p>
        </p:txBody>
      </p:sp>
      <p:sp>
        <p:nvSpPr>
          <p:cNvPr id="22" name="Oval 20">
            <a:extLst>
              <a:ext uri="{FF2B5EF4-FFF2-40B4-BE49-F238E27FC236}">
                <a16:creationId xmlns="" xmlns:a16="http://schemas.microsoft.com/office/drawing/2014/main" id="{C3392070-C107-4A84-9207-050537D23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13</a:t>
            </a:r>
          </a:p>
        </p:txBody>
      </p:sp>
      <p:sp>
        <p:nvSpPr>
          <p:cNvPr id="23" name="Oval 20">
            <a:extLst>
              <a:ext uri="{FF2B5EF4-FFF2-40B4-BE49-F238E27FC236}">
                <a16:creationId xmlns="" xmlns:a16="http://schemas.microsoft.com/office/drawing/2014/main" id="{269D8D6F-23A0-4486-96D8-7831144BB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14</a:t>
            </a:r>
          </a:p>
        </p:txBody>
      </p:sp>
      <p:sp>
        <p:nvSpPr>
          <p:cNvPr id="24" name="Oval 20">
            <a:extLst>
              <a:ext uri="{FF2B5EF4-FFF2-40B4-BE49-F238E27FC236}">
                <a16:creationId xmlns="" xmlns:a16="http://schemas.microsoft.com/office/drawing/2014/main" id="{0D0D2DBB-5F0D-4F34-8716-D77271B78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15</a:t>
            </a:r>
          </a:p>
        </p:txBody>
      </p:sp>
      <p:sp>
        <p:nvSpPr>
          <p:cNvPr id="25" name="AutoShape 21">
            <a:hlinkClick r:id="rId5" action="ppaction://hlinksldjump"/>
            <a:extLst>
              <a:ext uri="{FF2B5EF4-FFF2-40B4-BE49-F238E27FC236}">
                <a16:creationId xmlns="" xmlns:a16="http://schemas.microsoft.com/office/drawing/2014/main" id="{453E43FA-0B91-41F2-A2A3-D7483731A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0" y="3505200"/>
            <a:ext cx="2190750" cy="838200"/>
          </a:xfrm>
          <a:prstGeom prst="cloudCallout">
            <a:avLst>
              <a:gd name="adj1" fmla="val -54782"/>
              <a:gd name="adj2" fmla="val 172537"/>
            </a:avLst>
          </a:prstGeom>
          <a:solidFill>
            <a:srgbClr val="FF0000"/>
          </a:solidFill>
          <a:ln w="5715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FF00"/>
                </a:solidFill>
              </a:rPr>
              <a:t>Hết giờ!</a:t>
            </a:r>
          </a:p>
        </p:txBody>
      </p:sp>
    </p:spTree>
    <p:extLst>
      <p:ext uri="{BB962C8B-B14F-4D97-AF65-F5344CB8AC3E}">
        <p14:creationId xmlns:p14="http://schemas.microsoft.com/office/powerpoint/2010/main" val="165012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Top 70 hình nền powerpoint dễ thương và đáng yêu nhất">
            <a:extLst>
              <a:ext uri="{FF2B5EF4-FFF2-40B4-BE49-F238E27FC236}">
                <a16:creationId xmlns="" xmlns:a16="http://schemas.microsoft.com/office/drawing/2014/main" id="{F33E601D-33F2-4DB4-8276-09659D163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>
            <a:extLst>
              <a:ext uri="{FF2B5EF4-FFF2-40B4-BE49-F238E27FC236}">
                <a16:creationId xmlns="" xmlns:a16="http://schemas.microsoft.com/office/drawing/2014/main" id="{D6872130-BB14-46E9-A1CE-1C0B141D5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609600"/>
            <a:ext cx="8032750" cy="3962400"/>
          </a:xfrm>
          <a:prstGeom prst="cloudCallout">
            <a:avLst>
              <a:gd name="adj1" fmla="val -34694"/>
              <a:gd name="adj2" fmla="val 72804"/>
            </a:avLst>
          </a:prstGeom>
          <a:solidFill>
            <a:srgbClr val="FFFF99"/>
          </a:solidFill>
          <a:ln w="381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600">
              <a:solidFill>
                <a:schemeClr val="tx1"/>
              </a:solidFill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="" xmlns:a16="http://schemas.microsoft.com/office/drawing/2014/main" id="{18D5F043-E572-486E-B5E4-E863CE6F3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295401"/>
            <a:ext cx="67945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b.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Một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sớm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mơ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chú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gà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trống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đã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chạy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tót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ra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giữa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sân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…….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vươn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mình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dang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đôi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cánh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to,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khỏe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hai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chiếc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quạt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vỗ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cánh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phành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phạch</a:t>
            </a:r>
            <a:r>
              <a:rPr lang="en-US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5" name="Text Box 30">
            <a:extLst>
              <a:ext uri="{FF2B5EF4-FFF2-40B4-BE49-F238E27FC236}">
                <a16:creationId xmlns="" xmlns:a16="http://schemas.microsoft.com/office/drawing/2014/main" id="{C5EC158F-A2D7-4E22-A5D4-F61635219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782762"/>
            <a:ext cx="990600" cy="57943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FF0000"/>
                </a:solidFill>
              </a:rPr>
              <a:t>Chú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Oval 20">
            <a:extLst>
              <a:ext uri="{FF2B5EF4-FFF2-40B4-BE49-F238E27FC236}">
                <a16:creationId xmlns="" xmlns:a16="http://schemas.microsoft.com/office/drawing/2014/main" id="{08C3B90F-5418-47B9-AF1F-EE212AA52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</a:t>
            </a:r>
          </a:p>
        </p:txBody>
      </p:sp>
      <p:sp>
        <p:nvSpPr>
          <p:cNvPr id="7" name="Oval 20">
            <a:extLst>
              <a:ext uri="{FF2B5EF4-FFF2-40B4-BE49-F238E27FC236}">
                <a16:creationId xmlns="" xmlns:a16="http://schemas.microsoft.com/office/drawing/2014/main" id="{BD9F8DC0-3C5E-4F91-BDCC-4BFD3154B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2</a:t>
            </a:r>
          </a:p>
        </p:txBody>
      </p:sp>
      <p:sp>
        <p:nvSpPr>
          <p:cNvPr id="8" name="Oval 20">
            <a:extLst>
              <a:ext uri="{FF2B5EF4-FFF2-40B4-BE49-F238E27FC236}">
                <a16:creationId xmlns="" xmlns:a16="http://schemas.microsoft.com/office/drawing/2014/main" id="{DD716C24-04FD-4C69-AF8F-A1FA546F0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3</a:t>
            </a:r>
          </a:p>
        </p:txBody>
      </p:sp>
      <p:sp>
        <p:nvSpPr>
          <p:cNvPr id="9" name="Oval 20">
            <a:extLst>
              <a:ext uri="{FF2B5EF4-FFF2-40B4-BE49-F238E27FC236}">
                <a16:creationId xmlns="" xmlns:a16="http://schemas.microsoft.com/office/drawing/2014/main" id="{018DDDC9-26A4-4CCC-B462-312AB9DB5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4</a:t>
            </a:r>
          </a:p>
        </p:txBody>
      </p:sp>
      <p:sp>
        <p:nvSpPr>
          <p:cNvPr id="10" name="Oval 20">
            <a:extLst>
              <a:ext uri="{FF2B5EF4-FFF2-40B4-BE49-F238E27FC236}">
                <a16:creationId xmlns="" xmlns:a16="http://schemas.microsoft.com/office/drawing/2014/main" id="{4F9E9B9E-C180-4AFB-9B66-42C72695F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5</a:t>
            </a:r>
          </a:p>
        </p:txBody>
      </p:sp>
      <p:sp>
        <p:nvSpPr>
          <p:cNvPr id="11" name="Oval 20">
            <a:extLst>
              <a:ext uri="{FF2B5EF4-FFF2-40B4-BE49-F238E27FC236}">
                <a16:creationId xmlns="" xmlns:a16="http://schemas.microsoft.com/office/drawing/2014/main" id="{9531647F-5247-4AC6-A7D9-820E8AF80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6</a:t>
            </a:r>
          </a:p>
        </p:txBody>
      </p:sp>
      <p:sp>
        <p:nvSpPr>
          <p:cNvPr id="12" name="Oval 20">
            <a:extLst>
              <a:ext uri="{FF2B5EF4-FFF2-40B4-BE49-F238E27FC236}">
                <a16:creationId xmlns="" xmlns:a16="http://schemas.microsoft.com/office/drawing/2014/main" id="{9C92196E-9267-4BE9-9FE0-323470596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7</a:t>
            </a:r>
          </a:p>
        </p:txBody>
      </p:sp>
      <p:sp>
        <p:nvSpPr>
          <p:cNvPr id="13" name="Oval 20">
            <a:extLst>
              <a:ext uri="{FF2B5EF4-FFF2-40B4-BE49-F238E27FC236}">
                <a16:creationId xmlns="" xmlns:a16="http://schemas.microsoft.com/office/drawing/2014/main" id="{8AC5BDA9-2A52-4C8B-AEF1-A8CD0C04A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8</a:t>
            </a:r>
          </a:p>
        </p:txBody>
      </p:sp>
      <p:sp>
        <p:nvSpPr>
          <p:cNvPr id="14" name="Oval 20">
            <a:extLst>
              <a:ext uri="{FF2B5EF4-FFF2-40B4-BE49-F238E27FC236}">
                <a16:creationId xmlns="" xmlns:a16="http://schemas.microsoft.com/office/drawing/2014/main" id="{D1739279-BF11-4DBC-922F-17D1270B9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9</a:t>
            </a:r>
          </a:p>
        </p:txBody>
      </p:sp>
      <p:sp>
        <p:nvSpPr>
          <p:cNvPr id="15" name="Oval 20">
            <a:extLst>
              <a:ext uri="{FF2B5EF4-FFF2-40B4-BE49-F238E27FC236}">
                <a16:creationId xmlns="" xmlns:a16="http://schemas.microsoft.com/office/drawing/2014/main" id="{A01E2668-1EAE-4F3D-BC7F-DF7B77303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10</a:t>
            </a:r>
          </a:p>
        </p:txBody>
      </p:sp>
      <p:sp>
        <p:nvSpPr>
          <p:cNvPr id="16" name="Oval 20">
            <a:extLst>
              <a:ext uri="{FF2B5EF4-FFF2-40B4-BE49-F238E27FC236}">
                <a16:creationId xmlns="" xmlns:a16="http://schemas.microsoft.com/office/drawing/2014/main" id="{968CB27B-E03E-466C-8218-B2A533C84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11</a:t>
            </a:r>
          </a:p>
        </p:txBody>
      </p: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7B4A020D-6047-4288-8370-12C1A565F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12</a:t>
            </a:r>
          </a:p>
        </p:txBody>
      </p:sp>
      <p:sp>
        <p:nvSpPr>
          <p:cNvPr id="18" name="Oval 20">
            <a:extLst>
              <a:ext uri="{FF2B5EF4-FFF2-40B4-BE49-F238E27FC236}">
                <a16:creationId xmlns="" xmlns:a16="http://schemas.microsoft.com/office/drawing/2014/main" id="{B55AD79E-4714-451F-895F-5922CAA8A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13</a:t>
            </a:r>
          </a:p>
        </p:txBody>
      </p:sp>
      <p:sp>
        <p:nvSpPr>
          <p:cNvPr id="19" name="Oval 20">
            <a:extLst>
              <a:ext uri="{FF2B5EF4-FFF2-40B4-BE49-F238E27FC236}">
                <a16:creationId xmlns="" xmlns:a16="http://schemas.microsoft.com/office/drawing/2014/main" id="{C5E8B0A0-8462-43F7-8C75-A7080E13F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14</a:t>
            </a:r>
          </a:p>
        </p:txBody>
      </p:sp>
      <p:sp>
        <p:nvSpPr>
          <p:cNvPr id="20" name="Oval 20">
            <a:extLst>
              <a:ext uri="{FF2B5EF4-FFF2-40B4-BE49-F238E27FC236}">
                <a16:creationId xmlns="" xmlns:a16="http://schemas.microsoft.com/office/drawing/2014/main" id="{45FFE270-2A5B-46D7-8E2F-318CDC4FA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864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15</a:t>
            </a:r>
          </a:p>
        </p:txBody>
      </p:sp>
      <p:sp>
        <p:nvSpPr>
          <p:cNvPr id="21" name="AutoShape 21">
            <a:hlinkClick r:id="rId5" action="ppaction://hlinksldjump"/>
            <a:extLst>
              <a:ext uri="{FF2B5EF4-FFF2-40B4-BE49-F238E27FC236}">
                <a16:creationId xmlns="" xmlns:a16="http://schemas.microsoft.com/office/drawing/2014/main" id="{B161C849-4C8E-49EC-AA39-B263FFCBA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6600" y="4724399"/>
            <a:ext cx="2190750" cy="838200"/>
          </a:xfrm>
          <a:prstGeom prst="cloudCallout">
            <a:avLst>
              <a:gd name="adj1" fmla="val 56113"/>
              <a:gd name="adj2" fmla="val 136173"/>
            </a:avLst>
          </a:prstGeom>
          <a:solidFill>
            <a:srgbClr val="FF0000"/>
          </a:solidFill>
          <a:ln w="5715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 err="1">
                <a:solidFill>
                  <a:srgbClr val="FFFF00"/>
                </a:solidFill>
              </a:rPr>
              <a:t>Hết</a:t>
            </a:r>
            <a:r>
              <a:rPr lang="en-US" altLang="en-US" sz="2800" dirty="0">
                <a:solidFill>
                  <a:srgbClr val="FFFF00"/>
                </a:solidFill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</a:rPr>
              <a:t>giờ</a:t>
            </a:r>
            <a:r>
              <a:rPr lang="en-US" altLang="en-US" sz="2800" dirty="0">
                <a:solidFill>
                  <a:srgbClr val="FFFF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9075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ộng dây ngang đẹp 1 (32)">
            <a:extLst>
              <a:ext uri="{FF2B5EF4-FFF2-40B4-BE49-F238E27FC236}">
                <a16:creationId xmlns="" xmlns:a16="http://schemas.microsoft.com/office/drawing/2014/main" id="{08C589C2-BEB8-4B13-81D2-CB3F9685F4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900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động dây ngang đẹp 1 (32)">
            <a:extLst>
              <a:ext uri="{FF2B5EF4-FFF2-40B4-BE49-F238E27FC236}">
                <a16:creationId xmlns="" xmlns:a16="http://schemas.microsoft.com/office/drawing/2014/main" id="{103D0617-CAB4-40C7-930B-9C130D4B84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77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1000+ Hình nền Powerpoint đẹp, đơn giản và dễ thương">
            <a:extLst>
              <a:ext uri="{FF2B5EF4-FFF2-40B4-BE49-F238E27FC236}">
                <a16:creationId xmlns="" xmlns:a16="http://schemas.microsoft.com/office/drawing/2014/main" id="{8219B015-A5B5-4021-84F7-CD0F22D81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="" xmlns:a16="http://schemas.microsoft.com/office/drawing/2014/main" id="{84367D8E-1F90-4662-895D-D284CA6F7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143000"/>
            <a:ext cx="41529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chemeClr val="tx1"/>
                </a:solidFill>
              </a:rPr>
              <a:t>Chọn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đáp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án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đúng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82EF63-6CEF-4007-8A17-010ABD4F845A}"/>
              </a:ext>
            </a:extLst>
          </p:cNvPr>
          <p:cNvSpPr txBox="1"/>
          <p:nvPr/>
        </p:nvSpPr>
        <p:spPr>
          <a:xfrm>
            <a:off x="1488304" y="2380437"/>
            <a:ext cx="9558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…….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EE87E7-EFD0-4745-9F42-8FDAC4149B42}"/>
              </a:ext>
            </a:extLst>
          </p:cNvPr>
          <p:cNvSpPr txBox="1"/>
          <p:nvPr/>
        </p:nvSpPr>
        <p:spPr>
          <a:xfrm>
            <a:off x="4114526" y="3703876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…..n</a:t>
            </a:r>
            <a:r>
              <a:rPr lang="vi-V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52FCB9-DC7D-42FA-8E4C-27B6A0AAD928}"/>
              </a:ext>
            </a:extLst>
          </p:cNvPr>
          <p:cNvSpPr txBox="1"/>
          <p:nvPr/>
        </p:nvSpPr>
        <p:spPr>
          <a:xfrm>
            <a:off x="4114526" y="4411762"/>
            <a:ext cx="3386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... nên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28A42B8-E06E-48D2-99F2-4117417CCC85}"/>
              </a:ext>
            </a:extLst>
          </p:cNvPr>
          <p:cNvSpPr txBox="1"/>
          <p:nvPr/>
        </p:nvSpPr>
        <p:spPr>
          <a:xfrm>
            <a:off x="4114526" y="5119648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="" xmlns:a16="http://schemas.microsoft.com/office/drawing/2014/main" id="{36C80259-4680-479C-8883-1BCE3B3AF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526" y="4411762"/>
            <a:ext cx="3733800" cy="707886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FF0000"/>
                </a:solidFill>
              </a:rPr>
              <a:t>b</a:t>
            </a:r>
            <a:r>
              <a:rPr lang="vi-VN" altLang="en-US" sz="4000" dirty="0">
                <a:solidFill>
                  <a:srgbClr val="FF0000"/>
                </a:solidFill>
              </a:rPr>
              <a:t>. Nhờ ... nên </a:t>
            </a:r>
            <a:endParaRPr lang="en-US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Top 70 hình nền powerpoint dễ thương và đáng yêu nhất">
            <a:extLst>
              <a:ext uri="{FF2B5EF4-FFF2-40B4-BE49-F238E27FC236}">
                <a16:creationId xmlns="" xmlns:a16="http://schemas.microsoft.com/office/drawing/2014/main" id="{F33E601D-33F2-4DB4-8276-09659D163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BE670C1D-6EC5-4070-8769-CEAB8B9FE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3489326"/>
            <a:ext cx="53657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3200">
              <a:solidFill>
                <a:srgbClr val="FF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3200">
              <a:solidFill>
                <a:srgbClr val="FF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val 20">
            <a:extLst>
              <a:ext uri="{FF2B5EF4-FFF2-40B4-BE49-F238E27FC236}">
                <a16:creationId xmlns="" xmlns:a16="http://schemas.microsoft.com/office/drawing/2014/main" id="{7A491F81-32DD-483B-A791-E6E5DA0A2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</a:t>
            </a:r>
          </a:p>
        </p:txBody>
      </p:sp>
      <p:sp>
        <p:nvSpPr>
          <p:cNvPr id="5" name="Oval 20">
            <a:extLst>
              <a:ext uri="{FF2B5EF4-FFF2-40B4-BE49-F238E27FC236}">
                <a16:creationId xmlns="" xmlns:a16="http://schemas.microsoft.com/office/drawing/2014/main" id="{DC805401-0037-404F-8247-2BCB7B4CD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2</a:t>
            </a:r>
          </a:p>
        </p:txBody>
      </p:sp>
      <p:sp>
        <p:nvSpPr>
          <p:cNvPr id="6" name="Oval 20">
            <a:extLst>
              <a:ext uri="{FF2B5EF4-FFF2-40B4-BE49-F238E27FC236}">
                <a16:creationId xmlns="" xmlns:a16="http://schemas.microsoft.com/office/drawing/2014/main" id="{94BBA71A-A74D-4A67-A253-C53CC149C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3</a:t>
            </a:r>
          </a:p>
        </p:txBody>
      </p:sp>
      <p:sp>
        <p:nvSpPr>
          <p:cNvPr id="7" name="Oval 20">
            <a:extLst>
              <a:ext uri="{FF2B5EF4-FFF2-40B4-BE49-F238E27FC236}">
                <a16:creationId xmlns="" xmlns:a16="http://schemas.microsoft.com/office/drawing/2014/main" id="{1A76CF29-8266-4E45-9A67-A67B309D4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4</a:t>
            </a:r>
          </a:p>
        </p:txBody>
      </p:sp>
      <p:sp>
        <p:nvSpPr>
          <p:cNvPr id="8" name="Oval 20">
            <a:extLst>
              <a:ext uri="{FF2B5EF4-FFF2-40B4-BE49-F238E27FC236}">
                <a16:creationId xmlns="" xmlns:a16="http://schemas.microsoft.com/office/drawing/2014/main" id="{582C0DE1-4BEB-4492-8FD8-366381908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5</a:t>
            </a:r>
          </a:p>
        </p:txBody>
      </p:sp>
      <p:sp>
        <p:nvSpPr>
          <p:cNvPr id="9" name="Oval 20">
            <a:extLst>
              <a:ext uri="{FF2B5EF4-FFF2-40B4-BE49-F238E27FC236}">
                <a16:creationId xmlns="" xmlns:a16="http://schemas.microsoft.com/office/drawing/2014/main" id="{4243153B-FAED-4E9E-BCAE-F9CFA345F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6</a:t>
            </a:r>
          </a:p>
        </p:txBody>
      </p:sp>
      <p:sp>
        <p:nvSpPr>
          <p:cNvPr id="10" name="Oval 20">
            <a:extLst>
              <a:ext uri="{FF2B5EF4-FFF2-40B4-BE49-F238E27FC236}">
                <a16:creationId xmlns="" xmlns:a16="http://schemas.microsoft.com/office/drawing/2014/main" id="{1AF8F3AB-DA2E-4909-8966-F28C0BE84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7</a:t>
            </a:r>
          </a:p>
        </p:txBody>
      </p:sp>
      <p:sp>
        <p:nvSpPr>
          <p:cNvPr id="11" name="Oval 20">
            <a:extLst>
              <a:ext uri="{FF2B5EF4-FFF2-40B4-BE49-F238E27FC236}">
                <a16:creationId xmlns="" xmlns:a16="http://schemas.microsoft.com/office/drawing/2014/main" id="{704C0F96-03FE-4B5A-8BC9-7A79F6E77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8</a:t>
            </a:r>
          </a:p>
        </p:txBody>
      </p:sp>
      <p:sp>
        <p:nvSpPr>
          <p:cNvPr id="12" name="Oval 20">
            <a:extLst>
              <a:ext uri="{FF2B5EF4-FFF2-40B4-BE49-F238E27FC236}">
                <a16:creationId xmlns="" xmlns:a16="http://schemas.microsoft.com/office/drawing/2014/main" id="{F99638DE-286C-4F46-A0D1-E1E7C8C56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9</a:t>
            </a:r>
          </a:p>
        </p:txBody>
      </p:sp>
      <p:sp>
        <p:nvSpPr>
          <p:cNvPr id="13" name="Oval 20">
            <a:extLst>
              <a:ext uri="{FF2B5EF4-FFF2-40B4-BE49-F238E27FC236}">
                <a16:creationId xmlns="" xmlns:a16="http://schemas.microsoft.com/office/drawing/2014/main" id="{27869657-3E08-403E-8EF6-35CE86BC0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10</a:t>
            </a:r>
          </a:p>
        </p:txBody>
      </p:sp>
      <p:sp>
        <p:nvSpPr>
          <p:cNvPr id="14" name="Oval 20">
            <a:extLst>
              <a:ext uri="{FF2B5EF4-FFF2-40B4-BE49-F238E27FC236}">
                <a16:creationId xmlns="" xmlns:a16="http://schemas.microsoft.com/office/drawing/2014/main" id="{3311060D-573F-433F-98D1-0E75F6DF6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11</a:t>
            </a:r>
          </a:p>
        </p:txBody>
      </p:sp>
      <p:sp>
        <p:nvSpPr>
          <p:cNvPr id="15" name="Oval 20">
            <a:extLst>
              <a:ext uri="{FF2B5EF4-FFF2-40B4-BE49-F238E27FC236}">
                <a16:creationId xmlns="" xmlns:a16="http://schemas.microsoft.com/office/drawing/2014/main" id="{715FFDFD-6953-42AA-92E3-A33D24134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12</a:t>
            </a:r>
          </a:p>
        </p:txBody>
      </p:sp>
      <p:sp>
        <p:nvSpPr>
          <p:cNvPr id="16" name="Oval 20">
            <a:extLst>
              <a:ext uri="{FF2B5EF4-FFF2-40B4-BE49-F238E27FC236}">
                <a16:creationId xmlns="" xmlns:a16="http://schemas.microsoft.com/office/drawing/2014/main" id="{AD3DEA91-3862-4C5C-9222-ECC71C7A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13</a:t>
            </a:r>
          </a:p>
        </p:txBody>
      </p: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806AF4D5-27D0-409B-B708-3FB689FB1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14</a:t>
            </a:r>
          </a:p>
        </p:txBody>
      </p:sp>
      <p:sp>
        <p:nvSpPr>
          <p:cNvPr id="18" name="Oval 20">
            <a:extLst>
              <a:ext uri="{FF2B5EF4-FFF2-40B4-BE49-F238E27FC236}">
                <a16:creationId xmlns="" xmlns:a16="http://schemas.microsoft.com/office/drawing/2014/main" id="{55271B6C-C74E-4ACB-B373-5C05E503C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334000"/>
            <a:ext cx="1593850" cy="1295400"/>
          </a:xfrm>
          <a:prstGeom prst="ellipse">
            <a:avLst/>
          </a:prstGeom>
          <a:solidFill>
            <a:srgbClr val="EC047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8000">
                <a:solidFill>
                  <a:srgbClr val="FFCC00"/>
                </a:solidFill>
              </a:rPr>
              <a:t>15</a:t>
            </a:r>
          </a:p>
        </p:txBody>
      </p:sp>
      <p:sp>
        <p:nvSpPr>
          <p:cNvPr id="19" name="AutoShape 21">
            <a:hlinkClick r:id="rId5" action="ppaction://hlinksldjump"/>
            <a:extLst>
              <a:ext uri="{FF2B5EF4-FFF2-40B4-BE49-F238E27FC236}">
                <a16:creationId xmlns="" xmlns:a16="http://schemas.microsoft.com/office/drawing/2014/main" id="{472342E3-5A86-426E-9E20-1E872A5AD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0" y="3505200"/>
            <a:ext cx="2190750" cy="838200"/>
          </a:xfrm>
          <a:prstGeom prst="cloudCallout">
            <a:avLst>
              <a:gd name="adj1" fmla="val -54782"/>
              <a:gd name="adj2" fmla="val 172537"/>
            </a:avLst>
          </a:prstGeom>
          <a:solidFill>
            <a:srgbClr val="FF0000"/>
          </a:solidFill>
          <a:ln w="5715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FF00"/>
                </a:solidFill>
              </a:rPr>
              <a:t>Hết giờ!</a:t>
            </a:r>
          </a:p>
        </p:txBody>
      </p:sp>
      <p:sp>
        <p:nvSpPr>
          <p:cNvPr id="20" name="AutoShape 37">
            <a:extLst>
              <a:ext uri="{FF2B5EF4-FFF2-40B4-BE49-F238E27FC236}">
                <a16:creationId xmlns="" xmlns:a16="http://schemas.microsoft.com/office/drawing/2014/main" id="{C2501284-D0DC-483F-83DF-E452AFAA9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85800"/>
            <a:ext cx="7162800" cy="4343400"/>
          </a:xfrm>
          <a:prstGeom prst="cloudCallout">
            <a:avLst>
              <a:gd name="adj1" fmla="val -46477"/>
              <a:gd name="adj2" fmla="val 86148"/>
            </a:avLst>
          </a:prstGeom>
          <a:solidFill>
            <a:srgbClr val="FFFF99"/>
          </a:solidFill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600">
              <a:solidFill>
                <a:srgbClr val="CC3300"/>
              </a:solidFill>
            </a:endParaRPr>
          </a:p>
        </p:txBody>
      </p:sp>
      <p:sp>
        <p:nvSpPr>
          <p:cNvPr id="21" name="Rectangle 38">
            <a:extLst>
              <a:ext uri="{FF2B5EF4-FFF2-40B4-BE49-F238E27FC236}">
                <a16:creationId xmlns="" xmlns:a16="http://schemas.microsoft.com/office/drawing/2014/main" id="{690B60DF-5581-4C4C-936D-93DE11CE8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193801"/>
            <a:ext cx="55816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c. Con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mèo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nhà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bộ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lông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rất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đẹp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…….….. 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ấy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một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tấm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áo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choàng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giúp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chú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sưởi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ấm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suốt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mùa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đông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22" name="Text Box 595">
            <a:extLst>
              <a:ext uri="{FF2B5EF4-FFF2-40B4-BE49-F238E27FC236}">
                <a16:creationId xmlns="" xmlns:a16="http://schemas.microsoft.com/office/drawing/2014/main" id="{D571446E-DEF2-4BDC-9037-E899E43EA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146" y="1751807"/>
            <a:ext cx="1729254" cy="67151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rgbClr val="FF0000"/>
                </a:solidFill>
              </a:rPr>
              <a:t>Bộ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lông</a:t>
            </a:r>
            <a:endParaRPr lang="en-US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8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3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2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1" presetID="3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ộng dây ngang đẹp 1 (32)">
            <a:extLst>
              <a:ext uri="{FF2B5EF4-FFF2-40B4-BE49-F238E27FC236}">
                <a16:creationId xmlns="" xmlns:a16="http://schemas.microsoft.com/office/drawing/2014/main" id="{08C589C2-BEB8-4B13-81D2-CB3F9685F4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900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động dây ngang đẹp 1 (32)">
            <a:extLst>
              <a:ext uri="{FF2B5EF4-FFF2-40B4-BE49-F238E27FC236}">
                <a16:creationId xmlns="" xmlns:a16="http://schemas.microsoft.com/office/drawing/2014/main" id="{103D0617-CAB4-40C7-930B-9C130D4B84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77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1000+ Hình nền Powerpoint đẹp, đơn giản và dễ thương">
            <a:extLst>
              <a:ext uri="{FF2B5EF4-FFF2-40B4-BE49-F238E27FC236}">
                <a16:creationId xmlns="" xmlns:a16="http://schemas.microsoft.com/office/drawing/2014/main" id="{8219B015-A5B5-4021-84F7-CD0F22D81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="" xmlns:a16="http://schemas.microsoft.com/office/drawing/2014/main" id="{84367D8E-1F90-4662-895D-D284CA6F7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143000"/>
            <a:ext cx="41529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chemeClr val="tx1"/>
                </a:solidFill>
              </a:rPr>
              <a:t>Chọn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đáp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án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đúng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82EF63-6CEF-4007-8A17-010ABD4F845A}"/>
              </a:ext>
            </a:extLst>
          </p:cNvPr>
          <p:cNvSpPr txBox="1"/>
          <p:nvPr/>
        </p:nvSpPr>
        <p:spPr>
          <a:xfrm>
            <a:off x="762000" y="2478345"/>
            <a:ext cx="1074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…….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vẫy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EE87E7-EFD0-4745-9F42-8FDAC4149B42}"/>
              </a:ext>
            </a:extLst>
          </p:cNvPr>
          <p:cNvSpPr txBox="1"/>
          <p:nvPr/>
        </p:nvSpPr>
        <p:spPr>
          <a:xfrm>
            <a:off x="4114526" y="3703876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…..n</a:t>
            </a:r>
            <a:r>
              <a:rPr lang="vi-V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52FCB9-DC7D-42FA-8E4C-27B6A0AAD928}"/>
              </a:ext>
            </a:extLst>
          </p:cNvPr>
          <p:cNvSpPr txBox="1"/>
          <p:nvPr/>
        </p:nvSpPr>
        <p:spPr>
          <a:xfrm>
            <a:off x="4114526" y="4411762"/>
            <a:ext cx="338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... nên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28A42B8-E06E-48D2-99F2-4117417CCC85}"/>
              </a:ext>
            </a:extLst>
          </p:cNvPr>
          <p:cNvSpPr txBox="1"/>
          <p:nvPr/>
        </p:nvSpPr>
        <p:spPr>
          <a:xfrm>
            <a:off x="4114526" y="5119648"/>
            <a:ext cx="548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…….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endParaRPr lang="vi-VN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34E0A34-D635-4A85-BFED-7BD444A62DC5}"/>
              </a:ext>
            </a:extLst>
          </p:cNvPr>
          <p:cNvSpPr txBox="1"/>
          <p:nvPr/>
        </p:nvSpPr>
        <p:spPr>
          <a:xfrm>
            <a:off x="4114526" y="5119647"/>
            <a:ext cx="54866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…….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7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ộng dây ngang đẹp 1 (32)">
            <a:extLst>
              <a:ext uri="{FF2B5EF4-FFF2-40B4-BE49-F238E27FC236}">
                <a16:creationId xmlns="" xmlns:a16="http://schemas.microsoft.com/office/drawing/2014/main" id="{08C589C2-BEB8-4B13-81D2-CB3F9685F4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900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động dây ngang đẹp 1 (32)">
            <a:extLst>
              <a:ext uri="{FF2B5EF4-FFF2-40B4-BE49-F238E27FC236}">
                <a16:creationId xmlns="" xmlns:a16="http://schemas.microsoft.com/office/drawing/2014/main" id="{103D0617-CAB4-40C7-930B-9C130D4B84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77" y="13183093"/>
            <a:ext cx="7238726" cy="3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1000+ Hình nền Powerpoint đẹp, đơn giản và dễ thương">
            <a:extLst>
              <a:ext uri="{FF2B5EF4-FFF2-40B4-BE49-F238E27FC236}">
                <a16:creationId xmlns="" xmlns:a16="http://schemas.microsoft.com/office/drawing/2014/main" id="{8219B015-A5B5-4021-84F7-CD0F22D81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="" xmlns:a16="http://schemas.microsoft.com/office/drawing/2014/main" id="{84367D8E-1F90-4662-895D-D284CA6F7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143000"/>
            <a:ext cx="41529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chemeClr val="tx1"/>
                </a:solidFill>
              </a:rPr>
              <a:t>Chọn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đáp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án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đúng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82EF63-6CEF-4007-8A17-010ABD4F845A}"/>
              </a:ext>
            </a:extLst>
          </p:cNvPr>
          <p:cNvSpPr txBox="1"/>
          <p:nvPr/>
        </p:nvSpPr>
        <p:spPr>
          <a:xfrm>
            <a:off x="1572828" y="2735201"/>
            <a:ext cx="938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…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EE87E7-EFD0-4745-9F42-8FDAC4149B42}"/>
              </a:ext>
            </a:extLst>
          </p:cNvPr>
          <p:cNvSpPr txBox="1"/>
          <p:nvPr/>
        </p:nvSpPr>
        <p:spPr>
          <a:xfrm>
            <a:off x="4114526" y="3530017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52FCB9-DC7D-42FA-8E4C-27B6A0AAD928}"/>
              </a:ext>
            </a:extLst>
          </p:cNvPr>
          <p:cNvSpPr txBox="1"/>
          <p:nvPr/>
        </p:nvSpPr>
        <p:spPr>
          <a:xfrm>
            <a:off x="4114526" y="4324832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28A42B8-E06E-48D2-99F2-4117417CCC85}"/>
              </a:ext>
            </a:extLst>
          </p:cNvPr>
          <p:cNvSpPr txBox="1"/>
          <p:nvPr/>
        </p:nvSpPr>
        <p:spPr>
          <a:xfrm>
            <a:off x="4114526" y="5119648"/>
            <a:ext cx="5486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…….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endParaRPr lang="vi-VN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BFC3C32-3205-4CD4-A92E-F3CA3FC9D0E6}"/>
              </a:ext>
            </a:extLst>
          </p:cNvPr>
          <p:cNvSpPr txBox="1"/>
          <p:nvPr/>
        </p:nvSpPr>
        <p:spPr>
          <a:xfrm>
            <a:off x="685800" y="1455241"/>
            <a:ext cx="1082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vi-VN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B05B461-A562-4CAD-943F-8C329E1D28BF}"/>
              </a:ext>
            </a:extLst>
          </p:cNvPr>
          <p:cNvSpPr txBox="1"/>
          <p:nvPr/>
        </p:nvSpPr>
        <p:spPr>
          <a:xfrm>
            <a:off x="609600" y="2659559"/>
            <a:ext cx="1082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49. LIÊN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CÁC CÂU TRONG BÀI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LẶP TỪ NGỮ</a:t>
            </a:r>
            <a:endParaRPr lang="vi-VN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8DDF355-F66E-4BC3-904E-B3878C2883AF}"/>
              </a:ext>
            </a:extLst>
          </p:cNvPr>
          <p:cNvSpPr txBox="1"/>
          <p:nvPr/>
        </p:nvSpPr>
        <p:spPr>
          <a:xfrm>
            <a:off x="609600" y="533400"/>
            <a:ext cx="1082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lang="vi-VN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1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Đọc truyện - Showroom Nen Powerpoint Simple 18 - Truyen99 - Đọc truyện nền  tối">
            <a:extLst>
              <a:ext uri="{FF2B5EF4-FFF2-40B4-BE49-F238E27FC236}">
                <a16:creationId xmlns="" xmlns:a16="http://schemas.microsoft.com/office/drawing/2014/main" id="{56FC5F26-9AC8-4F8F-98C1-45DF478A4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="" xmlns:a16="http://schemas.microsoft.com/office/drawing/2014/main" id="{57EDBB7B-77B0-4784-BF3E-306184A8A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53" y="277380"/>
            <a:ext cx="266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="" xmlns:a16="http://schemas.microsoft.com/office/drawing/2014/main" id="{A773BD80-E5AE-4159-AC26-1BBF348EE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35" y="1143000"/>
            <a:ext cx="1090556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ã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="" xmlns:a16="http://schemas.microsoft.com/office/drawing/2014/main" id="{A920991E-E192-49EB-91F9-BEAE5DC0C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35" y="2702635"/>
            <a:ext cx="892436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ỉnh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ền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ỏ,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dập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dờn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1BCB2F7-E25F-4DBA-9A08-518AA10A75F4}"/>
              </a:ext>
            </a:extLst>
          </p:cNvPr>
          <p:cNvCxnSpPr/>
          <p:nvPr/>
        </p:nvCxnSpPr>
        <p:spPr>
          <a:xfrm>
            <a:off x="6858000" y="3962400"/>
            <a:ext cx="762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09C45FB7-9DA1-4B1E-94F5-0EB5F1D078BF}"/>
              </a:ext>
            </a:extLst>
          </p:cNvPr>
          <p:cNvSpPr/>
          <p:nvPr/>
        </p:nvSpPr>
        <p:spPr>
          <a:xfrm>
            <a:off x="1476935" y="2667000"/>
            <a:ext cx="1066800" cy="7620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535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ền Quảng Cáo Cô Gái Màu Hồng Dễ Thương, Nền Quảng Cáo, Hồng, Tươi Hình nền  Vector để tải xuống miễn phí">
            <a:extLst>
              <a:ext uri="{FF2B5EF4-FFF2-40B4-BE49-F238E27FC236}">
                <a16:creationId xmlns="" xmlns:a16="http://schemas.microsoft.com/office/drawing/2014/main" id="{41765C69-1D90-4486-990E-504E81747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9">
            <a:extLst>
              <a:ext uri="{FF2B5EF4-FFF2-40B4-BE49-F238E27FC236}">
                <a16:creationId xmlns="" xmlns:a16="http://schemas.microsoft.com/office/drawing/2014/main" id="{620F1935-0C1F-461B-92F0-DC937DB76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3276600"/>
            <a:ext cx="8763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tr</a:t>
            </a:r>
            <a:r>
              <a:rPr lang="vi-VN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2002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hung viền PowerPoint đẹp - Wiki MOC">
            <a:extLst>
              <a:ext uri="{FF2B5EF4-FFF2-40B4-BE49-F238E27FC236}">
                <a16:creationId xmlns="" xmlns:a16="http://schemas.microsoft.com/office/drawing/2014/main" id="{984ED2B8-A239-4458-ABDE-53621D223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3">
            <a:extLst>
              <a:ext uri="{FF2B5EF4-FFF2-40B4-BE49-F238E27FC236}">
                <a16:creationId xmlns="" xmlns:a16="http://schemas.microsoft.com/office/drawing/2014/main" id="{E1C6B7DE-BAD4-40D1-A868-B2C2CD571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979598"/>
            <a:ext cx="685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6" name="Line 4">
            <a:extLst>
              <a:ext uri="{FF2B5EF4-FFF2-40B4-BE49-F238E27FC236}">
                <a16:creationId xmlns="" xmlns:a16="http://schemas.microsoft.com/office/drawing/2014/main" id="{F58A16EE-87FD-4106-83D1-28EC1E1703D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2979598"/>
            <a:ext cx="762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7" name="Text Box 10">
            <a:extLst>
              <a:ext uri="{FF2B5EF4-FFF2-40B4-BE49-F238E27FC236}">
                <a16:creationId xmlns="" xmlns:a16="http://schemas.microsoft.com/office/drawing/2014/main" id="{B60A5B7C-28FC-4821-9391-1403F6D8B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487279"/>
            <a:ext cx="10668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i="1" dirty="0" err="1">
                <a:solidFill>
                  <a:srgbClr val="FF0000"/>
                </a:solidFill>
              </a:rPr>
              <a:t>nhà</a:t>
            </a:r>
            <a:endParaRPr lang="en-US" altLang="en-US" sz="4000" i="1" dirty="0">
              <a:solidFill>
                <a:srgbClr val="FF0000"/>
              </a:solidFill>
            </a:endParaRPr>
          </a:p>
        </p:txBody>
      </p:sp>
      <p:sp>
        <p:nvSpPr>
          <p:cNvPr id="8" name="Text Box 12">
            <a:extLst>
              <a:ext uri="{FF2B5EF4-FFF2-40B4-BE49-F238E27FC236}">
                <a16:creationId xmlns="" xmlns:a16="http://schemas.microsoft.com/office/drawing/2014/main" id="{AFE550C6-623D-41AC-B3CF-137D1D7EC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473832"/>
            <a:ext cx="1371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i="1" dirty="0" err="1">
                <a:solidFill>
                  <a:srgbClr val="FF0000"/>
                </a:solidFill>
              </a:rPr>
              <a:t>chùa</a:t>
            </a:r>
            <a:endParaRPr lang="en-US" altLang="en-US" sz="4000" i="1" dirty="0">
              <a:solidFill>
                <a:srgbClr val="FF0000"/>
              </a:solidFill>
            </a:endParaRPr>
          </a:p>
        </p:txBody>
      </p:sp>
      <p:sp>
        <p:nvSpPr>
          <p:cNvPr id="9" name="Text Box 13">
            <a:extLst>
              <a:ext uri="{FF2B5EF4-FFF2-40B4-BE49-F238E27FC236}">
                <a16:creationId xmlns="" xmlns:a16="http://schemas.microsoft.com/office/drawing/2014/main" id="{DA363110-3E7A-4657-8C25-D81DDF67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082" y="2467621"/>
            <a:ext cx="175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i="1" dirty="0" err="1">
                <a:solidFill>
                  <a:srgbClr val="FF0000"/>
                </a:solidFill>
              </a:rPr>
              <a:t>trường</a:t>
            </a:r>
            <a:r>
              <a:rPr lang="en-US" altLang="en-US" sz="4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Text Box 14">
            <a:extLst>
              <a:ext uri="{FF2B5EF4-FFF2-40B4-BE49-F238E27FC236}">
                <a16:creationId xmlns="" xmlns:a16="http://schemas.microsoft.com/office/drawing/2014/main" id="{E25F1177-14B3-4723-93C6-FD10561CE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212" y="2500726"/>
            <a:ext cx="893064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i="1" dirty="0" err="1">
                <a:solidFill>
                  <a:srgbClr val="FF0000"/>
                </a:solidFill>
              </a:rPr>
              <a:t>lớp</a:t>
            </a:r>
            <a:r>
              <a:rPr lang="en-US" altLang="en-US" sz="4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703BA5C-F3BB-41B2-8179-4773CA2131B2}"/>
              </a:ext>
            </a:extLst>
          </p:cNvPr>
          <p:cNvSpPr txBox="1"/>
          <p:nvPr/>
        </p:nvSpPr>
        <p:spPr>
          <a:xfrm>
            <a:off x="1037082" y="1282681"/>
            <a:ext cx="7696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Đền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Thượng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nằm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chót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vót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đỉnh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núi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Lĩnh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............,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khóm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hải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đâm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rực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đỏ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cánh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bướm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màu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bay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dập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dờn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múa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quạt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xoè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hoa</a:t>
            </a:r>
            <a:r>
              <a:rPr lang="en-US" alt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vi-VN" sz="40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CB9F4EA-2694-4FB8-9AD0-DD1C2E7E04E1}"/>
              </a:ext>
            </a:extLst>
          </p:cNvPr>
          <p:cNvSpPr txBox="1"/>
          <p:nvPr/>
        </p:nvSpPr>
        <p:spPr>
          <a:xfrm>
            <a:off x="1447800" y="2481068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endParaRPr lang="vi-VN" sz="40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1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9" grpId="0"/>
      <p:bldP spid="9" grpId="1"/>
      <p:bldP spid="10" grpId="0"/>
      <p:bldP spid="10" grpId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hung viền PowerPoint đẹp">
            <a:extLst>
              <a:ext uri="{FF2B5EF4-FFF2-40B4-BE49-F238E27FC236}">
                <a16:creationId xmlns="" xmlns:a16="http://schemas.microsoft.com/office/drawing/2014/main" id="{1EE35A96-F294-4CA2-8F1F-77F3EE439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4">
            <a:extLst>
              <a:ext uri="{FF2B5EF4-FFF2-40B4-BE49-F238E27FC236}">
                <a16:creationId xmlns="" xmlns:a16="http://schemas.microsoft.com/office/drawing/2014/main" id="{A4DABA5C-AEB0-4E6F-B271-038A591EA6C0}"/>
              </a:ext>
            </a:extLst>
          </p:cNvPr>
          <p:cNvSpPr/>
          <p:nvPr/>
        </p:nvSpPr>
        <p:spPr>
          <a:xfrm>
            <a:off x="838200" y="1828800"/>
            <a:ext cx="10134600" cy="2065467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lặp lại từ trong trường hợp này có tác dụng gì?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="" xmlns:a16="http://schemas.microsoft.com/office/drawing/2014/main" id="{C0E733A6-02A2-4703-A710-09C0A93C0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962400"/>
            <a:ext cx="9372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vi-VN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Việc lặp lại từ ‘‘</a:t>
            </a:r>
            <a:r>
              <a:rPr lang="vi-VN" altLang="en-US" dirty="0">
                <a:solidFill>
                  <a:srgbClr val="FF0000"/>
                </a:solidFill>
              </a:rPr>
              <a:t>đền</a:t>
            </a:r>
            <a:r>
              <a:rPr lang="vi-VN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’’ giúp cho hai câu trên có sự liên kết chặt chẽ về nội dung và nhờ vậy mà nó tạo thành đoạn văn, bài văn.</a:t>
            </a:r>
            <a:endParaRPr lang="en-US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0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02&quot;/&gt;&lt;/object&gt;&lt;object type=&quot;3&quot; unique_id=&quot;10005&quot;&gt;&lt;property id=&quot;20148&quot; value=&quot;5&quot;/&gt;&lt;property id=&quot;20300&quot; value=&quot;Slide 2&quot;/&gt;&lt;property id=&quot;20307&quot; value=&quot;316&quot;/&gt;&lt;/object&gt;&lt;object type=&quot;3&quot; unique_id=&quot;10006&quot;&gt;&lt;property id=&quot;20148&quot; value=&quot;5&quot;/&gt;&lt;property id=&quot;20300&quot; value=&quot;Slide 3&quot;/&gt;&lt;property id=&quot;20307&quot; value=&quot;308&quot;/&gt;&lt;/object&gt;&lt;object type=&quot;3&quot; unique_id=&quot;10007&quot;&gt;&lt;property id=&quot;20148&quot; value=&quot;5&quot;/&gt;&lt;property id=&quot;20300&quot; value=&quot;Slide 4&quot;/&gt;&lt;property id=&quot;20307&quot; value=&quot;267&quot;/&gt;&lt;/object&gt;&lt;object type=&quot;3&quot; unique_id=&quot;10008&quot;&gt;&lt;property id=&quot;20148&quot; value=&quot;5&quot;/&gt;&lt;property id=&quot;20300&quot; value=&quot;Slide 5&quot;/&gt;&lt;property id=&quot;20307&quot; value=&quot;269&quot;/&gt;&lt;/object&gt;&lt;object type=&quot;3&quot; unique_id=&quot;10009&quot;&gt;&lt;property id=&quot;20148&quot; value=&quot;5&quot;/&gt;&lt;property id=&quot;20300&quot; value=&quot;Slide 6&quot;/&gt;&lt;property id=&quot;20307&quot; value=&quot;297&quot;/&gt;&lt;/object&gt;&lt;object type=&quot;3&quot; unique_id=&quot;10010&quot;&gt;&lt;property id=&quot;20148&quot; value=&quot;5&quot;/&gt;&lt;property id=&quot;20300&quot; value=&quot;Slide 7&quot;/&gt;&lt;property id=&quot;20307&quot; value=&quot;270&quot;/&gt;&lt;/object&gt;&lt;object type=&quot;3&quot; unique_id=&quot;10011&quot;&gt;&lt;property id=&quot;20148&quot; value=&quot;5&quot;/&gt;&lt;property id=&quot;20300&quot; value=&quot;Slide 8&quot;/&gt;&lt;property id=&quot;20307&quot; value=&quot;320&quot;/&gt;&lt;/object&gt;&lt;object type=&quot;3&quot; unique_id=&quot;10012&quot;&gt;&lt;property id=&quot;20148&quot; value=&quot;5&quot;/&gt;&lt;property id=&quot;20300&quot; value=&quot;Slide 9&quot;/&gt;&lt;property id=&quot;20307&quot; value=&quot;271&quot;/&gt;&lt;/object&gt;&lt;object type=&quot;3&quot; unique_id=&quot;10013&quot;&gt;&lt;property id=&quot;20148&quot; value=&quot;5&quot;/&gt;&lt;property id=&quot;20300&quot; value=&quot;Slide 10&quot;/&gt;&lt;property id=&quot;20307&quot; value=&quot;324&quot;/&gt;&lt;/object&gt;&lt;object type=&quot;3&quot; unique_id=&quot;10014&quot;&gt;&lt;property id=&quot;20148&quot; value=&quot;5&quot;/&gt;&lt;property id=&quot;20300&quot; value=&quot;Slide 11&quot;/&gt;&lt;property id=&quot;20307&quot; value=&quot;323&quot;/&gt;&lt;/object&gt;&lt;object type=&quot;3&quot; unique_id=&quot;10015&quot;&gt;&lt;property id=&quot;20148&quot; value=&quot;5&quot;/&gt;&lt;property id=&quot;20300&quot; value=&quot;Slide 12&quot;/&gt;&lt;property id=&quot;20307&quot; value=&quot;321&quot;/&gt;&lt;/object&gt;&lt;object type=&quot;3&quot; unique_id=&quot;10016&quot;&gt;&lt;property id=&quot;20148&quot; value=&quot;5&quot;/&gt;&lt;property id=&quot;20300&quot; value=&quot;Slide 13&quot;/&gt;&lt;property id=&quot;20307&quot; value=&quot;322&quot;/&gt;&lt;/object&gt;&lt;object type=&quot;3&quot; unique_id=&quot;10017&quot;&gt;&lt;property id=&quot;20148&quot; value=&quot;5&quot;/&gt;&lt;property id=&quot;20300&quot; value=&quot;Slide 14&quot;/&gt;&lt;property id=&quot;20307&quot; value=&quot;315&quot;/&gt;&lt;/object&gt;&lt;object type=&quot;3&quot; unique_id=&quot;10018&quot;&gt;&lt;property id=&quot;20148&quot; value=&quot;5&quot;/&gt;&lt;property id=&quot;20300&quot; value=&quot;Slide 15&quot;/&gt;&lt;property id=&quot;20307&quot; value=&quot;273&quot;/&gt;&lt;/object&gt;&lt;object type=&quot;3&quot; unique_id=&quot;10019&quot;&gt;&lt;property id=&quot;20148&quot; value=&quot;5&quot;/&gt;&lt;property id=&quot;20300&quot; value=&quot;Slide 16&quot;/&gt;&lt;property id=&quot;20307&quot; value=&quot;274&quot;/&gt;&lt;/object&gt;&lt;object type=&quot;3&quot; unique_id=&quot;10020&quot;&gt;&lt;property id=&quot;20148&quot; value=&quot;5&quot;/&gt;&lt;property id=&quot;20300&quot; value=&quot;Slide 17&quot;/&gt;&lt;property id=&quot;20307&quot; value=&quot;275&quot;/&gt;&lt;/object&gt;&lt;object type=&quot;3&quot; unique_id=&quot;10021&quot;&gt;&lt;property id=&quot;20148&quot; value=&quot;5&quot;/&gt;&lt;property id=&quot;20300&quot; value=&quot;Slide 18&quot;/&gt;&lt;property id=&quot;20307&quot; value=&quot;276&quot;/&gt;&lt;/object&gt;&lt;object type=&quot;3&quot; unique_id=&quot;10022&quot;&gt;&lt;property id=&quot;20148&quot; value=&quot;5&quot;/&gt;&lt;property id=&quot;20300&quot; value=&quot;Slide 19&quot;/&gt;&lt;property id=&quot;20307&quot; value=&quot;278&quot;/&gt;&lt;/object&gt;&lt;object type=&quot;3&quot; unique_id=&quot;10023&quot;&gt;&lt;property id=&quot;20148&quot; value=&quot;5&quot;/&gt;&lt;property id=&quot;20300&quot; value=&quot;Slide 20&quot;/&gt;&lt;property id=&quot;20307&quot; value=&quot;279&quot;/&gt;&lt;/object&gt;&lt;object type=&quot;3&quot; unique_id=&quot;10024&quot;&gt;&lt;property id=&quot;20148&quot; value=&quot;5&quot;/&gt;&lt;property id=&quot;20300&quot; value=&quot;Slide 21&quot;/&gt;&lt;property id=&quot;20307&quot; value=&quot;280&quot;/&gt;&lt;/object&gt;&lt;object type=&quot;3&quot; unique_id=&quot;10025&quot;&gt;&lt;property id=&quot;20148&quot; value=&quot;5&quot;/&gt;&lt;property id=&quot;20300&quot; value=&quot;Slide 22&quot;/&gt;&lt;property id=&quot;20307&quot; value=&quot;327&quot;/&gt;&lt;/object&gt;&lt;object type=&quot;3&quot; unique_id=&quot;10026&quot;&gt;&lt;property id=&quot;20148&quot; value=&quot;5&quot;/&gt;&lt;property id=&quot;20300&quot; value=&quot;Slide 23&quot;/&gt;&lt;property id=&quot;20307&quot; value=&quot;325&quot;/&gt;&lt;/object&gt;&lt;object type=&quot;3&quot; unique_id=&quot;10027&quot;&gt;&lt;property id=&quot;20148&quot; value=&quot;5&quot;/&gt;&lt;property id=&quot;20300&quot; value=&quot;Slide 24&quot;/&gt;&lt;property id=&quot;20307&quot; value=&quot;319&quot;/&gt;&lt;/object&gt;&lt;object type=&quot;3&quot; unique_id=&quot;10028&quot;&gt;&lt;property id=&quot;20148&quot; value=&quot;5&quot;/&gt;&lt;property id=&quot;20300&quot; value=&quot;Slide 25&quot;/&gt;&lt;property id=&quot;20307&quot; value=&quot;318&quot;/&gt;&lt;/object&gt;&lt;object type=&quot;3&quot; unique_id=&quot;10029&quot;&gt;&lt;property id=&quot;20148&quot; value=&quot;5&quot;/&gt;&lt;property id=&quot;20300&quot; value=&quot;Slide 26&quot;/&gt;&lt;property id=&quot;20307&quot; value=&quot;284&quot;/&gt;&lt;/object&gt;&lt;object type=&quot;3&quot; unique_id=&quot;10030&quot;&gt;&lt;property id=&quot;20148&quot; value=&quot;5&quot;/&gt;&lt;property id=&quot;20300&quot; value=&quot;Slide 27&quot;/&gt;&lt;property id=&quot;20307&quot; value=&quot;285&quot;/&gt;&lt;/object&gt;&lt;object type=&quot;3&quot; unique_id=&quot;10031&quot;&gt;&lt;property id=&quot;20148&quot; value=&quot;5&quot;/&gt;&lt;property id=&quot;20300&quot; value=&quot;Slide 28&quot;/&gt;&lt;property id=&quot;20307&quot; value=&quot;286&quot;/&gt;&lt;/object&gt;&lt;object type=&quot;3&quot; unique_id=&quot;10032&quot;&gt;&lt;property id=&quot;20148&quot; value=&quot;5&quot;/&gt;&lt;property id=&quot;20300&quot; value=&quot;Slide 29&quot;/&gt;&lt;property id=&quot;20307&quot; value=&quot;287&quot;/&gt;&lt;/object&gt;&lt;object type=&quot;3&quot; unique_id=&quot;10033&quot;&gt;&lt;property id=&quot;20148&quot; value=&quot;5&quot;/&gt;&lt;property id=&quot;20300&quot; value=&quot;Slide 30&quot;/&gt;&lt;property id=&quot;20307&quot; value=&quot;289&quot;/&gt;&lt;/object&gt;&lt;object type=&quot;3&quot; unique_id=&quot;10034&quot;&gt;&lt;property id=&quot;20148&quot; value=&quot;5&quot;/&gt;&lt;property id=&quot;20300&quot; value=&quot;Slide 31&quot;/&gt;&lt;property id=&quot;20307&quot; value=&quot;290&quot;/&gt;&lt;/object&gt;&lt;object type=&quot;3&quot; unique_id=&quot;10035&quot;&gt;&lt;property id=&quot;20148&quot; value=&quot;5&quot;/&gt;&lt;property id=&quot;20300&quot; value=&quot;Slide 32&quot;/&gt;&lt;property id=&quot;20307&quot; value=&quot;326&quot;/&gt;&lt;/object&gt;&lt;object type=&quot;3&quot; unique_id=&quot;10036&quot;&gt;&lt;property id=&quot;20148&quot; value=&quot;5&quot;/&gt;&lt;property id=&quot;20300&quot; value=&quot;Slide 33&quot;/&gt;&lt;property id=&quot;20307&quot; value=&quot;291&quot;/&gt;&lt;/object&gt;&lt;object type=&quot;3&quot; unique_id=&quot;10037&quot;&gt;&lt;property id=&quot;20148&quot; value=&quot;5&quot;/&gt;&lt;property id=&quot;20300&quot; value=&quot;Slide 34&quot;/&gt;&lt;property id=&quot;20307&quot; value=&quot;292&quot;/&gt;&lt;/object&gt;&lt;object type=&quot;3&quot; unique_id=&quot;10038&quot;&gt;&lt;property id=&quot;20148&quot; value=&quot;5&quot;/&gt;&lt;property id=&quot;20300&quot; value=&quot;Slide 35&quot;/&gt;&lt;property id=&quot;20307&quot; value=&quot;293&quot;/&gt;&lt;/object&gt;&lt;object type=&quot;3&quot; unique_id=&quot;10039&quot;&gt;&lt;property id=&quot;20148&quot; value=&quot;5&quot;/&gt;&lt;property id=&quot;20300&quot; value=&quot;Slide 36&quot;/&gt;&lt;property id=&quot;20307&quot; value=&quot;298&quot;/&gt;&lt;/object&gt;&lt;object type=&quot;3&quot; unique_id=&quot;10040&quot;&gt;&lt;property id=&quot;20148&quot; value=&quot;5&quot;/&gt;&lt;property id=&quot;20300&quot; value=&quot;Slide 37&quot;/&gt;&lt;property id=&quot;20307&quot; value=&quot;305&quot;/&gt;&lt;/object&gt;&lt;object type=&quot;3&quot; unique_id=&quot;10041&quot;&gt;&lt;property id=&quot;20148&quot; value=&quot;5&quot;/&gt;&lt;property id=&quot;20300&quot; value=&quot;Slide 38&quot;/&gt;&lt;property id=&quot;20307&quot; value=&quot;299&quot;/&gt;&lt;/object&gt;&lt;object type=&quot;3&quot; unique_id=&quot;10042&quot;&gt;&lt;property id=&quot;20148&quot; value=&quot;5&quot;/&gt;&lt;property id=&quot;20300&quot; value=&quot;Slide 39&quot;/&gt;&lt;property id=&quot;20307&quot; value=&quot;309&quot;/&gt;&lt;/object&gt;&lt;object type=&quot;3&quot; unique_id=&quot;10043&quot;&gt;&lt;property id=&quot;20148&quot; value=&quot;5&quot;/&gt;&lt;property id=&quot;20300&quot; value=&quot;Slide 40&quot;/&gt;&lt;property id=&quot;20307&quot; value=&quot;310&quot;/&gt;&lt;/object&gt;&lt;object type=&quot;3&quot; unique_id=&quot;10044&quot;&gt;&lt;property id=&quot;20148&quot; value=&quot;5&quot;/&gt;&lt;property id=&quot;20300&quot; value=&quot;Slide 41&quot;/&gt;&lt;property id=&quot;20307&quot; value=&quot;311&quot;/&gt;&lt;/object&gt;&lt;object type=&quot;3&quot; unique_id=&quot;10045&quot;&gt;&lt;property id=&quot;20148&quot; value=&quot;5&quot;/&gt;&lt;property id=&quot;20300&quot; value=&quot;Slide 42&quot;/&gt;&lt;property id=&quot;20307&quot; value=&quot;312&quot;/&gt;&lt;/object&gt;&lt;object type=&quot;3&quot; unique_id=&quot;10046&quot;&gt;&lt;property id=&quot;20148&quot; value=&quot;5&quot;/&gt;&lt;property id=&quot;20300&quot; value=&quot;Slide 43&quot;/&gt;&lt;property id=&quot;20307&quot; value=&quot;313&quot;/&gt;&lt;/object&gt;&lt;object type=&quot;3&quot; unique_id=&quot;10047&quot;&gt;&lt;property id=&quot;20148&quot; value=&quot;5&quot;/&gt;&lt;property id=&quot;20300&quot; value=&quot;Slide 44&quot;/&gt;&lt;property id=&quot;20307&quot; value=&quot;314&quot;/&gt;&lt;/object&gt;&lt;object type=&quot;3&quot; unique_id=&quot;10048&quot;&gt;&lt;property id=&quot;20148&quot; value=&quot;5&quot;/&gt;&lt;property id=&quot;20300&quot; value=&quot;Slide 45&quot;/&gt;&lt;property id=&quot;20307&quot; value=&quot;296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heme/theme1.xml><?xml version="1.0" encoding="utf-8"?>
<a:theme xmlns:a="http://schemas.openxmlformats.org/drawingml/2006/main" name="2_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6574</TotalTime>
  <Words>531</Words>
  <Application>Microsoft Office PowerPoint</Application>
  <PresentationFormat>Custom</PresentationFormat>
  <Paragraphs>104</Paragraphs>
  <Slides>20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2_Chủ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Xuan Quynh</dc:creator>
  <cp:lastModifiedBy>Admin</cp:lastModifiedBy>
  <cp:revision>923</cp:revision>
  <dcterms:created xsi:type="dcterms:W3CDTF">2010-02-01T14:53:08Z</dcterms:created>
  <dcterms:modified xsi:type="dcterms:W3CDTF">2023-03-08T02:37:26Z</dcterms:modified>
</cp:coreProperties>
</file>