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57" r:id="rId12"/>
    <p:sldId id="258" r:id="rId13"/>
    <p:sldId id="259" r:id="rId14"/>
    <p:sldId id="263" r:id="rId15"/>
    <p:sldId id="264" r:id="rId16"/>
    <p:sldId id="265" r:id="rId17"/>
    <p:sldId id="266" r:id="rId18"/>
    <p:sldId id="260" r:id="rId19"/>
    <p:sldId id="261" r:id="rId20"/>
    <p:sldId id="262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6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7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9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4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2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6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3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8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53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2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5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EFF9F-659A-484D-BCBD-D20D86C58DEA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EE705-42F4-4047-A546-733067A18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7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100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818"/>
            <a:ext cx="90678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09900"/>
            <a:ext cx="87630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38600"/>
            <a:ext cx="8534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05400"/>
            <a:ext cx="7467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6200" y="6303818"/>
            <a:ext cx="8991600" cy="55418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quán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mưu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Sài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Gòn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,……</a:t>
            </a:r>
            <a:endParaRPr lang="en-US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0"/>
            <a:ext cx="8956964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4"/>
            <a:ext cx="9144000" cy="356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3429000"/>
            <a:ext cx="471054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53690"/>
            <a:ext cx="3962400" cy="322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9144000" cy="682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7"/>
            <a:ext cx="8991600" cy="685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" y="0"/>
            <a:ext cx="8984673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8991600" cy="674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" y="0"/>
            <a:ext cx="9130145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13854" y="5978652"/>
            <a:ext cx="762000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76200"/>
            <a:ext cx="45529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18"/>
            <a:ext cx="4495800" cy="657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57450"/>
            <a:ext cx="4476750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34636"/>
            <a:ext cx="9109364" cy="3775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3810000"/>
            <a:ext cx="9109364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4636" y="6097732"/>
            <a:ext cx="9109364" cy="7602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Huế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ở ĐN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4176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4636" y="5943600"/>
            <a:ext cx="9109364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hoảng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loạn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trận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1968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4176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152400"/>
            <a:ext cx="8880764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417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88"/>
            <a:ext cx="9144000" cy="6845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79418"/>
            <a:ext cx="2895600" cy="3144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30480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931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763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73" y="2895600"/>
            <a:ext cx="7543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355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4648"/>
            <a:ext cx="9067800" cy="654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7" y="2819400"/>
            <a:ext cx="718661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3554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89916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930795"/>
            <a:ext cx="7772400" cy="2393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993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0"/>
            <a:ext cx="9130145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9939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09"/>
            <a:ext cx="9144000" cy="683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78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0678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0" y="6137702"/>
            <a:ext cx="762000" cy="484632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26"/>
            <a:ext cx="8991600" cy="685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029200"/>
            <a:ext cx="6381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44"/>
            <a:ext cx="9067800" cy="6795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9144000" cy="667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" y="1905000"/>
            <a:ext cx="913014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932"/>
            <a:ext cx="9144000" cy="662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152400"/>
            <a:ext cx="915785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072" y="5029200"/>
            <a:ext cx="4502728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0" y="5029200"/>
            <a:ext cx="4565072" cy="1676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502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hứa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7709" y="5715000"/>
            <a:ext cx="4468091" cy="1143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2000" y="5676900"/>
            <a:ext cx="4468091" cy="1143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92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95</Words>
  <Application>Microsoft Office PowerPoint</Application>
  <PresentationFormat>On-screen Show (4:3)</PresentationFormat>
  <Paragraphs>6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11</cp:revision>
  <dcterms:created xsi:type="dcterms:W3CDTF">2022-04-19T16:09:30Z</dcterms:created>
  <dcterms:modified xsi:type="dcterms:W3CDTF">2022-06-01T06:40:58Z</dcterms:modified>
</cp:coreProperties>
</file>