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Lst>
  <p:notesMasterIdLst>
    <p:notesMasterId r:id="rId31"/>
  </p:notesMasterIdLst>
  <p:sldIdLst>
    <p:sldId id="256" r:id="rId4"/>
    <p:sldId id="257" r:id="rId5"/>
    <p:sldId id="271" r:id="rId6"/>
    <p:sldId id="272" r:id="rId7"/>
    <p:sldId id="273" r:id="rId8"/>
    <p:sldId id="274" r:id="rId9"/>
    <p:sldId id="258" r:id="rId10"/>
    <p:sldId id="259" r:id="rId11"/>
    <p:sldId id="260" r:id="rId12"/>
    <p:sldId id="261" r:id="rId13"/>
    <p:sldId id="262" r:id="rId14"/>
    <p:sldId id="263" r:id="rId15"/>
    <p:sldId id="264" r:id="rId16"/>
    <p:sldId id="265" r:id="rId17"/>
    <p:sldId id="266" r:id="rId18"/>
    <p:sldId id="267" r:id="rId19"/>
    <p:sldId id="268" r:id="rId20"/>
    <p:sldId id="275" r:id="rId21"/>
    <p:sldId id="276" r:id="rId22"/>
    <p:sldId id="277" r:id="rId23"/>
    <p:sldId id="269" r:id="rId24"/>
    <p:sldId id="278" r:id="rId25"/>
    <p:sldId id="279" r:id="rId26"/>
    <p:sldId id="280" r:id="rId27"/>
    <p:sldId id="281" r:id="rId28"/>
    <p:sldId id="282" r:id="rId29"/>
    <p:sldId id="270" r:id="rId30"/>
  </p:sldIdLst>
  <p:sldSz cx="18288000" cy="10287000"/>
  <p:notesSz cx="6858000" cy="9144000"/>
  <p:embeddedFontLst>
    <p:embeddedFont>
      <p:font typeface="Calibri Light" pitchFamily="34" charset="0"/>
      <p:regular r:id="rId32"/>
      <p:italic r:id="rId33"/>
    </p:embeddedFont>
    <p:embeddedFont>
      <p:font typeface="Calibri" pitchFamily="34" charset="0"/>
      <p:regular r:id="rId34"/>
      <p:bold r:id="rId35"/>
      <p:italic r:id="rId36"/>
      <p:boldItalic r:id="rId37"/>
    </p:embeddedFont>
    <p:embeddedFont>
      <p:font typeface="Tahoma" pitchFamily="34" charset="0"/>
      <p:regular r:id="rId38"/>
      <p:bold r:id="rId39"/>
    </p:embeddedFont>
    <p:embeddedFont>
      <p:font typeface="Muli Bold" charset="0"/>
      <p:regular r:id="rId40"/>
    </p:embeddedFont>
    <p:embeddedFont>
      <p:font typeface="Muli Regular Bold" charset="0"/>
      <p:regular r:id="rId41"/>
    </p:embeddedFont>
    <p:embeddedFont>
      <p:font typeface="Times Neue Roman" charset="0"/>
      <p:regular r:id="rId42"/>
    </p:embeddedFont>
    <p:embeddedFont>
      <p:font typeface="Open Sans" charset="0"/>
      <p:regular r:id="rId43"/>
    </p:embeddedFont>
    <p:embeddedFont>
      <p:font typeface="HP001 4 hàng" charset="0"/>
      <p:regular r:id="rId44"/>
      <p:bold r:id="rId45"/>
    </p:embeddedFont>
    <p:embeddedFont>
      <p:font typeface="Times Neue Roman Bold" charset="0"/>
      <p:regular r:id="rId46"/>
    </p:embeddedFont>
    <p:embeddedFont>
      <p:font typeface="Dancing Script" charset="0"/>
      <p:regular r:id="rId47"/>
    </p:embeddedFont>
    <p:embeddedFont>
      <p:font typeface="Dancing Script Bold" charset="0"/>
      <p:regular r:id="rId48"/>
    </p:embeddedFont>
    <p:embeddedFont>
      <p:font typeface="Muli Bold Bold" charset="0"/>
      <p:regular r:id="rId49"/>
    </p:embeddedFont>
    <p:embeddedFont>
      <p:font typeface="Open Sans Bold" charset="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9" d="100"/>
          <a:sy n="49" d="100"/>
        </p:scale>
        <p:origin x="-56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font" Target="fonts/font19.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font" Target="fonts/font10.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5.fntdata"/><Relationship Id="rId49" Type="http://schemas.openxmlformats.org/officeDocument/2006/relationships/font" Target="fonts/font1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8" Type="http://schemas.openxmlformats.org/officeDocument/2006/relationships/slide" Target="slides/slide5.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A1403D-12DB-440E-8171-C2CC59D28696}" type="datetimeFigureOut">
              <a:rPr lang="en-US" smtClean="0"/>
              <a:t>3/7/2023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BA4F7-2C7B-4A37-8A2D-6F429CE5EEA6}" type="slidenum">
              <a:rPr lang="en-US" smtClean="0"/>
              <a:t>‹#›</a:t>
            </a:fld>
            <a:endParaRPr lang="en-US"/>
          </a:p>
        </p:txBody>
      </p:sp>
    </p:spTree>
    <p:extLst>
      <p:ext uri="{BB962C8B-B14F-4D97-AF65-F5344CB8AC3E}">
        <p14:creationId xmlns:p14="http://schemas.microsoft.com/office/powerpoint/2010/main" val="1737163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3491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4633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99976710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87427298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76933190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230272469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96728814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88695005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134907489"/>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437024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97999298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48855110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777609849"/>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en-US"/>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3221400225"/>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5619552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en-US"/>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61188515"/>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98560765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4081009629"/>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
        <p:nvSpPr>
          <p:cNvPr id="6" name="TextBox 5"/>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extLst>
      <p:ext uri="{BB962C8B-B14F-4D97-AF65-F5344CB8AC3E}">
        <p14:creationId xmlns:p14="http://schemas.microsoft.com/office/powerpoint/2010/main" val="4174121798"/>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6829115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
        <p:nvSpPr>
          <p:cNvPr id="8" name="TextBox 7"/>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extLst>
      <p:ext uri="{BB962C8B-B14F-4D97-AF65-F5344CB8AC3E}">
        <p14:creationId xmlns:p14="http://schemas.microsoft.com/office/powerpoint/2010/main" val="3479910308"/>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en-US"/>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198519264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Tree>
    <p:extLst>
      <p:ext uri="{BB962C8B-B14F-4D97-AF65-F5344CB8AC3E}">
        <p14:creationId xmlns:p14="http://schemas.microsoft.com/office/powerpoint/2010/main" val="622400452"/>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sp>
        <p:nvSpPr>
          <p:cNvPr id="7" name="TextBox 6"/>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extLst>
      <p:ext uri="{BB962C8B-B14F-4D97-AF65-F5344CB8AC3E}">
        <p14:creationId xmlns:p14="http://schemas.microsoft.com/office/powerpoint/2010/main" val="11751868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3/7/2023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
        <p:nvSpPr>
          <p:cNvPr id="8" name="TextBox 7"/>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
        <p:nvSpPr>
          <p:cNvPr id="8" name="TextBox 7"/>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extLst>
      <p:ext uri="{BB962C8B-B14F-4D97-AF65-F5344CB8AC3E}">
        <p14:creationId xmlns:p14="http://schemas.microsoft.com/office/powerpoint/2010/main" val="1183352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00"/>
            <a:fld id="{F8618B64-0913-4FB1-8CF3-78CA001EBB87}" type="datetimeFigureOut">
              <a:rPr lang="en-US" smtClean="0">
                <a:solidFill>
                  <a:prstClr val="black">
                    <a:tint val="75000"/>
                  </a:prstClr>
                </a:solidFill>
              </a:rPr>
              <a:pPr defTabSz="1371600"/>
              <a:t>3/7/2023</a:t>
            </a:fld>
            <a:endParaRPr lang="en-US">
              <a:solidFill>
                <a:prstClr val="black">
                  <a:tint val="75000"/>
                </a:prstClr>
              </a:solidFill>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00"/>
            <a:endParaRPr lang="en-US">
              <a:solidFill>
                <a:prstClr val="black">
                  <a:tint val="75000"/>
                </a:prstClr>
              </a:solidFill>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00"/>
            <a:fld id="{F29C98A6-6E83-41C9-97C1-14501C02B753}" type="slidenum">
              <a:rPr lang="en-US" smtClean="0">
                <a:solidFill>
                  <a:prstClr val="black">
                    <a:tint val="75000"/>
                  </a:prstClr>
                </a:solidFill>
              </a:rPr>
              <a:pPr defTabSz="1371600"/>
              <a:t>‹#›</a:t>
            </a:fld>
            <a:endParaRPr lang="en-US">
              <a:solidFill>
                <a:prstClr val="black">
                  <a:tint val="75000"/>
                </a:prstClr>
              </a:solidFill>
            </a:endParaRPr>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819400" y="0"/>
            <a:ext cx="2805545" cy="2364774"/>
          </a:xfrm>
          <a:prstGeom prst="rect">
            <a:avLst/>
          </a:prstGeom>
        </p:spPr>
      </p:pic>
      <p:sp>
        <p:nvSpPr>
          <p:cNvPr id="8" name="TextBox 7"/>
          <p:cNvSpPr txBox="1"/>
          <p:nvPr userDrawn="1"/>
        </p:nvSpPr>
        <p:spPr>
          <a:xfrm>
            <a:off x="4572000" y="10706100"/>
            <a:ext cx="10243035" cy="577081"/>
          </a:xfrm>
          <a:prstGeom prst="rect">
            <a:avLst/>
          </a:prstGeom>
        </p:spPr>
        <p:txBody>
          <a:bodyPr wrap="square" lIns="0" tIns="0" rIns="0" bIns="0" rtlCol="0" anchor="t">
            <a:spAutoFit/>
          </a:bodyPr>
          <a:lstStyle/>
          <a:p>
            <a:pPr algn="ctr">
              <a:lnSpc>
                <a:spcPts val="4479"/>
              </a:lnSpc>
            </a:pPr>
            <a:r>
              <a:rPr lang="en-US" sz="3199" spc="428" dirty="0">
                <a:solidFill>
                  <a:srgbClr val="2C2C2E"/>
                </a:solidFill>
                <a:latin typeface="Muli Bold"/>
              </a:rPr>
              <a:t>THỰC HIỆN: NGUYỄN THANH HÀ</a:t>
            </a:r>
          </a:p>
        </p:txBody>
      </p:sp>
    </p:spTree>
    <p:extLst>
      <p:ext uri="{BB962C8B-B14F-4D97-AF65-F5344CB8AC3E}">
        <p14:creationId xmlns:p14="http://schemas.microsoft.com/office/powerpoint/2010/main" val="28358289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image" Target="../media/image2.pn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png"/><Relationship Id="rId5" Type="http://schemas.openxmlformats.org/officeDocument/2006/relationships/image" Target="../media/image4.svg"/><Relationship Id="rId1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79.svg"/><Relationship Id="rId3" Type="http://schemas.openxmlformats.org/officeDocument/2006/relationships/image" Target="../media/image69.svg"/><Relationship Id="rId7" Type="http://schemas.openxmlformats.org/officeDocument/2006/relationships/image" Target="../media/image21.svg"/><Relationship Id="rId12"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77.svg"/><Relationship Id="rId5" Type="http://schemas.openxmlformats.org/officeDocument/2006/relationships/image" Target="../media/image73.svg"/><Relationship Id="rId10" Type="http://schemas.openxmlformats.org/officeDocument/2006/relationships/image" Target="../media/image52.png"/><Relationship Id="rId4" Type="http://schemas.openxmlformats.org/officeDocument/2006/relationships/image" Target="../media/image50.png"/><Relationship Id="rId9" Type="http://schemas.openxmlformats.org/officeDocument/2006/relationships/image" Target="../media/image75.svg"/></Relationships>
</file>

<file path=ppt/slides/_rels/slide11.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89.svg"/><Relationship Id="rId3" Type="http://schemas.openxmlformats.org/officeDocument/2006/relationships/image" Target="../media/image13.svg"/><Relationship Id="rId7" Type="http://schemas.openxmlformats.org/officeDocument/2006/relationships/image" Target="../media/image83.svg"/><Relationship Id="rId12" Type="http://schemas.openxmlformats.org/officeDocument/2006/relationships/image" Target="../media/image58.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87.svg"/><Relationship Id="rId5" Type="http://schemas.openxmlformats.org/officeDocument/2006/relationships/image" Target="../media/image81.svg"/><Relationship Id="rId15" Type="http://schemas.openxmlformats.org/officeDocument/2006/relationships/image" Target="../media/image91.svg"/><Relationship Id="rId10" Type="http://schemas.openxmlformats.org/officeDocument/2006/relationships/image" Target="../media/image57.png"/><Relationship Id="rId4" Type="http://schemas.openxmlformats.org/officeDocument/2006/relationships/image" Target="../media/image54.png"/><Relationship Id="rId9" Type="http://schemas.openxmlformats.org/officeDocument/2006/relationships/image" Target="../media/image85.svg"/><Relationship Id="rId14"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79.svg"/><Relationship Id="rId3" Type="http://schemas.openxmlformats.org/officeDocument/2006/relationships/image" Target="../media/image69.svg"/><Relationship Id="rId7" Type="http://schemas.openxmlformats.org/officeDocument/2006/relationships/image" Target="../media/image21.svg"/><Relationship Id="rId12"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77.svg"/><Relationship Id="rId5" Type="http://schemas.openxmlformats.org/officeDocument/2006/relationships/image" Target="../media/image73.svg"/><Relationship Id="rId10" Type="http://schemas.openxmlformats.org/officeDocument/2006/relationships/image" Target="../media/image52.png"/><Relationship Id="rId4" Type="http://schemas.openxmlformats.org/officeDocument/2006/relationships/image" Target="../media/image50.png"/><Relationship Id="rId9" Type="http://schemas.openxmlformats.org/officeDocument/2006/relationships/image" Target="../media/image75.svg"/></Relationships>
</file>

<file path=ppt/slides/_rels/slide13.xml.rels><?xml version="1.0" encoding="UTF-8" standalone="yes"?>
<Relationships xmlns="http://schemas.openxmlformats.org/package/2006/relationships"><Relationship Id="rId8" Type="http://schemas.openxmlformats.org/officeDocument/2006/relationships/image" Target="../media/image59.png"/><Relationship Id="rId18" Type="http://schemas.openxmlformats.org/officeDocument/2006/relationships/image" Target="../media/image57.png"/><Relationship Id="rId13" Type="http://schemas.openxmlformats.org/officeDocument/2006/relationships/image" Target="../media/image93.svg"/><Relationship Id="rId3" Type="http://schemas.openxmlformats.org/officeDocument/2006/relationships/image" Target="../media/image13.svg"/><Relationship Id="rId21" Type="http://schemas.openxmlformats.org/officeDocument/2006/relationships/image" Target="../media/image89.svg"/><Relationship Id="rId7" Type="http://schemas.openxmlformats.org/officeDocument/2006/relationships/image" Target="../media/image83.svg"/><Relationship Id="rId17" Type="http://schemas.openxmlformats.org/officeDocument/2006/relationships/image" Target="../media/image56.png"/><Relationship Id="rId2" Type="http://schemas.openxmlformats.org/officeDocument/2006/relationships/image" Target="../media/image54.png"/><Relationship Id="rId16" Type="http://schemas.openxmlformats.org/officeDocument/2006/relationships/image" Target="../media/image8.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87.svg"/><Relationship Id="rId5" Type="http://schemas.openxmlformats.org/officeDocument/2006/relationships/image" Target="../media/image81.svg"/><Relationship Id="rId15" Type="http://schemas.openxmlformats.org/officeDocument/2006/relationships/image" Target="../media/image91.svg"/><Relationship Id="rId19" Type="http://schemas.openxmlformats.org/officeDocument/2006/relationships/image" Target="../media/image60.png"/><Relationship Id="rId9" Type="http://schemas.openxmlformats.org/officeDocument/2006/relationships/image" Target="../media/image85.sv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95.svg"/><Relationship Id="rId7" Type="http://schemas.openxmlformats.org/officeDocument/2006/relationships/image" Target="../media/image99.sv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97.svg"/><Relationship Id="rId4" Type="http://schemas.openxmlformats.org/officeDocument/2006/relationships/image" Target="../media/image62.pn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3" Type="http://schemas.openxmlformats.org/officeDocument/2006/relationships/image" Target="../media/image101.svg"/><Relationship Id="rId7" Type="http://schemas.openxmlformats.org/officeDocument/2006/relationships/image" Target="../media/image103.sv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65.png"/><Relationship Id="rId5" Type="http://schemas.openxmlformats.org/officeDocument/2006/relationships/image" Target="../media/image37.sv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1.png"/><Relationship Id="rId3" Type="http://schemas.openxmlformats.org/officeDocument/2006/relationships/image" Target="../media/image105.svg"/><Relationship Id="rId7" Type="http://schemas.openxmlformats.org/officeDocument/2006/relationships/image" Target="../media/image19.svg"/><Relationship Id="rId12" Type="http://schemas.openxmlformats.org/officeDocument/2006/relationships/image" Target="../media/image70.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09.svg"/><Relationship Id="rId5" Type="http://schemas.openxmlformats.org/officeDocument/2006/relationships/image" Target="../media/image107.svg"/><Relationship Id="rId10" Type="http://schemas.openxmlformats.org/officeDocument/2006/relationships/image" Target="../media/image69.png"/><Relationship Id="rId4" Type="http://schemas.openxmlformats.org/officeDocument/2006/relationships/image" Target="../media/image67.png"/><Relationship Id="rId9" Type="http://schemas.openxmlformats.org/officeDocument/2006/relationships/image" Target="../media/image23.svg"/><Relationship Id="rId14" Type="http://schemas.openxmlformats.org/officeDocument/2006/relationships/image" Target="../media/image112.svg"/></Relationships>
</file>

<file path=ppt/slides/_rels/slide17.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120.svg"/><Relationship Id="rId18" Type="http://schemas.openxmlformats.org/officeDocument/2006/relationships/image" Target="../media/image79.png"/><Relationship Id="rId26" Type="http://schemas.openxmlformats.org/officeDocument/2006/relationships/image" Target="../media/image83.png"/><Relationship Id="rId3" Type="http://schemas.openxmlformats.org/officeDocument/2006/relationships/image" Target="../media/image19.svg"/><Relationship Id="rId21" Type="http://schemas.openxmlformats.org/officeDocument/2006/relationships/image" Target="../media/image128.svg"/><Relationship Id="rId7" Type="http://schemas.openxmlformats.org/officeDocument/2006/relationships/image" Target="../media/image73.gif"/><Relationship Id="rId12" Type="http://schemas.openxmlformats.org/officeDocument/2006/relationships/image" Target="../media/image76.png"/><Relationship Id="rId17" Type="http://schemas.openxmlformats.org/officeDocument/2006/relationships/image" Target="../media/image124.svg"/><Relationship Id="rId25" Type="http://schemas.openxmlformats.org/officeDocument/2006/relationships/image" Target="../media/image132.svg"/><Relationship Id="rId2" Type="http://schemas.openxmlformats.org/officeDocument/2006/relationships/image" Target="../media/image11.png"/><Relationship Id="rId16" Type="http://schemas.openxmlformats.org/officeDocument/2006/relationships/image" Target="../media/image78.png"/><Relationship Id="rId20" Type="http://schemas.openxmlformats.org/officeDocument/2006/relationships/image" Target="../media/image80.png"/><Relationship Id="rId29" Type="http://schemas.openxmlformats.org/officeDocument/2006/relationships/image" Target="../media/image136.svg"/><Relationship Id="rId1" Type="http://schemas.openxmlformats.org/officeDocument/2006/relationships/slideLayout" Target="../slideLayouts/slideLayout7.xml"/><Relationship Id="rId6" Type="http://schemas.openxmlformats.org/officeDocument/2006/relationships/image" Target="../media/image72.gif"/><Relationship Id="rId11" Type="http://schemas.openxmlformats.org/officeDocument/2006/relationships/image" Target="../media/image118.svg"/><Relationship Id="rId24" Type="http://schemas.openxmlformats.org/officeDocument/2006/relationships/image" Target="../media/image82.png"/><Relationship Id="rId32" Type="http://schemas.openxmlformats.org/officeDocument/2006/relationships/image" Target="../media/image86.gif"/><Relationship Id="rId5" Type="http://schemas.openxmlformats.org/officeDocument/2006/relationships/image" Target="../media/image21.svg"/><Relationship Id="rId15" Type="http://schemas.openxmlformats.org/officeDocument/2006/relationships/image" Target="../media/image122.svg"/><Relationship Id="rId23" Type="http://schemas.openxmlformats.org/officeDocument/2006/relationships/image" Target="../media/image130.svg"/><Relationship Id="rId28" Type="http://schemas.openxmlformats.org/officeDocument/2006/relationships/image" Target="../media/image84.png"/><Relationship Id="rId10" Type="http://schemas.openxmlformats.org/officeDocument/2006/relationships/image" Target="../media/image75.png"/><Relationship Id="rId19" Type="http://schemas.openxmlformats.org/officeDocument/2006/relationships/image" Target="../media/image126.svg"/><Relationship Id="rId31" Type="http://schemas.openxmlformats.org/officeDocument/2006/relationships/image" Target="../media/image138.svg"/><Relationship Id="rId4" Type="http://schemas.openxmlformats.org/officeDocument/2006/relationships/image" Target="../media/image12.png"/><Relationship Id="rId9" Type="http://schemas.openxmlformats.org/officeDocument/2006/relationships/image" Target="../media/image116.svg"/><Relationship Id="rId14" Type="http://schemas.openxmlformats.org/officeDocument/2006/relationships/image" Target="../media/image77.png"/><Relationship Id="rId22" Type="http://schemas.openxmlformats.org/officeDocument/2006/relationships/image" Target="../media/image81.png"/><Relationship Id="rId27" Type="http://schemas.openxmlformats.org/officeDocument/2006/relationships/image" Target="../media/image134.svg"/><Relationship Id="rId30" Type="http://schemas.openxmlformats.org/officeDocument/2006/relationships/image" Target="../media/image85.png"/></Relationships>
</file>

<file path=ppt/slides/_rels/slide18.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8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27.svg"/><Relationship Id="rId18" Type="http://schemas.openxmlformats.org/officeDocument/2006/relationships/image" Target="../media/image18.png"/><Relationship Id="rId3" Type="http://schemas.openxmlformats.org/officeDocument/2006/relationships/image" Target="../media/image17.svg"/><Relationship Id="rId7" Type="http://schemas.openxmlformats.org/officeDocument/2006/relationships/image" Target="../media/image21.svg"/><Relationship Id="rId12" Type="http://schemas.openxmlformats.org/officeDocument/2006/relationships/image" Target="../media/image15.png"/><Relationship Id="rId17" Type="http://schemas.openxmlformats.org/officeDocument/2006/relationships/image" Target="../media/image31.svg"/><Relationship Id="rId2" Type="http://schemas.openxmlformats.org/officeDocument/2006/relationships/image" Target="../media/image10.png"/><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25.svg"/><Relationship Id="rId5" Type="http://schemas.openxmlformats.org/officeDocument/2006/relationships/image" Target="../media/image19.svg"/><Relationship Id="rId15" Type="http://schemas.openxmlformats.org/officeDocument/2006/relationships/image" Target="../media/image29.svg"/><Relationship Id="rId10" Type="http://schemas.openxmlformats.org/officeDocument/2006/relationships/image" Target="../media/image14.png"/><Relationship Id="rId19" Type="http://schemas.openxmlformats.org/officeDocument/2006/relationships/image" Target="../media/image33.svg"/><Relationship Id="rId4" Type="http://schemas.openxmlformats.org/officeDocument/2006/relationships/image" Target="../media/image11.png"/><Relationship Id="rId9" Type="http://schemas.openxmlformats.org/officeDocument/2006/relationships/image" Target="../media/image23.svg"/><Relationship Id="rId1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116.svg"/><Relationship Id="rId13" Type="http://schemas.openxmlformats.org/officeDocument/2006/relationships/image" Target="../media/image77.png"/><Relationship Id="rId18" Type="http://schemas.openxmlformats.org/officeDocument/2006/relationships/image" Target="../media/image126.svg"/><Relationship Id="rId26" Type="http://schemas.openxmlformats.org/officeDocument/2006/relationships/image" Target="../media/image132.svg"/><Relationship Id="rId39" Type="http://schemas.openxmlformats.org/officeDocument/2006/relationships/image" Target="../media/image96.png"/><Relationship Id="rId3" Type="http://schemas.openxmlformats.org/officeDocument/2006/relationships/image" Target="../media/image19.svg"/><Relationship Id="rId21" Type="http://schemas.openxmlformats.org/officeDocument/2006/relationships/image" Target="../media/image80.png"/><Relationship Id="rId34" Type="http://schemas.openxmlformats.org/officeDocument/2006/relationships/image" Target="../media/image149.svg"/><Relationship Id="rId7" Type="http://schemas.openxmlformats.org/officeDocument/2006/relationships/image" Target="../media/image74.png"/><Relationship Id="rId12" Type="http://schemas.openxmlformats.org/officeDocument/2006/relationships/image" Target="../media/image120.svg"/><Relationship Id="rId17" Type="http://schemas.openxmlformats.org/officeDocument/2006/relationships/image" Target="../media/image79.png"/><Relationship Id="rId25" Type="http://schemas.openxmlformats.org/officeDocument/2006/relationships/image" Target="../media/image82.png"/><Relationship Id="rId33" Type="http://schemas.openxmlformats.org/officeDocument/2006/relationships/image" Target="../media/image93.png"/><Relationship Id="rId38" Type="http://schemas.openxmlformats.org/officeDocument/2006/relationships/image" Target="../media/image153.svg"/><Relationship Id="rId2" Type="http://schemas.openxmlformats.org/officeDocument/2006/relationships/image" Target="../media/image11.png"/><Relationship Id="rId16" Type="http://schemas.openxmlformats.org/officeDocument/2006/relationships/image" Target="../media/image124.svg"/><Relationship Id="rId20" Type="http://schemas.openxmlformats.org/officeDocument/2006/relationships/image" Target="../media/image141.svg"/><Relationship Id="rId29"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72.gif"/><Relationship Id="rId11" Type="http://schemas.openxmlformats.org/officeDocument/2006/relationships/image" Target="../media/image76.png"/><Relationship Id="rId24" Type="http://schemas.openxmlformats.org/officeDocument/2006/relationships/image" Target="../media/image130.svg"/><Relationship Id="rId32" Type="http://schemas.openxmlformats.org/officeDocument/2006/relationships/image" Target="../media/image147.svg"/><Relationship Id="rId37" Type="http://schemas.openxmlformats.org/officeDocument/2006/relationships/image" Target="../media/image95.png"/><Relationship Id="rId40" Type="http://schemas.openxmlformats.org/officeDocument/2006/relationships/image" Target="../media/image155.svg"/><Relationship Id="rId5" Type="http://schemas.openxmlformats.org/officeDocument/2006/relationships/image" Target="../media/image21.svg"/><Relationship Id="rId15" Type="http://schemas.openxmlformats.org/officeDocument/2006/relationships/image" Target="../media/image78.png"/><Relationship Id="rId23" Type="http://schemas.openxmlformats.org/officeDocument/2006/relationships/image" Target="../media/image81.png"/><Relationship Id="rId28" Type="http://schemas.openxmlformats.org/officeDocument/2006/relationships/image" Target="../media/image143.svg"/><Relationship Id="rId36" Type="http://schemas.openxmlformats.org/officeDocument/2006/relationships/image" Target="../media/image151.svg"/><Relationship Id="rId10" Type="http://schemas.openxmlformats.org/officeDocument/2006/relationships/image" Target="../media/image118.svg"/><Relationship Id="rId19" Type="http://schemas.openxmlformats.org/officeDocument/2006/relationships/image" Target="../media/image89.png"/><Relationship Id="rId31" Type="http://schemas.openxmlformats.org/officeDocument/2006/relationships/image" Target="../media/image92.png"/><Relationship Id="rId4" Type="http://schemas.openxmlformats.org/officeDocument/2006/relationships/image" Target="../media/image12.png"/><Relationship Id="rId9" Type="http://schemas.openxmlformats.org/officeDocument/2006/relationships/image" Target="../media/image75.png"/><Relationship Id="rId14" Type="http://schemas.openxmlformats.org/officeDocument/2006/relationships/image" Target="../media/image122.svg"/><Relationship Id="rId22" Type="http://schemas.openxmlformats.org/officeDocument/2006/relationships/image" Target="../media/image128.svg"/><Relationship Id="rId27" Type="http://schemas.openxmlformats.org/officeDocument/2006/relationships/image" Target="../media/image90.png"/><Relationship Id="rId30" Type="http://schemas.openxmlformats.org/officeDocument/2006/relationships/image" Target="../media/image145.svg"/><Relationship Id="rId35" Type="http://schemas.openxmlformats.org/officeDocument/2006/relationships/image" Target="../media/image94.png"/></Relationships>
</file>

<file path=ppt/slides/_rels/slide22.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100.png"/><Relationship Id="rId5" Type="http://schemas.microsoft.com/office/2007/relationships/media" Target="../media/media3.mp3"/><Relationship Id="rId10" Type="http://schemas.openxmlformats.org/officeDocument/2006/relationships/image" Target="../media/image99.png"/><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100.png"/><Relationship Id="rId5" Type="http://schemas.microsoft.com/office/2007/relationships/media" Target="../media/media3.mp3"/><Relationship Id="rId10" Type="http://schemas.openxmlformats.org/officeDocument/2006/relationships/image" Target="../media/image99.png"/><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8" Type="http://schemas.openxmlformats.org/officeDocument/2006/relationships/audio" Target="../media/media4.mp3"/><Relationship Id="rId3" Type="http://schemas.microsoft.com/office/2007/relationships/media" Target="../media/media2.mp3"/><Relationship Id="rId7" Type="http://schemas.microsoft.com/office/2007/relationships/media" Target="../media/media4.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media3.mp3"/><Relationship Id="rId11" Type="http://schemas.openxmlformats.org/officeDocument/2006/relationships/image" Target="../media/image100.png"/><Relationship Id="rId5" Type="http://schemas.microsoft.com/office/2007/relationships/media" Target="../media/media3.mp3"/><Relationship Id="rId10" Type="http://schemas.openxmlformats.org/officeDocument/2006/relationships/image" Target="../media/image99.png"/><Relationship Id="rId4" Type="http://schemas.openxmlformats.org/officeDocument/2006/relationships/audio" Target="../media/media2.mp3"/><Relationship Id="rId9"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161.svg"/><Relationship Id="rId3" Type="http://schemas.openxmlformats.org/officeDocument/2006/relationships/image" Target="../media/image19.svg"/><Relationship Id="rId7" Type="http://schemas.openxmlformats.org/officeDocument/2006/relationships/image" Target="../media/image25.svg"/><Relationship Id="rId12" Type="http://schemas.openxmlformats.org/officeDocument/2006/relationships/image" Target="../media/image103.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59.svg"/><Relationship Id="rId5" Type="http://schemas.openxmlformats.org/officeDocument/2006/relationships/image" Target="../media/image21.svg"/><Relationship Id="rId15" Type="http://schemas.openxmlformats.org/officeDocument/2006/relationships/image" Target="../media/image163.svg"/><Relationship Id="rId10" Type="http://schemas.openxmlformats.org/officeDocument/2006/relationships/image" Target="../media/image102.png"/><Relationship Id="rId4" Type="http://schemas.openxmlformats.org/officeDocument/2006/relationships/image" Target="../media/image12.png"/><Relationship Id="rId9" Type="http://schemas.openxmlformats.org/officeDocument/2006/relationships/image" Target="../media/image157.svg"/><Relationship Id="rId14" Type="http://schemas.openxmlformats.org/officeDocument/2006/relationships/image" Target="../media/image104.png"/></Relationships>
</file>

<file path=ppt/slides/_rels/slide3.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slide" Target="slide4.xml"/><Relationship Id="rId3" Type="http://schemas.openxmlformats.org/officeDocument/2006/relationships/image" Target="../media/image20.png"/><Relationship Id="rId7" Type="http://schemas.openxmlformats.org/officeDocument/2006/relationships/image" Target="../media/image23.jpeg"/><Relationship Id="rId12" Type="http://schemas.openxmlformats.org/officeDocument/2006/relationships/slide" Target="slide5.xml"/><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2.jpeg"/><Relationship Id="rId11" Type="http://schemas.microsoft.com/office/2007/relationships/hdphoto" Target="../media/hdphoto2.wdp"/><Relationship Id="rId5" Type="http://schemas.openxmlformats.org/officeDocument/2006/relationships/image" Target="../media/image21.gif"/><Relationship Id="rId10" Type="http://schemas.openxmlformats.org/officeDocument/2006/relationships/image" Target="../media/image25.png"/><Relationship Id="rId4" Type="http://schemas.microsoft.com/office/2007/relationships/hdphoto" Target="../media/hdphoto1.wdp"/><Relationship Id="rId9" Type="http://schemas.openxmlformats.org/officeDocument/2006/relationships/slide" Target="slide6.xml"/><Relationship Id="rId14" Type="http://schemas.openxmlformats.org/officeDocument/2006/relationships/slide" Target="slide7.xml"/></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slide" Target="slide3.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slide" Target="slide3.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27.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slide" Target="slide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43.svg"/><Relationship Id="rId18" Type="http://schemas.openxmlformats.org/officeDocument/2006/relationships/image" Target="../media/image35.png"/><Relationship Id="rId3" Type="http://schemas.openxmlformats.org/officeDocument/2006/relationships/image" Target="../media/image35.svg"/><Relationship Id="rId21" Type="http://schemas.openxmlformats.org/officeDocument/2006/relationships/image" Target="../media/image51.svg"/><Relationship Id="rId7" Type="http://schemas.openxmlformats.org/officeDocument/2006/relationships/image" Target="../media/image39.svg"/><Relationship Id="rId12" Type="http://schemas.openxmlformats.org/officeDocument/2006/relationships/image" Target="../media/image32.png"/><Relationship Id="rId17" Type="http://schemas.openxmlformats.org/officeDocument/2006/relationships/image" Target="../media/image47.svg"/><Relationship Id="rId25" Type="http://schemas.openxmlformats.org/officeDocument/2006/relationships/image" Target="../media/image55.svg"/><Relationship Id="rId2" Type="http://schemas.openxmlformats.org/officeDocument/2006/relationships/image" Target="../media/image28.png"/><Relationship Id="rId16" Type="http://schemas.openxmlformats.org/officeDocument/2006/relationships/image" Target="../media/image34.png"/><Relationship Id="rId20"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41.svg"/><Relationship Id="rId24" Type="http://schemas.openxmlformats.org/officeDocument/2006/relationships/image" Target="../media/image38.png"/><Relationship Id="rId5" Type="http://schemas.openxmlformats.org/officeDocument/2006/relationships/image" Target="../media/image37.svg"/><Relationship Id="rId15" Type="http://schemas.openxmlformats.org/officeDocument/2006/relationships/image" Target="../media/image45.svg"/><Relationship Id="rId23" Type="http://schemas.openxmlformats.org/officeDocument/2006/relationships/image" Target="../media/image53.svg"/><Relationship Id="rId10" Type="http://schemas.openxmlformats.org/officeDocument/2006/relationships/image" Target="../media/image31.png"/><Relationship Id="rId19" Type="http://schemas.openxmlformats.org/officeDocument/2006/relationships/image" Target="../media/image49.svg"/><Relationship Id="rId4" Type="http://schemas.openxmlformats.org/officeDocument/2006/relationships/image" Target="../media/image29.png"/><Relationship Id="rId9" Type="http://schemas.openxmlformats.org/officeDocument/2006/relationships/image" Target="../media/image2.svg"/><Relationship Id="rId14" Type="http://schemas.openxmlformats.org/officeDocument/2006/relationships/image" Target="../media/image33.png"/><Relationship Id="rId22"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59.svg"/><Relationship Id="rId13" Type="http://schemas.microsoft.com/office/2007/relationships/hdphoto" Target="../media/hdphoto3.wdp"/><Relationship Id="rId3" Type="http://schemas.openxmlformats.org/officeDocument/2006/relationships/image" Target="../media/image57.svg"/><Relationship Id="rId12"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7.xml"/><Relationship Id="rId11" Type="http://schemas.openxmlformats.org/officeDocument/2006/relationships/image" Target="../media/image6.png"/><Relationship Id="rId5" Type="http://schemas.openxmlformats.org/officeDocument/2006/relationships/image" Target="../media/image15.svg"/><Relationship Id="rId10" Type="http://schemas.openxmlformats.org/officeDocument/2006/relationships/image" Target="../media/image9.png"/><Relationship Id="rId9" Type="http://schemas.openxmlformats.org/officeDocument/2006/relationships/image" Target="../media/image40.png"/><Relationship Id="rId14" Type="http://schemas.openxmlformats.org/officeDocument/2006/relationships/image" Target="../media/image42.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9.svg"/><Relationship Id="rId3" Type="http://schemas.openxmlformats.org/officeDocument/2006/relationships/image" Target="../media/image61.svg"/><Relationship Id="rId7" Type="http://schemas.openxmlformats.org/officeDocument/2006/relationships/image" Target="../media/image65.svg"/><Relationship Id="rId12"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7.png"/><Relationship Id="rId5" Type="http://schemas.openxmlformats.org/officeDocument/2006/relationships/image" Target="../media/image63.svg"/><Relationship Id="rId15" Type="http://schemas.openxmlformats.org/officeDocument/2006/relationships/image" Target="../media/image71.svg"/><Relationship Id="rId10" Type="http://schemas.openxmlformats.org/officeDocument/2006/relationships/image" Target="../media/image46.png"/><Relationship Id="rId4" Type="http://schemas.openxmlformats.org/officeDocument/2006/relationships/image" Target="../media/image44.png"/><Relationship Id="rId9" Type="http://schemas.openxmlformats.org/officeDocument/2006/relationships/image" Target="../media/image13.svg"/><Relationship Id="rId14"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3412007">
            <a:off x="-937674" y="6974551"/>
            <a:ext cx="2506139" cy="60721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566589" y="2142838"/>
            <a:ext cx="11154823" cy="604388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8352294" y="588942"/>
            <a:ext cx="1583412" cy="2262017"/>
          </a:xfrm>
          <a:prstGeom prst="rect">
            <a:avLst/>
          </a:prstGeom>
        </p:spPr>
      </p:pic>
      <p:sp>
        <p:nvSpPr>
          <p:cNvPr id="6" name="TextBox 6"/>
          <p:cNvSpPr txBox="1"/>
          <p:nvPr/>
        </p:nvSpPr>
        <p:spPr>
          <a:xfrm>
            <a:off x="4191000" y="3060620"/>
            <a:ext cx="10288754" cy="3054106"/>
          </a:xfrm>
          <a:prstGeom prst="rect">
            <a:avLst/>
          </a:prstGeom>
        </p:spPr>
        <p:txBody>
          <a:bodyPr wrap="square" lIns="0" tIns="0" rIns="0" bIns="0" rtlCol="0" anchor="t">
            <a:spAutoFit/>
          </a:bodyPr>
          <a:lstStyle/>
          <a:p>
            <a:pPr algn="ctr">
              <a:lnSpc>
                <a:spcPts val="11408"/>
              </a:lnSpc>
            </a:pPr>
            <a:r>
              <a:rPr lang="en-US" sz="9200" u="sng" dirty="0" err="1">
                <a:solidFill>
                  <a:srgbClr val="2C2C2E"/>
                </a:solidFill>
                <a:latin typeface="Dancing Script Bold"/>
              </a:rPr>
              <a:t>Toán</a:t>
            </a:r>
            <a:endParaRPr lang="en-US" sz="9200" u="sng" dirty="0">
              <a:solidFill>
                <a:srgbClr val="2C2C2E"/>
              </a:solidFill>
              <a:latin typeface="Dancing Script Bold"/>
            </a:endParaRPr>
          </a:p>
          <a:p>
            <a:pPr algn="ctr">
              <a:lnSpc>
                <a:spcPts val="11408"/>
              </a:lnSpc>
            </a:pPr>
            <a:r>
              <a:rPr lang="en-US" sz="9200" dirty="0" err="1">
                <a:solidFill>
                  <a:srgbClr val="2C2C2E"/>
                </a:solidFill>
                <a:latin typeface="Dancing Script"/>
              </a:rPr>
              <a:t>Cộng</a:t>
            </a:r>
            <a:r>
              <a:rPr lang="en-US" sz="9200" dirty="0">
                <a:solidFill>
                  <a:srgbClr val="2C2C2E"/>
                </a:solidFill>
                <a:latin typeface="Dancing Script"/>
              </a:rPr>
              <a:t> </a:t>
            </a:r>
            <a:r>
              <a:rPr lang="en-US" sz="9200" dirty="0" err="1">
                <a:solidFill>
                  <a:srgbClr val="2C2C2E"/>
                </a:solidFill>
                <a:latin typeface="Dancing Script"/>
              </a:rPr>
              <a:t>số</a:t>
            </a:r>
            <a:r>
              <a:rPr lang="en-US" sz="9200" dirty="0">
                <a:solidFill>
                  <a:srgbClr val="2C2C2E"/>
                </a:solidFill>
                <a:latin typeface="Dancing Script"/>
              </a:rPr>
              <a:t> </a:t>
            </a:r>
            <a:r>
              <a:rPr lang="en-US" sz="9200" dirty="0" err="1">
                <a:solidFill>
                  <a:srgbClr val="2C2C2E"/>
                </a:solidFill>
                <a:latin typeface="Dancing Script"/>
              </a:rPr>
              <a:t>đo</a:t>
            </a:r>
            <a:r>
              <a:rPr lang="en-US" sz="9200" dirty="0">
                <a:solidFill>
                  <a:srgbClr val="2C2C2E"/>
                </a:solidFill>
                <a:latin typeface="Dancing Script"/>
              </a:rPr>
              <a:t> </a:t>
            </a:r>
            <a:r>
              <a:rPr lang="en-US" sz="9200" dirty="0" err="1">
                <a:solidFill>
                  <a:srgbClr val="2C2C2E"/>
                </a:solidFill>
                <a:latin typeface="Dancing Script"/>
              </a:rPr>
              <a:t>thời</a:t>
            </a:r>
            <a:r>
              <a:rPr lang="en-US" sz="9200" dirty="0">
                <a:solidFill>
                  <a:srgbClr val="2C2C2E"/>
                </a:solidFill>
                <a:latin typeface="Dancing Script"/>
              </a:rPr>
              <a:t> </a:t>
            </a:r>
            <a:r>
              <a:rPr lang="en-US" sz="9200" dirty="0" err="1">
                <a:solidFill>
                  <a:srgbClr val="2C2C2E"/>
                </a:solidFill>
                <a:latin typeface="Dancing Script"/>
              </a:rPr>
              <a:t>gian</a:t>
            </a:r>
            <a:endParaRPr lang="en-US" sz="9200" dirty="0">
              <a:solidFill>
                <a:srgbClr val="2C2C2E"/>
              </a:solidFill>
              <a:latin typeface="Dancing Script"/>
            </a:endParaRPr>
          </a:p>
        </p:txBody>
      </p:sp>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20626">
            <a:off x="7169903" y="7056114"/>
            <a:ext cx="4435774" cy="330667"/>
          </a:xfrm>
          <a:prstGeom prst="rect">
            <a:avLst/>
          </a:prstGeom>
        </p:spPr>
      </p:pic>
      <p:pic>
        <p:nvPicPr>
          <p:cNvPr id="9" name="Picture 9"/>
          <p:cNvPicPr>
            <a:picLocks noChangeAspect="1"/>
          </p:cNvPicPr>
          <p:nvPr/>
        </p:nvPicPr>
        <p:blipFill>
          <a:blip r:embed="rId10"/>
          <a:srcRect/>
          <a:stretch>
            <a:fillRect/>
          </a:stretch>
        </p:blipFill>
        <p:spPr>
          <a:xfrm>
            <a:off x="12083018" y="8293004"/>
            <a:ext cx="7429775" cy="2015326"/>
          </a:xfrm>
          <a:prstGeom prst="rect">
            <a:avLst/>
          </a:prstGeom>
        </p:spPr>
      </p:pic>
      <p:pic>
        <p:nvPicPr>
          <p:cNvPr id="10" name="Picture 1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365178">
            <a:off x="15041835" y="5444658"/>
            <a:ext cx="2838056" cy="6876348"/>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7478474">
            <a:off x="16974755" y="-1828935"/>
            <a:ext cx="1329320" cy="4778603"/>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flipH="1">
            <a:off x="15895837" y="3784935"/>
            <a:ext cx="3601458" cy="3126266"/>
          </a:xfrm>
          <a:prstGeom prst="rect">
            <a:avLst/>
          </a:prstGeom>
        </p:spPr>
      </p:pic>
      <p:pic>
        <p:nvPicPr>
          <p:cNvPr id="13" name="Picture 13"/>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485334" y="3784935"/>
            <a:ext cx="3601458" cy="3126266"/>
          </a:xfrm>
          <a:prstGeom prst="rect">
            <a:avLst/>
          </a:prstGeom>
        </p:spPr>
      </p:pic>
      <p:pic>
        <p:nvPicPr>
          <p:cNvPr id="14"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7638463">
            <a:off x="-484764" y="-3529373"/>
            <a:ext cx="969528" cy="65832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par>
                          <p:cTn id="26" fill="hold">
                            <p:stCondLst>
                              <p:cond delay="3000"/>
                            </p:stCondLst>
                            <p:childTnLst>
                              <p:par>
                                <p:cTn id="27" presetID="22" presetClass="entr" presetSubtype="8"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par>
                          <p:cTn id="30" fill="hold">
                            <p:stCondLst>
                              <p:cond delay="3500"/>
                            </p:stCondLst>
                            <p:childTnLst>
                              <p:par>
                                <p:cTn id="31" presetID="42"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par>
                          <p:cTn id="36" fill="hold">
                            <p:stCondLst>
                              <p:cond delay="4500"/>
                            </p:stCondLst>
                            <p:childTnLst>
                              <p:par>
                                <p:cTn id="37" presetID="22" presetClass="entr" presetSubtype="4"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2660">
            <a:off x="7968127" y="4023067"/>
            <a:ext cx="8767397" cy="41445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233" b="84121"/>
          <a:stretch>
            <a:fillRect/>
          </a:stretch>
        </p:blipFill>
        <p:spPr>
          <a:xfrm>
            <a:off x="-578054" y="9258300"/>
            <a:ext cx="19095904" cy="15489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028041" y="-2095073"/>
            <a:ext cx="5424428" cy="532580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93052">
            <a:off x="14076518" y="-2135348"/>
            <a:ext cx="5841834" cy="5406352"/>
          </a:xfrm>
          <a:prstGeom prst="rect">
            <a:avLst/>
          </a:prstGeom>
        </p:spPr>
      </p:pic>
      <p:grpSp>
        <p:nvGrpSpPr>
          <p:cNvPr id="6" name="Group 6"/>
          <p:cNvGrpSpPr/>
          <p:nvPr/>
        </p:nvGrpSpPr>
        <p:grpSpPr>
          <a:xfrm>
            <a:off x="1028700" y="2137329"/>
            <a:ext cx="16478773" cy="6012342"/>
            <a:chOff x="0" y="0"/>
            <a:chExt cx="21971697" cy="8016456"/>
          </a:xfrm>
        </p:grpSpPr>
        <p:sp>
          <p:nvSpPr>
            <p:cNvPr id="7" name="Freeform 7"/>
            <p:cNvSpPr/>
            <p:nvPr/>
          </p:nvSpPr>
          <p:spPr>
            <a:xfrm>
              <a:off x="28303" y="28303"/>
              <a:ext cx="21915001" cy="7959863"/>
            </a:xfrm>
            <a:custGeom>
              <a:avLst/>
              <a:gdLst/>
              <a:ahLst/>
              <a:cxnLst/>
              <a:rect l="l" t="t" r="r" b="b"/>
              <a:pathLst>
                <a:path w="21915001" h="7959863">
                  <a:moveTo>
                    <a:pt x="0" y="1326707"/>
                  </a:moveTo>
                  <a:cubicBezTo>
                    <a:pt x="0" y="593980"/>
                    <a:pt x="596622" y="0"/>
                    <a:pt x="1332619" y="0"/>
                  </a:cubicBezTo>
                  <a:lnTo>
                    <a:pt x="20582383" y="0"/>
                  </a:lnTo>
                  <a:cubicBezTo>
                    <a:pt x="21318380" y="0"/>
                    <a:pt x="21915001" y="593980"/>
                    <a:pt x="21915001" y="1326707"/>
                  </a:cubicBezTo>
                  <a:lnTo>
                    <a:pt x="21915001" y="6633156"/>
                  </a:lnTo>
                  <a:cubicBezTo>
                    <a:pt x="21915001" y="7365883"/>
                    <a:pt x="21318380" y="7959863"/>
                    <a:pt x="20582383" y="7959863"/>
                  </a:cubicBezTo>
                  <a:lnTo>
                    <a:pt x="1332619" y="7959863"/>
                  </a:lnTo>
                  <a:cubicBezTo>
                    <a:pt x="596622" y="7959863"/>
                    <a:pt x="0" y="7365883"/>
                    <a:pt x="0" y="6633156"/>
                  </a:cubicBezTo>
                  <a:close/>
                </a:path>
              </a:pathLst>
            </a:custGeom>
            <a:solidFill>
              <a:srgbClr val="DEEBF7"/>
            </a:solidFill>
          </p:spPr>
        </p:sp>
        <p:sp>
          <p:nvSpPr>
            <p:cNvPr id="8" name="Freeform 8"/>
            <p:cNvSpPr/>
            <p:nvPr/>
          </p:nvSpPr>
          <p:spPr>
            <a:xfrm>
              <a:off x="0" y="0"/>
              <a:ext cx="21971860" cy="8016342"/>
            </a:xfrm>
            <a:custGeom>
              <a:avLst/>
              <a:gdLst/>
              <a:ahLst/>
              <a:cxnLst/>
              <a:rect l="l" t="t" r="r" b="b"/>
              <a:pathLst>
                <a:path w="21971860" h="8016342">
                  <a:moveTo>
                    <a:pt x="59876" y="956255"/>
                  </a:moveTo>
                  <a:cubicBezTo>
                    <a:pt x="65537" y="937764"/>
                    <a:pt x="71700" y="919399"/>
                    <a:pt x="78116" y="901285"/>
                  </a:cubicBezTo>
                  <a:lnTo>
                    <a:pt x="131451" y="920279"/>
                  </a:lnTo>
                  <a:cubicBezTo>
                    <a:pt x="125287" y="937638"/>
                    <a:pt x="119375" y="955249"/>
                    <a:pt x="113966" y="972985"/>
                  </a:cubicBezTo>
                  <a:close/>
                  <a:moveTo>
                    <a:pt x="146797" y="742161"/>
                  </a:moveTo>
                  <a:cubicBezTo>
                    <a:pt x="182018" y="673228"/>
                    <a:pt x="222900" y="607691"/>
                    <a:pt x="268939" y="546180"/>
                  </a:cubicBezTo>
                  <a:lnTo>
                    <a:pt x="314223" y="580143"/>
                  </a:lnTo>
                  <a:cubicBezTo>
                    <a:pt x="270071" y="639139"/>
                    <a:pt x="230950" y="701908"/>
                    <a:pt x="197239" y="767948"/>
                  </a:cubicBezTo>
                  <a:close/>
                  <a:moveTo>
                    <a:pt x="381395" y="414352"/>
                  </a:moveTo>
                  <a:cubicBezTo>
                    <a:pt x="394855" y="400515"/>
                    <a:pt x="408440" y="386930"/>
                    <a:pt x="422528" y="373722"/>
                  </a:cubicBezTo>
                  <a:lnTo>
                    <a:pt x="461523" y="414855"/>
                  </a:lnTo>
                  <a:cubicBezTo>
                    <a:pt x="448064" y="427560"/>
                    <a:pt x="434982" y="440516"/>
                    <a:pt x="422151" y="453850"/>
                  </a:cubicBezTo>
                  <a:close/>
                  <a:moveTo>
                    <a:pt x="555488" y="262649"/>
                  </a:moveTo>
                  <a:cubicBezTo>
                    <a:pt x="617377" y="217365"/>
                    <a:pt x="683417" y="177112"/>
                    <a:pt x="752727" y="142520"/>
                  </a:cubicBezTo>
                  <a:lnTo>
                    <a:pt x="778011" y="193213"/>
                  </a:lnTo>
                  <a:cubicBezTo>
                    <a:pt x="711594" y="226296"/>
                    <a:pt x="648447" y="264914"/>
                    <a:pt x="589074" y="308311"/>
                  </a:cubicBezTo>
                  <a:close/>
                  <a:moveTo>
                    <a:pt x="912355" y="75348"/>
                  </a:moveTo>
                  <a:cubicBezTo>
                    <a:pt x="930594" y="69059"/>
                    <a:pt x="948959" y="63147"/>
                    <a:pt x="967451" y="57486"/>
                  </a:cubicBezTo>
                  <a:lnTo>
                    <a:pt x="983677" y="111701"/>
                  </a:lnTo>
                  <a:cubicBezTo>
                    <a:pt x="965941" y="116985"/>
                    <a:pt x="948330" y="122771"/>
                    <a:pt x="930846" y="128809"/>
                  </a:cubicBezTo>
                  <a:close/>
                  <a:moveTo>
                    <a:pt x="1136135" y="18365"/>
                  </a:moveTo>
                  <a:cubicBezTo>
                    <a:pt x="1209219" y="6289"/>
                    <a:pt x="1284441" y="0"/>
                    <a:pt x="1360922" y="0"/>
                  </a:cubicBezTo>
                  <a:lnTo>
                    <a:pt x="1366456" y="0"/>
                  </a:lnTo>
                  <a:lnTo>
                    <a:pt x="1366456" y="56605"/>
                  </a:lnTo>
                  <a:lnTo>
                    <a:pt x="1360922" y="56605"/>
                  </a:lnTo>
                  <a:lnTo>
                    <a:pt x="1360922" y="28303"/>
                  </a:lnTo>
                  <a:lnTo>
                    <a:pt x="1360922" y="56605"/>
                  </a:lnTo>
                  <a:cubicBezTo>
                    <a:pt x="1287460" y="56605"/>
                    <a:pt x="1215383" y="62643"/>
                    <a:pt x="1145318" y="74216"/>
                  </a:cubicBezTo>
                  <a:close/>
                  <a:moveTo>
                    <a:pt x="1536273" y="0"/>
                  </a:moveTo>
                  <a:lnTo>
                    <a:pt x="1592878" y="0"/>
                  </a:lnTo>
                  <a:lnTo>
                    <a:pt x="1592878" y="56605"/>
                  </a:lnTo>
                  <a:lnTo>
                    <a:pt x="1536273" y="56605"/>
                  </a:lnTo>
                  <a:close/>
                  <a:moveTo>
                    <a:pt x="1762695" y="0"/>
                  </a:moveTo>
                  <a:lnTo>
                    <a:pt x="1989117" y="0"/>
                  </a:lnTo>
                  <a:lnTo>
                    <a:pt x="1989117" y="56605"/>
                  </a:lnTo>
                  <a:lnTo>
                    <a:pt x="1762695" y="56605"/>
                  </a:lnTo>
                  <a:close/>
                  <a:moveTo>
                    <a:pt x="2158933" y="0"/>
                  </a:moveTo>
                  <a:lnTo>
                    <a:pt x="2215539" y="0"/>
                  </a:lnTo>
                  <a:lnTo>
                    <a:pt x="2215539" y="56605"/>
                  </a:lnTo>
                  <a:lnTo>
                    <a:pt x="2158933" y="56605"/>
                  </a:lnTo>
                  <a:close/>
                  <a:moveTo>
                    <a:pt x="2385355" y="0"/>
                  </a:moveTo>
                  <a:lnTo>
                    <a:pt x="2611777" y="0"/>
                  </a:lnTo>
                  <a:lnTo>
                    <a:pt x="2611777" y="56605"/>
                  </a:lnTo>
                  <a:lnTo>
                    <a:pt x="2385355" y="56605"/>
                  </a:lnTo>
                  <a:close/>
                  <a:moveTo>
                    <a:pt x="2781593" y="0"/>
                  </a:moveTo>
                  <a:lnTo>
                    <a:pt x="2838199" y="0"/>
                  </a:lnTo>
                  <a:lnTo>
                    <a:pt x="2838199" y="56605"/>
                  </a:lnTo>
                  <a:lnTo>
                    <a:pt x="2781593" y="56605"/>
                  </a:lnTo>
                  <a:close/>
                  <a:moveTo>
                    <a:pt x="3008015" y="0"/>
                  </a:moveTo>
                  <a:lnTo>
                    <a:pt x="3234437" y="0"/>
                  </a:lnTo>
                  <a:lnTo>
                    <a:pt x="3234437" y="56605"/>
                  </a:lnTo>
                  <a:lnTo>
                    <a:pt x="3008015" y="56605"/>
                  </a:lnTo>
                  <a:close/>
                  <a:moveTo>
                    <a:pt x="3404254" y="0"/>
                  </a:moveTo>
                  <a:lnTo>
                    <a:pt x="3460859" y="0"/>
                  </a:lnTo>
                  <a:lnTo>
                    <a:pt x="3460859" y="56605"/>
                  </a:lnTo>
                  <a:lnTo>
                    <a:pt x="3404254" y="56605"/>
                  </a:lnTo>
                  <a:close/>
                  <a:moveTo>
                    <a:pt x="3630676" y="0"/>
                  </a:moveTo>
                  <a:lnTo>
                    <a:pt x="3857098" y="0"/>
                  </a:lnTo>
                  <a:lnTo>
                    <a:pt x="3857098" y="56605"/>
                  </a:lnTo>
                  <a:lnTo>
                    <a:pt x="3630676" y="56605"/>
                  </a:lnTo>
                  <a:close/>
                  <a:moveTo>
                    <a:pt x="4026914" y="0"/>
                  </a:moveTo>
                  <a:lnTo>
                    <a:pt x="4083520" y="0"/>
                  </a:lnTo>
                  <a:lnTo>
                    <a:pt x="4083520" y="56605"/>
                  </a:lnTo>
                  <a:lnTo>
                    <a:pt x="4026914" y="56605"/>
                  </a:lnTo>
                  <a:close/>
                  <a:moveTo>
                    <a:pt x="4253336" y="0"/>
                  </a:moveTo>
                  <a:lnTo>
                    <a:pt x="4479758" y="0"/>
                  </a:lnTo>
                  <a:lnTo>
                    <a:pt x="4479758" y="56605"/>
                  </a:lnTo>
                  <a:lnTo>
                    <a:pt x="4253336" y="56605"/>
                  </a:lnTo>
                  <a:close/>
                  <a:moveTo>
                    <a:pt x="4649574" y="0"/>
                  </a:moveTo>
                  <a:lnTo>
                    <a:pt x="4706180" y="0"/>
                  </a:lnTo>
                  <a:lnTo>
                    <a:pt x="4706180" y="56605"/>
                  </a:lnTo>
                  <a:lnTo>
                    <a:pt x="4649574" y="56605"/>
                  </a:lnTo>
                  <a:close/>
                  <a:moveTo>
                    <a:pt x="4875996" y="0"/>
                  </a:moveTo>
                  <a:lnTo>
                    <a:pt x="5102418" y="0"/>
                  </a:lnTo>
                  <a:lnTo>
                    <a:pt x="5102418" y="56605"/>
                  </a:lnTo>
                  <a:lnTo>
                    <a:pt x="4875996" y="56605"/>
                  </a:lnTo>
                  <a:close/>
                  <a:moveTo>
                    <a:pt x="5272235" y="0"/>
                  </a:moveTo>
                  <a:lnTo>
                    <a:pt x="5328840" y="0"/>
                  </a:lnTo>
                  <a:lnTo>
                    <a:pt x="5328840" y="56605"/>
                  </a:lnTo>
                  <a:lnTo>
                    <a:pt x="5272235" y="56605"/>
                  </a:lnTo>
                  <a:close/>
                  <a:moveTo>
                    <a:pt x="5498657" y="0"/>
                  </a:moveTo>
                  <a:lnTo>
                    <a:pt x="5725078" y="0"/>
                  </a:lnTo>
                  <a:lnTo>
                    <a:pt x="5725078" y="56605"/>
                  </a:lnTo>
                  <a:lnTo>
                    <a:pt x="5498657" y="56605"/>
                  </a:lnTo>
                  <a:close/>
                  <a:moveTo>
                    <a:pt x="5894895" y="0"/>
                  </a:moveTo>
                  <a:lnTo>
                    <a:pt x="5951501" y="0"/>
                  </a:lnTo>
                  <a:lnTo>
                    <a:pt x="5951501" y="56605"/>
                  </a:lnTo>
                  <a:lnTo>
                    <a:pt x="5894895" y="56605"/>
                  </a:lnTo>
                  <a:close/>
                  <a:moveTo>
                    <a:pt x="6121317" y="0"/>
                  </a:moveTo>
                  <a:lnTo>
                    <a:pt x="6347739" y="0"/>
                  </a:lnTo>
                  <a:lnTo>
                    <a:pt x="6347739" y="56605"/>
                  </a:lnTo>
                  <a:lnTo>
                    <a:pt x="6121317" y="56605"/>
                  </a:lnTo>
                  <a:close/>
                  <a:moveTo>
                    <a:pt x="6517556" y="0"/>
                  </a:moveTo>
                  <a:lnTo>
                    <a:pt x="6574161" y="0"/>
                  </a:lnTo>
                  <a:lnTo>
                    <a:pt x="6574161" y="56605"/>
                  </a:lnTo>
                  <a:lnTo>
                    <a:pt x="6517556" y="56605"/>
                  </a:lnTo>
                  <a:close/>
                  <a:moveTo>
                    <a:pt x="6743978" y="0"/>
                  </a:moveTo>
                  <a:lnTo>
                    <a:pt x="6970399" y="0"/>
                  </a:lnTo>
                  <a:lnTo>
                    <a:pt x="6970399" y="56605"/>
                  </a:lnTo>
                  <a:lnTo>
                    <a:pt x="6743978" y="56605"/>
                  </a:lnTo>
                  <a:close/>
                  <a:moveTo>
                    <a:pt x="7140215" y="0"/>
                  </a:moveTo>
                  <a:lnTo>
                    <a:pt x="7196821" y="0"/>
                  </a:lnTo>
                  <a:lnTo>
                    <a:pt x="7196821" y="56605"/>
                  </a:lnTo>
                  <a:lnTo>
                    <a:pt x="7140215" y="56605"/>
                  </a:lnTo>
                  <a:close/>
                  <a:moveTo>
                    <a:pt x="7366638" y="0"/>
                  </a:moveTo>
                  <a:lnTo>
                    <a:pt x="7593060" y="0"/>
                  </a:lnTo>
                  <a:lnTo>
                    <a:pt x="7593060" y="56605"/>
                  </a:lnTo>
                  <a:lnTo>
                    <a:pt x="7366638" y="56605"/>
                  </a:lnTo>
                  <a:close/>
                  <a:moveTo>
                    <a:pt x="7762876" y="0"/>
                  </a:moveTo>
                  <a:lnTo>
                    <a:pt x="7819482" y="0"/>
                  </a:lnTo>
                  <a:lnTo>
                    <a:pt x="7819482" y="56605"/>
                  </a:lnTo>
                  <a:lnTo>
                    <a:pt x="7762876" y="56605"/>
                  </a:lnTo>
                  <a:close/>
                  <a:moveTo>
                    <a:pt x="7989298" y="0"/>
                  </a:moveTo>
                  <a:lnTo>
                    <a:pt x="8215720" y="0"/>
                  </a:lnTo>
                  <a:lnTo>
                    <a:pt x="8215720" y="56605"/>
                  </a:lnTo>
                  <a:lnTo>
                    <a:pt x="7989298" y="56605"/>
                  </a:lnTo>
                  <a:close/>
                  <a:moveTo>
                    <a:pt x="8385536" y="0"/>
                  </a:moveTo>
                  <a:lnTo>
                    <a:pt x="8442142" y="0"/>
                  </a:lnTo>
                  <a:lnTo>
                    <a:pt x="8442142" y="56605"/>
                  </a:lnTo>
                  <a:lnTo>
                    <a:pt x="8385536" y="56605"/>
                  </a:lnTo>
                  <a:close/>
                  <a:moveTo>
                    <a:pt x="8611958" y="0"/>
                  </a:moveTo>
                  <a:lnTo>
                    <a:pt x="8838380" y="0"/>
                  </a:lnTo>
                  <a:lnTo>
                    <a:pt x="8838380" y="56605"/>
                  </a:lnTo>
                  <a:lnTo>
                    <a:pt x="8611958" y="56605"/>
                  </a:lnTo>
                  <a:close/>
                  <a:moveTo>
                    <a:pt x="9008197" y="0"/>
                  </a:moveTo>
                  <a:lnTo>
                    <a:pt x="9064802" y="0"/>
                  </a:lnTo>
                  <a:lnTo>
                    <a:pt x="9064802" y="56605"/>
                  </a:lnTo>
                  <a:lnTo>
                    <a:pt x="9008197" y="56605"/>
                  </a:lnTo>
                  <a:close/>
                  <a:moveTo>
                    <a:pt x="9234618" y="0"/>
                  </a:moveTo>
                  <a:lnTo>
                    <a:pt x="9461040" y="0"/>
                  </a:lnTo>
                  <a:lnTo>
                    <a:pt x="9461040" y="56605"/>
                  </a:lnTo>
                  <a:lnTo>
                    <a:pt x="9234618" y="56605"/>
                  </a:lnTo>
                  <a:close/>
                  <a:moveTo>
                    <a:pt x="9630857" y="0"/>
                  </a:moveTo>
                  <a:lnTo>
                    <a:pt x="9687462" y="0"/>
                  </a:lnTo>
                  <a:lnTo>
                    <a:pt x="9687462" y="56605"/>
                  </a:lnTo>
                  <a:lnTo>
                    <a:pt x="9630857" y="56605"/>
                  </a:lnTo>
                  <a:close/>
                  <a:moveTo>
                    <a:pt x="9857279" y="0"/>
                  </a:moveTo>
                  <a:lnTo>
                    <a:pt x="10083701" y="0"/>
                  </a:lnTo>
                  <a:lnTo>
                    <a:pt x="10083701" y="56605"/>
                  </a:lnTo>
                  <a:lnTo>
                    <a:pt x="9857279" y="56605"/>
                  </a:lnTo>
                  <a:close/>
                  <a:moveTo>
                    <a:pt x="10253518" y="0"/>
                  </a:moveTo>
                  <a:lnTo>
                    <a:pt x="10310123" y="0"/>
                  </a:lnTo>
                  <a:lnTo>
                    <a:pt x="10310123" y="56605"/>
                  </a:lnTo>
                  <a:lnTo>
                    <a:pt x="10253518" y="56605"/>
                  </a:lnTo>
                  <a:close/>
                  <a:moveTo>
                    <a:pt x="10479939" y="0"/>
                  </a:moveTo>
                  <a:lnTo>
                    <a:pt x="10706361" y="0"/>
                  </a:lnTo>
                  <a:lnTo>
                    <a:pt x="10706361" y="56605"/>
                  </a:lnTo>
                  <a:lnTo>
                    <a:pt x="10479939" y="56605"/>
                  </a:lnTo>
                  <a:close/>
                  <a:moveTo>
                    <a:pt x="10876177" y="0"/>
                  </a:moveTo>
                  <a:lnTo>
                    <a:pt x="10932783" y="0"/>
                  </a:lnTo>
                  <a:lnTo>
                    <a:pt x="10932783" y="56605"/>
                  </a:lnTo>
                  <a:lnTo>
                    <a:pt x="10876177" y="56605"/>
                  </a:lnTo>
                  <a:close/>
                  <a:moveTo>
                    <a:pt x="11102600" y="0"/>
                  </a:moveTo>
                  <a:lnTo>
                    <a:pt x="11329022" y="0"/>
                  </a:lnTo>
                  <a:lnTo>
                    <a:pt x="11329022" y="56605"/>
                  </a:lnTo>
                  <a:lnTo>
                    <a:pt x="11102600" y="56605"/>
                  </a:lnTo>
                  <a:close/>
                  <a:moveTo>
                    <a:pt x="11498838" y="0"/>
                  </a:moveTo>
                  <a:lnTo>
                    <a:pt x="11555444" y="0"/>
                  </a:lnTo>
                  <a:lnTo>
                    <a:pt x="11555444" y="56605"/>
                  </a:lnTo>
                  <a:lnTo>
                    <a:pt x="11498838" y="56605"/>
                  </a:lnTo>
                  <a:close/>
                  <a:moveTo>
                    <a:pt x="11725259" y="0"/>
                  </a:moveTo>
                  <a:lnTo>
                    <a:pt x="11951682" y="0"/>
                  </a:lnTo>
                  <a:lnTo>
                    <a:pt x="11951682" y="56605"/>
                  </a:lnTo>
                  <a:lnTo>
                    <a:pt x="11725259" y="56605"/>
                  </a:lnTo>
                  <a:close/>
                  <a:moveTo>
                    <a:pt x="12121498" y="0"/>
                  </a:moveTo>
                  <a:lnTo>
                    <a:pt x="12178104" y="0"/>
                  </a:lnTo>
                  <a:lnTo>
                    <a:pt x="12178104" y="56605"/>
                  </a:lnTo>
                  <a:lnTo>
                    <a:pt x="12121498" y="56605"/>
                  </a:lnTo>
                  <a:close/>
                  <a:moveTo>
                    <a:pt x="12347920" y="0"/>
                  </a:moveTo>
                  <a:lnTo>
                    <a:pt x="12574342" y="0"/>
                  </a:lnTo>
                  <a:lnTo>
                    <a:pt x="12574342" y="56605"/>
                  </a:lnTo>
                  <a:lnTo>
                    <a:pt x="12347920" y="56605"/>
                  </a:lnTo>
                  <a:close/>
                  <a:moveTo>
                    <a:pt x="12744159" y="0"/>
                  </a:moveTo>
                  <a:lnTo>
                    <a:pt x="12800764" y="0"/>
                  </a:lnTo>
                  <a:lnTo>
                    <a:pt x="12800764" y="56605"/>
                  </a:lnTo>
                  <a:lnTo>
                    <a:pt x="12744159" y="56605"/>
                  </a:lnTo>
                  <a:close/>
                  <a:moveTo>
                    <a:pt x="12970580" y="0"/>
                  </a:moveTo>
                  <a:lnTo>
                    <a:pt x="13197002" y="0"/>
                  </a:lnTo>
                  <a:lnTo>
                    <a:pt x="13197002" y="56605"/>
                  </a:lnTo>
                  <a:lnTo>
                    <a:pt x="12970580" y="56605"/>
                  </a:lnTo>
                  <a:close/>
                  <a:moveTo>
                    <a:pt x="13366818" y="0"/>
                  </a:moveTo>
                  <a:lnTo>
                    <a:pt x="13423424" y="0"/>
                  </a:lnTo>
                  <a:lnTo>
                    <a:pt x="13423424" y="56605"/>
                  </a:lnTo>
                  <a:lnTo>
                    <a:pt x="13366818" y="56605"/>
                  </a:lnTo>
                  <a:close/>
                  <a:moveTo>
                    <a:pt x="13593240" y="0"/>
                  </a:moveTo>
                  <a:lnTo>
                    <a:pt x="13819663" y="0"/>
                  </a:lnTo>
                  <a:lnTo>
                    <a:pt x="13819663" y="56605"/>
                  </a:lnTo>
                  <a:lnTo>
                    <a:pt x="13593240" y="56605"/>
                  </a:lnTo>
                  <a:close/>
                  <a:moveTo>
                    <a:pt x="13989479" y="0"/>
                  </a:moveTo>
                  <a:lnTo>
                    <a:pt x="14046085" y="0"/>
                  </a:lnTo>
                  <a:lnTo>
                    <a:pt x="14046085" y="56605"/>
                  </a:lnTo>
                  <a:lnTo>
                    <a:pt x="13989479" y="56605"/>
                  </a:lnTo>
                  <a:close/>
                  <a:moveTo>
                    <a:pt x="14215901" y="0"/>
                  </a:moveTo>
                  <a:lnTo>
                    <a:pt x="14442323" y="0"/>
                  </a:lnTo>
                  <a:lnTo>
                    <a:pt x="14442323" y="56605"/>
                  </a:lnTo>
                  <a:lnTo>
                    <a:pt x="14215901" y="56605"/>
                  </a:lnTo>
                  <a:close/>
                  <a:moveTo>
                    <a:pt x="14612139" y="0"/>
                  </a:moveTo>
                  <a:lnTo>
                    <a:pt x="14668745" y="0"/>
                  </a:lnTo>
                  <a:lnTo>
                    <a:pt x="14668745" y="56605"/>
                  </a:lnTo>
                  <a:lnTo>
                    <a:pt x="14612139" y="56605"/>
                  </a:lnTo>
                  <a:close/>
                  <a:moveTo>
                    <a:pt x="14838561" y="0"/>
                  </a:moveTo>
                  <a:lnTo>
                    <a:pt x="15064983" y="0"/>
                  </a:lnTo>
                  <a:lnTo>
                    <a:pt x="15064983" y="56605"/>
                  </a:lnTo>
                  <a:lnTo>
                    <a:pt x="14838561" y="56605"/>
                  </a:lnTo>
                  <a:close/>
                  <a:moveTo>
                    <a:pt x="15234800" y="0"/>
                  </a:moveTo>
                  <a:lnTo>
                    <a:pt x="15291405" y="0"/>
                  </a:lnTo>
                  <a:lnTo>
                    <a:pt x="15291405" y="56605"/>
                  </a:lnTo>
                  <a:lnTo>
                    <a:pt x="15234800" y="56605"/>
                  </a:lnTo>
                  <a:close/>
                  <a:moveTo>
                    <a:pt x="15461222" y="0"/>
                  </a:moveTo>
                  <a:lnTo>
                    <a:pt x="15687644" y="0"/>
                  </a:lnTo>
                  <a:lnTo>
                    <a:pt x="15687644" y="56605"/>
                  </a:lnTo>
                  <a:lnTo>
                    <a:pt x="15461222" y="56605"/>
                  </a:lnTo>
                  <a:close/>
                  <a:moveTo>
                    <a:pt x="15857460" y="0"/>
                  </a:moveTo>
                  <a:lnTo>
                    <a:pt x="15914066" y="0"/>
                  </a:lnTo>
                  <a:lnTo>
                    <a:pt x="15914066" y="56605"/>
                  </a:lnTo>
                  <a:lnTo>
                    <a:pt x="15857460" y="56605"/>
                  </a:lnTo>
                  <a:close/>
                  <a:moveTo>
                    <a:pt x="16083882" y="0"/>
                  </a:moveTo>
                  <a:lnTo>
                    <a:pt x="16310304" y="0"/>
                  </a:lnTo>
                  <a:lnTo>
                    <a:pt x="16310304" y="56605"/>
                  </a:lnTo>
                  <a:lnTo>
                    <a:pt x="16083882" y="56605"/>
                  </a:lnTo>
                  <a:close/>
                  <a:moveTo>
                    <a:pt x="16480121" y="0"/>
                  </a:moveTo>
                  <a:lnTo>
                    <a:pt x="16536726" y="0"/>
                  </a:lnTo>
                  <a:lnTo>
                    <a:pt x="16536726" y="56605"/>
                  </a:lnTo>
                  <a:lnTo>
                    <a:pt x="16480121" y="56605"/>
                  </a:lnTo>
                  <a:close/>
                  <a:moveTo>
                    <a:pt x="16706543" y="0"/>
                  </a:moveTo>
                  <a:lnTo>
                    <a:pt x="16932965" y="0"/>
                  </a:lnTo>
                  <a:lnTo>
                    <a:pt x="16932965" y="56605"/>
                  </a:lnTo>
                  <a:lnTo>
                    <a:pt x="16706543" y="56605"/>
                  </a:lnTo>
                  <a:close/>
                  <a:moveTo>
                    <a:pt x="17102781" y="0"/>
                  </a:moveTo>
                  <a:lnTo>
                    <a:pt x="17159387" y="0"/>
                  </a:lnTo>
                  <a:lnTo>
                    <a:pt x="17159387" y="56605"/>
                  </a:lnTo>
                  <a:lnTo>
                    <a:pt x="17102781" y="56605"/>
                  </a:lnTo>
                  <a:close/>
                  <a:moveTo>
                    <a:pt x="17329203" y="0"/>
                  </a:moveTo>
                  <a:lnTo>
                    <a:pt x="17555625" y="0"/>
                  </a:lnTo>
                  <a:lnTo>
                    <a:pt x="17555625" y="56605"/>
                  </a:lnTo>
                  <a:lnTo>
                    <a:pt x="17329203" y="56605"/>
                  </a:lnTo>
                  <a:close/>
                  <a:moveTo>
                    <a:pt x="17725441" y="0"/>
                  </a:moveTo>
                  <a:lnTo>
                    <a:pt x="17782046" y="0"/>
                  </a:lnTo>
                  <a:lnTo>
                    <a:pt x="17782046" y="56605"/>
                  </a:lnTo>
                  <a:lnTo>
                    <a:pt x="17725441" y="56605"/>
                  </a:lnTo>
                  <a:close/>
                  <a:moveTo>
                    <a:pt x="17951862" y="0"/>
                  </a:moveTo>
                  <a:lnTo>
                    <a:pt x="18178284" y="0"/>
                  </a:lnTo>
                  <a:lnTo>
                    <a:pt x="18178284" y="56605"/>
                  </a:lnTo>
                  <a:lnTo>
                    <a:pt x="17951862" y="56605"/>
                  </a:lnTo>
                  <a:close/>
                  <a:moveTo>
                    <a:pt x="18348102" y="0"/>
                  </a:moveTo>
                  <a:lnTo>
                    <a:pt x="18404708" y="0"/>
                  </a:lnTo>
                  <a:lnTo>
                    <a:pt x="18404708" y="56605"/>
                  </a:lnTo>
                  <a:lnTo>
                    <a:pt x="18348102" y="56605"/>
                  </a:lnTo>
                  <a:close/>
                  <a:moveTo>
                    <a:pt x="18574524" y="0"/>
                  </a:moveTo>
                  <a:lnTo>
                    <a:pt x="18800945" y="0"/>
                  </a:lnTo>
                  <a:lnTo>
                    <a:pt x="18800945" y="56605"/>
                  </a:lnTo>
                  <a:lnTo>
                    <a:pt x="18574524" y="56605"/>
                  </a:lnTo>
                  <a:close/>
                  <a:moveTo>
                    <a:pt x="18970761" y="0"/>
                  </a:moveTo>
                  <a:lnTo>
                    <a:pt x="19027367" y="0"/>
                  </a:lnTo>
                  <a:lnTo>
                    <a:pt x="19027367" y="56605"/>
                  </a:lnTo>
                  <a:lnTo>
                    <a:pt x="18970761" y="56605"/>
                  </a:lnTo>
                  <a:close/>
                  <a:moveTo>
                    <a:pt x="19197183" y="0"/>
                  </a:moveTo>
                  <a:lnTo>
                    <a:pt x="19423605" y="0"/>
                  </a:lnTo>
                  <a:lnTo>
                    <a:pt x="19423605" y="56605"/>
                  </a:lnTo>
                  <a:lnTo>
                    <a:pt x="19197183" y="56605"/>
                  </a:lnTo>
                  <a:close/>
                  <a:moveTo>
                    <a:pt x="19593423" y="0"/>
                  </a:moveTo>
                  <a:lnTo>
                    <a:pt x="19650027" y="0"/>
                  </a:lnTo>
                  <a:lnTo>
                    <a:pt x="19650027" y="56605"/>
                  </a:lnTo>
                  <a:lnTo>
                    <a:pt x="19593423" y="56605"/>
                  </a:lnTo>
                  <a:close/>
                  <a:moveTo>
                    <a:pt x="19819844" y="0"/>
                  </a:moveTo>
                  <a:lnTo>
                    <a:pt x="20046266" y="0"/>
                  </a:lnTo>
                  <a:lnTo>
                    <a:pt x="20046266" y="56605"/>
                  </a:lnTo>
                  <a:lnTo>
                    <a:pt x="19819844" y="56605"/>
                  </a:lnTo>
                  <a:close/>
                  <a:moveTo>
                    <a:pt x="20216082" y="0"/>
                  </a:moveTo>
                  <a:lnTo>
                    <a:pt x="20272688" y="0"/>
                  </a:lnTo>
                  <a:lnTo>
                    <a:pt x="20272688" y="56605"/>
                  </a:lnTo>
                  <a:lnTo>
                    <a:pt x="20216082" y="56605"/>
                  </a:lnTo>
                  <a:close/>
                  <a:moveTo>
                    <a:pt x="20442504" y="0"/>
                  </a:moveTo>
                  <a:lnTo>
                    <a:pt x="20610812" y="0"/>
                  </a:lnTo>
                  <a:lnTo>
                    <a:pt x="20610812" y="28303"/>
                  </a:lnTo>
                  <a:lnTo>
                    <a:pt x="20610812" y="0"/>
                  </a:lnTo>
                  <a:cubicBezTo>
                    <a:pt x="20630812" y="0"/>
                    <a:pt x="20650687" y="377"/>
                    <a:pt x="20670562" y="1258"/>
                  </a:cubicBezTo>
                  <a:lnTo>
                    <a:pt x="20668171" y="57863"/>
                  </a:lnTo>
                  <a:cubicBezTo>
                    <a:pt x="20649177" y="57109"/>
                    <a:pt x="20630057" y="56605"/>
                    <a:pt x="20610812" y="56605"/>
                  </a:cubicBezTo>
                  <a:lnTo>
                    <a:pt x="20442504" y="56605"/>
                  </a:lnTo>
                  <a:close/>
                  <a:moveTo>
                    <a:pt x="20842643" y="19623"/>
                  </a:moveTo>
                  <a:cubicBezTo>
                    <a:pt x="20861637" y="22894"/>
                    <a:pt x="20880505" y="26542"/>
                    <a:pt x="20899248" y="30567"/>
                  </a:cubicBezTo>
                  <a:lnTo>
                    <a:pt x="20887297" y="85915"/>
                  </a:lnTo>
                  <a:cubicBezTo>
                    <a:pt x="20869309" y="82015"/>
                    <a:pt x="20851321" y="78619"/>
                    <a:pt x="20833082" y="75474"/>
                  </a:cubicBezTo>
                  <a:close/>
                  <a:moveTo>
                    <a:pt x="21066046" y="77738"/>
                  </a:moveTo>
                  <a:cubicBezTo>
                    <a:pt x="21139255" y="103651"/>
                    <a:pt x="21209572" y="135476"/>
                    <a:pt x="21276366" y="172961"/>
                  </a:cubicBezTo>
                  <a:lnTo>
                    <a:pt x="21248692" y="222397"/>
                  </a:lnTo>
                  <a:cubicBezTo>
                    <a:pt x="21184665" y="186547"/>
                    <a:pt x="21117241" y="155980"/>
                    <a:pt x="21047177" y="131199"/>
                  </a:cubicBezTo>
                  <a:close/>
                  <a:moveTo>
                    <a:pt x="21422030" y="266926"/>
                  </a:moveTo>
                  <a:cubicBezTo>
                    <a:pt x="21437502" y="278373"/>
                    <a:pt x="21452723" y="290197"/>
                    <a:pt x="21467693" y="302273"/>
                  </a:cubicBezTo>
                  <a:lnTo>
                    <a:pt x="21432093" y="346300"/>
                  </a:lnTo>
                  <a:cubicBezTo>
                    <a:pt x="21417755" y="334727"/>
                    <a:pt x="21403162" y="323406"/>
                    <a:pt x="21388319" y="312462"/>
                  </a:cubicBezTo>
                  <a:close/>
                  <a:moveTo>
                    <a:pt x="21595369" y="419510"/>
                  </a:moveTo>
                  <a:cubicBezTo>
                    <a:pt x="21648705" y="475109"/>
                    <a:pt x="21697259" y="535236"/>
                    <a:pt x="21740530" y="599138"/>
                  </a:cubicBezTo>
                  <a:lnTo>
                    <a:pt x="21693611" y="630837"/>
                  </a:lnTo>
                  <a:cubicBezTo>
                    <a:pt x="21652100" y="569577"/>
                    <a:pt x="21605559" y="511965"/>
                    <a:pt x="21554487" y="458630"/>
                  </a:cubicBezTo>
                  <a:close/>
                  <a:moveTo>
                    <a:pt x="21828207" y="748576"/>
                  </a:moveTo>
                  <a:cubicBezTo>
                    <a:pt x="21836886" y="765809"/>
                    <a:pt x="21845188" y="783168"/>
                    <a:pt x="21853113" y="800779"/>
                  </a:cubicBezTo>
                  <a:lnTo>
                    <a:pt x="21801539" y="824050"/>
                  </a:lnTo>
                  <a:cubicBezTo>
                    <a:pt x="21793992" y="807194"/>
                    <a:pt x="21785942" y="790464"/>
                    <a:pt x="21777640" y="773986"/>
                  </a:cubicBezTo>
                  <a:close/>
                  <a:moveTo>
                    <a:pt x="21913996" y="963048"/>
                  </a:moveTo>
                  <a:cubicBezTo>
                    <a:pt x="21936134" y="1036006"/>
                    <a:pt x="21952235" y="1111480"/>
                    <a:pt x="21961670" y="1188967"/>
                  </a:cubicBezTo>
                  <a:lnTo>
                    <a:pt x="21905441" y="1195885"/>
                  </a:lnTo>
                  <a:cubicBezTo>
                    <a:pt x="21896384" y="1121669"/>
                    <a:pt x="21880912" y="1049340"/>
                    <a:pt x="21859780" y="979526"/>
                  </a:cubicBezTo>
                  <a:close/>
                  <a:moveTo>
                    <a:pt x="21971860" y="1362054"/>
                  </a:moveTo>
                  <a:lnTo>
                    <a:pt x="21971860" y="1418659"/>
                  </a:lnTo>
                  <a:lnTo>
                    <a:pt x="21915253" y="1418659"/>
                  </a:lnTo>
                  <a:lnTo>
                    <a:pt x="21915253" y="1362054"/>
                  </a:lnTo>
                  <a:close/>
                  <a:moveTo>
                    <a:pt x="21971860" y="1588476"/>
                  </a:moveTo>
                  <a:lnTo>
                    <a:pt x="21971860" y="1814898"/>
                  </a:lnTo>
                  <a:lnTo>
                    <a:pt x="21915253" y="1814898"/>
                  </a:lnTo>
                  <a:lnTo>
                    <a:pt x="21915253" y="1588476"/>
                  </a:lnTo>
                  <a:close/>
                  <a:moveTo>
                    <a:pt x="21971860" y="1984714"/>
                  </a:moveTo>
                  <a:lnTo>
                    <a:pt x="21971860" y="2041320"/>
                  </a:lnTo>
                  <a:lnTo>
                    <a:pt x="21915253" y="2041320"/>
                  </a:lnTo>
                  <a:lnTo>
                    <a:pt x="21915253" y="1984714"/>
                  </a:lnTo>
                  <a:close/>
                  <a:moveTo>
                    <a:pt x="21971860" y="2211136"/>
                  </a:moveTo>
                  <a:lnTo>
                    <a:pt x="21971860" y="2437558"/>
                  </a:lnTo>
                  <a:lnTo>
                    <a:pt x="21915253" y="2437558"/>
                  </a:lnTo>
                  <a:lnTo>
                    <a:pt x="21915253" y="2211136"/>
                  </a:lnTo>
                  <a:close/>
                  <a:moveTo>
                    <a:pt x="21971860" y="2607374"/>
                  </a:moveTo>
                  <a:lnTo>
                    <a:pt x="21971860" y="2663980"/>
                  </a:lnTo>
                  <a:lnTo>
                    <a:pt x="21915253" y="2663980"/>
                  </a:lnTo>
                  <a:lnTo>
                    <a:pt x="21915253" y="2607374"/>
                  </a:lnTo>
                  <a:close/>
                  <a:moveTo>
                    <a:pt x="21971860" y="2833796"/>
                  </a:moveTo>
                  <a:lnTo>
                    <a:pt x="21971860" y="3060218"/>
                  </a:lnTo>
                  <a:lnTo>
                    <a:pt x="21915253" y="3060218"/>
                  </a:lnTo>
                  <a:lnTo>
                    <a:pt x="21915253" y="2833796"/>
                  </a:lnTo>
                  <a:close/>
                  <a:moveTo>
                    <a:pt x="21971860" y="3230035"/>
                  </a:moveTo>
                  <a:lnTo>
                    <a:pt x="21971860" y="3286640"/>
                  </a:lnTo>
                  <a:lnTo>
                    <a:pt x="21915253" y="3286640"/>
                  </a:lnTo>
                  <a:lnTo>
                    <a:pt x="21915253" y="3230035"/>
                  </a:lnTo>
                  <a:close/>
                  <a:moveTo>
                    <a:pt x="21971860" y="3456456"/>
                  </a:moveTo>
                  <a:lnTo>
                    <a:pt x="21971860" y="3682879"/>
                  </a:lnTo>
                  <a:lnTo>
                    <a:pt x="21915253" y="3682879"/>
                  </a:lnTo>
                  <a:lnTo>
                    <a:pt x="21915253" y="3456456"/>
                  </a:lnTo>
                  <a:close/>
                  <a:moveTo>
                    <a:pt x="21971860" y="3852695"/>
                  </a:moveTo>
                  <a:lnTo>
                    <a:pt x="21971860" y="3909301"/>
                  </a:lnTo>
                  <a:lnTo>
                    <a:pt x="21915253" y="3909301"/>
                  </a:lnTo>
                  <a:lnTo>
                    <a:pt x="21915253" y="3852695"/>
                  </a:lnTo>
                  <a:close/>
                  <a:moveTo>
                    <a:pt x="21971860" y="4079117"/>
                  </a:moveTo>
                  <a:lnTo>
                    <a:pt x="21971860" y="4305539"/>
                  </a:lnTo>
                  <a:lnTo>
                    <a:pt x="21915253" y="4305539"/>
                  </a:lnTo>
                  <a:lnTo>
                    <a:pt x="21915253" y="4079117"/>
                  </a:lnTo>
                  <a:close/>
                  <a:moveTo>
                    <a:pt x="21971860" y="4475355"/>
                  </a:moveTo>
                  <a:lnTo>
                    <a:pt x="21971860" y="4531961"/>
                  </a:lnTo>
                  <a:lnTo>
                    <a:pt x="21915253" y="4531961"/>
                  </a:lnTo>
                  <a:lnTo>
                    <a:pt x="21915253" y="4475355"/>
                  </a:lnTo>
                  <a:close/>
                  <a:moveTo>
                    <a:pt x="21971860" y="4701777"/>
                  </a:moveTo>
                  <a:lnTo>
                    <a:pt x="21971860" y="4928199"/>
                  </a:lnTo>
                  <a:lnTo>
                    <a:pt x="21915253" y="4928199"/>
                  </a:lnTo>
                  <a:lnTo>
                    <a:pt x="21915253" y="4701777"/>
                  </a:lnTo>
                  <a:close/>
                  <a:moveTo>
                    <a:pt x="21971860" y="5098016"/>
                  </a:moveTo>
                  <a:lnTo>
                    <a:pt x="21971860" y="5154621"/>
                  </a:lnTo>
                  <a:lnTo>
                    <a:pt x="21915253" y="5154621"/>
                  </a:lnTo>
                  <a:lnTo>
                    <a:pt x="21915253" y="5098016"/>
                  </a:lnTo>
                  <a:close/>
                  <a:moveTo>
                    <a:pt x="21971860" y="5324437"/>
                  </a:moveTo>
                  <a:lnTo>
                    <a:pt x="21971860" y="5550860"/>
                  </a:lnTo>
                  <a:lnTo>
                    <a:pt x="21915253" y="5550860"/>
                  </a:lnTo>
                  <a:lnTo>
                    <a:pt x="21915253" y="5324437"/>
                  </a:lnTo>
                  <a:close/>
                  <a:moveTo>
                    <a:pt x="21971860" y="5720676"/>
                  </a:moveTo>
                  <a:lnTo>
                    <a:pt x="21971860" y="5777281"/>
                  </a:lnTo>
                  <a:lnTo>
                    <a:pt x="21915253" y="5777281"/>
                  </a:lnTo>
                  <a:lnTo>
                    <a:pt x="21915253" y="5720676"/>
                  </a:lnTo>
                  <a:close/>
                  <a:moveTo>
                    <a:pt x="21971860" y="5947098"/>
                  </a:moveTo>
                  <a:lnTo>
                    <a:pt x="21971860" y="6173520"/>
                  </a:lnTo>
                  <a:lnTo>
                    <a:pt x="21915253" y="6173520"/>
                  </a:lnTo>
                  <a:lnTo>
                    <a:pt x="21915253" y="5947098"/>
                  </a:lnTo>
                  <a:close/>
                  <a:moveTo>
                    <a:pt x="21971860" y="6343336"/>
                  </a:moveTo>
                  <a:lnTo>
                    <a:pt x="21971860" y="6399942"/>
                  </a:lnTo>
                  <a:lnTo>
                    <a:pt x="21915253" y="6399942"/>
                  </a:lnTo>
                  <a:lnTo>
                    <a:pt x="21915253" y="6343336"/>
                  </a:lnTo>
                  <a:close/>
                  <a:moveTo>
                    <a:pt x="21971860" y="6569758"/>
                  </a:moveTo>
                  <a:lnTo>
                    <a:pt x="21971860" y="6661585"/>
                  </a:lnTo>
                  <a:lnTo>
                    <a:pt x="21943557" y="6661585"/>
                  </a:lnTo>
                  <a:lnTo>
                    <a:pt x="21971860" y="6661585"/>
                  </a:lnTo>
                  <a:cubicBezTo>
                    <a:pt x="21971860" y="6707876"/>
                    <a:pt x="21969468" y="6753663"/>
                    <a:pt x="21964940" y="6798821"/>
                  </a:cubicBezTo>
                  <a:lnTo>
                    <a:pt x="21908587" y="6793161"/>
                  </a:lnTo>
                  <a:cubicBezTo>
                    <a:pt x="21912990" y="6749890"/>
                    <a:pt x="21915253" y="6705988"/>
                    <a:pt x="21915253" y="6661585"/>
                  </a:cubicBezTo>
                  <a:lnTo>
                    <a:pt x="21915253" y="6569758"/>
                  </a:lnTo>
                  <a:close/>
                  <a:moveTo>
                    <a:pt x="21936387" y="6969896"/>
                  </a:moveTo>
                  <a:cubicBezTo>
                    <a:pt x="21931984" y="6988765"/>
                    <a:pt x="21927203" y="7007382"/>
                    <a:pt x="21922046" y="7025873"/>
                  </a:cubicBezTo>
                  <a:lnTo>
                    <a:pt x="21867578" y="7010652"/>
                  </a:lnTo>
                  <a:cubicBezTo>
                    <a:pt x="21872485" y="6992916"/>
                    <a:pt x="21877139" y="6975053"/>
                    <a:pt x="21881291" y="6957065"/>
                  </a:cubicBezTo>
                  <a:close/>
                  <a:moveTo>
                    <a:pt x="21864686" y="7189274"/>
                  </a:moveTo>
                  <a:cubicBezTo>
                    <a:pt x="21834370" y="7260596"/>
                    <a:pt x="21798017" y="7328901"/>
                    <a:pt x="21756381" y="7393305"/>
                  </a:cubicBezTo>
                  <a:lnTo>
                    <a:pt x="21708832" y="7362613"/>
                  </a:lnTo>
                  <a:cubicBezTo>
                    <a:pt x="21748707" y="7300850"/>
                    <a:pt x="21783551" y="7235439"/>
                    <a:pt x="21812608" y="7167135"/>
                  </a:cubicBezTo>
                  <a:close/>
                  <a:moveTo>
                    <a:pt x="21653233" y="7532555"/>
                  </a:moveTo>
                  <a:cubicBezTo>
                    <a:pt x="21640780" y="7547272"/>
                    <a:pt x="21628075" y="7561738"/>
                    <a:pt x="21614992" y="7575952"/>
                  </a:cubicBezTo>
                  <a:lnTo>
                    <a:pt x="21573356" y="7537586"/>
                  </a:lnTo>
                  <a:cubicBezTo>
                    <a:pt x="21585810" y="7524001"/>
                    <a:pt x="21598010" y="7510164"/>
                    <a:pt x="21609962" y="7496076"/>
                  </a:cubicBezTo>
                  <a:close/>
                  <a:moveTo>
                    <a:pt x="21489958" y="7695830"/>
                  </a:moveTo>
                  <a:cubicBezTo>
                    <a:pt x="21431213" y="7745392"/>
                    <a:pt x="21368193" y="7790047"/>
                    <a:pt x="21301525" y="7829167"/>
                  </a:cubicBezTo>
                  <a:lnTo>
                    <a:pt x="21272844" y="7780361"/>
                  </a:lnTo>
                  <a:cubicBezTo>
                    <a:pt x="21336746" y="7742875"/>
                    <a:pt x="21397125" y="7699981"/>
                    <a:pt x="21453478" y="7652558"/>
                  </a:cubicBezTo>
                  <a:close/>
                  <a:moveTo>
                    <a:pt x="21146677" y="7907283"/>
                  </a:moveTo>
                  <a:cubicBezTo>
                    <a:pt x="21129065" y="7914830"/>
                    <a:pt x="21111204" y="7922000"/>
                    <a:pt x="21093216" y="7928793"/>
                  </a:cubicBezTo>
                  <a:lnTo>
                    <a:pt x="21073216" y="7875836"/>
                  </a:lnTo>
                  <a:cubicBezTo>
                    <a:pt x="21090449" y="7869294"/>
                    <a:pt x="21107557" y="7862501"/>
                    <a:pt x="21124537" y="7855206"/>
                  </a:cubicBezTo>
                  <a:close/>
                  <a:moveTo>
                    <a:pt x="20927425" y="7979487"/>
                  </a:moveTo>
                  <a:cubicBezTo>
                    <a:pt x="20853460" y="7996971"/>
                    <a:pt x="20777231" y="8008544"/>
                    <a:pt x="20699116" y="8013575"/>
                  </a:cubicBezTo>
                  <a:lnTo>
                    <a:pt x="20695469" y="7957096"/>
                  </a:lnTo>
                  <a:cubicBezTo>
                    <a:pt x="20770314" y="7952315"/>
                    <a:pt x="20843398" y="7941246"/>
                    <a:pt x="20914216" y="7924390"/>
                  </a:cubicBezTo>
                  <a:close/>
                  <a:moveTo>
                    <a:pt x="20527287" y="8016342"/>
                  </a:moveTo>
                  <a:lnTo>
                    <a:pt x="20470681" y="8016342"/>
                  </a:lnTo>
                  <a:lnTo>
                    <a:pt x="20470681" y="7959737"/>
                  </a:lnTo>
                  <a:lnTo>
                    <a:pt x="20527287" y="7959737"/>
                  </a:lnTo>
                  <a:close/>
                  <a:moveTo>
                    <a:pt x="20300865" y="8016342"/>
                  </a:moveTo>
                  <a:lnTo>
                    <a:pt x="20074443" y="8016342"/>
                  </a:lnTo>
                  <a:lnTo>
                    <a:pt x="20074443" y="7959737"/>
                  </a:lnTo>
                  <a:lnTo>
                    <a:pt x="20300865" y="7959737"/>
                  </a:lnTo>
                  <a:close/>
                  <a:moveTo>
                    <a:pt x="19904627" y="8016342"/>
                  </a:moveTo>
                  <a:lnTo>
                    <a:pt x="19848021" y="8016342"/>
                  </a:lnTo>
                  <a:lnTo>
                    <a:pt x="19848021" y="7959737"/>
                  </a:lnTo>
                  <a:lnTo>
                    <a:pt x="19904627" y="7959737"/>
                  </a:lnTo>
                  <a:close/>
                  <a:moveTo>
                    <a:pt x="19678205" y="8016342"/>
                  </a:moveTo>
                  <a:lnTo>
                    <a:pt x="19451783" y="8016342"/>
                  </a:lnTo>
                  <a:lnTo>
                    <a:pt x="19451783" y="7959737"/>
                  </a:lnTo>
                  <a:lnTo>
                    <a:pt x="19678205" y="7959737"/>
                  </a:lnTo>
                  <a:close/>
                  <a:moveTo>
                    <a:pt x="19281966" y="8016342"/>
                  </a:moveTo>
                  <a:lnTo>
                    <a:pt x="19225361" y="8016342"/>
                  </a:lnTo>
                  <a:lnTo>
                    <a:pt x="19225361" y="7959737"/>
                  </a:lnTo>
                  <a:lnTo>
                    <a:pt x="19281966" y="7959737"/>
                  </a:lnTo>
                  <a:close/>
                  <a:moveTo>
                    <a:pt x="19055544" y="8016342"/>
                  </a:moveTo>
                  <a:lnTo>
                    <a:pt x="18829122" y="8016342"/>
                  </a:lnTo>
                  <a:lnTo>
                    <a:pt x="18829122" y="7959737"/>
                  </a:lnTo>
                  <a:lnTo>
                    <a:pt x="19055544" y="7959737"/>
                  </a:lnTo>
                  <a:close/>
                  <a:moveTo>
                    <a:pt x="18659306" y="8016342"/>
                  </a:moveTo>
                  <a:lnTo>
                    <a:pt x="18602700" y="8016342"/>
                  </a:lnTo>
                  <a:lnTo>
                    <a:pt x="18602700" y="7959737"/>
                  </a:lnTo>
                  <a:lnTo>
                    <a:pt x="18659306" y="7959737"/>
                  </a:lnTo>
                  <a:close/>
                  <a:moveTo>
                    <a:pt x="18432884" y="8016342"/>
                  </a:moveTo>
                  <a:lnTo>
                    <a:pt x="18206462" y="8016342"/>
                  </a:lnTo>
                  <a:lnTo>
                    <a:pt x="18206462" y="7959737"/>
                  </a:lnTo>
                  <a:lnTo>
                    <a:pt x="18432884" y="7959737"/>
                  </a:lnTo>
                  <a:close/>
                  <a:moveTo>
                    <a:pt x="18036645" y="8016342"/>
                  </a:moveTo>
                  <a:lnTo>
                    <a:pt x="17980041" y="8016342"/>
                  </a:lnTo>
                  <a:lnTo>
                    <a:pt x="17980041" y="7959737"/>
                  </a:lnTo>
                  <a:lnTo>
                    <a:pt x="18036645" y="7959737"/>
                  </a:lnTo>
                  <a:close/>
                  <a:moveTo>
                    <a:pt x="17810223" y="8016342"/>
                  </a:moveTo>
                  <a:lnTo>
                    <a:pt x="17583801" y="8016342"/>
                  </a:lnTo>
                  <a:lnTo>
                    <a:pt x="17583801" y="7959737"/>
                  </a:lnTo>
                  <a:lnTo>
                    <a:pt x="17810223" y="7959737"/>
                  </a:lnTo>
                  <a:close/>
                  <a:moveTo>
                    <a:pt x="17413985" y="8016342"/>
                  </a:moveTo>
                  <a:lnTo>
                    <a:pt x="17357379" y="8016342"/>
                  </a:lnTo>
                  <a:lnTo>
                    <a:pt x="17357379" y="7959737"/>
                  </a:lnTo>
                  <a:lnTo>
                    <a:pt x="17413985" y="7959737"/>
                  </a:lnTo>
                  <a:close/>
                  <a:moveTo>
                    <a:pt x="17187563" y="8016342"/>
                  </a:moveTo>
                  <a:lnTo>
                    <a:pt x="16961141" y="8016342"/>
                  </a:lnTo>
                  <a:lnTo>
                    <a:pt x="16961141" y="7959737"/>
                  </a:lnTo>
                  <a:lnTo>
                    <a:pt x="17187563" y="7959737"/>
                  </a:lnTo>
                  <a:close/>
                  <a:moveTo>
                    <a:pt x="16791325" y="8016342"/>
                  </a:moveTo>
                  <a:lnTo>
                    <a:pt x="16734720" y="8016342"/>
                  </a:lnTo>
                  <a:lnTo>
                    <a:pt x="16734720" y="7959737"/>
                  </a:lnTo>
                  <a:lnTo>
                    <a:pt x="16791325" y="7959737"/>
                  </a:lnTo>
                  <a:close/>
                  <a:moveTo>
                    <a:pt x="16564904" y="8016342"/>
                  </a:moveTo>
                  <a:lnTo>
                    <a:pt x="16338482" y="8016342"/>
                  </a:lnTo>
                  <a:lnTo>
                    <a:pt x="16338482" y="7959737"/>
                  </a:lnTo>
                  <a:lnTo>
                    <a:pt x="16564904" y="7959737"/>
                  </a:lnTo>
                  <a:close/>
                  <a:moveTo>
                    <a:pt x="16168664" y="8016342"/>
                  </a:moveTo>
                  <a:lnTo>
                    <a:pt x="16112058" y="8016342"/>
                  </a:lnTo>
                  <a:lnTo>
                    <a:pt x="16112058" y="7959737"/>
                  </a:lnTo>
                  <a:lnTo>
                    <a:pt x="16168664" y="7959737"/>
                  </a:lnTo>
                  <a:close/>
                  <a:moveTo>
                    <a:pt x="15942242" y="8016342"/>
                  </a:moveTo>
                  <a:lnTo>
                    <a:pt x="15715821" y="8016342"/>
                  </a:lnTo>
                  <a:lnTo>
                    <a:pt x="15715821" y="7959737"/>
                  </a:lnTo>
                  <a:lnTo>
                    <a:pt x="15942242" y="7959737"/>
                  </a:lnTo>
                  <a:close/>
                  <a:moveTo>
                    <a:pt x="15546005" y="8016342"/>
                  </a:moveTo>
                  <a:lnTo>
                    <a:pt x="15489399" y="8016342"/>
                  </a:lnTo>
                  <a:lnTo>
                    <a:pt x="15489399" y="7959737"/>
                  </a:lnTo>
                  <a:lnTo>
                    <a:pt x="15546005" y="7959737"/>
                  </a:lnTo>
                  <a:close/>
                  <a:moveTo>
                    <a:pt x="15319583" y="8016342"/>
                  </a:moveTo>
                  <a:lnTo>
                    <a:pt x="15093161" y="8016342"/>
                  </a:lnTo>
                  <a:lnTo>
                    <a:pt x="15093161" y="7959737"/>
                  </a:lnTo>
                  <a:lnTo>
                    <a:pt x="15319583" y="7959737"/>
                  </a:lnTo>
                  <a:close/>
                  <a:moveTo>
                    <a:pt x="14923343" y="8016342"/>
                  </a:moveTo>
                  <a:lnTo>
                    <a:pt x="14866739" y="8016342"/>
                  </a:lnTo>
                  <a:lnTo>
                    <a:pt x="14866739" y="7959737"/>
                  </a:lnTo>
                  <a:lnTo>
                    <a:pt x="14923343" y="7959737"/>
                  </a:lnTo>
                  <a:close/>
                  <a:moveTo>
                    <a:pt x="14696922" y="8016342"/>
                  </a:moveTo>
                  <a:lnTo>
                    <a:pt x="14470500" y="8016342"/>
                  </a:lnTo>
                  <a:lnTo>
                    <a:pt x="14470500" y="7959737"/>
                  </a:lnTo>
                  <a:lnTo>
                    <a:pt x="14696922" y="7959737"/>
                  </a:lnTo>
                  <a:close/>
                  <a:moveTo>
                    <a:pt x="14300684" y="8016342"/>
                  </a:moveTo>
                  <a:lnTo>
                    <a:pt x="14244078" y="8016342"/>
                  </a:lnTo>
                  <a:lnTo>
                    <a:pt x="14244078" y="7959737"/>
                  </a:lnTo>
                  <a:lnTo>
                    <a:pt x="14300684" y="7959737"/>
                  </a:lnTo>
                  <a:close/>
                  <a:moveTo>
                    <a:pt x="14074262" y="8016342"/>
                  </a:moveTo>
                  <a:lnTo>
                    <a:pt x="13847840" y="8016342"/>
                  </a:lnTo>
                  <a:lnTo>
                    <a:pt x="13847840" y="7959737"/>
                  </a:lnTo>
                  <a:lnTo>
                    <a:pt x="14074262" y="7959737"/>
                  </a:lnTo>
                  <a:close/>
                  <a:moveTo>
                    <a:pt x="13678024" y="8016342"/>
                  </a:moveTo>
                  <a:lnTo>
                    <a:pt x="13621418" y="8016342"/>
                  </a:lnTo>
                  <a:lnTo>
                    <a:pt x="13621418" y="7959737"/>
                  </a:lnTo>
                  <a:lnTo>
                    <a:pt x="13678024" y="7959737"/>
                  </a:lnTo>
                  <a:close/>
                  <a:moveTo>
                    <a:pt x="13451601" y="8016342"/>
                  </a:moveTo>
                  <a:lnTo>
                    <a:pt x="13225179" y="8016342"/>
                  </a:lnTo>
                  <a:lnTo>
                    <a:pt x="13225179" y="7959737"/>
                  </a:lnTo>
                  <a:lnTo>
                    <a:pt x="13451601" y="7959737"/>
                  </a:lnTo>
                  <a:close/>
                  <a:moveTo>
                    <a:pt x="13055363" y="8016342"/>
                  </a:moveTo>
                  <a:lnTo>
                    <a:pt x="12998758" y="8016342"/>
                  </a:lnTo>
                  <a:lnTo>
                    <a:pt x="12998758" y="7959737"/>
                  </a:lnTo>
                  <a:lnTo>
                    <a:pt x="13055363" y="7959737"/>
                  </a:lnTo>
                  <a:close/>
                  <a:moveTo>
                    <a:pt x="12828941" y="8016342"/>
                  </a:moveTo>
                  <a:lnTo>
                    <a:pt x="12602519" y="8016342"/>
                  </a:lnTo>
                  <a:lnTo>
                    <a:pt x="12602519" y="7959737"/>
                  </a:lnTo>
                  <a:lnTo>
                    <a:pt x="12828941" y="7959737"/>
                  </a:lnTo>
                  <a:close/>
                  <a:moveTo>
                    <a:pt x="12432702" y="8016342"/>
                  </a:moveTo>
                  <a:lnTo>
                    <a:pt x="12376097" y="8016342"/>
                  </a:lnTo>
                  <a:lnTo>
                    <a:pt x="12376097" y="7959737"/>
                  </a:lnTo>
                  <a:lnTo>
                    <a:pt x="12432702" y="7959737"/>
                  </a:lnTo>
                  <a:close/>
                  <a:moveTo>
                    <a:pt x="12206281" y="8016342"/>
                  </a:moveTo>
                  <a:lnTo>
                    <a:pt x="11979859" y="8016342"/>
                  </a:lnTo>
                  <a:lnTo>
                    <a:pt x="11979859" y="7959737"/>
                  </a:lnTo>
                  <a:lnTo>
                    <a:pt x="12206281" y="7959737"/>
                  </a:lnTo>
                  <a:close/>
                  <a:moveTo>
                    <a:pt x="11810042" y="8016342"/>
                  </a:moveTo>
                  <a:lnTo>
                    <a:pt x="11753437" y="8016342"/>
                  </a:lnTo>
                  <a:lnTo>
                    <a:pt x="11753437" y="7959737"/>
                  </a:lnTo>
                  <a:lnTo>
                    <a:pt x="11810042" y="7959737"/>
                  </a:lnTo>
                  <a:close/>
                  <a:moveTo>
                    <a:pt x="11583620" y="8016342"/>
                  </a:moveTo>
                  <a:lnTo>
                    <a:pt x="11357198" y="8016342"/>
                  </a:lnTo>
                  <a:lnTo>
                    <a:pt x="11357198" y="7959737"/>
                  </a:lnTo>
                  <a:lnTo>
                    <a:pt x="11583620" y="7959737"/>
                  </a:lnTo>
                  <a:close/>
                  <a:moveTo>
                    <a:pt x="11187382" y="8016342"/>
                  </a:moveTo>
                  <a:lnTo>
                    <a:pt x="11130776" y="8016342"/>
                  </a:lnTo>
                  <a:lnTo>
                    <a:pt x="11130776" y="7959737"/>
                  </a:lnTo>
                  <a:lnTo>
                    <a:pt x="11187382" y="7959737"/>
                  </a:lnTo>
                  <a:close/>
                  <a:moveTo>
                    <a:pt x="10960960" y="8016342"/>
                  </a:moveTo>
                  <a:lnTo>
                    <a:pt x="10734538" y="8016342"/>
                  </a:lnTo>
                  <a:lnTo>
                    <a:pt x="10734538" y="7959737"/>
                  </a:lnTo>
                  <a:lnTo>
                    <a:pt x="10960960" y="7959737"/>
                  </a:lnTo>
                  <a:close/>
                  <a:moveTo>
                    <a:pt x="10564722" y="8016342"/>
                  </a:moveTo>
                  <a:lnTo>
                    <a:pt x="10508116" y="8016342"/>
                  </a:lnTo>
                  <a:lnTo>
                    <a:pt x="10508116" y="7959737"/>
                  </a:lnTo>
                  <a:lnTo>
                    <a:pt x="10564722" y="7959737"/>
                  </a:lnTo>
                  <a:close/>
                  <a:moveTo>
                    <a:pt x="10338300" y="8016342"/>
                  </a:moveTo>
                  <a:lnTo>
                    <a:pt x="10111878" y="8016342"/>
                  </a:lnTo>
                  <a:lnTo>
                    <a:pt x="10111878" y="7959737"/>
                  </a:lnTo>
                  <a:lnTo>
                    <a:pt x="10338300" y="7959737"/>
                  </a:lnTo>
                  <a:close/>
                  <a:moveTo>
                    <a:pt x="9942061" y="8016342"/>
                  </a:moveTo>
                  <a:lnTo>
                    <a:pt x="9885456" y="8016342"/>
                  </a:lnTo>
                  <a:lnTo>
                    <a:pt x="9885456" y="7959737"/>
                  </a:lnTo>
                  <a:lnTo>
                    <a:pt x="9942061" y="7959737"/>
                  </a:lnTo>
                  <a:close/>
                  <a:moveTo>
                    <a:pt x="9715640" y="8016342"/>
                  </a:moveTo>
                  <a:lnTo>
                    <a:pt x="9489218" y="8016342"/>
                  </a:lnTo>
                  <a:lnTo>
                    <a:pt x="9489218" y="7959737"/>
                  </a:lnTo>
                  <a:lnTo>
                    <a:pt x="9715640" y="7959737"/>
                  </a:lnTo>
                  <a:close/>
                  <a:moveTo>
                    <a:pt x="9319401" y="8016342"/>
                  </a:moveTo>
                  <a:lnTo>
                    <a:pt x="9262796" y="8016342"/>
                  </a:lnTo>
                  <a:lnTo>
                    <a:pt x="9262796" y="7959737"/>
                  </a:lnTo>
                  <a:lnTo>
                    <a:pt x="9319401" y="7959737"/>
                  </a:lnTo>
                  <a:close/>
                  <a:moveTo>
                    <a:pt x="9092979" y="8016342"/>
                  </a:moveTo>
                  <a:lnTo>
                    <a:pt x="8866557" y="8016342"/>
                  </a:lnTo>
                  <a:lnTo>
                    <a:pt x="8866557" y="7959737"/>
                  </a:lnTo>
                  <a:lnTo>
                    <a:pt x="9092979" y="7959737"/>
                  </a:lnTo>
                  <a:close/>
                  <a:moveTo>
                    <a:pt x="8696740" y="8016342"/>
                  </a:moveTo>
                  <a:lnTo>
                    <a:pt x="8640135" y="8016342"/>
                  </a:lnTo>
                  <a:lnTo>
                    <a:pt x="8640135" y="7959737"/>
                  </a:lnTo>
                  <a:lnTo>
                    <a:pt x="8696740" y="7959737"/>
                  </a:lnTo>
                  <a:close/>
                  <a:moveTo>
                    <a:pt x="8470319" y="8016342"/>
                  </a:moveTo>
                  <a:lnTo>
                    <a:pt x="8243897" y="8016342"/>
                  </a:lnTo>
                  <a:lnTo>
                    <a:pt x="8243897" y="7959737"/>
                  </a:lnTo>
                  <a:lnTo>
                    <a:pt x="8470319" y="7959737"/>
                  </a:lnTo>
                  <a:close/>
                  <a:moveTo>
                    <a:pt x="8074080" y="8016342"/>
                  </a:moveTo>
                  <a:lnTo>
                    <a:pt x="8017475" y="8016342"/>
                  </a:lnTo>
                  <a:lnTo>
                    <a:pt x="8017475" y="7959737"/>
                  </a:lnTo>
                  <a:lnTo>
                    <a:pt x="8074080" y="7959737"/>
                  </a:lnTo>
                  <a:close/>
                  <a:moveTo>
                    <a:pt x="7847658" y="8016342"/>
                  </a:moveTo>
                  <a:lnTo>
                    <a:pt x="7621236" y="8016342"/>
                  </a:lnTo>
                  <a:lnTo>
                    <a:pt x="7621236" y="7959737"/>
                  </a:lnTo>
                  <a:lnTo>
                    <a:pt x="7847658" y="7959737"/>
                  </a:lnTo>
                  <a:close/>
                  <a:moveTo>
                    <a:pt x="7451420" y="8016342"/>
                  </a:moveTo>
                  <a:lnTo>
                    <a:pt x="7394815" y="8016342"/>
                  </a:lnTo>
                  <a:lnTo>
                    <a:pt x="7394815" y="7959737"/>
                  </a:lnTo>
                  <a:lnTo>
                    <a:pt x="7451420" y="7959737"/>
                  </a:lnTo>
                  <a:close/>
                  <a:moveTo>
                    <a:pt x="7224998" y="8016342"/>
                  </a:moveTo>
                  <a:lnTo>
                    <a:pt x="6998576" y="8016342"/>
                  </a:lnTo>
                  <a:lnTo>
                    <a:pt x="6998576" y="7959737"/>
                  </a:lnTo>
                  <a:lnTo>
                    <a:pt x="7224998" y="7959737"/>
                  </a:lnTo>
                  <a:close/>
                  <a:moveTo>
                    <a:pt x="6828760" y="8016342"/>
                  </a:moveTo>
                  <a:lnTo>
                    <a:pt x="6772154" y="8016342"/>
                  </a:lnTo>
                  <a:lnTo>
                    <a:pt x="6772154" y="7959737"/>
                  </a:lnTo>
                  <a:lnTo>
                    <a:pt x="6828760" y="7959737"/>
                  </a:lnTo>
                  <a:close/>
                  <a:moveTo>
                    <a:pt x="6602338" y="8016342"/>
                  </a:moveTo>
                  <a:lnTo>
                    <a:pt x="6375916" y="8016342"/>
                  </a:lnTo>
                  <a:lnTo>
                    <a:pt x="6375916" y="7959737"/>
                  </a:lnTo>
                  <a:lnTo>
                    <a:pt x="6602338" y="7959737"/>
                  </a:lnTo>
                  <a:close/>
                  <a:moveTo>
                    <a:pt x="6206099" y="8016342"/>
                  </a:moveTo>
                  <a:lnTo>
                    <a:pt x="6149494" y="8016342"/>
                  </a:lnTo>
                  <a:lnTo>
                    <a:pt x="6149494" y="7959737"/>
                  </a:lnTo>
                  <a:lnTo>
                    <a:pt x="6206099" y="7959737"/>
                  </a:lnTo>
                  <a:close/>
                  <a:moveTo>
                    <a:pt x="5979678" y="8016342"/>
                  </a:moveTo>
                  <a:lnTo>
                    <a:pt x="5753255" y="8016342"/>
                  </a:lnTo>
                  <a:lnTo>
                    <a:pt x="5753255" y="7959737"/>
                  </a:lnTo>
                  <a:lnTo>
                    <a:pt x="5979678" y="7959737"/>
                  </a:lnTo>
                  <a:close/>
                  <a:moveTo>
                    <a:pt x="5583439" y="8016342"/>
                  </a:moveTo>
                  <a:lnTo>
                    <a:pt x="5526834" y="8016342"/>
                  </a:lnTo>
                  <a:lnTo>
                    <a:pt x="5526834" y="7959737"/>
                  </a:lnTo>
                  <a:lnTo>
                    <a:pt x="5583439" y="7959737"/>
                  </a:lnTo>
                  <a:close/>
                  <a:moveTo>
                    <a:pt x="5357017" y="8016342"/>
                  </a:moveTo>
                  <a:lnTo>
                    <a:pt x="5130595" y="8016342"/>
                  </a:lnTo>
                  <a:lnTo>
                    <a:pt x="5130595" y="7959737"/>
                  </a:lnTo>
                  <a:lnTo>
                    <a:pt x="5357017" y="7959737"/>
                  </a:lnTo>
                  <a:close/>
                  <a:moveTo>
                    <a:pt x="4960779" y="8016342"/>
                  </a:moveTo>
                  <a:lnTo>
                    <a:pt x="4904173" y="8016342"/>
                  </a:lnTo>
                  <a:lnTo>
                    <a:pt x="4904173" y="7959737"/>
                  </a:lnTo>
                  <a:lnTo>
                    <a:pt x="4960779" y="7959737"/>
                  </a:lnTo>
                  <a:close/>
                  <a:moveTo>
                    <a:pt x="4734357" y="8016342"/>
                  </a:moveTo>
                  <a:lnTo>
                    <a:pt x="4507935" y="8016342"/>
                  </a:lnTo>
                  <a:lnTo>
                    <a:pt x="4507935" y="7959737"/>
                  </a:lnTo>
                  <a:lnTo>
                    <a:pt x="4734357" y="7959737"/>
                  </a:lnTo>
                  <a:close/>
                  <a:moveTo>
                    <a:pt x="4338119" y="8016342"/>
                  </a:moveTo>
                  <a:lnTo>
                    <a:pt x="4281513" y="8016342"/>
                  </a:lnTo>
                  <a:lnTo>
                    <a:pt x="4281513" y="7959737"/>
                  </a:lnTo>
                  <a:lnTo>
                    <a:pt x="4338119" y="7959737"/>
                  </a:lnTo>
                  <a:close/>
                  <a:moveTo>
                    <a:pt x="4111697" y="8016342"/>
                  </a:moveTo>
                  <a:lnTo>
                    <a:pt x="3885274" y="8016342"/>
                  </a:lnTo>
                  <a:lnTo>
                    <a:pt x="3885274" y="7959737"/>
                  </a:lnTo>
                  <a:lnTo>
                    <a:pt x="4111697" y="7959737"/>
                  </a:lnTo>
                  <a:close/>
                  <a:moveTo>
                    <a:pt x="3715458" y="8016342"/>
                  </a:moveTo>
                  <a:lnTo>
                    <a:pt x="3658853" y="8016342"/>
                  </a:lnTo>
                  <a:lnTo>
                    <a:pt x="3658853" y="7959737"/>
                  </a:lnTo>
                  <a:lnTo>
                    <a:pt x="3715458" y="7959737"/>
                  </a:lnTo>
                  <a:close/>
                  <a:moveTo>
                    <a:pt x="3489036" y="8016342"/>
                  </a:moveTo>
                  <a:lnTo>
                    <a:pt x="3262614" y="8016342"/>
                  </a:lnTo>
                  <a:lnTo>
                    <a:pt x="3262614" y="7959737"/>
                  </a:lnTo>
                  <a:lnTo>
                    <a:pt x="3489036" y="7959737"/>
                  </a:lnTo>
                  <a:close/>
                  <a:moveTo>
                    <a:pt x="3092798" y="8016342"/>
                  </a:moveTo>
                  <a:lnTo>
                    <a:pt x="3036192" y="8016342"/>
                  </a:lnTo>
                  <a:lnTo>
                    <a:pt x="3036192" y="7959737"/>
                  </a:lnTo>
                  <a:lnTo>
                    <a:pt x="3092798" y="7959737"/>
                  </a:lnTo>
                  <a:close/>
                  <a:moveTo>
                    <a:pt x="2866376" y="8016342"/>
                  </a:moveTo>
                  <a:lnTo>
                    <a:pt x="2639954" y="8016342"/>
                  </a:lnTo>
                  <a:lnTo>
                    <a:pt x="2639954" y="7959737"/>
                  </a:lnTo>
                  <a:lnTo>
                    <a:pt x="2866376" y="7959737"/>
                  </a:lnTo>
                  <a:close/>
                  <a:moveTo>
                    <a:pt x="2470138" y="8016342"/>
                  </a:moveTo>
                  <a:lnTo>
                    <a:pt x="2413532" y="8016342"/>
                  </a:lnTo>
                  <a:lnTo>
                    <a:pt x="2413532" y="7959737"/>
                  </a:lnTo>
                  <a:lnTo>
                    <a:pt x="2470138" y="7959737"/>
                  </a:lnTo>
                  <a:close/>
                  <a:moveTo>
                    <a:pt x="2243716" y="8016342"/>
                  </a:moveTo>
                  <a:lnTo>
                    <a:pt x="2017294" y="8016342"/>
                  </a:lnTo>
                  <a:lnTo>
                    <a:pt x="2017294" y="7959737"/>
                  </a:lnTo>
                  <a:lnTo>
                    <a:pt x="2243716" y="7959737"/>
                  </a:lnTo>
                  <a:close/>
                  <a:moveTo>
                    <a:pt x="1847477" y="8016342"/>
                  </a:moveTo>
                  <a:lnTo>
                    <a:pt x="1790872" y="8016342"/>
                  </a:lnTo>
                  <a:lnTo>
                    <a:pt x="1790872" y="7959737"/>
                  </a:lnTo>
                  <a:lnTo>
                    <a:pt x="1847477" y="7959737"/>
                  </a:lnTo>
                  <a:close/>
                  <a:moveTo>
                    <a:pt x="1621055" y="8016342"/>
                  </a:moveTo>
                  <a:lnTo>
                    <a:pt x="1394633" y="8016342"/>
                  </a:lnTo>
                  <a:lnTo>
                    <a:pt x="1394633" y="7959737"/>
                  </a:lnTo>
                  <a:lnTo>
                    <a:pt x="1621055" y="7959737"/>
                  </a:lnTo>
                  <a:close/>
                  <a:moveTo>
                    <a:pt x="1222175" y="8009424"/>
                  </a:moveTo>
                  <a:cubicBezTo>
                    <a:pt x="1202804" y="8007412"/>
                    <a:pt x="1183558" y="8005148"/>
                    <a:pt x="1164564" y="8002380"/>
                  </a:cubicBezTo>
                  <a:lnTo>
                    <a:pt x="1172614" y="7946403"/>
                  </a:lnTo>
                  <a:cubicBezTo>
                    <a:pt x="1190854" y="7949045"/>
                    <a:pt x="1209345" y="7951309"/>
                    <a:pt x="1227836" y="7953196"/>
                  </a:cubicBezTo>
                  <a:close/>
                  <a:moveTo>
                    <a:pt x="994999" y="7966907"/>
                  </a:moveTo>
                  <a:cubicBezTo>
                    <a:pt x="920028" y="7946151"/>
                    <a:pt x="847699" y="7919107"/>
                    <a:pt x="778514" y="7886402"/>
                  </a:cubicBezTo>
                  <a:lnTo>
                    <a:pt x="802666" y="7835205"/>
                  </a:lnTo>
                  <a:cubicBezTo>
                    <a:pt x="868957" y="7866527"/>
                    <a:pt x="938267" y="7892314"/>
                    <a:pt x="1010093" y="7912314"/>
                  </a:cubicBezTo>
                  <a:close/>
                  <a:moveTo>
                    <a:pt x="626937" y="7802625"/>
                  </a:moveTo>
                  <a:cubicBezTo>
                    <a:pt x="610710" y="7792185"/>
                    <a:pt x="594735" y="7781492"/>
                    <a:pt x="578885" y="7770549"/>
                  </a:cubicBezTo>
                  <a:lnTo>
                    <a:pt x="611339" y="7724132"/>
                  </a:lnTo>
                  <a:cubicBezTo>
                    <a:pt x="626434" y="7734698"/>
                    <a:pt x="641780" y="7745013"/>
                    <a:pt x="657378" y="7754951"/>
                  </a:cubicBezTo>
                  <a:close/>
                  <a:moveTo>
                    <a:pt x="443535" y="7662370"/>
                  </a:moveTo>
                  <a:cubicBezTo>
                    <a:pt x="386553" y="7610545"/>
                    <a:pt x="333972" y="7553939"/>
                    <a:pt x="286424" y="7493182"/>
                  </a:cubicBezTo>
                  <a:lnTo>
                    <a:pt x="331079" y="7458339"/>
                  </a:lnTo>
                  <a:cubicBezTo>
                    <a:pt x="376615" y="7516579"/>
                    <a:pt x="427057" y="7570795"/>
                    <a:pt x="481650" y="7620482"/>
                  </a:cubicBezTo>
                  <a:close/>
                  <a:moveTo>
                    <a:pt x="188559" y="7350034"/>
                  </a:moveTo>
                  <a:cubicBezTo>
                    <a:pt x="178748" y="7333429"/>
                    <a:pt x="169188" y="7316699"/>
                    <a:pt x="160131" y="7299717"/>
                  </a:cubicBezTo>
                  <a:lnTo>
                    <a:pt x="209943" y="7272924"/>
                  </a:lnTo>
                  <a:cubicBezTo>
                    <a:pt x="218749" y="7289277"/>
                    <a:pt x="227806" y="7305252"/>
                    <a:pt x="237240" y="7321228"/>
                  </a:cubicBezTo>
                  <a:close/>
                  <a:moveTo>
                    <a:pt x="88179" y="7142103"/>
                  </a:moveTo>
                  <a:cubicBezTo>
                    <a:pt x="61008" y="7070780"/>
                    <a:pt x="39624" y="6996438"/>
                    <a:pt x="24781" y="6919957"/>
                  </a:cubicBezTo>
                  <a:lnTo>
                    <a:pt x="80380" y="6909140"/>
                  </a:lnTo>
                  <a:cubicBezTo>
                    <a:pt x="94594" y="6982475"/>
                    <a:pt x="114972" y="7053547"/>
                    <a:pt x="141136" y="7121977"/>
                  </a:cubicBezTo>
                  <a:close/>
                  <a:moveTo>
                    <a:pt x="2767" y="6748254"/>
                  </a:moveTo>
                  <a:cubicBezTo>
                    <a:pt x="1509" y="6729133"/>
                    <a:pt x="755" y="6709762"/>
                    <a:pt x="377" y="6690390"/>
                  </a:cubicBezTo>
                  <a:lnTo>
                    <a:pt x="56983" y="6689258"/>
                  </a:lnTo>
                  <a:cubicBezTo>
                    <a:pt x="57360" y="6707875"/>
                    <a:pt x="58115" y="6726366"/>
                    <a:pt x="59373" y="6744732"/>
                  </a:cubicBezTo>
                  <a:close/>
                  <a:moveTo>
                    <a:pt x="0" y="6519820"/>
                  </a:moveTo>
                  <a:lnTo>
                    <a:pt x="0" y="6293398"/>
                  </a:lnTo>
                  <a:lnTo>
                    <a:pt x="56605" y="6293398"/>
                  </a:lnTo>
                  <a:lnTo>
                    <a:pt x="56605" y="6519820"/>
                  </a:lnTo>
                  <a:close/>
                  <a:moveTo>
                    <a:pt x="0" y="6123581"/>
                  </a:moveTo>
                  <a:lnTo>
                    <a:pt x="0" y="6066976"/>
                  </a:lnTo>
                  <a:lnTo>
                    <a:pt x="56605" y="6066976"/>
                  </a:lnTo>
                  <a:lnTo>
                    <a:pt x="56605" y="6123581"/>
                  </a:lnTo>
                  <a:close/>
                  <a:moveTo>
                    <a:pt x="0" y="5897159"/>
                  </a:moveTo>
                  <a:lnTo>
                    <a:pt x="0" y="5670737"/>
                  </a:lnTo>
                  <a:lnTo>
                    <a:pt x="56605" y="5670737"/>
                  </a:lnTo>
                  <a:lnTo>
                    <a:pt x="56605" y="5897159"/>
                  </a:lnTo>
                  <a:close/>
                  <a:moveTo>
                    <a:pt x="0" y="5500921"/>
                  </a:moveTo>
                  <a:lnTo>
                    <a:pt x="0" y="5444315"/>
                  </a:lnTo>
                  <a:lnTo>
                    <a:pt x="56605" y="5444315"/>
                  </a:lnTo>
                  <a:lnTo>
                    <a:pt x="56605" y="5500921"/>
                  </a:lnTo>
                  <a:close/>
                  <a:moveTo>
                    <a:pt x="0" y="5274499"/>
                  </a:moveTo>
                  <a:lnTo>
                    <a:pt x="0" y="5048077"/>
                  </a:lnTo>
                  <a:lnTo>
                    <a:pt x="56605" y="5048077"/>
                  </a:lnTo>
                  <a:lnTo>
                    <a:pt x="56605" y="5274499"/>
                  </a:lnTo>
                  <a:close/>
                  <a:moveTo>
                    <a:pt x="0" y="4878260"/>
                  </a:moveTo>
                  <a:lnTo>
                    <a:pt x="0" y="4821655"/>
                  </a:lnTo>
                  <a:lnTo>
                    <a:pt x="56605" y="4821655"/>
                  </a:lnTo>
                  <a:lnTo>
                    <a:pt x="56605" y="4878260"/>
                  </a:lnTo>
                  <a:close/>
                  <a:moveTo>
                    <a:pt x="0" y="4651839"/>
                  </a:moveTo>
                  <a:lnTo>
                    <a:pt x="0" y="4425417"/>
                  </a:lnTo>
                  <a:lnTo>
                    <a:pt x="56605" y="4425417"/>
                  </a:lnTo>
                  <a:lnTo>
                    <a:pt x="56605" y="4651839"/>
                  </a:lnTo>
                  <a:close/>
                  <a:moveTo>
                    <a:pt x="0" y="4255600"/>
                  </a:moveTo>
                  <a:lnTo>
                    <a:pt x="0" y="4198995"/>
                  </a:lnTo>
                  <a:lnTo>
                    <a:pt x="56605" y="4198995"/>
                  </a:lnTo>
                  <a:lnTo>
                    <a:pt x="56605" y="4255600"/>
                  </a:lnTo>
                  <a:close/>
                  <a:moveTo>
                    <a:pt x="0" y="4029178"/>
                  </a:moveTo>
                  <a:lnTo>
                    <a:pt x="0" y="3802756"/>
                  </a:lnTo>
                  <a:lnTo>
                    <a:pt x="56605" y="3802756"/>
                  </a:lnTo>
                  <a:lnTo>
                    <a:pt x="56605" y="4029178"/>
                  </a:lnTo>
                  <a:close/>
                  <a:moveTo>
                    <a:pt x="0" y="3632940"/>
                  </a:moveTo>
                  <a:lnTo>
                    <a:pt x="0" y="3576334"/>
                  </a:lnTo>
                  <a:lnTo>
                    <a:pt x="56605" y="3576334"/>
                  </a:lnTo>
                  <a:lnTo>
                    <a:pt x="56605" y="3632940"/>
                  </a:lnTo>
                  <a:close/>
                  <a:moveTo>
                    <a:pt x="0" y="3406518"/>
                  </a:moveTo>
                  <a:lnTo>
                    <a:pt x="0" y="3180096"/>
                  </a:lnTo>
                  <a:lnTo>
                    <a:pt x="56605" y="3180096"/>
                  </a:lnTo>
                  <a:lnTo>
                    <a:pt x="56605" y="3406518"/>
                  </a:lnTo>
                  <a:close/>
                  <a:moveTo>
                    <a:pt x="0" y="3010280"/>
                  </a:moveTo>
                  <a:lnTo>
                    <a:pt x="0" y="2953674"/>
                  </a:lnTo>
                  <a:lnTo>
                    <a:pt x="56605" y="2953674"/>
                  </a:lnTo>
                  <a:lnTo>
                    <a:pt x="56605" y="3010280"/>
                  </a:lnTo>
                  <a:close/>
                  <a:moveTo>
                    <a:pt x="0" y="2783858"/>
                  </a:moveTo>
                  <a:lnTo>
                    <a:pt x="0" y="2557436"/>
                  </a:lnTo>
                  <a:lnTo>
                    <a:pt x="56605" y="2557436"/>
                  </a:lnTo>
                  <a:lnTo>
                    <a:pt x="56605" y="2783858"/>
                  </a:lnTo>
                  <a:close/>
                  <a:moveTo>
                    <a:pt x="0" y="2387619"/>
                  </a:moveTo>
                  <a:lnTo>
                    <a:pt x="0" y="2331014"/>
                  </a:lnTo>
                  <a:lnTo>
                    <a:pt x="56605" y="2331014"/>
                  </a:lnTo>
                  <a:lnTo>
                    <a:pt x="56605" y="2387619"/>
                  </a:lnTo>
                  <a:close/>
                  <a:moveTo>
                    <a:pt x="0" y="2161197"/>
                  </a:moveTo>
                  <a:lnTo>
                    <a:pt x="0" y="1934775"/>
                  </a:lnTo>
                  <a:lnTo>
                    <a:pt x="56605" y="1934775"/>
                  </a:lnTo>
                  <a:lnTo>
                    <a:pt x="56605" y="2161197"/>
                  </a:lnTo>
                  <a:close/>
                  <a:moveTo>
                    <a:pt x="0" y="1764959"/>
                  </a:moveTo>
                  <a:lnTo>
                    <a:pt x="0" y="1708353"/>
                  </a:lnTo>
                  <a:lnTo>
                    <a:pt x="56605" y="1708353"/>
                  </a:lnTo>
                  <a:lnTo>
                    <a:pt x="56605" y="1764959"/>
                  </a:lnTo>
                  <a:close/>
                  <a:moveTo>
                    <a:pt x="0" y="1538537"/>
                  </a:moveTo>
                  <a:lnTo>
                    <a:pt x="0" y="1355010"/>
                  </a:lnTo>
                  <a:lnTo>
                    <a:pt x="28303" y="1355010"/>
                  </a:lnTo>
                  <a:lnTo>
                    <a:pt x="0" y="1355010"/>
                  </a:lnTo>
                  <a:cubicBezTo>
                    <a:pt x="0" y="1276517"/>
                    <a:pt x="6667" y="1199533"/>
                    <a:pt x="19623" y="1124688"/>
                  </a:cubicBezTo>
                  <a:lnTo>
                    <a:pt x="75348" y="1134248"/>
                  </a:lnTo>
                  <a:cubicBezTo>
                    <a:pt x="63021" y="1205948"/>
                    <a:pt x="56605" y="1279787"/>
                    <a:pt x="56605" y="1355010"/>
                  </a:cubicBezTo>
                  <a:lnTo>
                    <a:pt x="56605" y="1538537"/>
                  </a:lnTo>
                  <a:close/>
                </a:path>
              </a:pathLst>
            </a:custGeom>
            <a:solidFill>
              <a:srgbClr val="C55A11"/>
            </a:solidFill>
          </p:spPr>
        </p:sp>
        <p:sp>
          <p:nvSpPr>
            <p:cNvPr id="9" name="TextBox 9"/>
            <p:cNvSpPr txBox="1"/>
            <p:nvPr/>
          </p:nvSpPr>
          <p:spPr>
            <a:xfrm>
              <a:off x="0" y="0"/>
              <a:ext cx="22183054" cy="8093570"/>
            </a:xfrm>
            <a:prstGeom prst="rect">
              <a:avLst/>
            </a:prstGeom>
          </p:spPr>
          <p:txBody>
            <a:bodyPr lIns="50800" tIns="50800" rIns="50800" bIns="50800" rtlCol="0" anchor="ctr"/>
            <a:lstStyle/>
            <a:p>
              <a:pPr algn="just">
                <a:lnSpc>
                  <a:spcPts val="8640"/>
                </a:lnSpc>
              </a:pPr>
              <a:r>
                <a:rPr lang="en-US" sz="7200" spc="-286" dirty="0">
                  <a:solidFill>
                    <a:srgbClr val="C55A11"/>
                  </a:solidFill>
                  <a:latin typeface="Open Sans Bold"/>
                </a:rPr>
                <a:t>a) </a:t>
              </a:r>
              <a:r>
                <a:rPr lang="en-US" sz="7200" spc="-286" dirty="0" err="1">
                  <a:solidFill>
                    <a:srgbClr val="C55A11"/>
                  </a:solidFill>
                  <a:latin typeface="Open Sans Bold"/>
                </a:rPr>
                <a:t>Ví</a:t>
              </a:r>
              <a:r>
                <a:rPr lang="en-US" sz="7200" spc="-286" dirty="0">
                  <a:solidFill>
                    <a:srgbClr val="C55A11"/>
                  </a:solidFill>
                  <a:latin typeface="Open Sans Bold"/>
                </a:rPr>
                <a:t> </a:t>
              </a:r>
              <a:r>
                <a:rPr lang="en-US" sz="7200" spc="-286" dirty="0" err="1">
                  <a:solidFill>
                    <a:srgbClr val="C55A11"/>
                  </a:solidFill>
                  <a:latin typeface="Open Sans Bold"/>
                </a:rPr>
                <a:t>dụ</a:t>
              </a:r>
              <a:r>
                <a:rPr lang="en-US" sz="7200" spc="-286" dirty="0">
                  <a:solidFill>
                    <a:srgbClr val="C55A11"/>
                  </a:solidFill>
                  <a:latin typeface="Open Sans Bold"/>
                </a:rPr>
                <a:t> 1: </a:t>
              </a:r>
              <a:r>
                <a:rPr lang="en-US" sz="7200" spc="-286" dirty="0" err="1">
                  <a:solidFill>
                    <a:srgbClr val="C55A11"/>
                  </a:solidFill>
                  <a:latin typeface="Open Sans"/>
                </a:rPr>
                <a:t>Một</a:t>
              </a:r>
              <a:r>
                <a:rPr lang="en-US" sz="7200" spc="-286" dirty="0">
                  <a:solidFill>
                    <a:srgbClr val="C55A11"/>
                  </a:solidFill>
                  <a:latin typeface="Open Sans"/>
                </a:rPr>
                <a:t> ô </a:t>
              </a:r>
              <a:r>
                <a:rPr lang="en-US" sz="7200" spc="-286" dirty="0" err="1">
                  <a:solidFill>
                    <a:srgbClr val="C55A11"/>
                  </a:solidFill>
                  <a:latin typeface="Open Sans"/>
                </a:rPr>
                <a:t>tô</a:t>
              </a:r>
              <a:r>
                <a:rPr lang="en-US" sz="7200" spc="-286" dirty="0">
                  <a:solidFill>
                    <a:srgbClr val="C55A11"/>
                  </a:solidFill>
                  <a:latin typeface="Open Sans"/>
                </a:rPr>
                <a:t> </a:t>
              </a:r>
              <a:r>
                <a:rPr lang="en-US" sz="7200" spc="-286" dirty="0" err="1">
                  <a:solidFill>
                    <a:srgbClr val="C55A11"/>
                  </a:solidFill>
                  <a:latin typeface="Open Sans"/>
                </a:rPr>
                <a:t>đi</a:t>
              </a:r>
              <a:r>
                <a:rPr lang="en-US" sz="7200" spc="-286" dirty="0">
                  <a:solidFill>
                    <a:srgbClr val="C55A11"/>
                  </a:solidFill>
                  <a:latin typeface="Open Sans"/>
                </a:rPr>
                <a:t> </a:t>
              </a:r>
              <a:r>
                <a:rPr lang="en-US" sz="7200" spc="-286" dirty="0" err="1">
                  <a:solidFill>
                    <a:srgbClr val="C55A11"/>
                  </a:solidFill>
                  <a:latin typeface="Open Sans"/>
                </a:rPr>
                <a:t>từ</a:t>
              </a:r>
              <a:r>
                <a:rPr lang="en-US" sz="7200" spc="-286" dirty="0">
                  <a:solidFill>
                    <a:srgbClr val="C55A11"/>
                  </a:solidFill>
                  <a:latin typeface="Open Sans"/>
                </a:rPr>
                <a:t> </a:t>
              </a:r>
              <a:r>
                <a:rPr lang="en-US" sz="7200" spc="-286" dirty="0" err="1">
                  <a:solidFill>
                    <a:srgbClr val="C55A11"/>
                  </a:solidFill>
                  <a:latin typeface="Open Sans"/>
                </a:rPr>
                <a:t>Hà</a:t>
              </a:r>
              <a:r>
                <a:rPr lang="en-US" sz="7200" spc="-286" dirty="0">
                  <a:solidFill>
                    <a:srgbClr val="C55A11"/>
                  </a:solidFill>
                  <a:latin typeface="Open Sans"/>
                </a:rPr>
                <a:t> </a:t>
              </a:r>
              <a:r>
                <a:rPr lang="en-US" sz="7200" spc="-286" dirty="0" err="1">
                  <a:solidFill>
                    <a:srgbClr val="C55A11"/>
                  </a:solidFill>
                  <a:latin typeface="Open Sans"/>
                </a:rPr>
                <a:t>Nội</a:t>
              </a:r>
              <a:r>
                <a:rPr lang="en-US" sz="7200" spc="-286" dirty="0">
                  <a:solidFill>
                    <a:srgbClr val="C55A11"/>
                  </a:solidFill>
                  <a:latin typeface="Open Sans"/>
                </a:rPr>
                <a:t> </a:t>
              </a:r>
              <a:r>
                <a:rPr lang="en-US" sz="7200" spc="-286" dirty="0" err="1">
                  <a:solidFill>
                    <a:srgbClr val="C55A11"/>
                  </a:solidFill>
                  <a:latin typeface="Open Sans"/>
                </a:rPr>
                <a:t>đến</a:t>
              </a:r>
              <a:r>
                <a:rPr lang="en-US" sz="7200" spc="-286" dirty="0">
                  <a:solidFill>
                    <a:srgbClr val="C55A11"/>
                  </a:solidFill>
                  <a:latin typeface="Open Sans"/>
                </a:rPr>
                <a:t> Thanh </a:t>
              </a:r>
              <a:r>
                <a:rPr lang="en-US" sz="7200" spc="-286" dirty="0" err="1">
                  <a:solidFill>
                    <a:srgbClr val="C55A11"/>
                  </a:solidFill>
                  <a:latin typeface="Open Sans"/>
                </a:rPr>
                <a:t>Hoá</a:t>
              </a:r>
              <a:r>
                <a:rPr lang="en-US" sz="7200" spc="-286" dirty="0">
                  <a:solidFill>
                    <a:srgbClr val="C55A11"/>
                  </a:solidFill>
                  <a:latin typeface="Open Sans"/>
                </a:rPr>
                <a:t> </a:t>
              </a:r>
              <a:r>
                <a:rPr lang="en-US" sz="7200" spc="-286" dirty="0" err="1">
                  <a:solidFill>
                    <a:srgbClr val="C55A11"/>
                  </a:solidFill>
                  <a:latin typeface="Open Sans"/>
                </a:rPr>
                <a:t>hết</a:t>
              </a:r>
              <a:r>
                <a:rPr lang="en-US" sz="7200" spc="-286" dirty="0">
                  <a:solidFill>
                    <a:srgbClr val="C55A11"/>
                  </a:solidFill>
                  <a:latin typeface="Open Sans"/>
                </a:rPr>
                <a:t> 3 </a:t>
              </a:r>
              <a:r>
                <a:rPr lang="en-US" sz="7200" spc="-286" dirty="0" err="1">
                  <a:solidFill>
                    <a:srgbClr val="C55A11"/>
                  </a:solidFill>
                  <a:latin typeface="Open Sans"/>
                </a:rPr>
                <a:t>giờ</a:t>
              </a:r>
              <a:r>
                <a:rPr lang="en-US" sz="7200" spc="-286" dirty="0">
                  <a:solidFill>
                    <a:srgbClr val="C55A11"/>
                  </a:solidFill>
                  <a:latin typeface="Open Sans"/>
                </a:rPr>
                <a:t> 15 </a:t>
              </a:r>
              <a:r>
                <a:rPr lang="en-US" sz="7200" spc="-286" dirty="0" err="1">
                  <a:solidFill>
                    <a:srgbClr val="C55A11"/>
                  </a:solidFill>
                  <a:latin typeface="Open Sans"/>
                </a:rPr>
                <a:t>phút</a:t>
              </a:r>
              <a:r>
                <a:rPr lang="en-US" sz="7200" spc="-286" dirty="0">
                  <a:solidFill>
                    <a:srgbClr val="C55A11"/>
                  </a:solidFill>
                  <a:latin typeface="Open Sans"/>
                </a:rPr>
                <a:t> </a:t>
              </a:r>
              <a:r>
                <a:rPr lang="en-US" sz="7200" spc="-286" dirty="0" err="1">
                  <a:solidFill>
                    <a:srgbClr val="C55A11"/>
                  </a:solidFill>
                  <a:latin typeface="Open Sans"/>
                </a:rPr>
                <a:t>rồi</a:t>
              </a:r>
              <a:r>
                <a:rPr lang="en-US" sz="7200" spc="-286" dirty="0">
                  <a:solidFill>
                    <a:srgbClr val="C55A11"/>
                  </a:solidFill>
                  <a:latin typeface="Open Sans"/>
                </a:rPr>
                <a:t> </a:t>
              </a:r>
              <a:r>
                <a:rPr lang="en-US" sz="7200" spc="-286" dirty="0" err="1">
                  <a:solidFill>
                    <a:srgbClr val="C55A11"/>
                  </a:solidFill>
                  <a:latin typeface="Open Sans"/>
                </a:rPr>
                <a:t>đi</a:t>
              </a:r>
              <a:r>
                <a:rPr lang="en-US" sz="7200" spc="-286" dirty="0">
                  <a:solidFill>
                    <a:srgbClr val="C55A11"/>
                  </a:solidFill>
                  <a:latin typeface="Open Sans"/>
                </a:rPr>
                <a:t> </a:t>
              </a:r>
              <a:r>
                <a:rPr lang="en-US" sz="7200" spc="-286" dirty="0" err="1">
                  <a:solidFill>
                    <a:srgbClr val="C55A11"/>
                  </a:solidFill>
                  <a:latin typeface="Open Sans"/>
                </a:rPr>
                <a:t>tiếp</a:t>
              </a:r>
              <a:r>
                <a:rPr lang="en-US" sz="7200" spc="-286" dirty="0">
                  <a:solidFill>
                    <a:srgbClr val="C55A11"/>
                  </a:solidFill>
                  <a:latin typeface="Open Sans"/>
                </a:rPr>
                <a:t> </a:t>
              </a:r>
              <a:r>
                <a:rPr lang="en-US" sz="7200" spc="-286" dirty="0" err="1">
                  <a:solidFill>
                    <a:srgbClr val="C55A11"/>
                  </a:solidFill>
                  <a:latin typeface="Open Sans"/>
                </a:rPr>
                <a:t>đến</a:t>
              </a:r>
              <a:r>
                <a:rPr lang="en-US" sz="7200" spc="-286" dirty="0">
                  <a:solidFill>
                    <a:srgbClr val="C55A11"/>
                  </a:solidFill>
                  <a:latin typeface="Open Sans"/>
                </a:rPr>
                <a:t> </a:t>
              </a:r>
              <a:r>
                <a:rPr lang="en-US" sz="7200" spc="-286" dirty="0" err="1">
                  <a:solidFill>
                    <a:srgbClr val="C55A11"/>
                  </a:solidFill>
                  <a:latin typeface="Open Sans"/>
                </a:rPr>
                <a:t>Vinh</a:t>
              </a:r>
              <a:r>
                <a:rPr lang="en-US" sz="7200" spc="-286" dirty="0">
                  <a:solidFill>
                    <a:srgbClr val="C55A11"/>
                  </a:solidFill>
                  <a:latin typeface="Open Sans"/>
                </a:rPr>
                <a:t> </a:t>
              </a:r>
              <a:r>
                <a:rPr lang="en-US" sz="7200" spc="-286" dirty="0" err="1">
                  <a:solidFill>
                    <a:srgbClr val="C55A11"/>
                  </a:solidFill>
                  <a:latin typeface="Open Sans"/>
                </a:rPr>
                <a:t>hết</a:t>
              </a:r>
              <a:r>
                <a:rPr lang="en-US" sz="7200" spc="-286" dirty="0">
                  <a:solidFill>
                    <a:srgbClr val="C55A11"/>
                  </a:solidFill>
                  <a:latin typeface="Open Sans"/>
                </a:rPr>
                <a:t> 2 </a:t>
              </a:r>
              <a:r>
                <a:rPr lang="en-US" sz="7200" spc="-286" dirty="0" err="1">
                  <a:solidFill>
                    <a:srgbClr val="C55A11"/>
                  </a:solidFill>
                  <a:latin typeface="Open Sans"/>
                </a:rPr>
                <a:t>giờ</a:t>
              </a:r>
              <a:r>
                <a:rPr lang="en-US" sz="7200" spc="-286" dirty="0">
                  <a:solidFill>
                    <a:srgbClr val="C55A11"/>
                  </a:solidFill>
                  <a:latin typeface="Open Sans"/>
                </a:rPr>
                <a:t> 35 </a:t>
              </a:r>
              <a:r>
                <a:rPr lang="en-US" sz="7200" spc="-286" dirty="0" err="1">
                  <a:solidFill>
                    <a:srgbClr val="C55A11"/>
                  </a:solidFill>
                  <a:latin typeface="Open Sans"/>
                </a:rPr>
                <a:t>phút</a:t>
              </a:r>
              <a:r>
                <a:rPr lang="en-US" sz="7200" spc="-286" dirty="0">
                  <a:solidFill>
                    <a:srgbClr val="C55A11"/>
                  </a:solidFill>
                  <a:latin typeface="Open Sans"/>
                </a:rPr>
                <a:t>. </a:t>
              </a:r>
              <a:r>
                <a:rPr lang="en-US" sz="7200" spc="-286" dirty="0" err="1">
                  <a:solidFill>
                    <a:srgbClr val="C55A11"/>
                  </a:solidFill>
                  <a:latin typeface="Open Sans"/>
                </a:rPr>
                <a:t>Hỏi</a:t>
              </a:r>
              <a:r>
                <a:rPr lang="en-US" sz="7200" spc="-286" dirty="0">
                  <a:solidFill>
                    <a:srgbClr val="C55A11"/>
                  </a:solidFill>
                  <a:latin typeface="Open Sans"/>
                </a:rPr>
                <a:t> ô </a:t>
              </a:r>
              <a:r>
                <a:rPr lang="en-US" sz="7200" spc="-286" dirty="0" err="1">
                  <a:solidFill>
                    <a:srgbClr val="C55A11"/>
                  </a:solidFill>
                  <a:latin typeface="Open Sans"/>
                </a:rPr>
                <a:t>tô</a:t>
              </a:r>
              <a:r>
                <a:rPr lang="en-US" sz="7200" spc="-286" dirty="0">
                  <a:solidFill>
                    <a:srgbClr val="C55A11"/>
                  </a:solidFill>
                  <a:latin typeface="Open Sans"/>
                </a:rPr>
                <a:t> </a:t>
              </a:r>
              <a:r>
                <a:rPr lang="en-US" sz="7200" spc="-286" dirty="0" err="1">
                  <a:solidFill>
                    <a:srgbClr val="C55A11"/>
                  </a:solidFill>
                  <a:latin typeface="Open Sans"/>
                </a:rPr>
                <a:t>đó</a:t>
              </a:r>
              <a:r>
                <a:rPr lang="en-US" sz="7200" spc="-286" dirty="0">
                  <a:solidFill>
                    <a:srgbClr val="C55A11"/>
                  </a:solidFill>
                  <a:latin typeface="Open Sans"/>
                </a:rPr>
                <a:t> </a:t>
              </a:r>
              <a:r>
                <a:rPr lang="en-US" sz="7200" spc="-286" dirty="0" err="1">
                  <a:solidFill>
                    <a:srgbClr val="C55A11"/>
                  </a:solidFill>
                  <a:latin typeface="Open Sans"/>
                </a:rPr>
                <a:t>đi</a:t>
              </a:r>
              <a:r>
                <a:rPr lang="en-US" sz="7200" spc="-286" dirty="0">
                  <a:solidFill>
                    <a:srgbClr val="C55A11"/>
                  </a:solidFill>
                  <a:latin typeface="Open Sans"/>
                </a:rPr>
                <a:t> </a:t>
              </a:r>
              <a:r>
                <a:rPr lang="en-US" sz="7200" spc="-286" dirty="0" err="1">
                  <a:solidFill>
                    <a:srgbClr val="C55A11"/>
                  </a:solidFill>
                  <a:latin typeface="Open Sans"/>
                </a:rPr>
                <a:t>cả</a:t>
              </a:r>
              <a:r>
                <a:rPr lang="en-US" sz="7200" spc="-286" dirty="0">
                  <a:solidFill>
                    <a:srgbClr val="C55A11"/>
                  </a:solidFill>
                  <a:latin typeface="Open Sans"/>
                </a:rPr>
                <a:t> </a:t>
              </a:r>
              <a:r>
                <a:rPr lang="en-US" sz="7200" spc="-286" dirty="0" err="1">
                  <a:solidFill>
                    <a:srgbClr val="C55A11"/>
                  </a:solidFill>
                  <a:latin typeface="Open Sans"/>
                </a:rPr>
                <a:t>quãng</a:t>
              </a:r>
              <a:r>
                <a:rPr lang="en-US" sz="7200" spc="-286" dirty="0">
                  <a:solidFill>
                    <a:srgbClr val="C55A11"/>
                  </a:solidFill>
                  <a:latin typeface="Open Sans"/>
                </a:rPr>
                <a:t> </a:t>
              </a:r>
              <a:r>
                <a:rPr lang="en-US" sz="7200" spc="-286" dirty="0" err="1">
                  <a:solidFill>
                    <a:srgbClr val="C55A11"/>
                  </a:solidFill>
                  <a:latin typeface="Open Sans"/>
                </a:rPr>
                <a:t>đường</a:t>
              </a:r>
              <a:r>
                <a:rPr lang="en-US" sz="7200" spc="-286" dirty="0">
                  <a:solidFill>
                    <a:srgbClr val="C55A11"/>
                  </a:solidFill>
                  <a:latin typeface="Open Sans"/>
                </a:rPr>
                <a:t> </a:t>
              </a:r>
              <a:r>
                <a:rPr lang="en-US" sz="7200" spc="-286" dirty="0" err="1">
                  <a:solidFill>
                    <a:srgbClr val="C55A11"/>
                  </a:solidFill>
                  <a:latin typeface="Open Sans"/>
                </a:rPr>
                <a:t>từ</a:t>
              </a:r>
              <a:r>
                <a:rPr lang="en-US" sz="7200" spc="-286" dirty="0">
                  <a:solidFill>
                    <a:srgbClr val="C55A11"/>
                  </a:solidFill>
                  <a:latin typeface="Open Sans"/>
                </a:rPr>
                <a:t> </a:t>
              </a:r>
              <a:r>
                <a:rPr lang="en-US" sz="7200" spc="-286" dirty="0" err="1">
                  <a:solidFill>
                    <a:srgbClr val="C55A11"/>
                  </a:solidFill>
                  <a:latin typeface="Open Sans"/>
                </a:rPr>
                <a:t>Hà</a:t>
              </a:r>
              <a:r>
                <a:rPr lang="en-US" sz="7200" spc="-286" dirty="0">
                  <a:solidFill>
                    <a:srgbClr val="C55A11"/>
                  </a:solidFill>
                  <a:latin typeface="Open Sans"/>
                </a:rPr>
                <a:t> </a:t>
              </a:r>
              <a:r>
                <a:rPr lang="en-US" sz="7200" spc="-286" dirty="0" err="1">
                  <a:solidFill>
                    <a:srgbClr val="C55A11"/>
                  </a:solidFill>
                  <a:latin typeface="Open Sans"/>
                </a:rPr>
                <a:t>Nội</a:t>
              </a:r>
              <a:r>
                <a:rPr lang="en-US" sz="7200" spc="-286" dirty="0">
                  <a:solidFill>
                    <a:srgbClr val="C55A11"/>
                  </a:solidFill>
                  <a:latin typeface="Open Sans"/>
                </a:rPr>
                <a:t> </a:t>
              </a:r>
              <a:r>
                <a:rPr lang="en-US" sz="7200" spc="-286" dirty="0" err="1">
                  <a:solidFill>
                    <a:srgbClr val="C55A11"/>
                  </a:solidFill>
                  <a:latin typeface="Open Sans"/>
                </a:rPr>
                <a:t>đến</a:t>
              </a:r>
              <a:r>
                <a:rPr lang="en-US" sz="7200" spc="-286" dirty="0">
                  <a:solidFill>
                    <a:srgbClr val="C55A11"/>
                  </a:solidFill>
                  <a:latin typeface="Open Sans"/>
                </a:rPr>
                <a:t> </a:t>
              </a:r>
              <a:r>
                <a:rPr lang="en-US" sz="7200" spc="-286" dirty="0" err="1">
                  <a:solidFill>
                    <a:srgbClr val="C55A11"/>
                  </a:solidFill>
                  <a:latin typeface="Open Sans"/>
                </a:rPr>
                <a:t>Vinh</a:t>
              </a:r>
              <a:r>
                <a:rPr lang="en-US" sz="7200" spc="-286" dirty="0">
                  <a:solidFill>
                    <a:srgbClr val="C55A11"/>
                  </a:solidFill>
                  <a:latin typeface="Open Sans"/>
                </a:rPr>
                <a:t> </a:t>
              </a:r>
              <a:r>
                <a:rPr lang="en-US" sz="7200" spc="-286" dirty="0" err="1">
                  <a:solidFill>
                    <a:srgbClr val="C55A11"/>
                  </a:solidFill>
                  <a:latin typeface="Open Sans"/>
                </a:rPr>
                <a:t>hết</a:t>
              </a:r>
              <a:r>
                <a:rPr lang="en-US" sz="7200" spc="-286" dirty="0">
                  <a:solidFill>
                    <a:srgbClr val="C55A11"/>
                  </a:solidFill>
                  <a:latin typeface="Open Sans"/>
                </a:rPr>
                <a:t> </a:t>
              </a:r>
              <a:r>
                <a:rPr lang="en-US" sz="7200" spc="-286" dirty="0" err="1">
                  <a:solidFill>
                    <a:srgbClr val="C55A11"/>
                  </a:solidFill>
                  <a:latin typeface="Open Sans"/>
                </a:rPr>
                <a:t>bao</a:t>
              </a:r>
              <a:r>
                <a:rPr lang="en-US" sz="7200" spc="-286" dirty="0">
                  <a:solidFill>
                    <a:srgbClr val="C55A11"/>
                  </a:solidFill>
                  <a:latin typeface="Open Sans"/>
                </a:rPr>
                <a:t> </a:t>
              </a:r>
              <a:r>
                <a:rPr lang="en-US" sz="7200" spc="-286" dirty="0" err="1">
                  <a:solidFill>
                    <a:srgbClr val="C55A11"/>
                  </a:solidFill>
                  <a:latin typeface="Open Sans"/>
                </a:rPr>
                <a:t>nhiêu</a:t>
              </a:r>
              <a:r>
                <a:rPr lang="en-US" sz="7200" spc="-286" dirty="0">
                  <a:solidFill>
                    <a:srgbClr val="C55A11"/>
                  </a:solidFill>
                  <a:latin typeface="Open Sans"/>
                </a:rPr>
                <a:t> </a:t>
              </a:r>
              <a:r>
                <a:rPr lang="en-US" sz="7200" spc="-286" dirty="0" err="1">
                  <a:solidFill>
                    <a:srgbClr val="C55A11"/>
                  </a:solidFill>
                  <a:latin typeface="Open Sans"/>
                </a:rPr>
                <a:t>thời</a:t>
              </a:r>
              <a:r>
                <a:rPr lang="en-US" sz="7200" spc="-286" dirty="0">
                  <a:solidFill>
                    <a:srgbClr val="C55A11"/>
                  </a:solidFill>
                  <a:latin typeface="Open Sans"/>
                </a:rPr>
                <a:t> </a:t>
              </a:r>
              <a:r>
                <a:rPr lang="en-US" sz="7200" spc="-286" dirty="0" err="1">
                  <a:solidFill>
                    <a:srgbClr val="C55A11"/>
                  </a:solidFill>
                  <a:latin typeface="Open Sans"/>
                </a:rPr>
                <a:t>gian</a:t>
              </a:r>
              <a:r>
                <a:rPr lang="en-US" sz="7200" spc="-286" dirty="0">
                  <a:solidFill>
                    <a:srgbClr val="C55A11"/>
                  </a:solidFill>
                  <a:latin typeface="Open Sans"/>
                </a:rPr>
                <a:t>?</a:t>
              </a:r>
            </a:p>
          </p:txBody>
        </p:sp>
      </p:grpSp>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677659" y="8452477"/>
            <a:ext cx="3610341" cy="1834523"/>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7699408"/>
            <a:ext cx="1641945" cy="25875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Scale>
                                      <p:cBhvr>
                                        <p:cTn id="7" dur="1000" decel="50000" fill="hold">
                                          <p:stCondLst>
                                            <p:cond delay="0"/>
                                          </p:stCondLst>
                                        </p:cTn>
                                        <p:tgtEl>
                                          <p:spTgt spid="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6"/>
                                        </p:tgtEl>
                                        <p:attrNameLst>
                                          <p:attrName>ppt_x</p:attrName>
                                          <p:attrName>ppt_y</p:attrName>
                                        </p:attrNameLst>
                                      </p:cBhvr>
                                    </p:animMotion>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3A4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632204" flipH="1">
            <a:off x="15301426" y="-1255051"/>
            <a:ext cx="4107789" cy="356578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55763"/>
          <a:stretch>
            <a:fillRect/>
          </a:stretch>
        </p:blipFill>
        <p:spPr>
          <a:xfrm>
            <a:off x="5164929" y="7891027"/>
            <a:ext cx="9299821" cy="205694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11605" y="0"/>
            <a:ext cx="18911210" cy="1028082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586275">
            <a:off x="-112275" y="6877687"/>
            <a:ext cx="1463286" cy="526018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63813" y="308473"/>
            <a:ext cx="2657254" cy="2087152"/>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flipH="1">
            <a:off x="14756274" y="4682985"/>
            <a:ext cx="3531726" cy="5597836"/>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950772" y="7847503"/>
            <a:ext cx="11513978" cy="2120535"/>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44325305"/>
              </p:ext>
            </p:extLst>
          </p:nvPr>
        </p:nvGraphicFramePr>
        <p:xfrm>
          <a:off x="6158939" y="1352049"/>
          <a:ext cx="4868215" cy="4275786"/>
        </p:xfrm>
        <a:graphic>
          <a:graphicData uri="http://schemas.openxmlformats.org/drawingml/2006/table">
            <a:tbl>
              <a:tblPr firstRow="1" firstCol="1" bandRow="1"/>
              <a:tblGrid>
                <a:gridCol w="651214">
                  <a:extLst>
                    <a:ext uri="{9D8B030D-6E8A-4147-A177-3AD203B41FA5}">
                      <a16:colId xmlns:a16="http://schemas.microsoft.com/office/drawing/2014/main" xmlns="" val="20000"/>
                    </a:ext>
                  </a:extLst>
                </a:gridCol>
                <a:gridCol w="4217001">
                  <a:extLst>
                    <a:ext uri="{9D8B030D-6E8A-4147-A177-3AD203B41FA5}">
                      <a16:colId xmlns:a16="http://schemas.microsoft.com/office/drawing/2014/main" xmlns="" val="20001"/>
                    </a:ext>
                  </a:extLst>
                </a:gridCol>
              </a:tblGrid>
              <a:tr h="1425262">
                <a:tc row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lnSpc>
                          <a:spcPct val="150000"/>
                        </a:lnSpc>
                        <a:spcAft>
                          <a:spcPts val="0"/>
                        </a:spcAft>
                        <a:tabLst>
                          <a:tab pos="1620520" algn="l"/>
                        </a:tabLst>
                      </a:pPr>
                      <a:r>
                        <a:rPr lang="en-US" sz="5400" b="1" dirty="0">
                          <a:solidFill>
                            <a:schemeClr val="tx1"/>
                          </a:solidFill>
                          <a:effectLst/>
                        </a:rPr>
                        <a:t>+</a:t>
                      </a:r>
                      <a:endParaRPr lang="en-US" sz="5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a:lnSpc>
                          <a:spcPct val="150000"/>
                        </a:lnSpc>
                        <a:spcAft>
                          <a:spcPts val="0"/>
                        </a:spcAft>
                        <a:tabLst>
                          <a:tab pos="1620520" algn="l"/>
                        </a:tabLst>
                      </a:pPr>
                      <a:r>
                        <a:rPr lang="en-US" sz="5400" b="1" dirty="0">
                          <a:solidFill>
                            <a:schemeClr val="tx1"/>
                          </a:solidFill>
                          <a:effectLst/>
                        </a:rPr>
                        <a:t>3 </a:t>
                      </a:r>
                      <a:r>
                        <a:rPr lang="en-US" sz="5400" b="1" dirty="0" err="1">
                          <a:solidFill>
                            <a:schemeClr val="tx1"/>
                          </a:solidFill>
                          <a:effectLst/>
                        </a:rPr>
                        <a:t>giờ</a:t>
                      </a:r>
                      <a:r>
                        <a:rPr lang="en-US" sz="5400" b="1" dirty="0">
                          <a:solidFill>
                            <a:schemeClr val="tx1"/>
                          </a:solidFill>
                          <a:effectLst/>
                        </a:rPr>
                        <a:t> 15 </a:t>
                      </a:r>
                      <a:r>
                        <a:rPr lang="en-US" sz="5400" b="1" dirty="0" err="1">
                          <a:solidFill>
                            <a:schemeClr val="tx1"/>
                          </a:solidFill>
                          <a:effectLst/>
                        </a:rPr>
                        <a:t>phút</a:t>
                      </a:r>
                      <a:endParaRPr lang="en-US" sz="5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1425262">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lnSpc>
                          <a:spcPct val="150000"/>
                        </a:lnSpc>
                        <a:spcAft>
                          <a:spcPts val="0"/>
                        </a:spcAft>
                        <a:tabLst>
                          <a:tab pos="1620520" algn="l"/>
                        </a:tabLst>
                      </a:pPr>
                      <a:r>
                        <a:rPr lang="en-US" sz="5400" b="1" dirty="0" smtClean="0">
                          <a:solidFill>
                            <a:schemeClr val="tx1"/>
                          </a:solidFill>
                          <a:effectLst/>
                        </a:rPr>
                        <a:t>2 </a:t>
                      </a:r>
                      <a:r>
                        <a:rPr lang="en-US" sz="5400" b="1" dirty="0" err="1" smtClean="0">
                          <a:solidFill>
                            <a:schemeClr val="tx1"/>
                          </a:solidFill>
                          <a:effectLst/>
                        </a:rPr>
                        <a:t>giờ</a:t>
                      </a:r>
                      <a:r>
                        <a:rPr lang="en-US" sz="5400" b="1" dirty="0" smtClean="0">
                          <a:solidFill>
                            <a:schemeClr val="tx1"/>
                          </a:solidFill>
                          <a:effectLst/>
                        </a:rPr>
                        <a:t> 35 </a:t>
                      </a:r>
                      <a:r>
                        <a:rPr lang="en-US" sz="5400" b="1" dirty="0" err="1" smtClean="0">
                          <a:solidFill>
                            <a:schemeClr val="tx1"/>
                          </a:solidFill>
                          <a:effectLst/>
                        </a:rPr>
                        <a:t>phút</a:t>
                      </a:r>
                      <a:endParaRPr lang="en-US" sz="5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mpd="sng">
                      <a:solidFill>
                        <a:sysClr val="window" lastClr="FFFFFF"/>
                      </a:solidFill>
                    </a:lnL>
                    <a:lnR w="12700" cmpd="sng">
                      <a:solidFill>
                        <a:sysClr val="window" lastClr="FFFFFF"/>
                      </a:solidFill>
                    </a:lnR>
                    <a:lnT w="38100" cmpd="sng">
                      <a:solidFill>
                        <a:sysClr val="window" lastClr="FFFFFF"/>
                      </a:solidFill>
                    </a:lnT>
                    <a:lnB w="381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1"/>
                  </a:ext>
                </a:extLst>
              </a:tr>
              <a:tr h="142526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just">
                        <a:lnSpc>
                          <a:spcPct val="150000"/>
                        </a:lnSpc>
                        <a:spcAft>
                          <a:spcPts val="0"/>
                        </a:spcAft>
                        <a:tabLst>
                          <a:tab pos="1620520" algn="l"/>
                        </a:tabLst>
                      </a:pPr>
                      <a:r>
                        <a:rPr lang="en-US" sz="5400" b="1" dirty="0">
                          <a:solidFill>
                            <a:schemeClr val="tx1"/>
                          </a:solidFill>
                          <a:effectLst/>
                        </a:rPr>
                        <a:t> </a:t>
                      </a:r>
                      <a:endParaRPr lang="en-US" sz="5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solidFill>
                        <a:sysClr val="window" lastClr="FFFFFF"/>
                      </a:solidFill>
                    </a:lnL>
                    <a:lnR w="12700" cmpd="sng">
                      <a:no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just">
                        <a:lnSpc>
                          <a:spcPct val="150000"/>
                        </a:lnSpc>
                        <a:spcAft>
                          <a:spcPts val="0"/>
                        </a:spcAft>
                        <a:tabLst>
                          <a:tab pos="1620520" algn="l"/>
                        </a:tabLst>
                      </a:pPr>
                      <a:r>
                        <a:rPr lang="en-US" sz="5400" b="1" dirty="0">
                          <a:solidFill>
                            <a:schemeClr val="tx1"/>
                          </a:solidFill>
                          <a:effectLst/>
                        </a:rPr>
                        <a:t>5 </a:t>
                      </a:r>
                      <a:r>
                        <a:rPr lang="en-US" sz="5400" b="1" dirty="0" err="1">
                          <a:solidFill>
                            <a:schemeClr val="tx1"/>
                          </a:solidFill>
                          <a:effectLst/>
                        </a:rPr>
                        <a:t>giờ</a:t>
                      </a:r>
                      <a:r>
                        <a:rPr lang="en-US" sz="5400" b="1" dirty="0">
                          <a:solidFill>
                            <a:schemeClr val="tx1"/>
                          </a:solidFill>
                          <a:effectLst/>
                        </a:rPr>
                        <a:t> 50 </a:t>
                      </a:r>
                      <a:r>
                        <a:rPr lang="en-US" sz="5400" b="1" dirty="0" err="1">
                          <a:solidFill>
                            <a:schemeClr val="tx1"/>
                          </a:solidFill>
                          <a:effectLst/>
                        </a:rPr>
                        <a:t>phút</a:t>
                      </a:r>
                      <a:endParaRPr lang="en-US" sz="5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ap="flat" cmpd="sng" algn="ctr">
                      <a:solidFill>
                        <a:sysClr val="windowText" lastClr="000000"/>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xmlns="" val="10002"/>
                  </a:ext>
                </a:extLst>
              </a:tr>
            </a:tbl>
          </a:graphicData>
        </a:graphic>
      </p:graphicFrame>
      <p:sp>
        <p:nvSpPr>
          <p:cNvPr id="10" name="Rectangle 9"/>
          <p:cNvSpPr/>
          <p:nvPr/>
        </p:nvSpPr>
        <p:spPr>
          <a:xfrm>
            <a:off x="5077961" y="8464589"/>
            <a:ext cx="9171439" cy="1043188"/>
          </a:xfrm>
          <a:prstGeom prst="rect">
            <a:avLst/>
          </a:prstGeom>
          <a:noFill/>
          <a:ln w="28575" cap="flat" cmpd="sng" algn="ctr">
            <a:solidFill>
              <a:srgbClr val="5B9BD5">
                <a:shade val="50000"/>
              </a:srgbClr>
            </a:solidFill>
            <a:prstDash val="lg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400" b="1" kern="0" dirty="0" err="1">
                <a:solidFill>
                  <a:srgbClr val="00B050"/>
                </a:solidFill>
                <a:latin typeface="Times Neue Roman" panose="020B0604020202020204" charset="0"/>
              </a:rPr>
              <a:t>V</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ậy</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3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giờ</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15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phút</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+ 2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giờ</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35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phút</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 5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giờ</a:t>
            </a:r>
            <a:r>
              <a:rPr kumimoji="0" lang="en-US" sz="3400" b="1" i="0" u="none" strike="noStrike" kern="0" cap="none" spc="0" normalizeH="0" baseline="0" noProof="0" dirty="0" smtClean="0">
                <a:ln>
                  <a:noFill/>
                </a:ln>
                <a:solidFill>
                  <a:srgbClr val="00B050"/>
                </a:solidFill>
                <a:effectLst/>
                <a:uLnTx/>
                <a:uFillTx/>
                <a:latin typeface="Times Neue Roman" panose="020B0604020202020204" charset="0"/>
              </a:rPr>
              <a:t> 50 </a:t>
            </a:r>
            <a:r>
              <a:rPr kumimoji="0" lang="en-US" sz="3400" b="1" i="0" u="none" strike="noStrike" kern="0" cap="none" spc="0" normalizeH="0" baseline="0" noProof="0" dirty="0" err="1" smtClean="0">
                <a:ln>
                  <a:noFill/>
                </a:ln>
                <a:solidFill>
                  <a:srgbClr val="00B050"/>
                </a:solidFill>
                <a:effectLst/>
                <a:uLnTx/>
                <a:uFillTx/>
                <a:latin typeface="Times Neue Roman" panose="020B0604020202020204" charset="0"/>
              </a:rPr>
              <a:t>phút</a:t>
            </a:r>
            <a:endParaRPr kumimoji="0" lang="en-US" sz="3400" b="1" i="0" u="none" strike="noStrike" kern="0" cap="none" spc="0" normalizeH="0" baseline="0" noProof="0" dirty="0" smtClean="0">
              <a:ln>
                <a:noFill/>
              </a:ln>
              <a:solidFill>
                <a:srgbClr val="00B050"/>
              </a:solidFill>
              <a:effectLst/>
              <a:uLnTx/>
              <a:uFillTx/>
              <a:latin typeface="Times Neue Roman" panose="020B0604020202020204" charset="0"/>
            </a:endParaRPr>
          </a:p>
        </p:txBody>
      </p:sp>
      <p:sp>
        <p:nvSpPr>
          <p:cNvPr id="11" name="Rectangle 10"/>
          <p:cNvSpPr/>
          <p:nvPr/>
        </p:nvSpPr>
        <p:spPr>
          <a:xfrm>
            <a:off x="6815764" y="1220511"/>
            <a:ext cx="4502914" cy="1352282"/>
          </a:xfrm>
          <a:prstGeom prst="rect">
            <a:avLst/>
          </a:prstGeom>
          <a:solidFill>
            <a:sysClr val="window" lastClr="FFFFFF"/>
          </a:solidFill>
          <a:ln w="12700" cap="flat" cmpd="sng" algn="ctr">
            <a:noFill/>
            <a:prstDash val="solid"/>
            <a:miter lim="800000"/>
          </a:ln>
          <a:effectLst/>
        </p:spPr>
        <p:txBody>
          <a:bodyPr rtlCol="0" anchor="ctr"/>
          <a:lstStyle/>
          <a:p>
            <a:pPr marL="0" marR="0" lvl="0" indent="0" algn="just" defTabSz="914400" eaLnBrk="1" fontAlgn="auto" latinLnBrk="0" hangingPunct="1">
              <a:lnSpc>
                <a:spcPct val="150000"/>
              </a:lnSpc>
              <a:spcBef>
                <a:spcPts val="0"/>
              </a:spcBef>
              <a:spcAft>
                <a:spcPts val="0"/>
              </a:spcAft>
              <a:buClrTx/>
              <a:buSzTx/>
              <a:buFontTx/>
              <a:buNone/>
              <a:tabLst>
                <a:tab pos="1620520" algn="l"/>
              </a:tabLst>
              <a:defRPr/>
            </a:pPr>
            <a:r>
              <a:rPr kumimoji="0" lang="en-US" sz="6000" b="1" i="0" u="none" strike="noStrike" kern="0" cap="none" spc="0" normalizeH="0" baseline="0" noProof="0" dirty="0" smtClean="0">
                <a:ln>
                  <a:noFill/>
                </a:ln>
                <a:solidFill>
                  <a:prstClr val="black"/>
                </a:solidFill>
                <a:effectLst/>
                <a:uLnTx/>
                <a:uFillTx/>
                <a:latin typeface="Calibri" panose="020F0502020204030204"/>
              </a:rPr>
              <a:t>3 </a:t>
            </a:r>
            <a:r>
              <a:rPr kumimoji="0" lang="en-US" sz="6000" b="1" i="0" u="none" strike="noStrike" kern="0" cap="none" spc="0" normalizeH="0" baseline="0" noProof="0" dirty="0" err="1" smtClean="0">
                <a:ln>
                  <a:noFill/>
                </a:ln>
                <a:solidFill>
                  <a:prstClr val="black"/>
                </a:solidFill>
                <a:effectLst/>
                <a:uLnTx/>
                <a:uFillTx/>
                <a:latin typeface="Calibri" panose="020F0502020204030204"/>
              </a:rPr>
              <a:t>giờ</a:t>
            </a:r>
            <a:r>
              <a:rPr kumimoji="0" lang="en-US" sz="6000" b="1" i="0" u="none" strike="noStrike" kern="0" cap="none" spc="0" normalizeH="0" baseline="0" noProof="0" dirty="0" smtClean="0">
                <a:ln>
                  <a:noFill/>
                </a:ln>
                <a:solidFill>
                  <a:prstClr val="black"/>
                </a:solidFill>
                <a:effectLst/>
                <a:uLnTx/>
                <a:uFillTx/>
                <a:latin typeface="Calibri" panose="020F0502020204030204"/>
              </a:rPr>
              <a:t> 15 </a:t>
            </a:r>
            <a:r>
              <a:rPr kumimoji="0" lang="en-US" sz="6000" b="1" i="0" u="none" strike="noStrike" kern="0" cap="none" spc="0" normalizeH="0" baseline="0" noProof="0" dirty="0" err="1" smtClean="0">
                <a:ln>
                  <a:noFill/>
                </a:ln>
                <a:solidFill>
                  <a:prstClr val="black"/>
                </a:solidFill>
                <a:effectLst/>
                <a:uLnTx/>
                <a:uFillTx/>
                <a:latin typeface="Calibri" panose="020F0502020204030204"/>
              </a:rPr>
              <a:t>phút</a:t>
            </a:r>
            <a:endParaRPr kumimoji="0" lang="en-US" sz="6000" b="1" i="0" u="none" strike="noStrike" kern="0" cap="none" spc="0" normalizeH="0" baseline="0" noProof="0" dirty="0" smtClean="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2" name="TextBox 11"/>
          <p:cNvSpPr txBox="1"/>
          <p:nvPr/>
        </p:nvSpPr>
        <p:spPr>
          <a:xfrm>
            <a:off x="6815764" y="3064423"/>
            <a:ext cx="4502914" cy="1015663"/>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smtClean="0">
                <a:ln>
                  <a:noFill/>
                </a:ln>
                <a:solidFill>
                  <a:prstClr val="black"/>
                </a:solidFill>
                <a:effectLst/>
                <a:uLnTx/>
                <a:uFillTx/>
              </a:rPr>
              <a:t>2 </a:t>
            </a:r>
            <a:r>
              <a:rPr kumimoji="0" lang="en-US" sz="6000" b="1" i="0" u="none" strike="noStrike" kern="0" cap="none" spc="0" normalizeH="0" baseline="0" noProof="0" dirty="0" err="1" smtClean="0">
                <a:ln>
                  <a:noFill/>
                </a:ln>
                <a:solidFill>
                  <a:prstClr val="black"/>
                </a:solidFill>
                <a:effectLst/>
                <a:uLnTx/>
                <a:uFillTx/>
              </a:rPr>
              <a:t>giờ</a:t>
            </a:r>
            <a:r>
              <a:rPr kumimoji="0" lang="en-US" sz="6000" b="1" i="0" u="none" strike="noStrike" kern="0" cap="none" spc="0" normalizeH="0" baseline="0" noProof="0" dirty="0" smtClean="0">
                <a:ln>
                  <a:noFill/>
                </a:ln>
                <a:solidFill>
                  <a:prstClr val="black"/>
                </a:solidFill>
                <a:effectLst/>
                <a:uLnTx/>
                <a:uFillTx/>
              </a:rPr>
              <a:t> 35 </a:t>
            </a:r>
            <a:r>
              <a:rPr kumimoji="0" lang="en-US" sz="6000" b="1" i="0" u="none" strike="noStrike" kern="0" cap="none" spc="0" normalizeH="0" baseline="0" noProof="0" dirty="0" err="1" smtClean="0">
                <a:ln>
                  <a:noFill/>
                </a:ln>
                <a:solidFill>
                  <a:prstClr val="black"/>
                </a:solidFill>
                <a:effectLst/>
                <a:uLnTx/>
                <a:uFillTx/>
              </a:rPr>
              <a:t>phút</a:t>
            </a:r>
            <a:endParaRPr kumimoji="0" lang="en-US" sz="6000" b="1" i="0" u="none" strike="noStrike" kern="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p:txBody>
      </p:sp>
      <p:sp>
        <p:nvSpPr>
          <p:cNvPr id="13" name="TextBox 12"/>
          <p:cNvSpPr txBox="1"/>
          <p:nvPr/>
        </p:nvSpPr>
        <p:spPr>
          <a:xfrm>
            <a:off x="6815764" y="4446669"/>
            <a:ext cx="4502914" cy="1015663"/>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smtClean="0">
                <a:ln>
                  <a:noFill/>
                </a:ln>
                <a:solidFill>
                  <a:prstClr val="black"/>
                </a:solidFill>
                <a:effectLst/>
                <a:uLnTx/>
                <a:uFillTx/>
              </a:rPr>
              <a:t>5 </a:t>
            </a:r>
            <a:r>
              <a:rPr kumimoji="0" lang="en-US" sz="6000" b="1" i="0" u="none" strike="noStrike" kern="0" cap="none" spc="0" normalizeH="0" baseline="0" noProof="0" dirty="0" err="1" smtClean="0">
                <a:ln>
                  <a:noFill/>
                </a:ln>
                <a:solidFill>
                  <a:prstClr val="black"/>
                </a:solidFill>
                <a:effectLst/>
                <a:uLnTx/>
                <a:uFillTx/>
              </a:rPr>
              <a:t>giờ</a:t>
            </a:r>
            <a:r>
              <a:rPr kumimoji="0" lang="en-US" sz="6000" b="1" i="0" u="none" strike="noStrike" kern="0" cap="none" spc="0" normalizeH="0" baseline="0" noProof="0" dirty="0" smtClean="0">
                <a:ln>
                  <a:noFill/>
                </a:ln>
                <a:solidFill>
                  <a:prstClr val="black"/>
                </a:solidFill>
                <a:effectLst/>
                <a:uLnTx/>
                <a:uFillTx/>
              </a:rPr>
              <a:t> 50 </a:t>
            </a:r>
            <a:r>
              <a:rPr kumimoji="0" lang="en-US" sz="6000" b="1" i="0" u="none" strike="noStrike" kern="0" cap="none" spc="0" normalizeH="0" baseline="0" noProof="0" dirty="0" err="1" smtClean="0">
                <a:ln>
                  <a:noFill/>
                </a:ln>
                <a:solidFill>
                  <a:prstClr val="black"/>
                </a:solidFill>
                <a:effectLst/>
                <a:uLnTx/>
                <a:uFillTx/>
              </a:rPr>
              <a:t>phút</a:t>
            </a:r>
            <a:endParaRPr kumimoji="0" lang="en-US" sz="6000" b="1" i="0" u="none" strike="noStrike" kern="0" cap="none" spc="0" normalizeH="0" baseline="0" noProof="0" dirty="0" smtClean="0">
              <a:ln>
                <a:noFill/>
              </a:ln>
              <a:solidFill>
                <a:prstClr val="black"/>
              </a:solidFill>
              <a:effectLst/>
              <a:uLnTx/>
              <a:uFillTx/>
              <a:ea typeface="Calibri" panose="020F0502020204030204" pitchFamily="34" charset="0"/>
              <a:cs typeface="Times New Roman" panose="02020603050405020304" pitchFamily="18" charset="0"/>
            </a:endParaRPr>
          </a:p>
        </p:txBody>
      </p:sp>
      <p:sp>
        <p:nvSpPr>
          <p:cNvPr id="14" name="TextBox 13"/>
          <p:cNvSpPr txBox="1"/>
          <p:nvPr/>
        </p:nvSpPr>
        <p:spPr>
          <a:xfrm>
            <a:off x="6158939" y="2408117"/>
            <a:ext cx="656825" cy="923330"/>
          </a:xfrm>
          <a:prstGeom prst="rect">
            <a:avLst/>
          </a:prstGeom>
          <a:solidFill>
            <a:sysClr val="window" lastClr="FFFFFF"/>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5400" b="1" i="0" u="none" strike="noStrike" kern="0" cap="none" spc="0" normalizeH="0" baseline="0" noProof="0" dirty="0" smtClean="0">
                <a:ln>
                  <a:noFill/>
                </a:ln>
                <a:solidFill>
                  <a:prstClr val="black"/>
                </a:solidFill>
                <a:effectLst/>
                <a:uLnTx/>
                <a:uFillTx/>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2660">
            <a:off x="7968127" y="4023067"/>
            <a:ext cx="8767397" cy="414459"/>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233" b="84121"/>
          <a:stretch>
            <a:fillRect/>
          </a:stretch>
        </p:blipFill>
        <p:spPr>
          <a:xfrm>
            <a:off x="-578054" y="9258300"/>
            <a:ext cx="19095904" cy="154890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028041" y="-2095073"/>
            <a:ext cx="5424428" cy="532580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93052">
            <a:off x="14076518" y="-2135348"/>
            <a:ext cx="5841834" cy="5406352"/>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4677659" y="8452477"/>
            <a:ext cx="3610341" cy="1834523"/>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0" y="7699408"/>
            <a:ext cx="1641945" cy="2587592"/>
          </a:xfrm>
          <a:prstGeom prst="rect">
            <a:avLst/>
          </a:prstGeom>
        </p:spPr>
      </p:pic>
      <p:grpSp>
        <p:nvGrpSpPr>
          <p:cNvPr id="8" name="Group 8"/>
          <p:cNvGrpSpPr/>
          <p:nvPr/>
        </p:nvGrpSpPr>
        <p:grpSpPr>
          <a:xfrm>
            <a:off x="867211" y="1794490"/>
            <a:ext cx="16637291" cy="6070178"/>
            <a:chOff x="0" y="0"/>
            <a:chExt cx="22183054" cy="8093570"/>
          </a:xfrm>
        </p:grpSpPr>
        <p:sp>
          <p:nvSpPr>
            <p:cNvPr id="9" name="Freeform 9"/>
            <p:cNvSpPr/>
            <p:nvPr/>
          </p:nvSpPr>
          <p:spPr>
            <a:xfrm>
              <a:off x="28575" y="28575"/>
              <a:ext cx="22125814" cy="8036433"/>
            </a:xfrm>
            <a:custGeom>
              <a:avLst/>
              <a:gdLst/>
              <a:ahLst/>
              <a:cxnLst/>
              <a:rect l="l" t="t" r="r" b="b"/>
              <a:pathLst>
                <a:path w="22125814" h="8036433">
                  <a:moveTo>
                    <a:pt x="0" y="1339469"/>
                  </a:moveTo>
                  <a:cubicBezTo>
                    <a:pt x="0" y="599694"/>
                    <a:pt x="602361" y="0"/>
                    <a:pt x="1345438" y="0"/>
                  </a:cubicBezTo>
                  <a:lnTo>
                    <a:pt x="20780375" y="0"/>
                  </a:lnTo>
                  <a:cubicBezTo>
                    <a:pt x="21523452" y="0"/>
                    <a:pt x="22125814" y="599694"/>
                    <a:pt x="22125814" y="1339469"/>
                  </a:cubicBezTo>
                  <a:lnTo>
                    <a:pt x="22125814" y="6696964"/>
                  </a:lnTo>
                  <a:cubicBezTo>
                    <a:pt x="22125814" y="7436739"/>
                    <a:pt x="21523452" y="8036433"/>
                    <a:pt x="20780375" y="8036433"/>
                  </a:cubicBezTo>
                  <a:lnTo>
                    <a:pt x="1345438" y="8036433"/>
                  </a:lnTo>
                  <a:cubicBezTo>
                    <a:pt x="602361" y="8036433"/>
                    <a:pt x="0" y="7436739"/>
                    <a:pt x="0" y="6696964"/>
                  </a:cubicBezTo>
                  <a:close/>
                </a:path>
              </a:pathLst>
            </a:custGeom>
            <a:solidFill>
              <a:srgbClr val="DEEBF7"/>
            </a:solidFill>
          </p:spPr>
        </p:sp>
        <p:sp>
          <p:nvSpPr>
            <p:cNvPr id="10" name="Freeform 10"/>
            <p:cNvSpPr/>
            <p:nvPr/>
          </p:nvSpPr>
          <p:spPr>
            <a:xfrm>
              <a:off x="0" y="0"/>
              <a:ext cx="22183217" cy="8093456"/>
            </a:xfrm>
            <a:custGeom>
              <a:avLst/>
              <a:gdLst/>
              <a:ahLst/>
              <a:cxnLst/>
              <a:rect l="l" t="t" r="r" b="b"/>
              <a:pathLst>
                <a:path w="22183217" h="8093456">
                  <a:moveTo>
                    <a:pt x="60452" y="965454"/>
                  </a:moveTo>
                  <a:cubicBezTo>
                    <a:pt x="66167" y="946785"/>
                    <a:pt x="72390" y="928243"/>
                    <a:pt x="78867" y="909955"/>
                  </a:cubicBezTo>
                  <a:lnTo>
                    <a:pt x="132715" y="929132"/>
                  </a:lnTo>
                  <a:cubicBezTo>
                    <a:pt x="126492" y="946658"/>
                    <a:pt x="120523" y="964438"/>
                    <a:pt x="115062" y="982345"/>
                  </a:cubicBezTo>
                  <a:close/>
                  <a:moveTo>
                    <a:pt x="148209" y="749300"/>
                  </a:moveTo>
                  <a:cubicBezTo>
                    <a:pt x="183769" y="679704"/>
                    <a:pt x="225044" y="613537"/>
                    <a:pt x="271526" y="551434"/>
                  </a:cubicBezTo>
                  <a:lnTo>
                    <a:pt x="317246" y="585724"/>
                  </a:lnTo>
                  <a:cubicBezTo>
                    <a:pt x="272669" y="645287"/>
                    <a:pt x="233172" y="708660"/>
                    <a:pt x="199136" y="775335"/>
                  </a:cubicBezTo>
                  <a:close/>
                  <a:moveTo>
                    <a:pt x="385064" y="418338"/>
                  </a:moveTo>
                  <a:cubicBezTo>
                    <a:pt x="398653" y="404368"/>
                    <a:pt x="412369" y="390652"/>
                    <a:pt x="426593" y="377317"/>
                  </a:cubicBezTo>
                  <a:lnTo>
                    <a:pt x="465963" y="418846"/>
                  </a:lnTo>
                  <a:cubicBezTo>
                    <a:pt x="452374" y="431673"/>
                    <a:pt x="439166" y="444754"/>
                    <a:pt x="426212" y="458216"/>
                  </a:cubicBezTo>
                  <a:close/>
                  <a:moveTo>
                    <a:pt x="560832" y="265176"/>
                  </a:moveTo>
                  <a:cubicBezTo>
                    <a:pt x="623316" y="219456"/>
                    <a:pt x="689991" y="178816"/>
                    <a:pt x="759968" y="143891"/>
                  </a:cubicBezTo>
                  <a:lnTo>
                    <a:pt x="785495" y="195072"/>
                  </a:lnTo>
                  <a:cubicBezTo>
                    <a:pt x="718439" y="228473"/>
                    <a:pt x="654685" y="267462"/>
                    <a:pt x="594741" y="311277"/>
                  </a:cubicBezTo>
                  <a:close/>
                  <a:moveTo>
                    <a:pt x="921131" y="76073"/>
                  </a:moveTo>
                  <a:cubicBezTo>
                    <a:pt x="939546" y="69723"/>
                    <a:pt x="958088" y="63754"/>
                    <a:pt x="976757" y="58039"/>
                  </a:cubicBezTo>
                  <a:lnTo>
                    <a:pt x="993140" y="112776"/>
                  </a:lnTo>
                  <a:cubicBezTo>
                    <a:pt x="975233" y="118110"/>
                    <a:pt x="957453" y="123952"/>
                    <a:pt x="939800" y="130048"/>
                  </a:cubicBezTo>
                  <a:close/>
                  <a:moveTo>
                    <a:pt x="1147064" y="18542"/>
                  </a:moveTo>
                  <a:cubicBezTo>
                    <a:pt x="1220851" y="6350"/>
                    <a:pt x="1296797" y="0"/>
                    <a:pt x="1374013" y="0"/>
                  </a:cubicBezTo>
                  <a:lnTo>
                    <a:pt x="1379601" y="0"/>
                  </a:lnTo>
                  <a:lnTo>
                    <a:pt x="1379601" y="57150"/>
                  </a:lnTo>
                  <a:lnTo>
                    <a:pt x="1374013" y="57150"/>
                  </a:lnTo>
                  <a:lnTo>
                    <a:pt x="1374013" y="28575"/>
                  </a:lnTo>
                  <a:lnTo>
                    <a:pt x="1374013" y="57150"/>
                  </a:lnTo>
                  <a:cubicBezTo>
                    <a:pt x="1299845" y="57150"/>
                    <a:pt x="1227074" y="63246"/>
                    <a:pt x="1156335" y="74930"/>
                  </a:cubicBezTo>
                  <a:close/>
                  <a:moveTo>
                    <a:pt x="1551051" y="0"/>
                  </a:moveTo>
                  <a:lnTo>
                    <a:pt x="1608201" y="0"/>
                  </a:lnTo>
                  <a:lnTo>
                    <a:pt x="1608201" y="57150"/>
                  </a:lnTo>
                  <a:lnTo>
                    <a:pt x="1551051" y="57150"/>
                  </a:lnTo>
                  <a:close/>
                  <a:moveTo>
                    <a:pt x="1779651" y="0"/>
                  </a:moveTo>
                  <a:lnTo>
                    <a:pt x="2008251" y="0"/>
                  </a:lnTo>
                  <a:lnTo>
                    <a:pt x="2008251" y="57150"/>
                  </a:lnTo>
                  <a:lnTo>
                    <a:pt x="1779651" y="57150"/>
                  </a:lnTo>
                  <a:close/>
                  <a:moveTo>
                    <a:pt x="2179701" y="0"/>
                  </a:moveTo>
                  <a:lnTo>
                    <a:pt x="2236851" y="0"/>
                  </a:lnTo>
                  <a:lnTo>
                    <a:pt x="2236851" y="57150"/>
                  </a:lnTo>
                  <a:lnTo>
                    <a:pt x="2179701" y="57150"/>
                  </a:lnTo>
                  <a:close/>
                  <a:moveTo>
                    <a:pt x="2408301" y="0"/>
                  </a:moveTo>
                  <a:lnTo>
                    <a:pt x="2636901" y="0"/>
                  </a:lnTo>
                  <a:lnTo>
                    <a:pt x="2636901" y="57150"/>
                  </a:lnTo>
                  <a:lnTo>
                    <a:pt x="2408301" y="57150"/>
                  </a:lnTo>
                  <a:close/>
                  <a:moveTo>
                    <a:pt x="2808351" y="0"/>
                  </a:moveTo>
                  <a:lnTo>
                    <a:pt x="2865501" y="0"/>
                  </a:lnTo>
                  <a:lnTo>
                    <a:pt x="2865501" y="57150"/>
                  </a:lnTo>
                  <a:lnTo>
                    <a:pt x="2808351" y="57150"/>
                  </a:lnTo>
                  <a:close/>
                  <a:moveTo>
                    <a:pt x="3036951" y="0"/>
                  </a:moveTo>
                  <a:lnTo>
                    <a:pt x="3265551" y="0"/>
                  </a:lnTo>
                  <a:lnTo>
                    <a:pt x="3265551" y="57150"/>
                  </a:lnTo>
                  <a:lnTo>
                    <a:pt x="3036951" y="57150"/>
                  </a:lnTo>
                  <a:close/>
                  <a:moveTo>
                    <a:pt x="3437001" y="0"/>
                  </a:moveTo>
                  <a:lnTo>
                    <a:pt x="3494151" y="0"/>
                  </a:lnTo>
                  <a:lnTo>
                    <a:pt x="3494151" y="57150"/>
                  </a:lnTo>
                  <a:lnTo>
                    <a:pt x="3437001" y="57150"/>
                  </a:lnTo>
                  <a:close/>
                  <a:moveTo>
                    <a:pt x="3665601" y="0"/>
                  </a:moveTo>
                  <a:lnTo>
                    <a:pt x="3894201" y="0"/>
                  </a:lnTo>
                  <a:lnTo>
                    <a:pt x="3894201" y="57150"/>
                  </a:lnTo>
                  <a:lnTo>
                    <a:pt x="3665601" y="57150"/>
                  </a:lnTo>
                  <a:close/>
                  <a:moveTo>
                    <a:pt x="4065651" y="0"/>
                  </a:moveTo>
                  <a:lnTo>
                    <a:pt x="4122801" y="0"/>
                  </a:lnTo>
                  <a:lnTo>
                    <a:pt x="4122801" y="57150"/>
                  </a:lnTo>
                  <a:lnTo>
                    <a:pt x="4065651" y="57150"/>
                  </a:lnTo>
                  <a:close/>
                  <a:moveTo>
                    <a:pt x="4294251" y="0"/>
                  </a:moveTo>
                  <a:lnTo>
                    <a:pt x="4522851" y="0"/>
                  </a:lnTo>
                  <a:lnTo>
                    <a:pt x="4522851" y="57150"/>
                  </a:lnTo>
                  <a:lnTo>
                    <a:pt x="4294251" y="57150"/>
                  </a:lnTo>
                  <a:close/>
                  <a:moveTo>
                    <a:pt x="4694301" y="0"/>
                  </a:moveTo>
                  <a:lnTo>
                    <a:pt x="4751451" y="0"/>
                  </a:lnTo>
                  <a:lnTo>
                    <a:pt x="4751451" y="57150"/>
                  </a:lnTo>
                  <a:lnTo>
                    <a:pt x="4694301" y="57150"/>
                  </a:lnTo>
                  <a:close/>
                  <a:moveTo>
                    <a:pt x="4922901" y="0"/>
                  </a:moveTo>
                  <a:lnTo>
                    <a:pt x="5151501" y="0"/>
                  </a:lnTo>
                  <a:lnTo>
                    <a:pt x="5151501" y="57150"/>
                  </a:lnTo>
                  <a:lnTo>
                    <a:pt x="4922901" y="57150"/>
                  </a:lnTo>
                  <a:close/>
                  <a:moveTo>
                    <a:pt x="5322951" y="0"/>
                  </a:moveTo>
                  <a:lnTo>
                    <a:pt x="5380101" y="0"/>
                  </a:lnTo>
                  <a:lnTo>
                    <a:pt x="5380101" y="57150"/>
                  </a:lnTo>
                  <a:lnTo>
                    <a:pt x="5322951" y="57150"/>
                  </a:lnTo>
                  <a:close/>
                  <a:moveTo>
                    <a:pt x="5551551" y="0"/>
                  </a:moveTo>
                  <a:lnTo>
                    <a:pt x="5780151" y="0"/>
                  </a:lnTo>
                  <a:lnTo>
                    <a:pt x="5780151" y="57150"/>
                  </a:lnTo>
                  <a:lnTo>
                    <a:pt x="5551551" y="57150"/>
                  </a:lnTo>
                  <a:close/>
                  <a:moveTo>
                    <a:pt x="5951601" y="0"/>
                  </a:moveTo>
                  <a:lnTo>
                    <a:pt x="6008751" y="0"/>
                  </a:lnTo>
                  <a:lnTo>
                    <a:pt x="6008751" y="57150"/>
                  </a:lnTo>
                  <a:lnTo>
                    <a:pt x="5951601" y="57150"/>
                  </a:lnTo>
                  <a:close/>
                  <a:moveTo>
                    <a:pt x="6180201" y="0"/>
                  </a:moveTo>
                  <a:lnTo>
                    <a:pt x="6408801" y="0"/>
                  </a:lnTo>
                  <a:lnTo>
                    <a:pt x="6408801" y="57150"/>
                  </a:lnTo>
                  <a:lnTo>
                    <a:pt x="6180201" y="57150"/>
                  </a:lnTo>
                  <a:close/>
                  <a:moveTo>
                    <a:pt x="6580251" y="0"/>
                  </a:moveTo>
                  <a:lnTo>
                    <a:pt x="6637401" y="0"/>
                  </a:lnTo>
                  <a:lnTo>
                    <a:pt x="6637401" y="57150"/>
                  </a:lnTo>
                  <a:lnTo>
                    <a:pt x="6580251" y="57150"/>
                  </a:lnTo>
                  <a:close/>
                  <a:moveTo>
                    <a:pt x="6808851" y="0"/>
                  </a:moveTo>
                  <a:lnTo>
                    <a:pt x="7037451" y="0"/>
                  </a:lnTo>
                  <a:lnTo>
                    <a:pt x="7037451" y="57150"/>
                  </a:lnTo>
                  <a:lnTo>
                    <a:pt x="6808851" y="57150"/>
                  </a:lnTo>
                  <a:close/>
                  <a:moveTo>
                    <a:pt x="7208901" y="0"/>
                  </a:moveTo>
                  <a:lnTo>
                    <a:pt x="7266051" y="0"/>
                  </a:lnTo>
                  <a:lnTo>
                    <a:pt x="7266051" y="57150"/>
                  </a:lnTo>
                  <a:lnTo>
                    <a:pt x="7208901" y="57150"/>
                  </a:lnTo>
                  <a:close/>
                  <a:moveTo>
                    <a:pt x="7437501" y="0"/>
                  </a:moveTo>
                  <a:lnTo>
                    <a:pt x="7666101" y="0"/>
                  </a:lnTo>
                  <a:lnTo>
                    <a:pt x="7666101" y="57150"/>
                  </a:lnTo>
                  <a:lnTo>
                    <a:pt x="7437501" y="57150"/>
                  </a:lnTo>
                  <a:close/>
                  <a:moveTo>
                    <a:pt x="7837551" y="0"/>
                  </a:moveTo>
                  <a:lnTo>
                    <a:pt x="7894701" y="0"/>
                  </a:lnTo>
                  <a:lnTo>
                    <a:pt x="7894701" y="57150"/>
                  </a:lnTo>
                  <a:lnTo>
                    <a:pt x="7837551" y="57150"/>
                  </a:lnTo>
                  <a:close/>
                  <a:moveTo>
                    <a:pt x="8066151" y="0"/>
                  </a:moveTo>
                  <a:lnTo>
                    <a:pt x="8294751" y="0"/>
                  </a:lnTo>
                  <a:lnTo>
                    <a:pt x="8294751" y="57150"/>
                  </a:lnTo>
                  <a:lnTo>
                    <a:pt x="8066151" y="57150"/>
                  </a:lnTo>
                  <a:close/>
                  <a:moveTo>
                    <a:pt x="8466201" y="0"/>
                  </a:moveTo>
                  <a:lnTo>
                    <a:pt x="8523351" y="0"/>
                  </a:lnTo>
                  <a:lnTo>
                    <a:pt x="8523351" y="57150"/>
                  </a:lnTo>
                  <a:lnTo>
                    <a:pt x="8466201" y="57150"/>
                  </a:lnTo>
                  <a:close/>
                  <a:moveTo>
                    <a:pt x="8694801" y="0"/>
                  </a:moveTo>
                  <a:lnTo>
                    <a:pt x="8923401" y="0"/>
                  </a:lnTo>
                  <a:lnTo>
                    <a:pt x="8923401" y="57150"/>
                  </a:lnTo>
                  <a:lnTo>
                    <a:pt x="8694801" y="57150"/>
                  </a:lnTo>
                  <a:close/>
                  <a:moveTo>
                    <a:pt x="9094851" y="0"/>
                  </a:moveTo>
                  <a:lnTo>
                    <a:pt x="9152001" y="0"/>
                  </a:lnTo>
                  <a:lnTo>
                    <a:pt x="9152001" y="57150"/>
                  </a:lnTo>
                  <a:lnTo>
                    <a:pt x="9094851" y="57150"/>
                  </a:lnTo>
                  <a:close/>
                  <a:moveTo>
                    <a:pt x="9323451" y="0"/>
                  </a:moveTo>
                  <a:lnTo>
                    <a:pt x="9552051" y="0"/>
                  </a:lnTo>
                  <a:lnTo>
                    <a:pt x="9552051" y="57150"/>
                  </a:lnTo>
                  <a:lnTo>
                    <a:pt x="9323451" y="57150"/>
                  </a:lnTo>
                  <a:close/>
                  <a:moveTo>
                    <a:pt x="9723501" y="0"/>
                  </a:moveTo>
                  <a:lnTo>
                    <a:pt x="9780651" y="0"/>
                  </a:lnTo>
                  <a:lnTo>
                    <a:pt x="9780651" y="57150"/>
                  </a:lnTo>
                  <a:lnTo>
                    <a:pt x="9723501" y="57150"/>
                  </a:lnTo>
                  <a:close/>
                  <a:moveTo>
                    <a:pt x="9952101" y="0"/>
                  </a:moveTo>
                  <a:lnTo>
                    <a:pt x="10180701" y="0"/>
                  </a:lnTo>
                  <a:lnTo>
                    <a:pt x="10180701" y="57150"/>
                  </a:lnTo>
                  <a:lnTo>
                    <a:pt x="9952101" y="57150"/>
                  </a:lnTo>
                  <a:close/>
                  <a:moveTo>
                    <a:pt x="10352151" y="0"/>
                  </a:moveTo>
                  <a:lnTo>
                    <a:pt x="10409301" y="0"/>
                  </a:lnTo>
                  <a:lnTo>
                    <a:pt x="10409301" y="57150"/>
                  </a:lnTo>
                  <a:lnTo>
                    <a:pt x="10352151" y="57150"/>
                  </a:lnTo>
                  <a:close/>
                  <a:moveTo>
                    <a:pt x="10580751" y="0"/>
                  </a:moveTo>
                  <a:lnTo>
                    <a:pt x="10809351" y="0"/>
                  </a:lnTo>
                  <a:lnTo>
                    <a:pt x="10809351" y="57150"/>
                  </a:lnTo>
                  <a:lnTo>
                    <a:pt x="10580751" y="57150"/>
                  </a:lnTo>
                  <a:close/>
                  <a:moveTo>
                    <a:pt x="10980801" y="0"/>
                  </a:moveTo>
                  <a:lnTo>
                    <a:pt x="11037951" y="0"/>
                  </a:lnTo>
                  <a:lnTo>
                    <a:pt x="11037951" y="57150"/>
                  </a:lnTo>
                  <a:lnTo>
                    <a:pt x="10980801" y="57150"/>
                  </a:lnTo>
                  <a:close/>
                  <a:moveTo>
                    <a:pt x="11209401" y="0"/>
                  </a:moveTo>
                  <a:lnTo>
                    <a:pt x="11438001" y="0"/>
                  </a:lnTo>
                  <a:lnTo>
                    <a:pt x="11438001" y="57150"/>
                  </a:lnTo>
                  <a:lnTo>
                    <a:pt x="11209401" y="57150"/>
                  </a:lnTo>
                  <a:close/>
                  <a:moveTo>
                    <a:pt x="11609451" y="0"/>
                  </a:moveTo>
                  <a:lnTo>
                    <a:pt x="11666601" y="0"/>
                  </a:lnTo>
                  <a:lnTo>
                    <a:pt x="11666601" y="57150"/>
                  </a:lnTo>
                  <a:lnTo>
                    <a:pt x="11609451" y="57150"/>
                  </a:lnTo>
                  <a:close/>
                  <a:moveTo>
                    <a:pt x="11838051" y="0"/>
                  </a:moveTo>
                  <a:lnTo>
                    <a:pt x="12066651" y="0"/>
                  </a:lnTo>
                  <a:lnTo>
                    <a:pt x="12066651" y="57150"/>
                  </a:lnTo>
                  <a:lnTo>
                    <a:pt x="11838051" y="57150"/>
                  </a:lnTo>
                  <a:close/>
                  <a:moveTo>
                    <a:pt x="12238101" y="0"/>
                  </a:moveTo>
                  <a:lnTo>
                    <a:pt x="12295251" y="0"/>
                  </a:lnTo>
                  <a:lnTo>
                    <a:pt x="12295251" y="57150"/>
                  </a:lnTo>
                  <a:lnTo>
                    <a:pt x="12238101" y="57150"/>
                  </a:lnTo>
                  <a:close/>
                  <a:moveTo>
                    <a:pt x="12466701" y="0"/>
                  </a:moveTo>
                  <a:lnTo>
                    <a:pt x="12695301" y="0"/>
                  </a:lnTo>
                  <a:lnTo>
                    <a:pt x="12695301" y="57150"/>
                  </a:lnTo>
                  <a:lnTo>
                    <a:pt x="12466701" y="57150"/>
                  </a:lnTo>
                  <a:close/>
                  <a:moveTo>
                    <a:pt x="12866751" y="0"/>
                  </a:moveTo>
                  <a:lnTo>
                    <a:pt x="12923901" y="0"/>
                  </a:lnTo>
                  <a:lnTo>
                    <a:pt x="12923901" y="57150"/>
                  </a:lnTo>
                  <a:lnTo>
                    <a:pt x="12866751" y="57150"/>
                  </a:lnTo>
                  <a:close/>
                  <a:moveTo>
                    <a:pt x="13095351" y="0"/>
                  </a:moveTo>
                  <a:lnTo>
                    <a:pt x="13323951" y="0"/>
                  </a:lnTo>
                  <a:lnTo>
                    <a:pt x="13323951" y="57150"/>
                  </a:lnTo>
                  <a:lnTo>
                    <a:pt x="13095351" y="57150"/>
                  </a:lnTo>
                  <a:close/>
                  <a:moveTo>
                    <a:pt x="13495401" y="0"/>
                  </a:moveTo>
                  <a:lnTo>
                    <a:pt x="13552551" y="0"/>
                  </a:lnTo>
                  <a:lnTo>
                    <a:pt x="13552551" y="57150"/>
                  </a:lnTo>
                  <a:lnTo>
                    <a:pt x="13495401" y="57150"/>
                  </a:lnTo>
                  <a:close/>
                  <a:moveTo>
                    <a:pt x="13724001" y="0"/>
                  </a:moveTo>
                  <a:lnTo>
                    <a:pt x="13952601" y="0"/>
                  </a:lnTo>
                  <a:lnTo>
                    <a:pt x="13952601" y="57150"/>
                  </a:lnTo>
                  <a:lnTo>
                    <a:pt x="13724001" y="57150"/>
                  </a:lnTo>
                  <a:close/>
                  <a:moveTo>
                    <a:pt x="14124051" y="0"/>
                  </a:moveTo>
                  <a:lnTo>
                    <a:pt x="14181201" y="0"/>
                  </a:lnTo>
                  <a:lnTo>
                    <a:pt x="14181201" y="57150"/>
                  </a:lnTo>
                  <a:lnTo>
                    <a:pt x="14124051" y="57150"/>
                  </a:lnTo>
                  <a:close/>
                  <a:moveTo>
                    <a:pt x="14352651" y="0"/>
                  </a:moveTo>
                  <a:lnTo>
                    <a:pt x="14581251" y="0"/>
                  </a:lnTo>
                  <a:lnTo>
                    <a:pt x="14581251" y="57150"/>
                  </a:lnTo>
                  <a:lnTo>
                    <a:pt x="14352651" y="57150"/>
                  </a:lnTo>
                  <a:close/>
                  <a:moveTo>
                    <a:pt x="14752701" y="0"/>
                  </a:moveTo>
                  <a:lnTo>
                    <a:pt x="14809851" y="0"/>
                  </a:lnTo>
                  <a:lnTo>
                    <a:pt x="14809851" y="57150"/>
                  </a:lnTo>
                  <a:lnTo>
                    <a:pt x="14752701" y="57150"/>
                  </a:lnTo>
                  <a:close/>
                  <a:moveTo>
                    <a:pt x="14981301" y="0"/>
                  </a:moveTo>
                  <a:lnTo>
                    <a:pt x="15209901" y="0"/>
                  </a:lnTo>
                  <a:lnTo>
                    <a:pt x="15209901" y="57150"/>
                  </a:lnTo>
                  <a:lnTo>
                    <a:pt x="14981301" y="57150"/>
                  </a:lnTo>
                  <a:close/>
                  <a:moveTo>
                    <a:pt x="15381351" y="0"/>
                  </a:moveTo>
                  <a:lnTo>
                    <a:pt x="15438501" y="0"/>
                  </a:lnTo>
                  <a:lnTo>
                    <a:pt x="15438501" y="57150"/>
                  </a:lnTo>
                  <a:lnTo>
                    <a:pt x="15381351" y="57150"/>
                  </a:lnTo>
                  <a:close/>
                  <a:moveTo>
                    <a:pt x="15609951" y="0"/>
                  </a:moveTo>
                  <a:lnTo>
                    <a:pt x="15838551" y="0"/>
                  </a:lnTo>
                  <a:lnTo>
                    <a:pt x="15838551" y="57150"/>
                  </a:lnTo>
                  <a:lnTo>
                    <a:pt x="15609951" y="57150"/>
                  </a:lnTo>
                  <a:close/>
                  <a:moveTo>
                    <a:pt x="16010001" y="0"/>
                  </a:moveTo>
                  <a:lnTo>
                    <a:pt x="16067151" y="0"/>
                  </a:lnTo>
                  <a:lnTo>
                    <a:pt x="16067151" y="57150"/>
                  </a:lnTo>
                  <a:lnTo>
                    <a:pt x="16010001" y="57150"/>
                  </a:lnTo>
                  <a:close/>
                  <a:moveTo>
                    <a:pt x="16238601" y="0"/>
                  </a:moveTo>
                  <a:lnTo>
                    <a:pt x="16467201" y="0"/>
                  </a:lnTo>
                  <a:lnTo>
                    <a:pt x="16467201" y="57150"/>
                  </a:lnTo>
                  <a:lnTo>
                    <a:pt x="16238601" y="57150"/>
                  </a:lnTo>
                  <a:close/>
                  <a:moveTo>
                    <a:pt x="16638651" y="0"/>
                  </a:moveTo>
                  <a:lnTo>
                    <a:pt x="16695801" y="0"/>
                  </a:lnTo>
                  <a:lnTo>
                    <a:pt x="16695801" y="57150"/>
                  </a:lnTo>
                  <a:lnTo>
                    <a:pt x="16638651" y="57150"/>
                  </a:lnTo>
                  <a:close/>
                  <a:moveTo>
                    <a:pt x="16867251" y="0"/>
                  </a:moveTo>
                  <a:lnTo>
                    <a:pt x="17095851" y="0"/>
                  </a:lnTo>
                  <a:lnTo>
                    <a:pt x="17095851" y="57150"/>
                  </a:lnTo>
                  <a:lnTo>
                    <a:pt x="16867251" y="57150"/>
                  </a:lnTo>
                  <a:close/>
                  <a:moveTo>
                    <a:pt x="17267301" y="0"/>
                  </a:moveTo>
                  <a:lnTo>
                    <a:pt x="17324451" y="0"/>
                  </a:lnTo>
                  <a:lnTo>
                    <a:pt x="17324451" y="57150"/>
                  </a:lnTo>
                  <a:lnTo>
                    <a:pt x="17267301" y="57150"/>
                  </a:lnTo>
                  <a:close/>
                  <a:moveTo>
                    <a:pt x="17495901" y="0"/>
                  </a:moveTo>
                  <a:lnTo>
                    <a:pt x="17724501" y="0"/>
                  </a:lnTo>
                  <a:lnTo>
                    <a:pt x="17724501" y="57150"/>
                  </a:lnTo>
                  <a:lnTo>
                    <a:pt x="17495901" y="57150"/>
                  </a:lnTo>
                  <a:close/>
                  <a:moveTo>
                    <a:pt x="17895951" y="0"/>
                  </a:moveTo>
                  <a:lnTo>
                    <a:pt x="17953101" y="0"/>
                  </a:lnTo>
                  <a:lnTo>
                    <a:pt x="17953101" y="57150"/>
                  </a:lnTo>
                  <a:lnTo>
                    <a:pt x="17895951" y="57150"/>
                  </a:lnTo>
                  <a:close/>
                  <a:moveTo>
                    <a:pt x="18124551" y="0"/>
                  </a:moveTo>
                  <a:lnTo>
                    <a:pt x="18353151" y="0"/>
                  </a:lnTo>
                  <a:lnTo>
                    <a:pt x="18353151" y="57150"/>
                  </a:lnTo>
                  <a:lnTo>
                    <a:pt x="18124551" y="57150"/>
                  </a:lnTo>
                  <a:close/>
                  <a:moveTo>
                    <a:pt x="18524601" y="0"/>
                  </a:moveTo>
                  <a:lnTo>
                    <a:pt x="18581751" y="0"/>
                  </a:lnTo>
                  <a:lnTo>
                    <a:pt x="18581751" y="57150"/>
                  </a:lnTo>
                  <a:lnTo>
                    <a:pt x="18524601" y="57150"/>
                  </a:lnTo>
                  <a:close/>
                  <a:moveTo>
                    <a:pt x="18753201" y="0"/>
                  </a:moveTo>
                  <a:lnTo>
                    <a:pt x="18981801" y="0"/>
                  </a:lnTo>
                  <a:lnTo>
                    <a:pt x="18981801" y="57150"/>
                  </a:lnTo>
                  <a:lnTo>
                    <a:pt x="18753201" y="57150"/>
                  </a:lnTo>
                  <a:close/>
                  <a:moveTo>
                    <a:pt x="19153251" y="0"/>
                  </a:moveTo>
                  <a:lnTo>
                    <a:pt x="19210401" y="0"/>
                  </a:lnTo>
                  <a:lnTo>
                    <a:pt x="19210401" y="57150"/>
                  </a:lnTo>
                  <a:lnTo>
                    <a:pt x="19153251" y="57150"/>
                  </a:lnTo>
                  <a:close/>
                  <a:moveTo>
                    <a:pt x="19381851" y="0"/>
                  </a:moveTo>
                  <a:lnTo>
                    <a:pt x="19610451" y="0"/>
                  </a:lnTo>
                  <a:lnTo>
                    <a:pt x="19610451" y="57150"/>
                  </a:lnTo>
                  <a:lnTo>
                    <a:pt x="19381851" y="57150"/>
                  </a:lnTo>
                  <a:close/>
                  <a:moveTo>
                    <a:pt x="19781901" y="0"/>
                  </a:moveTo>
                  <a:lnTo>
                    <a:pt x="19839051" y="0"/>
                  </a:lnTo>
                  <a:lnTo>
                    <a:pt x="19839051" y="57150"/>
                  </a:lnTo>
                  <a:lnTo>
                    <a:pt x="19781901" y="57150"/>
                  </a:lnTo>
                  <a:close/>
                  <a:moveTo>
                    <a:pt x="20010501" y="0"/>
                  </a:moveTo>
                  <a:lnTo>
                    <a:pt x="20239101" y="0"/>
                  </a:lnTo>
                  <a:lnTo>
                    <a:pt x="20239101" y="57150"/>
                  </a:lnTo>
                  <a:lnTo>
                    <a:pt x="20010501" y="57150"/>
                  </a:lnTo>
                  <a:close/>
                  <a:moveTo>
                    <a:pt x="20410551" y="0"/>
                  </a:moveTo>
                  <a:lnTo>
                    <a:pt x="20467701" y="0"/>
                  </a:lnTo>
                  <a:lnTo>
                    <a:pt x="20467701" y="57150"/>
                  </a:lnTo>
                  <a:lnTo>
                    <a:pt x="20410551" y="57150"/>
                  </a:lnTo>
                  <a:close/>
                  <a:moveTo>
                    <a:pt x="20639151" y="0"/>
                  </a:moveTo>
                  <a:lnTo>
                    <a:pt x="20809077" y="0"/>
                  </a:lnTo>
                  <a:lnTo>
                    <a:pt x="20809077" y="28575"/>
                  </a:lnTo>
                  <a:lnTo>
                    <a:pt x="20809077" y="0"/>
                  </a:lnTo>
                  <a:cubicBezTo>
                    <a:pt x="20829270" y="0"/>
                    <a:pt x="20849337" y="381"/>
                    <a:pt x="20869402" y="1270"/>
                  </a:cubicBezTo>
                  <a:lnTo>
                    <a:pt x="20866988" y="58420"/>
                  </a:lnTo>
                  <a:cubicBezTo>
                    <a:pt x="20847813" y="57658"/>
                    <a:pt x="20828508" y="57150"/>
                    <a:pt x="20809077" y="57150"/>
                  </a:cubicBezTo>
                  <a:lnTo>
                    <a:pt x="20639151" y="57150"/>
                  </a:lnTo>
                  <a:close/>
                  <a:moveTo>
                    <a:pt x="21043137" y="19812"/>
                  </a:moveTo>
                  <a:cubicBezTo>
                    <a:pt x="21062314" y="23114"/>
                    <a:pt x="21081364" y="26797"/>
                    <a:pt x="21100287" y="30861"/>
                  </a:cubicBezTo>
                  <a:lnTo>
                    <a:pt x="21088223" y="86741"/>
                  </a:lnTo>
                  <a:cubicBezTo>
                    <a:pt x="21070063" y="82804"/>
                    <a:pt x="21051901" y="79375"/>
                    <a:pt x="21033487" y="76200"/>
                  </a:cubicBezTo>
                  <a:close/>
                  <a:moveTo>
                    <a:pt x="21268689" y="78486"/>
                  </a:moveTo>
                  <a:cubicBezTo>
                    <a:pt x="21342604" y="104648"/>
                    <a:pt x="21413597" y="136779"/>
                    <a:pt x="21481035" y="174625"/>
                  </a:cubicBezTo>
                  <a:lnTo>
                    <a:pt x="21453094" y="224536"/>
                  </a:lnTo>
                  <a:cubicBezTo>
                    <a:pt x="21388451" y="188341"/>
                    <a:pt x="21320379" y="157480"/>
                    <a:pt x="21249639" y="132461"/>
                  </a:cubicBezTo>
                  <a:close/>
                  <a:moveTo>
                    <a:pt x="21628100" y="269494"/>
                  </a:moveTo>
                  <a:cubicBezTo>
                    <a:pt x="21643721" y="281051"/>
                    <a:pt x="21659089" y="292989"/>
                    <a:pt x="21674201" y="305181"/>
                  </a:cubicBezTo>
                  <a:lnTo>
                    <a:pt x="21638261" y="349631"/>
                  </a:lnTo>
                  <a:cubicBezTo>
                    <a:pt x="21623782" y="337947"/>
                    <a:pt x="21609050" y="326517"/>
                    <a:pt x="21594065" y="315468"/>
                  </a:cubicBezTo>
                  <a:close/>
                  <a:moveTo>
                    <a:pt x="21803106" y="423545"/>
                  </a:moveTo>
                  <a:cubicBezTo>
                    <a:pt x="21856954" y="479679"/>
                    <a:pt x="21905976" y="540385"/>
                    <a:pt x="21949663" y="604901"/>
                  </a:cubicBezTo>
                  <a:lnTo>
                    <a:pt x="21902293" y="636905"/>
                  </a:lnTo>
                  <a:cubicBezTo>
                    <a:pt x="21860383" y="575056"/>
                    <a:pt x="21813393" y="516890"/>
                    <a:pt x="21761831" y="463042"/>
                  </a:cubicBezTo>
                  <a:close/>
                  <a:moveTo>
                    <a:pt x="22038183" y="755777"/>
                  </a:moveTo>
                  <a:cubicBezTo>
                    <a:pt x="22046946" y="773176"/>
                    <a:pt x="22055328" y="790702"/>
                    <a:pt x="22063329" y="808482"/>
                  </a:cubicBezTo>
                  <a:lnTo>
                    <a:pt x="22011260" y="831977"/>
                  </a:lnTo>
                  <a:cubicBezTo>
                    <a:pt x="22003640" y="814959"/>
                    <a:pt x="21995512" y="798068"/>
                    <a:pt x="21987129" y="781431"/>
                  </a:cubicBezTo>
                  <a:close/>
                  <a:moveTo>
                    <a:pt x="22124797" y="972312"/>
                  </a:moveTo>
                  <a:cubicBezTo>
                    <a:pt x="22147149" y="1045972"/>
                    <a:pt x="22163405" y="1122172"/>
                    <a:pt x="22172930" y="1200404"/>
                  </a:cubicBezTo>
                  <a:lnTo>
                    <a:pt x="22116162" y="1207389"/>
                  </a:lnTo>
                  <a:cubicBezTo>
                    <a:pt x="22107017" y="1132459"/>
                    <a:pt x="22091396" y="1059434"/>
                    <a:pt x="22070061" y="988949"/>
                  </a:cubicBezTo>
                  <a:close/>
                  <a:moveTo>
                    <a:pt x="22183217" y="1375156"/>
                  </a:moveTo>
                  <a:lnTo>
                    <a:pt x="22183217" y="1432306"/>
                  </a:lnTo>
                  <a:lnTo>
                    <a:pt x="22126067" y="1432306"/>
                  </a:lnTo>
                  <a:lnTo>
                    <a:pt x="22126067" y="1375156"/>
                  </a:lnTo>
                  <a:close/>
                  <a:moveTo>
                    <a:pt x="22183217" y="1603756"/>
                  </a:moveTo>
                  <a:lnTo>
                    <a:pt x="22183217" y="1832356"/>
                  </a:lnTo>
                  <a:lnTo>
                    <a:pt x="22126067" y="1832356"/>
                  </a:lnTo>
                  <a:lnTo>
                    <a:pt x="22126067" y="1603756"/>
                  </a:lnTo>
                  <a:close/>
                  <a:moveTo>
                    <a:pt x="22183217" y="2003806"/>
                  </a:moveTo>
                  <a:lnTo>
                    <a:pt x="22183217" y="2060956"/>
                  </a:lnTo>
                  <a:lnTo>
                    <a:pt x="22126067" y="2060956"/>
                  </a:lnTo>
                  <a:lnTo>
                    <a:pt x="22126067" y="2003806"/>
                  </a:lnTo>
                  <a:close/>
                  <a:moveTo>
                    <a:pt x="22183217" y="2232406"/>
                  </a:moveTo>
                  <a:lnTo>
                    <a:pt x="22183217" y="2461006"/>
                  </a:lnTo>
                  <a:lnTo>
                    <a:pt x="22126067" y="2461006"/>
                  </a:lnTo>
                  <a:lnTo>
                    <a:pt x="22126067" y="2232406"/>
                  </a:lnTo>
                  <a:close/>
                  <a:moveTo>
                    <a:pt x="22183217" y="2632456"/>
                  </a:moveTo>
                  <a:lnTo>
                    <a:pt x="22183217" y="2689606"/>
                  </a:lnTo>
                  <a:lnTo>
                    <a:pt x="22126067" y="2689606"/>
                  </a:lnTo>
                  <a:lnTo>
                    <a:pt x="22126067" y="2632456"/>
                  </a:lnTo>
                  <a:close/>
                  <a:moveTo>
                    <a:pt x="22183217" y="2861056"/>
                  </a:moveTo>
                  <a:lnTo>
                    <a:pt x="22183217" y="3089656"/>
                  </a:lnTo>
                  <a:lnTo>
                    <a:pt x="22126067" y="3089656"/>
                  </a:lnTo>
                  <a:lnTo>
                    <a:pt x="22126067" y="2861056"/>
                  </a:lnTo>
                  <a:close/>
                  <a:moveTo>
                    <a:pt x="22183217" y="3261106"/>
                  </a:moveTo>
                  <a:lnTo>
                    <a:pt x="22183217" y="3318256"/>
                  </a:lnTo>
                  <a:lnTo>
                    <a:pt x="22126067" y="3318256"/>
                  </a:lnTo>
                  <a:lnTo>
                    <a:pt x="22126067" y="3261106"/>
                  </a:lnTo>
                  <a:close/>
                  <a:moveTo>
                    <a:pt x="22183217" y="3489706"/>
                  </a:moveTo>
                  <a:lnTo>
                    <a:pt x="22183217" y="3718306"/>
                  </a:lnTo>
                  <a:lnTo>
                    <a:pt x="22126067" y="3718306"/>
                  </a:lnTo>
                  <a:lnTo>
                    <a:pt x="22126067" y="3489706"/>
                  </a:lnTo>
                  <a:close/>
                  <a:moveTo>
                    <a:pt x="22183217" y="3889756"/>
                  </a:moveTo>
                  <a:lnTo>
                    <a:pt x="22183217" y="3946906"/>
                  </a:lnTo>
                  <a:lnTo>
                    <a:pt x="22126067" y="3946906"/>
                  </a:lnTo>
                  <a:lnTo>
                    <a:pt x="22126067" y="3889756"/>
                  </a:lnTo>
                  <a:close/>
                  <a:moveTo>
                    <a:pt x="22183217" y="4118356"/>
                  </a:moveTo>
                  <a:lnTo>
                    <a:pt x="22183217" y="4346956"/>
                  </a:lnTo>
                  <a:lnTo>
                    <a:pt x="22126067" y="4346956"/>
                  </a:lnTo>
                  <a:lnTo>
                    <a:pt x="22126067" y="4118356"/>
                  </a:lnTo>
                  <a:close/>
                  <a:moveTo>
                    <a:pt x="22183217" y="4518406"/>
                  </a:moveTo>
                  <a:lnTo>
                    <a:pt x="22183217" y="4575556"/>
                  </a:lnTo>
                  <a:lnTo>
                    <a:pt x="22126067" y="4575556"/>
                  </a:lnTo>
                  <a:lnTo>
                    <a:pt x="22126067" y="4518406"/>
                  </a:lnTo>
                  <a:close/>
                  <a:moveTo>
                    <a:pt x="22183217" y="4747006"/>
                  </a:moveTo>
                  <a:lnTo>
                    <a:pt x="22183217" y="4975606"/>
                  </a:lnTo>
                  <a:lnTo>
                    <a:pt x="22126067" y="4975606"/>
                  </a:lnTo>
                  <a:lnTo>
                    <a:pt x="22126067" y="4747006"/>
                  </a:lnTo>
                  <a:close/>
                  <a:moveTo>
                    <a:pt x="22183217" y="5147056"/>
                  </a:moveTo>
                  <a:lnTo>
                    <a:pt x="22183217" y="5204206"/>
                  </a:lnTo>
                  <a:lnTo>
                    <a:pt x="22126067" y="5204206"/>
                  </a:lnTo>
                  <a:lnTo>
                    <a:pt x="22126067" y="5147056"/>
                  </a:lnTo>
                  <a:close/>
                  <a:moveTo>
                    <a:pt x="22183217" y="5375656"/>
                  </a:moveTo>
                  <a:lnTo>
                    <a:pt x="22183217" y="5604256"/>
                  </a:lnTo>
                  <a:lnTo>
                    <a:pt x="22126067" y="5604256"/>
                  </a:lnTo>
                  <a:lnTo>
                    <a:pt x="22126067" y="5375656"/>
                  </a:lnTo>
                  <a:close/>
                  <a:moveTo>
                    <a:pt x="22183217" y="5775706"/>
                  </a:moveTo>
                  <a:lnTo>
                    <a:pt x="22183217" y="5832856"/>
                  </a:lnTo>
                  <a:lnTo>
                    <a:pt x="22126067" y="5832856"/>
                  </a:lnTo>
                  <a:lnTo>
                    <a:pt x="22126067" y="5775706"/>
                  </a:lnTo>
                  <a:close/>
                  <a:moveTo>
                    <a:pt x="22183217" y="6004306"/>
                  </a:moveTo>
                  <a:lnTo>
                    <a:pt x="22183217" y="6232906"/>
                  </a:lnTo>
                  <a:lnTo>
                    <a:pt x="22126067" y="6232906"/>
                  </a:lnTo>
                  <a:lnTo>
                    <a:pt x="22126067" y="6004306"/>
                  </a:lnTo>
                  <a:close/>
                  <a:moveTo>
                    <a:pt x="22183217" y="6404356"/>
                  </a:moveTo>
                  <a:lnTo>
                    <a:pt x="22183217" y="6461506"/>
                  </a:lnTo>
                  <a:lnTo>
                    <a:pt x="22126067" y="6461506"/>
                  </a:lnTo>
                  <a:lnTo>
                    <a:pt x="22126067" y="6404356"/>
                  </a:lnTo>
                  <a:close/>
                  <a:moveTo>
                    <a:pt x="22183217" y="6632956"/>
                  </a:moveTo>
                  <a:lnTo>
                    <a:pt x="22183217" y="6725666"/>
                  </a:lnTo>
                  <a:lnTo>
                    <a:pt x="22154642" y="6725666"/>
                  </a:lnTo>
                  <a:lnTo>
                    <a:pt x="22183217" y="6725666"/>
                  </a:lnTo>
                  <a:cubicBezTo>
                    <a:pt x="22183217" y="6772402"/>
                    <a:pt x="22180804" y="6818630"/>
                    <a:pt x="22176232" y="6864223"/>
                  </a:cubicBezTo>
                  <a:lnTo>
                    <a:pt x="22119337" y="6858508"/>
                  </a:lnTo>
                  <a:cubicBezTo>
                    <a:pt x="22123781" y="6814820"/>
                    <a:pt x="22126067" y="6770497"/>
                    <a:pt x="22126067" y="6725666"/>
                  </a:cubicBezTo>
                  <a:lnTo>
                    <a:pt x="22126067" y="6632956"/>
                  </a:lnTo>
                  <a:close/>
                  <a:moveTo>
                    <a:pt x="22147403" y="7036943"/>
                  </a:moveTo>
                  <a:cubicBezTo>
                    <a:pt x="22142958" y="7055993"/>
                    <a:pt x="22138132" y="7074789"/>
                    <a:pt x="22132925" y="7093458"/>
                  </a:cubicBezTo>
                  <a:lnTo>
                    <a:pt x="22077935" y="7078091"/>
                  </a:lnTo>
                  <a:cubicBezTo>
                    <a:pt x="22082888" y="7060184"/>
                    <a:pt x="22087587" y="7042150"/>
                    <a:pt x="22091777" y="7023989"/>
                  </a:cubicBezTo>
                  <a:close/>
                  <a:moveTo>
                    <a:pt x="22075014" y="7258431"/>
                  </a:moveTo>
                  <a:cubicBezTo>
                    <a:pt x="22044406" y="7330440"/>
                    <a:pt x="22007703" y="7399401"/>
                    <a:pt x="21965665" y="7464425"/>
                  </a:cubicBezTo>
                  <a:lnTo>
                    <a:pt x="21917661" y="7433437"/>
                  </a:lnTo>
                  <a:cubicBezTo>
                    <a:pt x="21957919" y="7371080"/>
                    <a:pt x="21993098" y="7305040"/>
                    <a:pt x="22022436" y="7236079"/>
                  </a:cubicBezTo>
                  <a:close/>
                  <a:moveTo>
                    <a:pt x="21861526" y="7605014"/>
                  </a:moveTo>
                  <a:cubicBezTo>
                    <a:pt x="21848953" y="7619873"/>
                    <a:pt x="21836126" y="7634478"/>
                    <a:pt x="21822918" y="7648829"/>
                  </a:cubicBezTo>
                  <a:lnTo>
                    <a:pt x="21780881" y="7610094"/>
                  </a:lnTo>
                  <a:cubicBezTo>
                    <a:pt x="21793454" y="7596378"/>
                    <a:pt x="21805773" y="7582408"/>
                    <a:pt x="21817839" y="7568184"/>
                  </a:cubicBezTo>
                  <a:close/>
                  <a:moveTo>
                    <a:pt x="21696680" y="7769860"/>
                  </a:moveTo>
                  <a:cubicBezTo>
                    <a:pt x="21637371" y="7819898"/>
                    <a:pt x="21573744" y="7864983"/>
                    <a:pt x="21506435" y="7904480"/>
                  </a:cubicBezTo>
                  <a:lnTo>
                    <a:pt x="21477478" y="7855204"/>
                  </a:lnTo>
                  <a:cubicBezTo>
                    <a:pt x="21541994" y="7817358"/>
                    <a:pt x="21602954" y="7774051"/>
                    <a:pt x="21659850" y="7726172"/>
                  </a:cubicBezTo>
                  <a:close/>
                  <a:moveTo>
                    <a:pt x="21350097" y="7983347"/>
                  </a:moveTo>
                  <a:cubicBezTo>
                    <a:pt x="21332317" y="7990967"/>
                    <a:pt x="21314283" y="7998206"/>
                    <a:pt x="21296122" y="8005064"/>
                  </a:cubicBezTo>
                  <a:lnTo>
                    <a:pt x="21275929" y="7951597"/>
                  </a:lnTo>
                  <a:cubicBezTo>
                    <a:pt x="21293328" y="7944993"/>
                    <a:pt x="21310600" y="7938135"/>
                    <a:pt x="21327745" y="7930769"/>
                  </a:cubicBezTo>
                  <a:close/>
                  <a:moveTo>
                    <a:pt x="21128737" y="8056245"/>
                  </a:moveTo>
                  <a:cubicBezTo>
                    <a:pt x="21054061" y="8073898"/>
                    <a:pt x="20977098" y="8085582"/>
                    <a:pt x="20898231" y="8090662"/>
                  </a:cubicBezTo>
                  <a:lnTo>
                    <a:pt x="20894548" y="8033639"/>
                  </a:lnTo>
                  <a:cubicBezTo>
                    <a:pt x="20970114" y="8028813"/>
                    <a:pt x="21043900" y="8017637"/>
                    <a:pt x="21115401" y="8000619"/>
                  </a:cubicBezTo>
                  <a:close/>
                  <a:moveTo>
                    <a:pt x="20724749" y="8093456"/>
                  </a:moveTo>
                  <a:lnTo>
                    <a:pt x="20667599" y="8093456"/>
                  </a:lnTo>
                  <a:lnTo>
                    <a:pt x="20667599" y="8036306"/>
                  </a:lnTo>
                  <a:lnTo>
                    <a:pt x="20724749" y="8036306"/>
                  </a:lnTo>
                  <a:close/>
                  <a:moveTo>
                    <a:pt x="20496149" y="8093456"/>
                  </a:moveTo>
                  <a:lnTo>
                    <a:pt x="20267549" y="8093456"/>
                  </a:lnTo>
                  <a:lnTo>
                    <a:pt x="20267549" y="8036306"/>
                  </a:lnTo>
                  <a:lnTo>
                    <a:pt x="20496149" y="8036306"/>
                  </a:lnTo>
                  <a:close/>
                  <a:moveTo>
                    <a:pt x="20096099" y="8093456"/>
                  </a:moveTo>
                  <a:lnTo>
                    <a:pt x="20038949" y="8093456"/>
                  </a:lnTo>
                  <a:lnTo>
                    <a:pt x="20038949" y="8036306"/>
                  </a:lnTo>
                  <a:lnTo>
                    <a:pt x="20096099" y="8036306"/>
                  </a:lnTo>
                  <a:close/>
                  <a:moveTo>
                    <a:pt x="19867499" y="8093456"/>
                  </a:moveTo>
                  <a:lnTo>
                    <a:pt x="19638899" y="8093456"/>
                  </a:lnTo>
                  <a:lnTo>
                    <a:pt x="19638899" y="8036306"/>
                  </a:lnTo>
                  <a:lnTo>
                    <a:pt x="19867499" y="8036306"/>
                  </a:lnTo>
                  <a:close/>
                  <a:moveTo>
                    <a:pt x="19467449" y="8093456"/>
                  </a:moveTo>
                  <a:lnTo>
                    <a:pt x="19410299" y="8093456"/>
                  </a:lnTo>
                  <a:lnTo>
                    <a:pt x="19410299" y="8036306"/>
                  </a:lnTo>
                  <a:lnTo>
                    <a:pt x="19467449" y="8036306"/>
                  </a:lnTo>
                  <a:close/>
                  <a:moveTo>
                    <a:pt x="19238849" y="8093456"/>
                  </a:moveTo>
                  <a:lnTo>
                    <a:pt x="19010249" y="8093456"/>
                  </a:lnTo>
                  <a:lnTo>
                    <a:pt x="19010249" y="8036306"/>
                  </a:lnTo>
                  <a:lnTo>
                    <a:pt x="19238849" y="8036306"/>
                  </a:lnTo>
                  <a:close/>
                  <a:moveTo>
                    <a:pt x="18838799" y="8093456"/>
                  </a:moveTo>
                  <a:lnTo>
                    <a:pt x="18781649" y="8093456"/>
                  </a:lnTo>
                  <a:lnTo>
                    <a:pt x="18781649" y="8036306"/>
                  </a:lnTo>
                  <a:lnTo>
                    <a:pt x="18838799" y="8036306"/>
                  </a:lnTo>
                  <a:close/>
                  <a:moveTo>
                    <a:pt x="18610199" y="8093456"/>
                  </a:moveTo>
                  <a:lnTo>
                    <a:pt x="18381599" y="8093456"/>
                  </a:lnTo>
                  <a:lnTo>
                    <a:pt x="18381599" y="8036306"/>
                  </a:lnTo>
                  <a:lnTo>
                    <a:pt x="18610199" y="8036306"/>
                  </a:lnTo>
                  <a:close/>
                  <a:moveTo>
                    <a:pt x="18210149" y="8093456"/>
                  </a:moveTo>
                  <a:lnTo>
                    <a:pt x="18152999" y="8093456"/>
                  </a:lnTo>
                  <a:lnTo>
                    <a:pt x="18152999" y="8036306"/>
                  </a:lnTo>
                  <a:lnTo>
                    <a:pt x="18210149" y="8036306"/>
                  </a:lnTo>
                  <a:close/>
                  <a:moveTo>
                    <a:pt x="17981549" y="8093456"/>
                  </a:moveTo>
                  <a:lnTo>
                    <a:pt x="17752949" y="8093456"/>
                  </a:lnTo>
                  <a:lnTo>
                    <a:pt x="17752949" y="8036306"/>
                  </a:lnTo>
                  <a:lnTo>
                    <a:pt x="17981549" y="8036306"/>
                  </a:lnTo>
                  <a:close/>
                  <a:moveTo>
                    <a:pt x="17581499" y="8093456"/>
                  </a:moveTo>
                  <a:lnTo>
                    <a:pt x="17524349" y="8093456"/>
                  </a:lnTo>
                  <a:lnTo>
                    <a:pt x="17524349" y="8036306"/>
                  </a:lnTo>
                  <a:lnTo>
                    <a:pt x="17581499" y="8036306"/>
                  </a:lnTo>
                  <a:close/>
                  <a:moveTo>
                    <a:pt x="17352899" y="8093456"/>
                  </a:moveTo>
                  <a:lnTo>
                    <a:pt x="17124299" y="8093456"/>
                  </a:lnTo>
                  <a:lnTo>
                    <a:pt x="17124299" y="8036306"/>
                  </a:lnTo>
                  <a:lnTo>
                    <a:pt x="17352899" y="8036306"/>
                  </a:lnTo>
                  <a:close/>
                  <a:moveTo>
                    <a:pt x="16952849" y="8093456"/>
                  </a:moveTo>
                  <a:lnTo>
                    <a:pt x="16895699" y="8093456"/>
                  </a:lnTo>
                  <a:lnTo>
                    <a:pt x="16895699" y="8036306"/>
                  </a:lnTo>
                  <a:lnTo>
                    <a:pt x="16952849" y="8036306"/>
                  </a:lnTo>
                  <a:close/>
                  <a:moveTo>
                    <a:pt x="16724249" y="8093456"/>
                  </a:moveTo>
                  <a:lnTo>
                    <a:pt x="16495649" y="8093456"/>
                  </a:lnTo>
                  <a:lnTo>
                    <a:pt x="16495649" y="8036306"/>
                  </a:lnTo>
                  <a:lnTo>
                    <a:pt x="16724249" y="8036306"/>
                  </a:lnTo>
                  <a:close/>
                  <a:moveTo>
                    <a:pt x="16324199" y="8093456"/>
                  </a:moveTo>
                  <a:lnTo>
                    <a:pt x="16267049" y="8093456"/>
                  </a:lnTo>
                  <a:lnTo>
                    <a:pt x="16267049" y="8036306"/>
                  </a:lnTo>
                  <a:lnTo>
                    <a:pt x="16324199" y="8036306"/>
                  </a:lnTo>
                  <a:close/>
                  <a:moveTo>
                    <a:pt x="16095599" y="8093456"/>
                  </a:moveTo>
                  <a:lnTo>
                    <a:pt x="15866999" y="8093456"/>
                  </a:lnTo>
                  <a:lnTo>
                    <a:pt x="15866999" y="8036306"/>
                  </a:lnTo>
                  <a:lnTo>
                    <a:pt x="16095599" y="8036306"/>
                  </a:lnTo>
                  <a:close/>
                  <a:moveTo>
                    <a:pt x="15695549" y="8093456"/>
                  </a:moveTo>
                  <a:lnTo>
                    <a:pt x="15638399" y="8093456"/>
                  </a:lnTo>
                  <a:lnTo>
                    <a:pt x="15638399" y="8036306"/>
                  </a:lnTo>
                  <a:lnTo>
                    <a:pt x="15695549" y="8036306"/>
                  </a:lnTo>
                  <a:close/>
                  <a:moveTo>
                    <a:pt x="15466949" y="8093456"/>
                  </a:moveTo>
                  <a:lnTo>
                    <a:pt x="15238349" y="8093456"/>
                  </a:lnTo>
                  <a:lnTo>
                    <a:pt x="15238349" y="8036306"/>
                  </a:lnTo>
                  <a:lnTo>
                    <a:pt x="15466949" y="8036306"/>
                  </a:lnTo>
                  <a:close/>
                  <a:moveTo>
                    <a:pt x="15066899" y="8093456"/>
                  </a:moveTo>
                  <a:lnTo>
                    <a:pt x="15009749" y="8093456"/>
                  </a:lnTo>
                  <a:lnTo>
                    <a:pt x="15009749" y="8036306"/>
                  </a:lnTo>
                  <a:lnTo>
                    <a:pt x="15066899" y="8036306"/>
                  </a:lnTo>
                  <a:close/>
                  <a:moveTo>
                    <a:pt x="14838299" y="8093456"/>
                  </a:moveTo>
                  <a:lnTo>
                    <a:pt x="14609699" y="8093456"/>
                  </a:lnTo>
                  <a:lnTo>
                    <a:pt x="14609699" y="8036306"/>
                  </a:lnTo>
                  <a:lnTo>
                    <a:pt x="14838299" y="8036306"/>
                  </a:lnTo>
                  <a:close/>
                  <a:moveTo>
                    <a:pt x="14438249" y="8093456"/>
                  </a:moveTo>
                  <a:lnTo>
                    <a:pt x="14381099" y="8093456"/>
                  </a:lnTo>
                  <a:lnTo>
                    <a:pt x="14381099" y="8036306"/>
                  </a:lnTo>
                  <a:lnTo>
                    <a:pt x="14438249" y="8036306"/>
                  </a:lnTo>
                  <a:close/>
                  <a:moveTo>
                    <a:pt x="14209649" y="8093456"/>
                  </a:moveTo>
                  <a:lnTo>
                    <a:pt x="13981049" y="8093456"/>
                  </a:lnTo>
                  <a:lnTo>
                    <a:pt x="13981049" y="8036306"/>
                  </a:lnTo>
                  <a:lnTo>
                    <a:pt x="14209649" y="8036306"/>
                  </a:lnTo>
                  <a:close/>
                  <a:moveTo>
                    <a:pt x="13809599" y="8093456"/>
                  </a:moveTo>
                  <a:lnTo>
                    <a:pt x="13752449" y="8093456"/>
                  </a:lnTo>
                  <a:lnTo>
                    <a:pt x="13752449" y="8036306"/>
                  </a:lnTo>
                  <a:lnTo>
                    <a:pt x="13809599" y="8036306"/>
                  </a:lnTo>
                  <a:close/>
                  <a:moveTo>
                    <a:pt x="13580999" y="8093456"/>
                  </a:moveTo>
                  <a:lnTo>
                    <a:pt x="13352399" y="8093456"/>
                  </a:lnTo>
                  <a:lnTo>
                    <a:pt x="13352399" y="8036306"/>
                  </a:lnTo>
                  <a:lnTo>
                    <a:pt x="13580999" y="8036306"/>
                  </a:lnTo>
                  <a:close/>
                  <a:moveTo>
                    <a:pt x="13180949" y="8093456"/>
                  </a:moveTo>
                  <a:lnTo>
                    <a:pt x="13123799" y="8093456"/>
                  </a:lnTo>
                  <a:lnTo>
                    <a:pt x="13123799" y="8036306"/>
                  </a:lnTo>
                  <a:lnTo>
                    <a:pt x="13180949" y="8036306"/>
                  </a:lnTo>
                  <a:close/>
                  <a:moveTo>
                    <a:pt x="12952349" y="8093456"/>
                  </a:moveTo>
                  <a:lnTo>
                    <a:pt x="12723749" y="8093456"/>
                  </a:lnTo>
                  <a:lnTo>
                    <a:pt x="12723749" y="8036306"/>
                  </a:lnTo>
                  <a:lnTo>
                    <a:pt x="12952349" y="8036306"/>
                  </a:lnTo>
                  <a:close/>
                  <a:moveTo>
                    <a:pt x="12552299" y="8093456"/>
                  </a:moveTo>
                  <a:lnTo>
                    <a:pt x="12495149" y="8093456"/>
                  </a:lnTo>
                  <a:lnTo>
                    <a:pt x="12495149" y="8036306"/>
                  </a:lnTo>
                  <a:lnTo>
                    <a:pt x="12552299" y="8036306"/>
                  </a:lnTo>
                  <a:close/>
                  <a:moveTo>
                    <a:pt x="12323699" y="8093456"/>
                  </a:moveTo>
                  <a:lnTo>
                    <a:pt x="12095099" y="8093456"/>
                  </a:lnTo>
                  <a:lnTo>
                    <a:pt x="12095099" y="8036306"/>
                  </a:lnTo>
                  <a:lnTo>
                    <a:pt x="12323699" y="8036306"/>
                  </a:lnTo>
                  <a:close/>
                  <a:moveTo>
                    <a:pt x="11923649" y="8093456"/>
                  </a:moveTo>
                  <a:lnTo>
                    <a:pt x="11866499" y="8093456"/>
                  </a:lnTo>
                  <a:lnTo>
                    <a:pt x="11866499" y="8036306"/>
                  </a:lnTo>
                  <a:lnTo>
                    <a:pt x="11923649" y="8036306"/>
                  </a:lnTo>
                  <a:close/>
                  <a:moveTo>
                    <a:pt x="11695049" y="8093456"/>
                  </a:moveTo>
                  <a:lnTo>
                    <a:pt x="11466449" y="8093456"/>
                  </a:lnTo>
                  <a:lnTo>
                    <a:pt x="11466449" y="8036306"/>
                  </a:lnTo>
                  <a:lnTo>
                    <a:pt x="11695049" y="8036306"/>
                  </a:lnTo>
                  <a:close/>
                  <a:moveTo>
                    <a:pt x="11294999" y="8093456"/>
                  </a:moveTo>
                  <a:lnTo>
                    <a:pt x="11237849" y="8093456"/>
                  </a:lnTo>
                  <a:lnTo>
                    <a:pt x="11237849" y="8036306"/>
                  </a:lnTo>
                  <a:lnTo>
                    <a:pt x="11294999" y="8036306"/>
                  </a:lnTo>
                  <a:close/>
                  <a:moveTo>
                    <a:pt x="11066399" y="8093456"/>
                  </a:moveTo>
                  <a:lnTo>
                    <a:pt x="10837799" y="8093456"/>
                  </a:lnTo>
                  <a:lnTo>
                    <a:pt x="10837799" y="8036306"/>
                  </a:lnTo>
                  <a:lnTo>
                    <a:pt x="11066399" y="8036306"/>
                  </a:lnTo>
                  <a:close/>
                  <a:moveTo>
                    <a:pt x="10666349" y="8093456"/>
                  </a:moveTo>
                  <a:lnTo>
                    <a:pt x="10609199" y="8093456"/>
                  </a:lnTo>
                  <a:lnTo>
                    <a:pt x="10609199" y="8036306"/>
                  </a:lnTo>
                  <a:lnTo>
                    <a:pt x="10666349" y="8036306"/>
                  </a:lnTo>
                  <a:close/>
                  <a:moveTo>
                    <a:pt x="10437749" y="8093456"/>
                  </a:moveTo>
                  <a:lnTo>
                    <a:pt x="10209149" y="8093456"/>
                  </a:lnTo>
                  <a:lnTo>
                    <a:pt x="10209149" y="8036306"/>
                  </a:lnTo>
                  <a:lnTo>
                    <a:pt x="10437749" y="8036306"/>
                  </a:lnTo>
                  <a:close/>
                  <a:moveTo>
                    <a:pt x="10037699" y="8093456"/>
                  </a:moveTo>
                  <a:lnTo>
                    <a:pt x="9980549" y="8093456"/>
                  </a:lnTo>
                  <a:lnTo>
                    <a:pt x="9980549" y="8036306"/>
                  </a:lnTo>
                  <a:lnTo>
                    <a:pt x="10037699" y="8036306"/>
                  </a:lnTo>
                  <a:close/>
                  <a:moveTo>
                    <a:pt x="9809099" y="8093456"/>
                  </a:moveTo>
                  <a:lnTo>
                    <a:pt x="9580499" y="8093456"/>
                  </a:lnTo>
                  <a:lnTo>
                    <a:pt x="9580499" y="8036306"/>
                  </a:lnTo>
                  <a:lnTo>
                    <a:pt x="9809099" y="8036306"/>
                  </a:lnTo>
                  <a:close/>
                  <a:moveTo>
                    <a:pt x="9409049" y="8093456"/>
                  </a:moveTo>
                  <a:lnTo>
                    <a:pt x="9351899" y="8093456"/>
                  </a:lnTo>
                  <a:lnTo>
                    <a:pt x="9351899" y="8036306"/>
                  </a:lnTo>
                  <a:lnTo>
                    <a:pt x="9409049" y="8036306"/>
                  </a:lnTo>
                  <a:close/>
                  <a:moveTo>
                    <a:pt x="9180449" y="8093456"/>
                  </a:moveTo>
                  <a:lnTo>
                    <a:pt x="8951849" y="8093456"/>
                  </a:lnTo>
                  <a:lnTo>
                    <a:pt x="8951849" y="8036306"/>
                  </a:lnTo>
                  <a:lnTo>
                    <a:pt x="9180449" y="8036306"/>
                  </a:lnTo>
                  <a:close/>
                  <a:moveTo>
                    <a:pt x="8780399" y="8093456"/>
                  </a:moveTo>
                  <a:lnTo>
                    <a:pt x="8723249" y="8093456"/>
                  </a:lnTo>
                  <a:lnTo>
                    <a:pt x="8723249" y="8036306"/>
                  </a:lnTo>
                  <a:lnTo>
                    <a:pt x="8780399" y="8036306"/>
                  </a:lnTo>
                  <a:close/>
                  <a:moveTo>
                    <a:pt x="8551799" y="8093456"/>
                  </a:moveTo>
                  <a:lnTo>
                    <a:pt x="8323199" y="8093456"/>
                  </a:lnTo>
                  <a:lnTo>
                    <a:pt x="8323199" y="8036306"/>
                  </a:lnTo>
                  <a:lnTo>
                    <a:pt x="8551799" y="8036306"/>
                  </a:lnTo>
                  <a:close/>
                  <a:moveTo>
                    <a:pt x="8151749" y="8093456"/>
                  </a:moveTo>
                  <a:lnTo>
                    <a:pt x="8094599" y="8093456"/>
                  </a:lnTo>
                  <a:lnTo>
                    <a:pt x="8094599" y="8036306"/>
                  </a:lnTo>
                  <a:lnTo>
                    <a:pt x="8151749" y="8036306"/>
                  </a:lnTo>
                  <a:close/>
                  <a:moveTo>
                    <a:pt x="7923149" y="8093456"/>
                  </a:moveTo>
                  <a:lnTo>
                    <a:pt x="7694549" y="8093456"/>
                  </a:lnTo>
                  <a:lnTo>
                    <a:pt x="7694549" y="8036306"/>
                  </a:lnTo>
                  <a:lnTo>
                    <a:pt x="7923149" y="8036306"/>
                  </a:lnTo>
                  <a:close/>
                  <a:moveTo>
                    <a:pt x="7523099" y="8093456"/>
                  </a:moveTo>
                  <a:lnTo>
                    <a:pt x="7465949" y="8093456"/>
                  </a:lnTo>
                  <a:lnTo>
                    <a:pt x="7465949" y="8036306"/>
                  </a:lnTo>
                  <a:lnTo>
                    <a:pt x="7523099" y="8036306"/>
                  </a:lnTo>
                  <a:close/>
                  <a:moveTo>
                    <a:pt x="7294499" y="8093456"/>
                  </a:moveTo>
                  <a:lnTo>
                    <a:pt x="7065899" y="8093456"/>
                  </a:lnTo>
                  <a:lnTo>
                    <a:pt x="7065899" y="8036306"/>
                  </a:lnTo>
                  <a:lnTo>
                    <a:pt x="7294499" y="8036306"/>
                  </a:lnTo>
                  <a:close/>
                  <a:moveTo>
                    <a:pt x="6894449" y="8093456"/>
                  </a:moveTo>
                  <a:lnTo>
                    <a:pt x="6837299" y="8093456"/>
                  </a:lnTo>
                  <a:lnTo>
                    <a:pt x="6837299" y="8036306"/>
                  </a:lnTo>
                  <a:lnTo>
                    <a:pt x="6894449" y="8036306"/>
                  </a:lnTo>
                  <a:close/>
                  <a:moveTo>
                    <a:pt x="6665849" y="8093456"/>
                  </a:moveTo>
                  <a:lnTo>
                    <a:pt x="6437249" y="8093456"/>
                  </a:lnTo>
                  <a:lnTo>
                    <a:pt x="6437249" y="8036306"/>
                  </a:lnTo>
                  <a:lnTo>
                    <a:pt x="6665849" y="8036306"/>
                  </a:lnTo>
                  <a:close/>
                  <a:moveTo>
                    <a:pt x="6265799" y="8093456"/>
                  </a:moveTo>
                  <a:lnTo>
                    <a:pt x="6208649" y="8093456"/>
                  </a:lnTo>
                  <a:lnTo>
                    <a:pt x="6208649" y="8036306"/>
                  </a:lnTo>
                  <a:lnTo>
                    <a:pt x="6265799" y="8036306"/>
                  </a:lnTo>
                  <a:close/>
                  <a:moveTo>
                    <a:pt x="6037199" y="8093456"/>
                  </a:moveTo>
                  <a:lnTo>
                    <a:pt x="5808599" y="8093456"/>
                  </a:lnTo>
                  <a:lnTo>
                    <a:pt x="5808599" y="8036306"/>
                  </a:lnTo>
                  <a:lnTo>
                    <a:pt x="6037199" y="8036306"/>
                  </a:lnTo>
                  <a:close/>
                  <a:moveTo>
                    <a:pt x="5637149" y="8093456"/>
                  </a:moveTo>
                  <a:lnTo>
                    <a:pt x="5579999" y="8093456"/>
                  </a:lnTo>
                  <a:lnTo>
                    <a:pt x="5579999" y="8036306"/>
                  </a:lnTo>
                  <a:lnTo>
                    <a:pt x="5637149" y="8036306"/>
                  </a:lnTo>
                  <a:close/>
                  <a:moveTo>
                    <a:pt x="5408549" y="8093456"/>
                  </a:moveTo>
                  <a:lnTo>
                    <a:pt x="5179949" y="8093456"/>
                  </a:lnTo>
                  <a:lnTo>
                    <a:pt x="5179949" y="8036306"/>
                  </a:lnTo>
                  <a:lnTo>
                    <a:pt x="5408549" y="8036306"/>
                  </a:lnTo>
                  <a:close/>
                  <a:moveTo>
                    <a:pt x="5008499" y="8093456"/>
                  </a:moveTo>
                  <a:lnTo>
                    <a:pt x="4951349" y="8093456"/>
                  </a:lnTo>
                  <a:lnTo>
                    <a:pt x="4951349" y="8036306"/>
                  </a:lnTo>
                  <a:lnTo>
                    <a:pt x="5008499" y="8036306"/>
                  </a:lnTo>
                  <a:close/>
                  <a:moveTo>
                    <a:pt x="4779899" y="8093456"/>
                  </a:moveTo>
                  <a:lnTo>
                    <a:pt x="4551299" y="8093456"/>
                  </a:lnTo>
                  <a:lnTo>
                    <a:pt x="4551299" y="8036306"/>
                  </a:lnTo>
                  <a:lnTo>
                    <a:pt x="4779899" y="8036306"/>
                  </a:lnTo>
                  <a:close/>
                  <a:moveTo>
                    <a:pt x="4379849" y="8093456"/>
                  </a:moveTo>
                  <a:lnTo>
                    <a:pt x="4322699" y="8093456"/>
                  </a:lnTo>
                  <a:lnTo>
                    <a:pt x="4322699" y="8036306"/>
                  </a:lnTo>
                  <a:lnTo>
                    <a:pt x="4379849" y="8036306"/>
                  </a:lnTo>
                  <a:close/>
                  <a:moveTo>
                    <a:pt x="4151249" y="8093456"/>
                  </a:moveTo>
                  <a:lnTo>
                    <a:pt x="3922649" y="8093456"/>
                  </a:lnTo>
                  <a:lnTo>
                    <a:pt x="3922649" y="8036306"/>
                  </a:lnTo>
                  <a:lnTo>
                    <a:pt x="4151249" y="8036306"/>
                  </a:lnTo>
                  <a:close/>
                  <a:moveTo>
                    <a:pt x="3751199" y="8093456"/>
                  </a:moveTo>
                  <a:lnTo>
                    <a:pt x="3694049" y="8093456"/>
                  </a:lnTo>
                  <a:lnTo>
                    <a:pt x="3694049" y="8036306"/>
                  </a:lnTo>
                  <a:lnTo>
                    <a:pt x="3751199" y="8036306"/>
                  </a:lnTo>
                  <a:close/>
                  <a:moveTo>
                    <a:pt x="3522599" y="8093456"/>
                  </a:moveTo>
                  <a:lnTo>
                    <a:pt x="3293999" y="8093456"/>
                  </a:lnTo>
                  <a:lnTo>
                    <a:pt x="3293999" y="8036306"/>
                  </a:lnTo>
                  <a:lnTo>
                    <a:pt x="3522599" y="8036306"/>
                  </a:lnTo>
                  <a:close/>
                  <a:moveTo>
                    <a:pt x="3122549" y="8093456"/>
                  </a:moveTo>
                  <a:lnTo>
                    <a:pt x="3065399" y="8093456"/>
                  </a:lnTo>
                  <a:lnTo>
                    <a:pt x="3065399" y="8036306"/>
                  </a:lnTo>
                  <a:lnTo>
                    <a:pt x="3122549" y="8036306"/>
                  </a:lnTo>
                  <a:close/>
                  <a:moveTo>
                    <a:pt x="2893949" y="8093456"/>
                  </a:moveTo>
                  <a:lnTo>
                    <a:pt x="2665349" y="8093456"/>
                  </a:lnTo>
                  <a:lnTo>
                    <a:pt x="2665349" y="8036306"/>
                  </a:lnTo>
                  <a:lnTo>
                    <a:pt x="2893949" y="8036306"/>
                  </a:lnTo>
                  <a:close/>
                  <a:moveTo>
                    <a:pt x="2493899" y="8093456"/>
                  </a:moveTo>
                  <a:lnTo>
                    <a:pt x="2436749" y="8093456"/>
                  </a:lnTo>
                  <a:lnTo>
                    <a:pt x="2436749" y="8036306"/>
                  </a:lnTo>
                  <a:lnTo>
                    <a:pt x="2493899" y="8036306"/>
                  </a:lnTo>
                  <a:close/>
                  <a:moveTo>
                    <a:pt x="2265299" y="8093456"/>
                  </a:moveTo>
                  <a:lnTo>
                    <a:pt x="2036699" y="8093456"/>
                  </a:lnTo>
                  <a:lnTo>
                    <a:pt x="2036699" y="8036306"/>
                  </a:lnTo>
                  <a:lnTo>
                    <a:pt x="2265299" y="8036306"/>
                  </a:lnTo>
                  <a:close/>
                  <a:moveTo>
                    <a:pt x="1865249" y="8093456"/>
                  </a:moveTo>
                  <a:lnTo>
                    <a:pt x="1808099" y="8093456"/>
                  </a:lnTo>
                  <a:lnTo>
                    <a:pt x="1808099" y="8036306"/>
                  </a:lnTo>
                  <a:lnTo>
                    <a:pt x="1865249" y="8036306"/>
                  </a:lnTo>
                  <a:close/>
                  <a:moveTo>
                    <a:pt x="1636649" y="8093456"/>
                  </a:moveTo>
                  <a:lnTo>
                    <a:pt x="1408049" y="8093456"/>
                  </a:lnTo>
                  <a:lnTo>
                    <a:pt x="1408049" y="8036306"/>
                  </a:lnTo>
                  <a:lnTo>
                    <a:pt x="1636649" y="8036306"/>
                  </a:lnTo>
                  <a:close/>
                  <a:moveTo>
                    <a:pt x="1233932" y="8086471"/>
                  </a:moveTo>
                  <a:cubicBezTo>
                    <a:pt x="1214374" y="8084439"/>
                    <a:pt x="1194943" y="8082153"/>
                    <a:pt x="1175766" y="8079359"/>
                  </a:cubicBezTo>
                  <a:lnTo>
                    <a:pt x="1183894" y="8022844"/>
                  </a:lnTo>
                  <a:cubicBezTo>
                    <a:pt x="1202309" y="8025511"/>
                    <a:pt x="1220978" y="8027797"/>
                    <a:pt x="1239647" y="8029702"/>
                  </a:cubicBezTo>
                  <a:close/>
                  <a:moveTo>
                    <a:pt x="1004570" y="8043545"/>
                  </a:moveTo>
                  <a:cubicBezTo>
                    <a:pt x="928878" y="8022589"/>
                    <a:pt x="855853" y="7995285"/>
                    <a:pt x="786003" y="7962264"/>
                  </a:cubicBezTo>
                  <a:lnTo>
                    <a:pt x="810387" y="7910576"/>
                  </a:lnTo>
                  <a:cubicBezTo>
                    <a:pt x="877316" y="7942199"/>
                    <a:pt x="947293" y="7968234"/>
                    <a:pt x="1019810" y="7988426"/>
                  </a:cubicBezTo>
                  <a:close/>
                  <a:moveTo>
                    <a:pt x="632968" y="7877683"/>
                  </a:moveTo>
                  <a:cubicBezTo>
                    <a:pt x="616585" y="7867142"/>
                    <a:pt x="600456" y="7856347"/>
                    <a:pt x="584454" y="7845298"/>
                  </a:cubicBezTo>
                  <a:lnTo>
                    <a:pt x="617220" y="7798435"/>
                  </a:lnTo>
                  <a:cubicBezTo>
                    <a:pt x="632460" y="7809102"/>
                    <a:pt x="647954" y="7819517"/>
                    <a:pt x="663702" y="7829550"/>
                  </a:cubicBezTo>
                  <a:close/>
                  <a:moveTo>
                    <a:pt x="447802" y="7736078"/>
                  </a:moveTo>
                  <a:cubicBezTo>
                    <a:pt x="390271" y="7683754"/>
                    <a:pt x="337185" y="7626604"/>
                    <a:pt x="289179" y="7565263"/>
                  </a:cubicBezTo>
                  <a:lnTo>
                    <a:pt x="334264" y="7530085"/>
                  </a:lnTo>
                  <a:cubicBezTo>
                    <a:pt x="380238" y="7588885"/>
                    <a:pt x="431165" y="7643622"/>
                    <a:pt x="486283" y="7693787"/>
                  </a:cubicBezTo>
                  <a:close/>
                  <a:moveTo>
                    <a:pt x="190373" y="7420737"/>
                  </a:moveTo>
                  <a:cubicBezTo>
                    <a:pt x="180467" y="7403973"/>
                    <a:pt x="170815" y="7387082"/>
                    <a:pt x="161671" y="7369937"/>
                  </a:cubicBezTo>
                  <a:lnTo>
                    <a:pt x="211963" y="7342886"/>
                  </a:lnTo>
                  <a:cubicBezTo>
                    <a:pt x="220853" y="7359396"/>
                    <a:pt x="229997" y="7375525"/>
                    <a:pt x="239522" y="7391654"/>
                  </a:cubicBezTo>
                  <a:close/>
                  <a:moveTo>
                    <a:pt x="89027" y="7210806"/>
                  </a:moveTo>
                  <a:cubicBezTo>
                    <a:pt x="61595" y="7138798"/>
                    <a:pt x="40005" y="7063740"/>
                    <a:pt x="25019" y="6986525"/>
                  </a:cubicBezTo>
                  <a:lnTo>
                    <a:pt x="81153" y="6975602"/>
                  </a:lnTo>
                  <a:cubicBezTo>
                    <a:pt x="95504" y="7049643"/>
                    <a:pt x="116078" y="7121399"/>
                    <a:pt x="142494" y="7190487"/>
                  </a:cubicBezTo>
                  <a:close/>
                  <a:moveTo>
                    <a:pt x="2794" y="6813169"/>
                  </a:moveTo>
                  <a:cubicBezTo>
                    <a:pt x="1524" y="6793864"/>
                    <a:pt x="762" y="6774307"/>
                    <a:pt x="381" y="6754749"/>
                  </a:cubicBezTo>
                  <a:lnTo>
                    <a:pt x="57531" y="6753606"/>
                  </a:lnTo>
                  <a:cubicBezTo>
                    <a:pt x="57912" y="6772401"/>
                    <a:pt x="58674" y="6791071"/>
                    <a:pt x="59944" y="6809612"/>
                  </a:cubicBezTo>
                  <a:close/>
                  <a:moveTo>
                    <a:pt x="0" y="6582537"/>
                  </a:moveTo>
                  <a:lnTo>
                    <a:pt x="0" y="6353937"/>
                  </a:lnTo>
                  <a:lnTo>
                    <a:pt x="57150" y="6353937"/>
                  </a:lnTo>
                  <a:lnTo>
                    <a:pt x="57150" y="6582537"/>
                  </a:lnTo>
                  <a:close/>
                  <a:moveTo>
                    <a:pt x="0" y="6182487"/>
                  </a:moveTo>
                  <a:lnTo>
                    <a:pt x="0" y="6125337"/>
                  </a:lnTo>
                  <a:lnTo>
                    <a:pt x="57150" y="6125337"/>
                  </a:lnTo>
                  <a:lnTo>
                    <a:pt x="57150" y="6182487"/>
                  </a:lnTo>
                  <a:close/>
                  <a:moveTo>
                    <a:pt x="0" y="5953887"/>
                  </a:moveTo>
                  <a:lnTo>
                    <a:pt x="0" y="5725287"/>
                  </a:lnTo>
                  <a:lnTo>
                    <a:pt x="57150" y="5725287"/>
                  </a:lnTo>
                  <a:lnTo>
                    <a:pt x="57150" y="5953887"/>
                  </a:lnTo>
                  <a:close/>
                  <a:moveTo>
                    <a:pt x="0" y="5553837"/>
                  </a:moveTo>
                  <a:lnTo>
                    <a:pt x="0" y="5496687"/>
                  </a:lnTo>
                  <a:lnTo>
                    <a:pt x="57150" y="5496687"/>
                  </a:lnTo>
                  <a:lnTo>
                    <a:pt x="57150" y="5553837"/>
                  </a:lnTo>
                  <a:close/>
                  <a:moveTo>
                    <a:pt x="0" y="5325237"/>
                  </a:moveTo>
                  <a:lnTo>
                    <a:pt x="0" y="5096637"/>
                  </a:lnTo>
                  <a:lnTo>
                    <a:pt x="57150" y="5096637"/>
                  </a:lnTo>
                  <a:lnTo>
                    <a:pt x="57150" y="5325237"/>
                  </a:lnTo>
                  <a:close/>
                  <a:moveTo>
                    <a:pt x="0" y="4925187"/>
                  </a:moveTo>
                  <a:lnTo>
                    <a:pt x="0" y="4868037"/>
                  </a:lnTo>
                  <a:lnTo>
                    <a:pt x="57150" y="4868037"/>
                  </a:lnTo>
                  <a:lnTo>
                    <a:pt x="57150" y="4925187"/>
                  </a:lnTo>
                  <a:close/>
                  <a:moveTo>
                    <a:pt x="0" y="4696587"/>
                  </a:moveTo>
                  <a:lnTo>
                    <a:pt x="0" y="4467987"/>
                  </a:lnTo>
                  <a:lnTo>
                    <a:pt x="57150" y="4467987"/>
                  </a:lnTo>
                  <a:lnTo>
                    <a:pt x="57150" y="4696587"/>
                  </a:lnTo>
                  <a:close/>
                  <a:moveTo>
                    <a:pt x="0" y="4296537"/>
                  </a:moveTo>
                  <a:lnTo>
                    <a:pt x="0" y="4239387"/>
                  </a:lnTo>
                  <a:lnTo>
                    <a:pt x="57150" y="4239387"/>
                  </a:lnTo>
                  <a:lnTo>
                    <a:pt x="57150" y="4296537"/>
                  </a:lnTo>
                  <a:close/>
                  <a:moveTo>
                    <a:pt x="0" y="4067937"/>
                  </a:moveTo>
                  <a:lnTo>
                    <a:pt x="0" y="3839337"/>
                  </a:lnTo>
                  <a:lnTo>
                    <a:pt x="57150" y="3839337"/>
                  </a:lnTo>
                  <a:lnTo>
                    <a:pt x="57150" y="4067937"/>
                  </a:lnTo>
                  <a:close/>
                  <a:moveTo>
                    <a:pt x="0" y="3667887"/>
                  </a:moveTo>
                  <a:lnTo>
                    <a:pt x="0" y="3610737"/>
                  </a:lnTo>
                  <a:lnTo>
                    <a:pt x="57150" y="3610737"/>
                  </a:lnTo>
                  <a:lnTo>
                    <a:pt x="57150" y="3667887"/>
                  </a:lnTo>
                  <a:close/>
                  <a:moveTo>
                    <a:pt x="0" y="3439287"/>
                  </a:moveTo>
                  <a:lnTo>
                    <a:pt x="0" y="3210687"/>
                  </a:lnTo>
                  <a:lnTo>
                    <a:pt x="57150" y="3210687"/>
                  </a:lnTo>
                  <a:lnTo>
                    <a:pt x="57150" y="3439287"/>
                  </a:lnTo>
                  <a:close/>
                  <a:moveTo>
                    <a:pt x="0" y="3039237"/>
                  </a:moveTo>
                  <a:lnTo>
                    <a:pt x="0" y="2982087"/>
                  </a:lnTo>
                  <a:lnTo>
                    <a:pt x="57150" y="2982087"/>
                  </a:lnTo>
                  <a:lnTo>
                    <a:pt x="57150" y="3039237"/>
                  </a:lnTo>
                  <a:close/>
                  <a:moveTo>
                    <a:pt x="0" y="2810637"/>
                  </a:moveTo>
                  <a:lnTo>
                    <a:pt x="0" y="2582037"/>
                  </a:lnTo>
                  <a:lnTo>
                    <a:pt x="57150" y="2582037"/>
                  </a:lnTo>
                  <a:lnTo>
                    <a:pt x="57150" y="2810637"/>
                  </a:lnTo>
                  <a:close/>
                  <a:moveTo>
                    <a:pt x="0" y="2410587"/>
                  </a:moveTo>
                  <a:lnTo>
                    <a:pt x="0" y="2353437"/>
                  </a:lnTo>
                  <a:lnTo>
                    <a:pt x="57150" y="2353437"/>
                  </a:lnTo>
                  <a:lnTo>
                    <a:pt x="57150" y="2410587"/>
                  </a:lnTo>
                  <a:close/>
                  <a:moveTo>
                    <a:pt x="0" y="2181987"/>
                  </a:moveTo>
                  <a:lnTo>
                    <a:pt x="0" y="1953387"/>
                  </a:lnTo>
                  <a:lnTo>
                    <a:pt x="57150" y="1953387"/>
                  </a:lnTo>
                  <a:lnTo>
                    <a:pt x="57150" y="2181987"/>
                  </a:lnTo>
                  <a:close/>
                  <a:moveTo>
                    <a:pt x="0" y="1781937"/>
                  </a:moveTo>
                  <a:lnTo>
                    <a:pt x="0" y="1724787"/>
                  </a:lnTo>
                  <a:lnTo>
                    <a:pt x="57150" y="1724787"/>
                  </a:lnTo>
                  <a:lnTo>
                    <a:pt x="57150" y="1781937"/>
                  </a:lnTo>
                  <a:close/>
                  <a:moveTo>
                    <a:pt x="0" y="1553337"/>
                  </a:moveTo>
                  <a:lnTo>
                    <a:pt x="0" y="1368044"/>
                  </a:lnTo>
                  <a:lnTo>
                    <a:pt x="28575" y="1368044"/>
                  </a:lnTo>
                  <a:lnTo>
                    <a:pt x="0" y="1368044"/>
                  </a:lnTo>
                  <a:cubicBezTo>
                    <a:pt x="0" y="1288796"/>
                    <a:pt x="6731" y="1211072"/>
                    <a:pt x="19812" y="1135507"/>
                  </a:cubicBezTo>
                  <a:lnTo>
                    <a:pt x="76073" y="1145159"/>
                  </a:lnTo>
                  <a:cubicBezTo>
                    <a:pt x="63627" y="1217549"/>
                    <a:pt x="57150" y="1292098"/>
                    <a:pt x="57150" y="1368044"/>
                  </a:cubicBezTo>
                  <a:lnTo>
                    <a:pt x="57150" y="1553337"/>
                  </a:lnTo>
                  <a:close/>
                </a:path>
              </a:pathLst>
            </a:custGeom>
            <a:solidFill>
              <a:srgbClr val="C55A11"/>
            </a:solidFill>
          </p:spPr>
        </p:sp>
        <p:sp>
          <p:nvSpPr>
            <p:cNvPr id="11" name="TextBox 11"/>
            <p:cNvSpPr txBox="1"/>
            <p:nvPr/>
          </p:nvSpPr>
          <p:spPr>
            <a:xfrm>
              <a:off x="0" y="0"/>
              <a:ext cx="22183054" cy="8093570"/>
            </a:xfrm>
            <a:prstGeom prst="rect">
              <a:avLst/>
            </a:prstGeom>
          </p:spPr>
          <p:txBody>
            <a:bodyPr lIns="50800" tIns="50800" rIns="50800" bIns="50800" rtlCol="0" anchor="ctr"/>
            <a:lstStyle/>
            <a:p>
              <a:pPr algn="just">
                <a:lnSpc>
                  <a:spcPts val="8640"/>
                </a:lnSpc>
              </a:pPr>
              <a:r>
                <a:rPr lang="en-US" sz="7200" spc="-286">
                  <a:solidFill>
                    <a:srgbClr val="C55A11"/>
                  </a:solidFill>
                  <a:latin typeface="Open Sans Bold"/>
                </a:rPr>
                <a:t>a) Ví dụ 2: </a:t>
              </a:r>
              <a:r>
                <a:rPr lang="en-US" sz="7200" spc="-286">
                  <a:solidFill>
                    <a:srgbClr val="C55A11"/>
                  </a:solidFill>
                  <a:latin typeface="Open Sans"/>
                </a:rPr>
                <a:t>Một người tham gia đua xe đạp, quãng đường đầu tiên đi hết 22 phút 58 giây, quãng đường thứ hai đi hết 23 phút 25 giây. Hỏi người đó đi cả hai quãng đường hết bao nhiêu thời gian?</a:t>
              </a: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3A4D8"/>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t="55763"/>
          <a:stretch>
            <a:fillRect/>
          </a:stretch>
        </p:blipFill>
        <p:spPr>
          <a:xfrm>
            <a:off x="4724401" y="7891027"/>
            <a:ext cx="9740350" cy="205694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11605" y="0"/>
            <a:ext cx="18911210" cy="10280822"/>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2605703" y="7847503"/>
            <a:ext cx="11859047" cy="2120535"/>
          </a:xfrm>
          <a:prstGeom prst="rect">
            <a:avLst/>
          </a:prstGeom>
        </p:spPr>
      </p:pic>
      <p:pic>
        <p:nvPicPr>
          <p:cNvPr id="2" name="Picture 2"/>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632204" flipH="1">
            <a:off x="15301426" y="-1255051"/>
            <a:ext cx="4107789" cy="3565789"/>
          </a:xfrm>
          <a:prstGeom prst="rect">
            <a:avLst/>
          </a:prstGeom>
        </p:spPr>
      </p:pic>
      <p:pic>
        <p:nvPicPr>
          <p:cNvPr id="5"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586275">
            <a:off x="-112275" y="6877687"/>
            <a:ext cx="1463286" cy="5260180"/>
          </a:xfrm>
          <a:prstGeom prst="rect">
            <a:avLst/>
          </a:prstGeom>
        </p:spPr>
      </p:pic>
      <p:pic>
        <p:nvPicPr>
          <p:cNvPr id="6"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95640" y="160748"/>
            <a:ext cx="2210063" cy="1735904"/>
          </a:xfrm>
          <a:prstGeom prst="rect">
            <a:avLst/>
          </a:prstGeom>
        </p:spPr>
      </p:pic>
      <p:pic>
        <p:nvPicPr>
          <p:cNvPr id="7" name="Picture 7"/>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694286" y="6166022"/>
            <a:ext cx="3905319" cy="4114800"/>
          </a:xfrm>
          <a:prstGeom prst="rect">
            <a:avLst/>
          </a:prstGeom>
        </p:spPr>
      </p:pic>
      <p:pic>
        <p:nvPicPr>
          <p:cNvPr id="9" name="Picture 9"/>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flipH="1">
            <a:off x="14756274" y="4682985"/>
            <a:ext cx="3531726" cy="5597836"/>
          </a:xfrm>
          <a:prstGeom prst="rect">
            <a:avLst/>
          </a:prstGeom>
        </p:spPr>
      </p:pic>
      <p:sp>
        <p:nvSpPr>
          <p:cNvPr id="10" name="Rectangle 9"/>
          <p:cNvSpPr/>
          <p:nvPr/>
        </p:nvSpPr>
        <p:spPr>
          <a:xfrm>
            <a:off x="6769664" y="1542450"/>
            <a:ext cx="4610636" cy="1352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tabLst>
                <a:tab pos="1620520" algn="l"/>
              </a:tabLst>
            </a:pPr>
            <a:r>
              <a:rPr lang="en-US" sz="5400" b="1" dirty="0" smtClean="0">
                <a:solidFill>
                  <a:schemeClr val="tx1"/>
                </a:solidFill>
              </a:rPr>
              <a:t>22 </a:t>
            </a:r>
            <a:r>
              <a:rPr lang="en-US" sz="5400" b="1" dirty="0" err="1" smtClean="0">
                <a:solidFill>
                  <a:schemeClr val="tx1"/>
                </a:solidFill>
              </a:rPr>
              <a:t>phút</a:t>
            </a:r>
            <a:r>
              <a:rPr lang="en-US" sz="5400" b="1" dirty="0" smtClean="0">
                <a:solidFill>
                  <a:schemeClr val="tx1"/>
                </a:solidFill>
              </a:rPr>
              <a:t> 58 </a:t>
            </a:r>
            <a:r>
              <a:rPr lang="en-US" sz="5400" b="1" dirty="0" err="1" smtClean="0">
                <a:solidFill>
                  <a:schemeClr val="tx1"/>
                </a:solidFill>
              </a:rPr>
              <a:t>giây</a:t>
            </a:r>
            <a:endParaRPr lang="en-US" sz="5400"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6807894" y="3033393"/>
            <a:ext cx="4572406" cy="923330"/>
          </a:xfrm>
          <a:prstGeom prst="rect">
            <a:avLst/>
          </a:prstGeom>
          <a:solidFill>
            <a:schemeClr val="bg1"/>
          </a:solidFill>
        </p:spPr>
        <p:txBody>
          <a:bodyPr wrap="none" rtlCol="0">
            <a:spAutoFit/>
          </a:bodyPr>
          <a:lstStyle/>
          <a:p>
            <a:r>
              <a:rPr lang="en-US" sz="5400" b="1" dirty="0" smtClean="0"/>
              <a:t>23 </a:t>
            </a:r>
            <a:r>
              <a:rPr lang="en-US" sz="5400" b="1" dirty="0" err="1" smtClean="0"/>
              <a:t>phút</a:t>
            </a:r>
            <a:r>
              <a:rPr lang="en-US" sz="5400" b="1" dirty="0" smtClean="0"/>
              <a:t> 25 </a:t>
            </a:r>
            <a:r>
              <a:rPr lang="en-US" sz="5400" b="1" dirty="0" err="1" smtClean="0"/>
              <a:t>giây</a:t>
            </a:r>
            <a:endParaRPr lang="en-US" sz="5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p:cNvSpPr txBox="1"/>
          <p:nvPr/>
        </p:nvSpPr>
        <p:spPr>
          <a:xfrm>
            <a:off x="6814538" y="4431997"/>
            <a:ext cx="4572406" cy="923330"/>
          </a:xfrm>
          <a:prstGeom prst="rect">
            <a:avLst/>
          </a:prstGeom>
          <a:solidFill>
            <a:schemeClr val="bg1"/>
          </a:solidFill>
        </p:spPr>
        <p:txBody>
          <a:bodyPr wrap="none" rtlCol="0">
            <a:spAutoFit/>
          </a:bodyPr>
          <a:lstStyle/>
          <a:p>
            <a:r>
              <a:rPr lang="en-US" sz="5400" b="1" dirty="0" smtClean="0"/>
              <a:t>45 </a:t>
            </a:r>
            <a:r>
              <a:rPr lang="en-US" sz="5400" b="1" dirty="0" err="1" smtClean="0"/>
              <a:t>phút</a:t>
            </a:r>
            <a:r>
              <a:rPr lang="en-US" sz="5400" b="1" dirty="0" smtClean="0"/>
              <a:t> 83 </a:t>
            </a:r>
            <a:r>
              <a:rPr lang="en-US" sz="5400" b="1" dirty="0" err="1" smtClean="0"/>
              <a:t>giây</a:t>
            </a:r>
            <a:endParaRPr lang="en-US" sz="54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6285226" y="2446676"/>
            <a:ext cx="529312" cy="923330"/>
          </a:xfrm>
          <a:prstGeom prst="rect">
            <a:avLst/>
          </a:prstGeom>
          <a:solidFill>
            <a:schemeClr val="bg1"/>
          </a:solidFill>
        </p:spPr>
        <p:txBody>
          <a:bodyPr wrap="none" rtlCol="0">
            <a:spAutoFit/>
          </a:bodyPr>
          <a:lstStyle/>
          <a:p>
            <a:r>
              <a:rPr lang="en-US" sz="5400" b="1" dirty="0" smtClean="0"/>
              <a:t>+</a:t>
            </a:r>
            <a:endParaRPr lang="en-US" sz="5400" b="1" dirty="0"/>
          </a:p>
        </p:txBody>
      </p:sp>
      <p:sp>
        <p:nvSpPr>
          <p:cNvPr id="14" name="TextBox 13"/>
          <p:cNvSpPr txBox="1"/>
          <p:nvPr/>
        </p:nvSpPr>
        <p:spPr>
          <a:xfrm>
            <a:off x="5384983" y="5516356"/>
            <a:ext cx="9079606" cy="923330"/>
          </a:xfrm>
          <a:prstGeom prst="rect">
            <a:avLst/>
          </a:prstGeom>
          <a:noFill/>
        </p:spPr>
        <p:txBody>
          <a:bodyPr wrap="square" rtlCol="0">
            <a:spAutoFit/>
          </a:bodyPr>
          <a:lstStyle/>
          <a:p>
            <a:r>
              <a:rPr lang="en-US" sz="5400" b="1" dirty="0" smtClean="0"/>
              <a:t>(83 </a:t>
            </a:r>
            <a:r>
              <a:rPr lang="en-US" sz="5400" b="1" dirty="0" err="1" smtClean="0"/>
              <a:t>giây</a:t>
            </a:r>
            <a:r>
              <a:rPr lang="en-US" sz="5400" b="1" dirty="0" smtClean="0"/>
              <a:t> = 1 </a:t>
            </a:r>
            <a:r>
              <a:rPr lang="en-US" sz="5400" b="1" dirty="0" err="1" smtClean="0"/>
              <a:t>phút</a:t>
            </a:r>
            <a:r>
              <a:rPr lang="en-US" sz="5400" b="1" dirty="0" smtClean="0"/>
              <a:t> 23 </a:t>
            </a:r>
            <a:r>
              <a:rPr lang="en-US" sz="5400" b="1" dirty="0" err="1" smtClean="0"/>
              <a:t>giây</a:t>
            </a:r>
            <a:r>
              <a:rPr lang="en-US" sz="5400" b="1" dirty="0" smtClean="0"/>
              <a:t>)</a:t>
            </a:r>
            <a:endParaRPr lang="en-US" sz="5400" b="1" dirty="0"/>
          </a:p>
        </p:txBody>
      </p:sp>
      <p:sp>
        <p:nvSpPr>
          <p:cNvPr id="15" name="Rectangle 14"/>
          <p:cNvSpPr/>
          <p:nvPr/>
        </p:nvSpPr>
        <p:spPr>
          <a:xfrm>
            <a:off x="4876800" y="8380785"/>
            <a:ext cx="9567869" cy="1043188"/>
          </a:xfrm>
          <a:prstGeom prst="rect">
            <a:avLst/>
          </a:prstGeom>
          <a:noFill/>
          <a:ln w="28575">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00B050"/>
                </a:solidFill>
              </a:rPr>
              <a:t>Vậy</a:t>
            </a:r>
            <a:r>
              <a:rPr lang="en-US" sz="3200" b="1" dirty="0" smtClean="0">
                <a:solidFill>
                  <a:srgbClr val="00B050"/>
                </a:solidFill>
              </a:rPr>
              <a:t> 22 </a:t>
            </a:r>
            <a:r>
              <a:rPr lang="en-US" sz="3200" b="1" dirty="0" err="1">
                <a:solidFill>
                  <a:srgbClr val="00B050"/>
                </a:solidFill>
              </a:rPr>
              <a:t>phút</a:t>
            </a:r>
            <a:r>
              <a:rPr lang="en-US" sz="3200" b="1" dirty="0">
                <a:solidFill>
                  <a:srgbClr val="00B050"/>
                </a:solidFill>
              </a:rPr>
              <a:t> 58 </a:t>
            </a:r>
            <a:r>
              <a:rPr lang="en-US" sz="3200" b="1" dirty="0" err="1">
                <a:solidFill>
                  <a:srgbClr val="00B050"/>
                </a:solidFill>
              </a:rPr>
              <a:t>giây</a:t>
            </a:r>
            <a:r>
              <a:rPr lang="en-US" sz="3200" b="1" dirty="0">
                <a:solidFill>
                  <a:srgbClr val="00B050"/>
                </a:solidFill>
              </a:rPr>
              <a:t> + 23 </a:t>
            </a:r>
            <a:r>
              <a:rPr lang="en-US" sz="3200" b="1" dirty="0" err="1">
                <a:solidFill>
                  <a:srgbClr val="00B050"/>
                </a:solidFill>
              </a:rPr>
              <a:t>phút</a:t>
            </a:r>
            <a:r>
              <a:rPr lang="en-US" sz="3200" b="1" dirty="0">
                <a:solidFill>
                  <a:srgbClr val="00B050"/>
                </a:solidFill>
              </a:rPr>
              <a:t> 25 </a:t>
            </a:r>
            <a:r>
              <a:rPr lang="en-US" sz="3200" b="1" dirty="0" err="1">
                <a:solidFill>
                  <a:srgbClr val="00B050"/>
                </a:solidFill>
              </a:rPr>
              <a:t>giây</a:t>
            </a:r>
            <a:r>
              <a:rPr lang="en-US" sz="3200" b="1" dirty="0">
                <a:solidFill>
                  <a:srgbClr val="00B050"/>
                </a:solidFill>
              </a:rPr>
              <a:t> = 46 </a:t>
            </a:r>
            <a:r>
              <a:rPr lang="en-US" sz="3200" b="1" dirty="0" err="1">
                <a:solidFill>
                  <a:srgbClr val="00B050"/>
                </a:solidFill>
              </a:rPr>
              <a:t>phút</a:t>
            </a:r>
            <a:r>
              <a:rPr lang="en-US" sz="3200" b="1" dirty="0">
                <a:solidFill>
                  <a:srgbClr val="00B050"/>
                </a:solidFill>
              </a:rPr>
              <a:t> 23 </a:t>
            </a:r>
            <a:r>
              <a:rPr lang="en-US" sz="3200" b="1" dirty="0" err="1" smtClean="0">
                <a:solidFill>
                  <a:srgbClr val="00B050"/>
                </a:solidFill>
              </a:rPr>
              <a:t>giây</a:t>
            </a:r>
            <a:endParaRPr lang="en-US" sz="3200" b="1"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72819">
            <a:off x="-1330923" y="1687465"/>
            <a:ext cx="5415617" cy="678494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711155">
            <a:off x="2415435" y="1941217"/>
            <a:ext cx="2993863" cy="284144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365178">
            <a:off x="16136513" y="5241990"/>
            <a:ext cx="3208963" cy="777502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100000" flipV="1">
            <a:off x="15784851" y="-4294698"/>
            <a:ext cx="1692550" cy="11492621"/>
          </a:xfrm>
          <a:prstGeom prst="rect">
            <a:avLst/>
          </a:prstGeom>
        </p:spPr>
      </p:pic>
      <p:sp>
        <p:nvSpPr>
          <p:cNvPr id="8" name="TextBox 8"/>
          <p:cNvSpPr txBox="1"/>
          <p:nvPr/>
        </p:nvSpPr>
        <p:spPr>
          <a:xfrm>
            <a:off x="5177744" y="3863716"/>
            <a:ext cx="12398896" cy="2047346"/>
          </a:xfrm>
          <a:prstGeom prst="rect">
            <a:avLst/>
          </a:prstGeom>
        </p:spPr>
        <p:txBody>
          <a:bodyPr lIns="50800" tIns="50800" rIns="50800" bIns="50800" rtlCol="0" anchor="t"/>
          <a:lstStyle/>
          <a:p>
            <a:pPr algn="ctr">
              <a:lnSpc>
                <a:spcPts val="12960"/>
              </a:lnSpc>
            </a:pPr>
            <a:r>
              <a:rPr lang="en-US" sz="5400" spc="-430" dirty="0" err="1">
                <a:solidFill>
                  <a:srgbClr val="ED7D31"/>
                </a:solidFill>
                <a:latin typeface="Times Neue Roman"/>
              </a:rPr>
              <a:t>Vậy</a:t>
            </a:r>
            <a:r>
              <a:rPr lang="en-US" sz="5400" spc="-430" dirty="0">
                <a:solidFill>
                  <a:srgbClr val="ED7D31"/>
                </a:solidFill>
                <a:latin typeface="Times Neue Roman"/>
              </a:rPr>
              <a:t> </a:t>
            </a:r>
            <a:r>
              <a:rPr lang="en-US" sz="5400" spc="-430" dirty="0" err="1">
                <a:solidFill>
                  <a:srgbClr val="ED7D31"/>
                </a:solidFill>
                <a:latin typeface="Times Neue Roman"/>
              </a:rPr>
              <a:t>muốn</a:t>
            </a:r>
            <a:r>
              <a:rPr lang="en-US" sz="5400" spc="-430" dirty="0">
                <a:solidFill>
                  <a:srgbClr val="ED7D31"/>
                </a:solidFill>
                <a:latin typeface="Times Neue Roman"/>
              </a:rPr>
              <a:t> </a:t>
            </a:r>
            <a:r>
              <a:rPr lang="en-US" sz="5400" spc="-430" dirty="0" err="1">
                <a:solidFill>
                  <a:srgbClr val="ED7D31"/>
                </a:solidFill>
                <a:latin typeface="Times Neue Roman"/>
              </a:rPr>
              <a:t>cộng</a:t>
            </a:r>
            <a:r>
              <a:rPr lang="en-US" sz="5400" spc="-430" dirty="0">
                <a:solidFill>
                  <a:srgbClr val="ED7D31"/>
                </a:solidFill>
                <a:latin typeface="Times Neue Roman"/>
              </a:rPr>
              <a:t> </a:t>
            </a:r>
            <a:r>
              <a:rPr lang="en-US" sz="5400" spc="-430" dirty="0" err="1">
                <a:solidFill>
                  <a:srgbClr val="ED7D31"/>
                </a:solidFill>
                <a:latin typeface="Times Neue Roman"/>
              </a:rPr>
              <a:t>số</a:t>
            </a:r>
            <a:r>
              <a:rPr lang="en-US" sz="5400" spc="-430" dirty="0">
                <a:solidFill>
                  <a:srgbClr val="ED7D31"/>
                </a:solidFill>
                <a:latin typeface="Times Neue Roman"/>
              </a:rPr>
              <a:t> </a:t>
            </a:r>
            <a:r>
              <a:rPr lang="en-US" sz="5400" spc="-430" dirty="0" err="1">
                <a:solidFill>
                  <a:srgbClr val="ED7D31"/>
                </a:solidFill>
                <a:latin typeface="Times Neue Roman"/>
              </a:rPr>
              <a:t>đo</a:t>
            </a:r>
            <a:r>
              <a:rPr lang="en-US" sz="5400" spc="-430" dirty="0">
                <a:solidFill>
                  <a:srgbClr val="ED7D31"/>
                </a:solidFill>
                <a:latin typeface="Times Neue Roman"/>
              </a:rPr>
              <a:t> </a:t>
            </a:r>
            <a:r>
              <a:rPr lang="en-US" sz="5400" spc="-430" dirty="0" err="1">
                <a:solidFill>
                  <a:srgbClr val="ED7D31"/>
                </a:solidFill>
                <a:latin typeface="Times Neue Roman"/>
              </a:rPr>
              <a:t>thời</a:t>
            </a:r>
            <a:r>
              <a:rPr lang="en-US" sz="5400" spc="-430" dirty="0">
                <a:solidFill>
                  <a:srgbClr val="ED7D31"/>
                </a:solidFill>
                <a:latin typeface="Times Neue Roman"/>
              </a:rPr>
              <a:t> </a:t>
            </a:r>
            <a:r>
              <a:rPr lang="en-US" sz="5400" spc="-430" dirty="0" err="1">
                <a:solidFill>
                  <a:srgbClr val="ED7D31"/>
                </a:solidFill>
                <a:latin typeface="Times Neue Roman"/>
              </a:rPr>
              <a:t>gian</a:t>
            </a:r>
            <a:r>
              <a:rPr lang="en-US" sz="5400" spc="-430" dirty="0">
                <a:solidFill>
                  <a:srgbClr val="ED7D31"/>
                </a:solidFill>
                <a:latin typeface="Times Neue Roman"/>
              </a:rPr>
              <a:t> ta làm </a:t>
            </a:r>
            <a:r>
              <a:rPr lang="en-US" sz="5400" spc="-430" dirty="0" err="1">
                <a:solidFill>
                  <a:srgbClr val="ED7D31"/>
                </a:solidFill>
                <a:latin typeface="Times Neue Roman"/>
              </a:rPr>
              <a:t>như</a:t>
            </a:r>
            <a:r>
              <a:rPr lang="en-US" sz="5400" spc="-430" dirty="0">
                <a:solidFill>
                  <a:srgbClr val="ED7D31"/>
                </a:solidFill>
                <a:latin typeface="Times Neue Roman"/>
              </a:rPr>
              <a:t> </a:t>
            </a:r>
            <a:r>
              <a:rPr lang="en-US" sz="5400" spc="-430" dirty="0" err="1">
                <a:solidFill>
                  <a:srgbClr val="ED7D31"/>
                </a:solidFill>
                <a:latin typeface="Times Neue Roman"/>
              </a:rPr>
              <a:t>thế</a:t>
            </a:r>
            <a:r>
              <a:rPr lang="en-US" sz="5400" spc="-430" dirty="0">
                <a:solidFill>
                  <a:srgbClr val="ED7D31"/>
                </a:solidFill>
                <a:latin typeface="Times Neue Roman"/>
              </a:rPr>
              <a:t> </a:t>
            </a:r>
            <a:r>
              <a:rPr lang="en-US" sz="5400" spc="-430" dirty="0" err="1">
                <a:solidFill>
                  <a:srgbClr val="ED7D31"/>
                </a:solidFill>
                <a:latin typeface="Times Neue Roman"/>
              </a:rPr>
              <a:t>nào</a:t>
            </a:r>
            <a:r>
              <a:rPr lang="en-US" sz="5400" spc="-430" dirty="0">
                <a:solidFill>
                  <a:srgbClr val="ED7D31"/>
                </a:solidFill>
                <a:latin typeface="Times Neue Roman"/>
              </a:rPr>
              <a:t>?</a:t>
            </a:r>
          </a:p>
        </p:txBody>
      </p:sp>
      <p:sp>
        <p:nvSpPr>
          <p:cNvPr id="10" name="Rectangle 9"/>
          <p:cNvSpPr/>
          <p:nvPr/>
        </p:nvSpPr>
        <p:spPr>
          <a:xfrm>
            <a:off x="3912366" y="6251418"/>
            <a:ext cx="9691136" cy="3785652"/>
          </a:xfrm>
          <a:prstGeom prst="rect">
            <a:avLst/>
          </a:prstGeom>
        </p:spPr>
        <p:txBody>
          <a:bodyPr wrap="square">
            <a:spAutoFit/>
          </a:bodyPr>
          <a:lstStyle/>
          <a:p>
            <a:pPr algn="just"/>
            <a:r>
              <a:rPr lang="vi-VN" sz="4000" dirty="0">
                <a:solidFill>
                  <a:srgbClr val="0070C0"/>
                </a:solidFill>
                <a:latin typeface="+mj-lt"/>
              </a:rPr>
              <a:t>Muốn cộng các số đo thời gian, ta thực hiện như sau: </a:t>
            </a:r>
            <a:endParaRPr lang="en-US" sz="4000" dirty="0" smtClean="0">
              <a:solidFill>
                <a:srgbClr val="0070C0"/>
              </a:solidFill>
              <a:latin typeface="+mj-lt"/>
            </a:endParaRPr>
          </a:p>
          <a:p>
            <a:pPr algn="just"/>
            <a:r>
              <a:rPr lang="vi-VN" sz="4000" dirty="0" smtClean="0">
                <a:solidFill>
                  <a:srgbClr val="0070C0"/>
                </a:solidFill>
                <a:latin typeface="+mj-lt"/>
              </a:rPr>
              <a:t>Đặt </a:t>
            </a:r>
            <a:r>
              <a:rPr lang="vi-VN" sz="4000" dirty="0">
                <a:solidFill>
                  <a:srgbClr val="0070C0"/>
                </a:solidFill>
                <a:latin typeface="+mj-lt"/>
              </a:rPr>
              <a:t>tính sao cho các số đo cùng đơn vị thẳng hàng và thực hiện tính như đối với phép cộng các số tự nhiên. Thêm đơn vị đo tương ứng dưới mỗi kết quả tính được.</a:t>
            </a:r>
            <a:endParaRPr lang="en-US" sz="4000" dirty="0">
              <a:solidFill>
                <a:srgbClr val="0070C0"/>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Scale>
                                      <p:cBhvr>
                                        <p:cTn id="12"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10"/>
                                        </p:tgtEl>
                                        <p:attrNameLst>
                                          <p:attrName>ppt_x</p:attrName>
                                          <p:attrName>ppt_y</p:attrName>
                                        </p:attrNameLst>
                                      </p:cBhvr>
                                    </p:animMotion>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02433" y="502640"/>
            <a:ext cx="7315200" cy="217648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1233057" y="183297"/>
            <a:ext cx="1831436" cy="2616337"/>
          </a:xfrm>
          <a:prstGeom prst="rect">
            <a:avLst/>
          </a:prstGeom>
        </p:spPr>
      </p:pic>
      <p:sp>
        <p:nvSpPr>
          <p:cNvPr id="4" name="TextBox 4"/>
          <p:cNvSpPr txBox="1"/>
          <p:nvPr/>
        </p:nvSpPr>
        <p:spPr>
          <a:xfrm>
            <a:off x="438011" y="3865172"/>
            <a:ext cx="17411977" cy="5145981"/>
          </a:xfrm>
          <a:prstGeom prst="rect">
            <a:avLst/>
          </a:prstGeom>
        </p:spPr>
        <p:txBody>
          <a:bodyPr lIns="0" tIns="0" rIns="0" bIns="0" rtlCol="0" anchor="t">
            <a:spAutoFit/>
          </a:bodyPr>
          <a:lstStyle/>
          <a:p>
            <a:pPr algn="just">
              <a:lnSpc>
                <a:spcPts val="8101"/>
              </a:lnSpc>
              <a:spcBef>
                <a:spcPct val="0"/>
              </a:spcBef>
            </a:pPr>
            <a:r>
              <a:rPr lang="en-US" sz="5786" dirty="0">
                <a:solidFill>
                  <a:srgbClr val="324B9A"/>
                </a:solidFill>
                <a:latin typeface="Times Neue Roman Bold"/>
              </a:rPr>
              <a:t>+ </a:t>
            </a:r>
            <a:r>
              <a:rPr lang="en-US" sz="5786" dirty="0" err="1">
                <a:solidFill>
                  <a:srgbClr val="324B9A"/>
                </a:solidFill>
                <a:latin typeface="Times Neue Roman Bold"/>
              </a:rPr>
              <a:t>Khi</a:t>
            </a:r>
            <a:r>
              <a:rPr lang="en-US" sz="5786" dirty="0">
                <a:solidFill>
                  <a:srgbClr val="324B9A"/>
                </a:solidFill>
                <a:latin typeface="Times Neue Roman Bold"/>
              </a:rPr>
              <a:t> </a:t>
            </a:r>
            <a:r>
              <a:rPr lang="en-US" sz="5786" dirty="0" err="1">
                <a:solidFill>
                  <a:srgbClr val="324B9A"/>
                </a:solidFill>
                <a:latin typeface="Times Neue Roman Bold"/>
              </a:rPr>
              <a:t>cộng</a:t>
            </a:r>
            <a:r>
              <a:rPr lang="en-US" sz="5786" dirty="0">
                <a:solidFill>
                  <a:srgbClr val="324B9A"/>
                </a:solidFill>
                <a:latin typeface="Times Neue Roman Bold"/>
              </a:rPr>
              <a:t> </a:t>
            </a:r>
            <a:r>
              <a:rPr lang="en-US" sz="5786" dirty="0" err="1">
                <a:solidFill>
                  <a:srgbClr val="324B9A"/>
                </a:solidFill>
                <a:latin typeface="Times Neue Roman Bold"/>
              </a:rPr>
              <a:t>số</a:t>
            </a:r>
            <a:r>
              <a:rPr lang="en-US" sz="5786" dirty="0">
                <a:solidFill>
                  <a:srgbClr val="324B9A"/>
                </a:solidFill>
                <a:latin typeface="Times Neue Roman Bold"/>
              </a:rPr>
              <a:t> </a:t>
            </a:r>
            <a:r>
              <a:rPr lang="en-US" sz="5786" dirty="0" err="1">
                <a:solidFill>
                  <a:srgbClr val="324B9A"/>
                </a:solidFill>
                <a:latin typeface="Times Neue Roman Bold"/>
              </a:rPr>
              <a:t>đo</a:t>
            </a:r>
            <a:r>
              <a:rPr lang="en-US" sz="5786" dirty="0">
                <a:solidFill>
                  <a:srgbClr val="324B9A"/>
                </a:solidFill>
                <a:latin typeface="Times Neue Roman Bold"/>
              </a:rPr>
              <a:t> </a:t>
            </a:r>
            <a:r>
              <a:rPr lang="en-US" sz="5786" dirty="0" err="1">
                <a:solidFill>
                  <a:srgbClr val="324B9A"/>
                </a:solidFill>
                <a:latin typeface="Times Neue Roman Bold"/>
              </a:rPr>
              <a:t>thời</a:t>
            </a:r>
            <a:r>
              <a:rPr lang="en-US" sz="5786" dirty="0">
                <a:solidFill>
                  <a:srgbClr val="324B9A"/>
                </a:solidFill>
                <a:latin typeface="Times Neue Roman Bold"/>
              </a:rPr>
              <a:t> </a:t>
            </a:r>
            <a:r>
              <a:rPr lang="en-US" sz="5786" dirty="0" err="1">
                <a:solidFill>
                  <a:srgbClr val="324B9A"/>
                </a:solidFill>
                <a:latin typeface="Times Neue Roman Bold"/>
              </a:rPr>
              <a:t>gian</a:t>
            </a:r>
            <a:r>
              <a:rPr lang="en-US" sz="5786" dirty="0">
                <a:solidFill>
                  <a:srgbClr val="324B9A"/>
                </a:solidFill>
                <a:latin typeface="Times Neue Roman Bold"/>
              </a:rPr>
              <a:t> </a:t>
            </a:r>
            <a:r>
              <a:rPr lang="en-US" sz="5786" dirty="0" err="1">
                <a:solidFill>
                  <a:srgbClr val="324B9A"/>
                </a:solidFill>
                <a:latin typeface="Times Neue Roman Bold"/>
              </a:rPr>
              <a:t>cần</a:t>
            </a:r>
            <a:r>
              <a:rPr lang="en-US" sz="5786" dirty="0">
                <a:solidFill>
                  <a:srgbClr val="324B9A"/>
                </a:solidFill>
                <a:latin typeface="Times Neue Roman Bold"/>
              </a:rPr>
              <a:t> </a:t>
            </a:r>
            <a:r>
              <a:rPr lang="en-US" sz="5786" dirty="0" err="1">
                <a:solidFill>
                  <a:srgbClr val="324B9A"/>
                </a:solidFill>
                <a:latin typeface="Times Neue Roman Bold"/>
              </a:rPr>
              <a:t>cộng</a:t>
            </a:r>
            <a:r>
              <a:rPr lang="en-US" sz="5786" dirty="0">
                <a:solidFill>
                  <a:srgbClr val="324B9A"/>
                </a:solidFill>
                <a:latin typeface="Times Neue Roman Bold"/>
              </a:rPr>
              <a:t> </a:t>
            </a:r>
            <a:r>
              <a:rPr lang="en-US" sz="5786" dirty="0" err="1">
                <a:solidFill>
                  <a:srgbClr val="324B9A"/>
                </a:solidFill>
                <a:latin typeface="Times Neue Roman Bold"/>
              </a:rPr>
              <a:t>các</a:t>
            </a:r>
            <a:r>
              <a:rPr lang="en-US" sz="5786" dirty="0">
                <a:solidFill>
                  <a:srgbClr val="324B9A"/>
                </a:solidFill>
                <a:latin typeface="Times Neue Roman Bold"/>
              </a:rPr>
              <a:t> </a:t>
            </a:r>
            <a:r>
              <a:rPr lang="en-US" sz="5786" dirty="0" err="1">
                <a:solidFill>
                  <a:srgbClr val="324B9A"/>
                </a:solidFill>
                <a:latin typeface="Times Neue Roman Bold"/>
              </a:rPr>
              <a:t>số</a:t>
            </a:r>
            <a:r>
              <a:rPr lang="en-US" sz="5786" dirty="0">
                <a:solidFill>
                  <a:srgbClr val="324B9A"/>
                </a:solidFill>
                <a:latin typeface="Times Neue Roman Bold"/>
              </a:rPr>
              <a:t> </a:t>
            </a:r>
            <a:r>
              <a:rPr lang="en-US" sz="5786" dirty="0" err="1">
                <a:solidFill>
                  <a:srgbClr val="324B9A"/>
                </a:solidFill>
                <a:latin typeface="Times Neue Roman Bold"/>
              </a:rPr>
              <a:t>đo</a:t>
            </a:r>
            <a:r>
              <a:rPr lang="en-US" sz="5786" dirty="0">
                <a:solidFill>
                  <a:srgbClr val="324B9A"/>
                </a:solidFill>
                <a:latin typeface="Times Neue Roman Bold"/>
              </a:rPr>
              <a:t> </a:t>
            </a:r>
            <a:r>
              <a:rPr lang="en-US" sz="5786" dirty="0" err="1">
                <a:solidFill>
                  <a:srgbClr val="324B9A"/>
                </a:solidFill>
                <a:latin typeface="Times Neue Roman Bold"/>
              </a:rPr>
              <a:t>theo</a:t>
            </a:r>
            <a:r>
              <a:rPr lang="en-US" sz="5786" dirty="0">
                <a:solidFill>
                  <a:srgbClr val="324B9A"/>
                </a:solidFill>
                <a:latin typeface="Times Neue Roman Bold"/>
              </a:rPr>
              <a:t> </a:t>
            </a:r>
            <a:r>
              <a:rPr lang="en-US" sz="5786" dirty="0" err="1">
                <a:solidFill>
                  <a:srgbClr val="324B9A"/>
                </a:solidFill>
                <a:latin typeface="Times Neue Roman Bold"/>
              </a:rPr>
              <a:t>từng</a:t>
            </a:r>
            <a:r>
              <a:rPr lang="en-US" sz="5786" dirty="0">
                <a:solidFill>
                  <a:srgbClr val="324B9A"/>
                </a:solidFill>
                <a:latin typeface="Times Neue Roman Bold"/>
              </a:rPr>
              <a:t> </a:t>
            </a:r>
            <a:r>
              <a:rPr lang="en-US" sz="5786" dirty="0" err="1">
                <a:solidFill>
                  <a:srgbClr val="324B9A"/>
                </a:solidFill>
                <a:latin typeface="Times Neue Roman Bold"/>
              </a:rPr>
              <a:t>loại</a:t>
            </a:r>
            <a:r>
              <a:rPr lang="en-US" sz="5786" dirty="0">
                <a:solidFill>
                  <a:srgbClr val="324B9A"/>
                </a:solidFill>
                <a:latin typeface="Times Neue Roman Bold"/>
              </a:rPr>
              <a:t> </a:t>
            </a:r>
            <a:r>
              <a:rPr lang="en-US" sz="5786" dirty="0" err="1">
                <a:solidFill>
                  <a:srgbClr val="324B9A"/>
                </a:solidFill>
                <a:latin typeface="Times Neue Roman Bold"/>
              </a:rPr>
              <a:t>đơn</a:t>
            </a:r>
            <a:r>
              <a:rPr lang="en-US" sz="5786" dirty="0">
                <a:solidFill>
                  <a:srgbClr val="324B9A"/>
                </a:solidFill>
                <a:latin typeface="Times Neue Roman Bold"/>
              </a:rPr>
              <a:t> </a:t>
            </a:r>
            <a:r>
              <a:rPr lang="en-US" sz="5786" dirty="0" err="1">
                <a:solidFill>
                  <a:srgbClr val="324B9A"/>
                </a:solidFill>
                <a:latin typeface="Times Neue Roman Bold"/>
              </a:rPr>
              <a:t>vị</a:t>
            </a:r>
            <a:r>
              <a:rPr lang="en-US" sz="5786" dirty="0">
                <a:solidFill>
                  <a:srgbClr val="324B9A"/>
                </a:solidFill>
                <a:latin typeface="Times Neue Roman Bold"/>
              </a:rPr>
              <a:t>. </a:t>
            </a:r>
          </a:p>
          <a:p>
            <a:pPr algn="just">
              <a:lnSpc>
                <a:spcPts val="8101"/>
              </a:lnSpc>
              <a:spcBef>
                <a:spcPct val="0"/>
              </a:spcBef>
            </a:pPr>
            <a:r>
              <a:rPr lang="en-US" sz="5786" dirty="0">
                <a:solidFill>
                  <a:srgbClr val="324B9A"/>
                </a:solidFill>
                <a:latin typeface="Times Neue Roman Bold"/>
              </a:rPr>
              <a:t>+ </a:t>
            </a:r>
            <a:r>
              <a:rPr lang="en-US" sz="5786" dirty="0" err="1">
                <a:solidFill>
                  <a:srgbClr val="324B9A"/>
                </a:solidFill>
                <a:latin typeface="Times Neue Roman Bold"/>
              </a:rPr>
              <a:t>Trong</a:t>
            </a:r>
            <a:r>
              <a:rPr lang="en-US" sz="5786" dirty="0">
                <a:solidFill>
                  <a:srgbClr val="324B9A"/>
                </a:solidFill>
                <a:latin typeface="Times Neue Roman Bold"/>
              </a:rPr>
              <a:t> </a:t>
            </a:r>
            <a:r>
              <a:rPr lang="en-US" sz="5786" dirty="0" err="1">
                <a:solidFill>
                  <a:srgbClr val="324B9A"/>
                </a:solidFill>
                <a:latin typeface="Times Neue Roman Bold"/>
              </a:rPr>
              <a:t>trường</a:t>
            </a:r>
            <a:r>
              <a:rPr lang="en-US" sz="5786" dirty="0">
                <a:solidFill>
                  <a:srgbClr val="324B9A"/>
                </a:solidFill>
                <a:latin typeface="Times Neue Roman Bold"/>
              </a:rPr>
              <a:t> </a:t>
            </a:r>
            <a:r>
              <a:rPr lang="en-US" sz="5786" dirty="0" err="1">
                <a:solidFill>
                  <a:srgbClr val="324B9A"/>
                </a:solidFill>
                <a:latin typeface="Times Neue Roman Bold"/>
              </a:rPr>
              <a:t>hợp</a:t>
            </a:r>
            <a:r>
              <a:rPr lang="en-US" sz="5786" dirty="0">
                <a:solidFill>
                  <a:srgbClr val="324B9A"/>
                </a:solidFill>
                <a:latin typeface="Times Neue Roman Bold"/>
              </a:rPr>
              <a:t> </a:t>
            </a:r>
            <a:r>
              <a:rPr lang="en-US" sz="5786" dirty="0" err="1">
                <a:solidFill>
                  <a:srgbClr val="324B9A"/>
                </a:solidFill>
                <a:latin typeface="Times Neue Roman Bold"/>
              </a:rPr>
              <a:t>số</a:t>
            </a:r>
            <a:r>
              <a:rPr lang="en-US" sz="5786" dirty="0">
                <a:solidFill>
                  <a:srgbClr val="324B9A"/>
                </a:solidFill>
                <a:latin typeface="Times Neue Roman Bold"/>
              </a:rPr>
              <a:t> </a:t>
            </a:r>
            <a:r>
              <a:rPr lang="en-US" sz="5786" dirty="0" err="1">
                <a:solidFill>
                  <a:srgbClr val="324B9A"/>
                </a:solidFill>
                <a:latin typeface="Times Neue Roman Bold"/>
              </a:rPr>
              <a:t>đo</a:t>
            </a:r>
            <a:r>
              <a:rPr lang="en-US" sz="5786" dirty="0">
                <a:solidFill>
                  <a:srgbClr val="324B9A"/>
                </a:solidFill>
                <a:latin typeface="Times Neue Roman Bold"/>
              </a:rPr>
              <a:t> </a:t>
            </a:r>
            <a:r>
              <a:rPr lang="en-US" sz="5786" dirty="0" err="1">
                <a:solidFill>
                  <a:srgbClr val="324B9A"/>
                </a:solidFill>
                <a:latin typeface="Times Neue Roman Bold"/>
              </a:rPr>
              <a:t>theo</a:t>
            </a:r>
            <a:r>
              <a:rPr lang="en-US" sz="5786" dirty="0">
                <a:solidFill>
                  <a:srgbClr val="324B9A"/>
                </a:solidFill>
                <a:latin typeface="Times Neue Roman Bold"/>
              </a:rPr>
              <a:t> </a:t>
            </a:r>
            <a:r>
              <a:rPr lang="en-US" sz="5786" dirty="0" err="1">
                <a:solidFill>
                  <a:srgbClr val="324B9A"/>
                </a:solidFill>
                <a:latin typeface="Times Neue Roman Bold"/>
              </a:rPr>
              <a:t>đơn</a:t>
            </a:r>
            <a:r>
              <a:rPr lang="en-US" sz="5786" dirty="0">
                <a:solidFill>
                  <a:srgbClr val="324B9A"/>
                </a:solidFill>
                <a:latin typeface="Times Neue Roman Bold"/>
              </a:rPr>
              <a:t> </a:t>
            </a:r>
            <a:r>
              <a:rPr lang="en-US" sz="5786" dirty="0" err="1">
                <a:solidFill>
                  <a:srgbClr val="324B9A"/>
                </a:solidFill>
                <a:latin typeface="Times Neue Roman Bold"/>
              </a:rPr>
              <a:t>vị</a:t>
            </a:r>
            <a:r>
              <a:rPr lang="en-US" sz="5786" dirty="0">
                <a:solidFill>
                  <a:srgbClr val="324B9A"/>
                </a:solidFill>
                <a:latin typeface="Times Neue Roman Bold"/>
              </a:rPr>
              <a:t> </a:t>
            </a:r>
            <a:r>
              <a:rPr lang="en-US" sz="5786" dirty="0" err="1">
                <a:solidFill>
                  <a:srgbClr val="324B9A"/>
                </a:solidFill>
                <a:latin typeface="Times Neue Roman Bold"/>
              </a:rPr>
              <a:t>phút</a:t>
            </a:r>
            <a:r>
              <a:rPr lang="en-US" sz="5786" dirty="0">
                <a:solidFill>
                  <a:srgbClr val="324B9A"/>
                </a:solidFill>
                <a:latin typeface="Times Neue Roman Bold"/>
              </a:rPr>
              <a:t>, </a:t>
            </a:r>
            <a:r>
              <a:rPr lang="en-US" sz="5786" dirty="0" err="1">
                <a:solidFill>
                  <a:srgbClr val="324B9A"/>
                </a:solidFill>
                <a:latin typeface="Times Neue Roman Bold"/>
              </a:rPr>
              <a:t>giây</a:t>
            </a:r>
            <a:r>
              <a:rPr lang="en-US" sz="5786" dirty="0">
                <a:solidFill>
                  <a:srgbClr val="324B9A"/>
                </a:solidFill>
                <a:latin typeface="Times Neue Roman Bold"/>
              </a:rPr>
              <a:t> </a:t>
            </a:r>
            <a:r>
              <a:rPr lang="en-US" sz="5786" dirty="0" err="1">
                <a:solidFill>
                  <a:srgbClr val="324B9A"/>
                </a:solidFill>
                <a:latin typeface="Times Neue Roman Bold"/>
              </a:rPr>
              <a:t>lớn</a:t>
            </a:r>
            <a:r>
              <a:rPr lang="en-US" sz="5786" dirty="0">
                <a:solidFill>
                  <a:srgbClr val="324B9A"/>
                </a:solidFill>
                <a:latin typeface="Times Neue Roman Bold"/>
              </a:rPr>
              <a:t> </a:t>
            </a:r>
            <a:r>
              <a:rPr lang="en-US" sz="5786" dirty="0" err="1">
                <a:solidFill>
                  <a:srgbClr val="324B9A"/>
                </a:solidFill>
                <a:latin typeface="Times Neue Roman Bold"/>
              </a:rPr>
              <a:t>hơn</a:t>
            </a:r>
            <a:r>
              <a:rPr lang="en-US" sz="5786" dirty="0">
                <a:solidFill>
                  <a:srgbClr val="324B9A"/>
                </a:solidFill>
                <a:latin typeface="Times Neue Roman Bold"/>
              </a:rPr>
              <a:t> </a:t>
            </a:r>
            <a:r>
              <a:rPr lang="en-US" sz="5786" dirty="0" err="1">
                <a:solidFill>
                  <a:srgbClr val="324B9A"/>
                </a:solidFill>
                <a:latin typeface="Times Neue Roman Bold"/>
              </a:rPr>
              <a:t>hoặc</a:t>
            </a:r>
            <a:r>
              <a:rPr lang="en-US" sz="5786" dirty="0">
                <a:solidFill>
                  <a:srgbClr val="324B9A"/>
                </a:solidFill>
                <a:latin typeface="Times Neue Roman Bold"/>
              </a:rPr>
              <a:t> </a:t>
            </a:r>
            <a:r>
              <a:rPr lang="en-US" sz="5786" dirty="0" err="1">
                <a:solidFill>
                  <a:srgbClr val="324B9A"/>
                </a:solidFill>
                <a:latin typeface="Times Neue Roman Bold"/>
              </a:rPr>
              <a:t>bằng</a:t>
            </a:r>
            <a:r>
              <a:rPr lang="en-US" sz="5786" dirty="0">
                <a:solidFill>
                  <a:srgbClr val="324B9A"/>
                </a:solidFill>
                <a:latin typeface="Times Neue Roman Bold"/>
              </a:rPr>
              <a:t> 60 </a:t>
            </a:r>
            <a:r>
              <a:rPr lang="en-US" sz="5786" dirty="0" err="1">
                <a:solidFill>
                  <a:srgbClr val="324B9A"/>
                </a:solidFill>
                <a:latin typeface="Times Neue Roman Bold"/>
              </a:rPr>
              <a:t>thì</a:t>
            </a:r>
            <a:r>
              <a:rPr lang="en-US" sz="5786" dirty="0">
                <a:solidFill>
                  <a:srgbClr val="324B9A"/>
                </a:solidFill>
                <a:latin typeface="Times Neue Roman Bold"/>
              </a:rPr>
              <a:t> </a:t>
            </a:r>
            <a:r>
              <a:rPr lang="en-US" sz="5786" dirty="0" err="1">
                <a:solidFill>
                  <a:srgbClr val="324B9A"/>
                </a:solidFill>
                <a:latin typeface="Times Neue Roman Bold"/>
              </a:rPr>
              <a:t>cần</a:t>
            </a:r>
            <a:r>
              <a:rPr lang="en-US" sz="5786" dirty="0">
                <a:solidFill>
                  <a:srgbClr val="324B9A"/>
                </a:solidFill>
                <a:latin typeface="Times Neue Roman Bold"/>
              </a:rPr>
              <a:t> </a:t>
            </a:r>
            <a:r>
              <a:rPr lang="en-US" sz="5786" dirty="0" err="1">
                <a:solidFill>
                  <a:srgbClr val="324B9A"/>
                </a:solidFill>
                <a:latin typeface="Times Neue Roman Bold"/>
              </a:rPr>
              <a:t>đổi</a:t>
            </a:r>
            <a:r>
              <a:rPr lang="en-US" sz="5786" dirty="0">
                <a:solidFill>
                  <a:srgbClr val="324B9A"/>
                </a:solidFill>
                <a:latin typeface="Times Neue Roman Bold"/>
              </a:rPr>
              <a:t> sang </a:t>
            </a:r>
            <a:r>
              <a:rPr lang="en-US" sz="5786" dirty="0" err="1">
                <a:solidFill>
                  <a:srgbClr val="324B9A"/>
                </a:solidFill>
                <a:latin typeface="Times Neue Roman Bold"/>
              </a:rPr>
              <a:t>đơn</a:t>
            </a:r>
            <a:r>
              <a:rPr lang="en-US" sz="5786" dirty="0">
                <a:solidFill>
                  <a:srgbClr val="324B9A"/>
                </a:solidFill>
                <a:latin typeface="Times Neue Roman Bold"/>
              </a:rPr>
              <a:t> </a:t>
            </a:r>
            <a:r>
              <a:rPr lang="en-US" sz="5786" dirty="0" err="1">
                <a:solidFill>
                  <a:srgbClr val="324B9A"/>
                </a:solidFill>
                <a:latin typeface="Times Neue Roman Bold"/>
              </a:rPr>
              <a:t>vị</a:t>
            </a:r>
            <a:r>
              <a:rPr lang="en-US" sz="5786" dirty="0">
                <a:solidFill>
                  <a:srgbClr val="324B9A"/>
                </a:solidFill>
                <a:latin typeface="Times Neue Roman Bold"/>
              </a:rPr>
              <a:t> </a:t>
            </a:r>
            <a:r>
              <a:rPr lang="en-US" sz="5786" dirty="0" err="1">
                <a:solidFill>
                  <a:srgbClr val="324B9A"/>
                </a:solidFill>
                <a:latin typeface="Times Neue Roman Bold"/>
              </a:rPr>
              <a:t>hàng</a:t>
            </a:r>
            <a:r>
              <a:rPr lang="en-US" sz="5786" dirty="0">
                <a:solidFill>
                  <a:srgbClr val="324B9A"/>
                </a:solidFill>
                <a:latin typeface="Times Neue Roman Bold"/>
              </a:rPr>
              <a:t> </a:t>
            </a:r>
            <a:r>
              <a:rPr lang="en-US" sz="5786" dirty="0" err="1">
                <a:solidFill>
                  <a:srgbClr val="324B9A"/>
                </a:solidFill>
                <a:latin typeface="Times Neue Roman Bold"/>
              </a:rPr>
              <a:t>lớn</a:t>
            </a:r>
            <a:r>
              <a:rPr lang="en-US" sz="5786" dirty="0">
                <a:solidFill>
                  <a:srgbClr val="324B9A"/>
                </a:solidFill>
                <a:latin typeface="Times Neue Roman Bold"/>
              </a:rPr>
              <a:t> </a:t>
            </a:r>
            <a:r>
              <a:rPr lang="en-US" sz="5786" dirty="0" err="1">
                <a:solidFill>
                  <a:srgbClr val="324B9A"/>
                </a:solidFill>
                <a:latin typeface="Times Neue Roman Bold"/>
              </a:rPr>
              <a:t>hơn</a:t>
            </a:r>
            <a:r>
              <a:rPr lang="en-US" sz="5786" dirty="0">
                <a:solidFill>
                  <a:srgbClr val="324B9A"/>
                </a:solidFill>
                <a:latin typeface="Times Neue Roman Bold"/>
              </a:rPr>
              <a:t> </a:t>
            </a:r>
            <a:r>
              <a:rPr lang="en-US" sz="5786" dirty="0" err="1">
                <a:solidFill>
                  <a:srgbClr val="324B9A"/>
                </a:solidFill>
                <a:latin typeface="Times Neue Roman Bold"/>
              </a:rPr>
              <a:t>liền</a:t>
            </a:r>
            <a:r>
              <a:rPr lang="en-US" sz="5786" dirty="0">
                <a:solidFill>
                  <a:srgbClr val="324B9A"/>
                </a:solidFill>
                <a:latin typeface="Times Neue Roman Bold"/>
              </a:rPr>
              <a:t> </a:t>
            </a:r>
            <a:r>
              <a:rPr lang="en-US" sz="5786" dirty="0" err="1">
                <a:solidFill>
                  <a:srgbClr val="324B9A"/>
                </a:solidFill>
                <a:latin typeface="Times Neue Roman Bold"/>
              </a:rPr>
              <a:t>kề</a:t>
            </a:r>
            <a:r>
              <a:rPr lang="en-US" sz="5786" dirty="0">
                <a:solidFill>
                  <a:srgbClr val="324B9A"/>
                </a:solidFill>
                <a:latin typeface="Times Neue Roman Bold"/>
              </a:rPr>
              <a:t>.</a:t>
            </a:r>
          </a:p>
        </p:txBody>
      </p:sp>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917633" y="495020"/>
            <a:ext cx="2794165" cy="2932807"/>
          </a:xfrm>
          <a:prstGeom prst="rect">
            <a:avLst/>
          </a:prstGeom>
        </p:spPr>
      </p:pic>
      <p:sp>
        <p:nvSpPr>
          <p:cNvPr id="6" name="TextBox 6"/>
          <p:cNvSpPr txBox="1"/>
          <p:nvPr/>
        </p:nvSpPr>
        <p:spPr>
          <a:xfrm>
            <a:off x="2195345" y="781115"/>
            <a:ext cx="4129374" cy="1517028"/>
          </a:xfrm>
          <a:prstGeom prst="rect">
            <a:avLst/>
          </a:prstGeom>
        </p:spPr>
        <p:txBody>
          <a:bodyPr lIns="0" tIns="0" rIns="0" bIns="0" rtlCol="0" anchor="t">
            <a:spAutoFit/>
          </a:bodyPr>
          <a:lstStyle/>
          <a:p>
            <a:pPr algn="ctr">
              <a:lnSpc>
                <a:spcPts val="12319"/>
              </a:lnSpc>
              <a:spcBef>
                <a:spcPct val="0"/>
              </a:spcBef>
            </a:pPr>
            <a:r>
              <a:rPr lang="en-US" sz="8799">
                <a:solidFill>
                  <a:srgbClr val="EE265E"/>
                </a:solidFill>
                <a:latin typeface="Times Neue Roman Bold"/>
              </a:rPr>
              <a:t>Kết luận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wipe(left)">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left)">
                                      <p:cBhvr>
                                        <p:cTn id="3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03987" y="6892043"/>
            <a:ext cx="3851890" cy="720591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0046175" y="939183"/>
            <a:ext cx="4845000" cy="1456147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1233" b="84121"/>
          <a:stretch>
            <a:fillRect/>
          </a:stretch>
        </p:blipFill>
        <p:spPr>
          <a:xfrm>
            <a:off x="8823828" y="9162671"/>
            <a:ext cx="13861436" cy="112432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1233" b="84121"/>
          <a:stretch>
            <a:fillRect/>
          </a:stretch>
        </p:blipFill>
        <p:spPr>
          <a:xfrm>
            <a:off x="-6930718" y="9162671"/>
            <a:ext cx="13861436" cy="1124329"/>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30812" b="3179"/>
          <a:stretch>
            <a:fillRect/>
          </a:stretch>
        </p:blipFill>
        <p:spPr>
          <a:xfrm>
            <a:off x="2611850" y="8219920"/>
            <a:ext cx="3688272" cy="123707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3358456" y="5342190"/>
            <a:ext cx="5497373" cy="4114800"/>
          </a:xfrm>
          <a:prstGeom prst="rect">
            <a:avLst/>
          </a:prstGeom>
        </p:spPr>
      </p:pic>
      <p:pic>
        <p:nvPicPr>
          <p:cNvPr id="8" name="Picture 8"/>
          <p:cNvPicPr>
            <a:picLocks noChangeAspect="1"/>
          </p:cNvPicPr>
          <p:nvPr/>
        </p:nvPicPr>
        <p:blipFill>
          <a:blip r:embed="rId12"/>
          <a:srcRect/>
          <a:stretch>
            <a:fillRect/>
          </a:stretch>
        </p:blipFill>
        <p:spPr>
          <a:xfrm>
            <a:off x="436726" y="1396457"/>
            <a:ext cx="9609449" cy="5020937"/>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465687" y="682002"/>
            <a:ext cx="3551526" cy="2492525"/>
          </a:xfrm>
          <a:prstGeom prst="rect">
            <a:avLst/>
          </a:prstGeom>
        </p:spPr>
      </p:pic>
      <p:sp>
        <p:nvSpPr>
          <p:cNvPr id="10" name="TextBox 10"/>
          <p:cNvSpPr txBox="1"/>
          <p:nvPr/>
        </p:nvSpPr>
        <p:spPr>
          <a:xfrm>
            <a:off x="1220028" y="2277799"/>
            <a:ext cx="8826147" cy="3321995"/>
          </a:xfrm>
          <a:prstGeom prst="rect">
            <a:avLst/>
          </a:prstGeom>
        </p:spPr>
        <p:txBody>
          <a:bodyPr lIns="0" tIns="0" rIns="0" bIns="0" rtlCol="0" anchor="t">
            <a:spAutoFit/>
          </a:bodyPr>
          <a:lstStyle/>
          <a:p>
            <a:pPr algn="ctr">
              <a:lnSpc>
                <a:spcPts val="27268"/>
              </a:lnSpc>
              <a:spcBef>
                <a:spcPct val="0"/>
              </a:spcBef>
            </a:pPr>
            <a:r>
              <a:rPr lang="en-US" sz="19477" dirty="0" err="1">
                <a:solidFill>
                  <a:srgbClr val="000000"/>
                </a:solidFill>
                <a:latin typeface="Dancing Script"/>
              </a:rPr>
              <a:t>Luyện</a:t>
            </a:r>
            <a:r>
              <a:rPr lang="en-US" sz="19477" dirty="0">
                <a:solidFill>
                  <a:srgbClr val="000000"/>
                </a:solidFill>
                <a:latin typeface="Dancing Script"/>
              </a:rPr>
              <a:t> tập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233" b="84121"/>
          <a:stretch>
            <a:fillRect/>
          </a:stretch>
        </p:blipFill>
        <p:spPr>
          <a:xfrm>
            <a:off x="-403952" y="9023759"/>
            <a:ext cx="19095904" cy="154890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354320" y="0"/>
            <a:ext cx="3851845" cy="3781812"/>
          </a:xfrm>
          <a:prstGeom prst="rect">
            <a:avLst/>
          </a:prstGeom>
        </p:spPr>
      </p:pic>
      <p:pic>
        <p:nvPicPr>
          <p:cNvPr id="4" name="Picture 4"/>
          <p:cNvPicPr>
            <a:picLocks noChangeAspect="1"/>
          </p:cNvPicPr>
          <p:nvPr/>
        </p:nvPicPr>
        <p:blipFill>
          <a:blip r:embed="rId6"/>
          <a:srcRect/>
          <a:stretch>
            <a:fillRect/>
          </a:stretch>
        </p:blipFill>
        <p:spPr>
          <a:xfrm>
            <a:off x="13511979" y="7182586"/>
            <a:ext cx="4776021" cy="3104414"/>
          </a:xfrm>
          <a:prstGeom prst="rect">
            <a:avLst/>
          </a:prstGeom>
        </p:spPr>
      </p:pic>
      <p:pic>
        <p:nvPicPr>
          <p:cNvPr id="5" name="Picture 5"/>
          <p:cNvPicPr>
            <a:picLocks noChangeAspect="1"/>
          </p:cNvPicPr>
          <p:nvPr/>
        </p:nvPicPr>
        <p:blipFill>
          <a:blip r:embed="rId7"/>
          <a:srcRect/>
          <a:stretch>
            <a:fillRect/>
          </a:stretch>
        </p:blipFill>
        <p:spPr>
          <a:xfrm>
            <a:off x="14039953" y="5928315"/>
            <a:ext cx="9449329" cy="821923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5603791" y="8570013"/>
            <a:ext cx="2107908" cy="1716987"/>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91777" y="6457866"/>
            <a:ext cx="2640953" cy="4114800"/>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209540" y="1923040"/>
            <a:ext cx="9302438" cy="6156523"/>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1006278" y="1890906"/>
            <a:ext cx="4039399" cy="2313474"/>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3443275" y="1028700"/>
            <a:ext cx="2528732" cy="4114800"/>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1978281" y="4908959"/>
            <a:ext cx="3067396" cy="4114800"/>
          </a:xfrm>
          <a:prstGeom prst="rect">
            <a:avLst/>
          </a:prstGeom>
        </p:spPr>
      </p:pic>
      <p:pic>
        <p:nvPicPr>
          <p:cNvPr id="12" name="Picture 12"/>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a:off x="3443275" y="6776249"/>
            <a:ext cx="3234657" cy="1793764"/>
          </a:xfrm>
          <a:prstGeom prst="rect">
            <a:avLst/>
          </a:prstGeom>
        </p:spPr>
      </p:pic>
      <p:pic>
        <p:nvPicPr>
          <p:cNvPr id="13" name="Picture 1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305980" y="7618384"/>
            <a:ext cx="3903561" cy="2668616"/>
          </a:xfrm>
          <a:prstGeom prst="rect">
            <a:avLst/>
          </a:prstGeom>
        </p:spPr>
      </p:pic>
      <p:pic>
        <p:nvPicPr>
          <p:cNvPr id="14" name="Picture 14"/>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5467147" y="9258300"/>
            <a:ext cx="7315200" cy="3218688"/>
          </a:xfrm>
          <a:prstGeom prst="rect">
            <a:avLst/>
          </a:prstGeom>
        </p:spPr>
      </p:pic>
      <p:pic>
        <p:nvPicPr>
          <p:cNvPr id="15" name="Picture 15"/>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27"/>
              </a:ext>
            </a:extLst>
          </a:blip>
          <a:srcRect/>
          <a:stretch>
            <a:fillRect/>
          </a:stretch>
        </p:blipFill>
        <p:spPr>
          <a:xfrm>
            <a:off x="15085709" y="3558331"/>
            <a:ext cx="2625991" cy="4114800"/>
          </a:xfrm>
          <a:prstGeom prst="rect">
            <a:avLst/>
          </a:prstGeom>
        </p:spPr>
      </p:pic>
      <p:pic>
        <p:nvPicPr>
          <p:cNvPr id="16" name="Picture 16"/>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xmlns="" r:embed="rId29"/>
              </a:ext>
            </a:extLst>
          </a:blip>
          <a:srcRect/>
          <a:stretch>
            <a:fillRect/>
          </a:stretch>
        </p:blipFill>
        <p:spPr>
          <a:xfrm>
            <a:off x="6845095" y="504880"/>
            <a:ext cx="4031329" cy="1773785"/>
          </a:xfrm>
          <a:prstGeom prst="rect">
            <a:avLst/>
          </a:prstGeom>
        </p:spPr>
      </p:pic>
      <p:pic>
        <p:nvPicPr>
          <p:cNvPr id="17" name="Picture 17"/>
          <p:cNvPicPr>
            <a:picLocks noChangeAspect="1"/>
          </p:cNvPicPr>
          <p:nvPr/>
        </p:nvPicPr>
        <p:blipFill>
          <a:blip r:embed="rId30"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9540280" y="6390002"/>
            <a:ext cx="2683080" cy="1585169"/>
          </a:xfrm>
          <a:prstGeom prst="rect">
            <a:avLst/>
          </a:prstGeom>
        </p:spPr>
      </p:pic>
      <p:pic>
        <p:nvPicPr>
          <p:cNvPr id="18" name="Picture 18"/>
          <p:cNvPicPr>
            <a:picLocks noChangeAspect="1"/>
          </p:cNvPicPr>
          <p:nvPr/>
        </p:nvPicPr>
        <p:blipFill>
          <a:blip r:embed="rId32"/>
          <a:srcRect/>
          <a:stretch>
            <a:fillRect/>
          </a:stretch>
        </p:blipFill>
        <p:spPr>
          <a:xfrm flipH="1">
            <a:off x="-1176323" y="2539387"/>
            <a:ext cx="4861988" cy="4643199"/>
          </a:xfrm>
          <a:prstGeom prst="rect">
            <a:avLst/>
          </a:prstGeom>
        </p:spPr>
      </p:pic>
      <p:sp>
        <p:nvSpPr>
          <p:cNvPr id="19" name="TextBox 19"/>
          <p:cNvSpPr txBox="1"/>
          <p:nvPr/>
        </p:nvSpPr>
        <p:spPr>
          <a:xfrm>
            <a:off x="4565943" y="4061523"/>
            <a:ext cx="8855274" cy="1795363"/>
          </a:xfrm>
          <a:prstGeom prst="rect">
            <a:avLst/>
          </a:prstGeom>
        </p:spPr>
        <p:txBody>
          <a:bodyPr wrap="square" lIns="0" tIns="0" rIns="0" bIns="0" rtlCol="0" anchor="t">
            <a:spAutoFit/>
          </a:bodyPr>
          <a:lstStyle/>
          <a:p>
            <a:pPr algn="ctr">
              <a:lnSpc>
                <a:spcPts val="13999"/>
              </a:lnSpc>
              <a:spcBef>
                <a:spcPct val="0"/>
              </a:spcBef>
            </a:pPr>
            <a:r>
              <a:rPr lang="en-US" sz="9999" dirty="0" err="1">
                <a:solidFill>
                  <a:srgbClr val="000000"/>
                </a:solidFill>
                <a:latin typeface="Times Neue Roman Bold"/>
              </a:rPr>
              <a:t>Giờ</a:t>
            </a:r>
            <a:r>
              <a:rPr lang="en-US" sz="9999" dirty="0">
                <a:solidFill>
                  <a:srgbClr val="000000"/>
                </a:solidFill>
                <a:latin typeface="Times Neue Roman Bold"/>
              </a:rPr>
              <a:t> làm </a:t>
            </a:r>
            <a:r>
              <a:rPr lang="en-US" sz="9999" dirty="0" err="1">
                <a:solidFill>
                  <a:srgbClr val="000000"/>
                </a:solidFill>
                <a:latin typeface="Times Neue Roman Bold"/>
              </a:rPr>
              <a:t>bài</a:t>
            </a:r>
            <a:r>
              <a:rPr lang="en-US" sz="9999" dirty="0">
                <a:solidFill>
                  <a:srgbClr val="000000"/>
                </a:solidFill>
                <a:latin typeface="Times Neue Roman Bold"/>
              </a:rPr>
              <a:t> tập!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14"/>
          <p:cNvPicPr preferRelativeResize="0"/>
          <p:nvPr/>
        </p:nvPicPr>
        <p:blipFill rotWithShape="1">
          <a:blip r:embed="rId3">
            <a:alphaModFix/>
          </a:blip>
          <a:srcRect/>
          <a:stretch/>
        </p:blipFill>
        <p:spPr>
          <a:xfrm>
            <a:off x="0" y="0"/>
            <a:ext cx="18288000" cy="10287000"/>
          </a:xfrm>
          <a:prstGeom prst="rect">
            <a:avLst/>
          </a:prstGeom>
          <a:noFill/>
          <a:ln>
            <a:noFill/>
          </a:ln>
        </p:spPr>
      </p:pic>
      <p:sp>
        <p:nvSpPr>
          <p:cNvPr id="3" name="Rounded Rectangle 2"/>
          <p:cNvSpPr/>
          <p:nvPr/>
        </p:nvSpPr>
        <p:spPr>
          <a:xfrm>
            <a:off x="154547" y="310446"/>
            <a:ext cx="17985347" cy="96578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ue Roman" panose="020B0604020202020204" charset="0"/>
            </a:endParaRPr>
          </a:p>
        </p:txBody>
      </p:sp>
      <p:grpSp>
        <p:nvGrpSpPr>
          <p:cNvPr id="796" name="Google Shape;796;p14"/>
          <p:cNvGrpSpPr/>
          <p:nvPr/>
        </p:nvGrpSpPr>
        <p:grpSpPr>
          <a:xfrm>
            <a:off x="0" y="310447"/>
            <a:ext cx="3319299" cy="4408171"/>
            <a:chOff x="4486341" y="-45720"/>
            <a:chExt cx="2746462" cy="3647418"/>
          </a:xfrm>
        </p:grpSpPr>
        <p:pic>
          <p:nvPicPr>
            <p:cNvPr id="797" name="Google Shape;797;p14"/>
            <p:cNvPicPr preferRelativeResize="0"/>
            <p:nvPr/>
          </p:nvPicPr>
          <p:blipFill rotWithShape="1">
            <a:blip r:embed="rId4">
              <a:alphaModFix/>
            </a:blip>
            <a:srcRect l="5812" t="16333" r="58749"/>
            <a:stretch/>
          </p:blipFill>
          <p:spPr>
            <a:xfrm flipH="1">
              <a:off x="4486341" y="-45720"/>
              <a:ext cx="2746462" cy="3647418"/>
            </a:xfrm>
            <a:prstGeom prst="rect">
              <a:avLst/>
            </a:prstGeom>
            <a:noFill/>
            <a:ln>
              <a:noFill/>
            </a:ln>
          </p:spPr>
        </p:pic>
        <p:sp>
          <p:nvSpPr>
            <p:cNvPr id="798" name="Google Shape;798;p14"/>
            <p:cNvSpPr txBox="1"/>
            <p:nvPr/>
          </p:nvSpPr>
          <p:spPr>
            <a:xfrm>
              <a:off x="4965873" y="402334"/>
              <a:ext cx="2072983" cy="1145925"/>
            </a:xfrm>
            <a:prstGeom prst="rect">
              <a:avLst/>
            </a:prstGeom>
            <a:noFill/>
            <a:ln>
              <a:noFill/>
            </a:ln>
          </p:spPr>
          <p:txBody>
            <a:bodyPr spcFirstLastPara="1" wrap="square" lIns="137138" tIns="68550" rIns="137138" bIns="68550" anchor="t" anchorCtr="0">
              <a:spAutoFit/>
            </a:bodyPr>
            <a:lstStyle/>
            <a:p>
              <a:pPr algn="r" defTabSz="1371600"/>
              <a:r>
                <a:rPr lang="en-US" sz="8100" dirty="0" err="1">
                  <a:solidFill>
                    <a:srgbClr val="358DDF"/>
                  </a:solidFill>
                  <a:latin typeface="Times Neue Roman" panose="020B0604020202020204" charset="0"/>
                  <a:ea typeface="Arial"/>
                  <a:cs typeface="Arial"/>
                  <a:sym typeface="Arial"/>
                </a:rPr>
                <a:t>Bài</a:t>
              </a:r>
              <a:r>
                <a:rPr lang="en-US" sz="8100" dirty="0">
                  <a:solidFill>
                    <a:srgbClr val="358DDF"/>
                  </a:solidFill>
                  <a:latin typeface="Times Neue Roman" panose="020B0604020202020204" charset="0"/>
                  <a:ea typeface="Arial"/>
                  <a:cs typeface="Arial"/>
                  <a:sym typeface="Arial"/>
                </a:rPr>
                <a:t> 1</a:t>
              </a:r>
              <a:endParaRPr sz="8100" dirty="0">
                <a:solidFill>
                  <a:srgbClr val="358DDF"/>
                </a:solidFill>
                <a:latin typeface="Times Neue Roman" panose="020B0604020202020204" charset="0"/>
                <a:ea typeface="Arial"/>
                <a:cs typeface="Arial"/>
                <a:sym typeface="Arial"/>
              </a:endParaRPr>
            </a:p>
          </p:txBody>
        </p:sp>
      </p:grpSp>
      <p:sp>
        <p:nvSpPr>
          <p:cNvPr id="4" name="TextBox 3"/>
          <p:cNvSpPr txBox="1"/>
          <p:nvPr/>
        </p:nvSpPr>
        <p:spPr>
          <a:xfrm>
            <a:off x="3697162" y="1036558"/>
            <a:ext cx="1928733" cy="1200329"/>
          </a:xfrm>
          <a:prstGeom prst="rect">
            <a:avLst/>
          </a:prstGeom>
          <a:noFill/>
        </p:spPr>
        <p:txBody>
          <a:bodyPr wrap="none" rtlCol="0">
            <a:spAutoFit/>
          </a:bodyPr>
          <a:lstStyle/>
          <a:p>
            <a:pPr defTabSz="1371600"/>
            <a:r>
              <a:rPr lang="en-US" sz="7200" dirty="0" err="1" smtClean="0">
                <a:solidFill>
                  <a:prstClr val="black"/>
                </a:solidFill>
                <a:latin typeface="Times Neue Roman" panose="020B0604020202020204" charset="0"/>
              </a:rPr>
              <a:t>Tính</a:t>
            </a:r>
            <a:endParaRPr lang="en-US" sz="7200" dirty="0">
              <a:solidFill>
                <a:prstClr val="black"/>
              </a:solidFill>
              <a:latin typeface="Times Neue Roman" panose="020B0604020202020204" charset="0"/>
            </a:endParaRPr>
          </a:p>
        </p:txBody>
      </p:sp>
      <p:sp>
        <p:nvSpPr>
          <p:cNvPr id="5" name="TextBox 4"/>
          <p:cNvSpPr txBox="1"/>
          <p:nvPr/>
        </p:nvSpPr>
        <p:spPr>
          <a:xfrm>
            <a:off x="418564" y="3563236"/>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7 </a:t>
            </a:r>
            <a:r>
              <a:rPr lang="en-US" sz="5100" b="1" dirty="0" err="1">
                <a:solidFill>
                  <a:prstClr val="black"/>
                </a:solidFill>
                <a:latin typeface="Times Neue Roman" panose="020B0604020202020204" charset="0"/>
              </a:rPr>
              <a:t>năm</a:t>
            </a:r>
            <a:r>
              <a:rPr lang="en-US" sz="5100" b="1" dirty="0">
                <a:solidFill>
                  <a:prstClr val="black"/>
                </a:solidFill>
                <a:latin typeface="Times Neue Roman" panose="020B0604020202020204" charset="0"/>
              </a:rPr>
              <a:t> 9 </a:t>
            </a:r>
            <a:r>
              <a:rPr lang="en-US" sz="5100" b="1" dirty="0" err="1">
                <a:solidFill>
                  <a:prstClr val="black"/>
                </a:solidFill>
                <a:latin typeface="Times Neue Roman" panose="020B0604020202020204" charset="0"/>
              </a:rPr>
              <a:t>tháng</a:t>
            </a:r>
            <a:r>
              <a:rPr lang="en-US" sz="5100" b="1" dirty="0">
                <a:solidFill>
                  <a:prstClr val="black"/>
                </a:solidFill>
                <a:latin typeface="Times Neue Roman" panose="020B0604020202020204" charset="0"/>
              </a:rPr>
              <a:t> + 5 </a:t>
            </a:r>
            <a:r>
              <a:rPr lang="en-US" sz="5100" b="1" dirty="0" err="1">
                <a:solidFill>
                  <a:prstClr val="black"/>
                </a:solidFill>
                <a:latin typeface="Times Neue Roman" panose="020B0604020202020204" charset="0"/>
              </a:rPr>
              <a:t>năm</a:t>
            </a:r>
            <a:r>
              <a:rPr lang="en-US" sz="5100" b="1" dirty="0">
                <a:solidFill>
                  <a:prstClr val="black"/>
                </a:solidFill>
                <a:latin typeface="Times Neue Roman" panose="020B0604020202020204" charset="0"/>
              </a:rPr>
              <a:t> 6 </a:t>
            </a:r>
            <a:r>
              <a:rPr lang="en-US" sz="5100" b="1" dirty="0" err="1">
                <a:solidFill>
                  <a:prstClr val="black"/>
                </a:solidFill>
                <a:latin typeface="Times Neue Roman" panose="020B0604020202020204" charset="0"/>
              </a:rPr>
              <a:t>tháng</a:t>
            </a:r>
            <a:endParaRPr lang="en-US" sz="5100" b="1" dirty="0">
              <a:solidFill>
                <a:prstClr val="black"/>
              </a:solidFill>
              <a:latin typeface="Times Neue Roman" panose="020B0604020202020204" charset="0"/>
            </a:endParaRPr>
          </a:p>
        </p:txBody>
      </p:sp>
      <p:sp>
        <p:nvSpPr>
          <p:cNvPr id="14" name="TextBox 13"/>
          <p:cNvSpPr txBox="1"/>
          <p:nvPr/>
        </p:nvSpPr>
        <p:spPr>
          <a:xfrm>
            <a:off x="418564" y="4978492"/>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3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5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+ 6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32 </a:t>
            </a:r>
            <a:r>
              <a:rPr lang="en-US" sz="5100" b="1" dirty="0" err="1">
                <a:solidFill>
                  <a:prstClr val="black"/>
                </a:solidFill>
                <a:latin typeface="Times Neue Roman" panose="020B0604020202020204" charset="0"/>
              </a:rPr>
              <a:t>phút</a:t>
            </a:r>
            <a:endParaRPr lang="en-US" sz="5100" b="1" dirty="0">
              <a:solidFill>
                <a:prstClr val="black"/>
              </a:solidFill>
              <a:latin typeface="Times Neue Roman" panose="020B0604020202020204" charset="0"/>
            </a:endParaRPr>
          </a:p>
        </p:txBody>
      </p:sp>
      <p:sp>
        <p:nvSpPr>
          <p:cNvPr id="15" name="TextBox 14"/>
          <p:cNvSpPr txBox="1"/>
          <p:nvPr/>
        </p:nvSpPr>
        <p:spPr>
          <a:xfrm>
            <a:off x="418562" y="6393748"/>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12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18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+ 8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12 </a:t>
            </a:r>
            <a:r>
              <a:rPr lang="en-US" sz="5100" b="1" dirty="0" err="1">
                <a:solidFill>
                  <a:prstClr val="black"/>
                </a:solidFill>
                <a:latin typeface="Times Neue Roman" panose="020B0604020202020204" charset="0"/>
              </a:rPr>
              <a:t>phút</a:t>
            </a:r>
            <a:endParaRPr lang="en-US" sz="5100" b="1" dirty="0">
              <a:solidFill>
                <a:prstClr val="black"/>
              </a:solidFill>
              <a:latin typeface="Times Neue Roman" panose="020B0604020202020204" charset="0"/>
            </a:endParaRPr>
          </a:p>
        </p:txBody>
      </p:sp>
      <p:sp>
        <p:nvSpPr>
          <p:cNvPr id="16" name="TextBox 15"/>
          <p:cNvSpPr txBox="1"/>
          <p:nvPr/>
        </p:nvSpPr>
        <p:spPr>
          <a:xfrm>
            <a:off x="418562" y="7791796"/>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4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35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+ 8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42 </a:t>
            </a:r>
            <a:r>
              <a:rPr lang="en-US" sz="5100" b="1" dirty="0" err="1">
                <a:solidFill>
                  <a:prstClr val="black"/>
                </a:solidFill>
                <a:latin typeface="Times Neue Roman" panose="020B0604020202020204" charset="0"/>
              </a:rPr>
              <a:t>phút</a:t>
            </a:r>
            <a:endParaRPr lang="en-US" sz="5100" b="1" dirty="0">
              <a:solidFill>
                <a:prstClr val="black"/>
              </a:solidFill>
              <a:latin typeface="Times Neue Roman" panose="020B0604020202020204" charset="0"/>
            </a:endParaRPr>
          </a:p>
        </p:txBody>
      </p:sp>
      <p:sp>
        <p:nvSpPr>
          <p:cNvPr id="17" name="TextBox 16"/>
          <p:cNvSpPr txBox="1"/>
          <p:nvPr/>
        </p:nvSpPr>
        <p:spPr>
          <a:xfrm>
            <a:off x="9604418" y="3563236"/>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3 </a:t>
            </a:r>
            <a:r>
              <a:rPr lang="en-US" sz="5100" b="1" dirty="0" err="1">
                <a:solidFill>
                  <a:prstClr val="black"/>
                </a:solidFill>
                <a:latin typeface="Times Neue Roman" panose="020B0604020202020204" charset="0"/>
              </a:rPr>
              <a:t>ngày</a:t>
            </a:r>
            <a:r>
              <a:rPr lang="en-US" sz="5100" b="1" dirty="0">
                <a:solidFill>
                  <a:prstClr val="black"/>
                </a:solidFill>
                <a:latin typeface="Times Neue Roman" panose="020B0604020202020204" charset="0"/>
              </a:rPr>
              <a:t> 20 </a:t>
            </a:r>
            <a:r>
              <a:rPr lang="en-US" sz="5100" b="1" dirty="0" err="1">
                <a:solidFill>
                  <a:prstClr val="black"/>
                </a:solidFill>
                <a:latin typeface="Times Neue Roman" panose="020B0604020202020204" charset="0"/>
              </a:rPr>
              <a:t>giờ</a:t>
            </a:r>
            <a:r>
              <a:rPr lang="en-US" sz="5100" b="1" dirty="0">
                <a:solidFill>
                  <a:prstClr val="black"/>
                </a:solidFill>
                <a:latin typeface="Times Neue Roman" panose="020B0604020202020204" charset="0"/>
              </a:rPr>
              <a:t> + 4 </a:t>
            </a:r>
            <a:r>
              <a:rPr lang="en-US" sz="5100" b="1" dirty="0" err="1">
                <a:solidFill>
                  <a:prstClr val="black"/>
                </a:solidFill>
                <a:latin typeface="Times Neue Roman" panose="020B0604020202020204" charset="0"/>
              </a:rPr>
              <a:t>ngày</a:t>
            </a:r>
            <a:r>
              <a:rPr lang="en-US" sz="5100" b="1" dirty="0">
                <a:solidFill>
                  <a:prstClr val="black"/>
                </a:solidFill>
                <a:latin typeface="Times Neue Roman" panose="020B0604020202020204" charset="0"/>
              </a:rPr>
              <a:t> 15 </a:t>
            </a:r>
            <a:r>
              <a:rPr lang="en-US" sz="5100" b="1" dirty="0" err="1">
                <a:solidFill>
                  <a:prstClr val="black"/>
                </a:solidFill>
                <a:latin typeface="Times Neue Roman" panose="020B0604020202020204" charset="0"/>
              </a:rPr>
              <a:t>giờ</a:t>
            </a:r>
            <a:endParaRPr lang="en-US" sz="5100" b="1" dirty="0">
              <a:solidFill>
                <a:prstClr val="black"/>
              </a:solidFill>
              <a:latin typeface="Times Neue Roman" panose="020B0604020202020204" charset="0"/>
            </a:endParaRPr>
          </a:p>
        </p:txBody>
      </p:sp>
      <p:sp>
        <p:nvSpPr>
          <p:cNvPr id="18" name="TextBox 17"/>
          <p:cNvSpPr txBox="1"/>
          <p:nvPr/>
        </p:nvSpPr>
        <p:spPr>
          <a:xfrm>
            <a:off x="9604418" y="4995700"/>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4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13 </a:t>
            </a:r>
            <a:r>
              <a:rPr lang="en-US" sz="5100" b="1" dirty="0" err="1">
                <a:solidFill>
                  <a:prstClr val="black"/>
                </a:solidFill>
                <a:latin typeface="Times Neue Roman" panose="020B0604020202020204" charset="0"/>
              </a:rPr>
              <a:t>giây</a:t>
            </a:r>
            <a:r>
              <a:rPr lang="en-US" sz="5100" b="1" dirty="0">
                <a:solidFill>
                  <a:prstClr val="black"/>
                </a:solidFill>
                <a:latin typeface="Times Neue Roman" panose="020B0604020202020204" charset="0"/>
              </a:rPr>
              <a:t> + 5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15 </a:t>
            </a:r>
            <a:r>
              <a:rPr lang="en-US" sz="5100" b="1" dirty="0" err="1">
                <a:solidFill>
                  <a:prstClr val="black"/>
                </a:solidFill>
                <a:latin typeface="Times Neue Roman" panose="020B0604020202020204" charset="0"/>
              </a:rPr>
              <a:t>giây</a:t>
            </a:r>
            <a:endParaRPr lang="en-US" sz="5100" b="1" dirty="0">
              <a:solidFill>
                <a:prstClr val="black"/>
              </a:solidFill>
              <a:latin typeface="Times Neue Roman" panose="020B0604020202020204" charset="0"/>
            </a:endParaRPr>
          </a:p>
        </p:txBody>
      </p:sp>
      <p:sp>
        <p:nvSpPr>
          <p:cNvPr id="19" name="TextBox 18"/>
          <p:cNvSpPr txBox="1"/>
          <p:nvPr/>
        </p:nvSpPr>
        <p:spPr>
          <a:xfrm>
            <a:off x="9604418" y="6393748"/>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8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45 </a:t>
            </a:r>
            <a:r>
              <a:rPr lang="en-US" sz="5100" b="1" dirty="0" err="1">
                <a:solidFill>
                  <a:prstClr val="black"/>
                </a:solidFill>
                <a:latin typeface="Times Neue Roman" panose="020B0604020202020204" charset="0"/>
              </a:rPr>
              <a:t>giây</a:t>
            </a:r>
            <a:r>
              <a:rPr lang="en-US" sz="5100" b="1" dirty="0">
                <a:solidFill>
                  <a:prstClr val="black"/>
                </a:solidFill>
                <a:latin typeface="Times Neue Roman" panose="020B0604020202020204" charset="0"/>
              </a:rPr>
              <a:t> + 6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15 </a:t>
            </a:r>
            <a:r>
              <a:rPr lang="en-US" sz="5100" b="1" dirty="0" err="1">
                <a:solidFill>
                  <a:prstClr val="black"/>
                </a:solidFill>
                <a:latin typeface="Times Neue Roman" panose="020B0604020202020204" charset="0"/>
              </a:rPr>
              <a:t>giây</a:t>
            </a:r>
            <a:endParaRPr lang="en-US" sz="5100" b="1" dirty="0">
              <a:solidFill>
                <a:prstClr val="black"/>
              </a:solidFill>
              <a:latin typeface="Times Neue Roman" panose="020B0604020202020204" charset="0"/>
            </a:endParaRPr>
          </a:p>
        </p:txBody>
      </p:sp>
      <p:sp>
        <p:nvSpPr>
          <p:cNvPr id="20" name="TextBox 19"/>
          <p:cNvSpPr txBox="1"/>
          <p:nvPr/>
        </p:nvSpPr>
        <p:spPr>
          <a:xfrm>
            <a:off x="9604417" y="7791796"/>
            <a:ext cx="8947598" cy="877163"/>
          </a:xfrm>
          <a:prstGeom prst="rect">
            <a:avLst/>
          </a:prstGeom>
          <a:noFill/>
        </p:spPr>
        <p:txBody>
          <a:bodyPr wrap="square" rtlCol="0">
            <a:spAutoFit/>
          </a:bodyPr>
          <a:lstStyle/>
          <a:p>
            <a:pPr defTabSz="1371600"/>
            <a:r>
              <a:rPr lang="en-US" sz="5100" b="1" dirty="0">
                <a:solidFill>
                  <a:prstClr val="black"/>
                </a:solidFill>
                <a:latin typeface="Times Neue Roman" panose="020B0604020202020204" charset="0"/>
              </a:rPr>
              <a:t>12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43 </a:t>
            </a:r>
            <a:r>
              <a:rPr lang="en-US" sz="5100" b="1" dirty="0" err="1">
                <a:solidFill>
                  <a:prstClr val="black"/>
                </a:solidFill>
                <a:latin typeface="Times Neue Roman" panose="020B0604020202020204" charset="0"/>
              </a:rPr>
              <a:t>giây</a:t>
            </a:r>
            <a:r>
              <a:rPr lang="en-US" sz="5100" b="1" dirty="0">
                <a:solidFill>
                  <a:prstClr val="black"/>
                </a:solidFill>
                <a:latin typeface="Times Neue Roman" panose="020B0604020202020204" charset="0"/>
              </a:rPr>
              <a:t> + 5 </a:t>
            </a:r>
            <a:r>
              <a:rPr lang="en-US" sz="5100" b="1" dirty="0" err="1">
                <a:solidFill>
                  <a:prstClr val="black"/>
                </a:solidFill>
                <a:latin typeface="Times Neue Roman" panose="020B0604020202020204" charset="0"/>
              </a:rPr>
              <a:t>phút</a:t>
            </a:r>
            <a:r>
              <a:rPr lang="en-US" sz="5100" b="1" dirty="0">
                <a:solidFill>
                  <a:prstClr val="black"/>
                </a:solidFill>
                <a:latin typeface="Times Neue Roman" panose="020B0604020202020204" charset="0"/>
              </a:rPr>
              <a:t> 37 </a:t>
            </a:r>
            <a:r>
              <a:rPr lang="en-US" sz="5100" b="1" dirty="0" err="1">
                <a:solidFill>
                  <a:prstClr val="black"/>
                </a:solidFill>
                <a:latin typeface="Times Neue Roman" panose="020B0604020202020204" charset="0"/>
              </a:rPr>
              <a:t>giây</a:t>
            </a:r>
            <a:endParaRPr lang="en-US" sz="5100" b="1" dirty="0">
              <a:solidFill>
                <a:prstClr val="black"/>
              </a:solidFill>
              <a:latin typeface="Times Neue Roman" panose="020B0604020202020204" charset="0"/>
            </a:endParaRPr>
          </a:p>
        </p:txBody>
      </p:sp>
      <p:sp>
        <p:nvSpPr>
          <p:cNvPr id="6" name="TextBox 5"/>
          <p:cNvSpPr txBox="1"/>
          <p:nvPr/>
        </p:nvSpPr>
        <p:spPr>
          <a:xfrm>
            <a:off x="270457" y="2547332"/>
            <a:ext cx="907621" cy="1200329"/>
          </a:xfrm>
          <a:prstGeom prst="rect">
            <a:avLst/>
          </a:prstGeom>
          <a:noFill/>
        </p:spPr>
        <p:txBody>
          <a:bodyPr wrap="none" rtlCol="0">
            <a:spAutoFit/>
          </a:bodyPr>
          <a:lstStyle/>
          <a:p>
            <a:pPr defTabSz="1371600"/>
            <a:r>
              <a:rPr lang="en-US" sz="7200" dirty="0">
                <a:solidFill>
                  <a:prstClr val="black"/>
                </a:solidFill>
                <a:latin typeface="Times Neue Roman" panose="020B0604020202020204" charset="0"/>
              </a:rPr>
              <a:t>a)</a:t>
            </a:r>
          </a:p>
        </p:txBody>
      </p:sp>
      <p:sp>
        <p:nvSpPr>
          <p:cNvPr id="22" name="TextBox 21"/>
          <p:cNvSpPr txBox="1"/>
          <p:nvPr/>
        </p:nvSpPr>
        <p:spPr>
          <a:xfrm>
            <a:off x="9167149" y="2547332"/>
            <a:ext cx="950901" cy="1200329"/>
          </a:xfrm>
          <a:prstGeom prst="rect">
            <a:avLst/>
          </a:prstGeom>
          <a:noFill/>
        </p:spPr>
        <p:txBody>
          <a:bodyPr wrap="none" rtlCol="0">
            <a:spAutoFit/>
          </a:bodyPr>
          <a:lstStyle/>
          <a:p>
            <a:pPr defTabSz="1371600"/>
            <a:r>
              <a:rPr lang="en-US" sz="7200" dirty="0">
                <a:solidFill>
                  <a:prstClr val="black"/>
                </a:solidFill>
                <a:latin typeface="Times Neue Roman" panose="020B0604020202020204" charset="0"/>
              </a:rPr>
              <a:t>b)</a:t>
            </a:r>
          </a:p>
        </p:txBody>
      </p:sp>
    </p:spTree>
    <p:extLst>
      <p:ext uri="{BB962C8B-B14F-4D97-AF65-F5344CB8AC3E}">
        <p14:creationId xmlns:p14="http://schemas.microsoft.com/office/powerpoint/2010/main" val="1215367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96"/>
                                        </p:tgtEl>
                                        <p:attrNameLst>
                                          <p:attrName>style.visibility</p:attrName>
                                        </p:attrNameLst>
                                      </p:cBhvr>
                                      <p:to>
                                        <p:strVal val="visible"/>
                                      </p:to>
                                    </p:set>
                                    <p:anim calcmode="lin" valueType="num">
                                      <p:cBhvr additive="base">
                                        <p:cTn id="7" dur="500" fill="hold"/>
                                        <p:tgtEl>
                                          <p:spTgt spid="796"/>
                                        </p:tgtEl>
                                        <p:attrNameLst>
                                          <p:attrName>ppt_x</p:attrName>
                                        </p:attrNameLst>
                                      </p:cBhvr>
                                      <p:tavLst>
                                        <p:tav tm="0">
                                          <p:val>
                                            <p:strVal val="#ppt_x"/>
                                          </p:val>
                                        </p:tav>
                                        <p:tav tm="100000">
                                          <p:val>
                                            <p:strVal val="#ppt_x"/>
                                          </p:val>
                                        </p:tav>
                                      </p:tavLst>
                                    </p:anim>
                                    <p:anim calcmode="lin" valueType="num">
                                      <p:cBhvr additive="base">
                                        <p:cTn id="8" dur="500" fill="hold"/>
                                        <p:tgtEl>
                                          <p:spTgt spid="79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fade">
                                      <p:cBhvr>
                                        <p:cTn id="18" dur="500"/>
                                        <p:tgtEl>
                                          <p:spTgt spid="6">
                                            <p:txEl>
                                              <p:pRg st="0" end="0"/>
                                            </p:txEl>
                                          </p:spTgt>
                                        </p:tgtEl>
                                      </p:cBhvr>
                                    </p:animEffect>
                                  </p:childTnLst>
                                </p:cTn>
                              </p:par>
                            </p:childTnLst>
                          </p:cTn>
                        </p:par>
                        <p:par>
                          <p:cTn id="19" fill="hold">
                            <p:stCondLst>
                              <p:cond delay="500"/>
                            </p:stCondLst>
                            <p:childTnLst>
                              <p:par>
                                <p:cTn id="20" presetID="10" presetClass="entr" presetSubtype="0"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par>
                          <p:cTn id="23" fill="hold">
                            <p:stCondLst>
                              <p:cond delay="1000"/>
                            </p:stCondLst>
                            <p:childTnLst>
                              <p:par>
                                <p:cTn id="24" presetID="2" presetClass="entr" presetSubtype="4" fill="hold" grpId="0" nodeType="after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par>
                          <p:cTn id="28" fill="hold">
                            <p:stCondLst>
                              <p:cond delay="1500"/>
                            </p:stCondLst>
                            <p:childTnLst>
                              <p:par>
                                <p:cTn id="29" presetID="10" presetClass="entr" presetSubtype="0" fill="hold" nodeType="after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Effect transition="in" filter="fade">
                                      <p:cBhvr>
                                        <p:cTn id="31" dur="500"/>
                                        <p:tgtEl>
                                          <p:spTgt spid="15">
                                            <p:txEl>
                                              <p:pRg st="0" end="0"/>
                                            </p:txEl>
                                          </p:spTgt>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childTnLst>
                          </p:cTn>
                        </p:par>
                        <p:par>
                          <p:cTn id="41" fill="hold">
                            <p:stCondLst>
                              <p:cond delay="500"/>
                            </p:stCondLst>
                            <p:childTnLst>
                              <p:par>
                                <p:cTn id="42" presetID="16" presetClass="entr" presetSubtype="21"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par>
                          <p:cTn id="45" fill="hold">
                            <p:stCondLst>
                              <p:cond delay="1000"/>
                            </p:stCondLst>
                            <p:childTnLst>
                              <p:par>
                                <p:cTn id="46" presetID="2" presetClass="entr" presetSubtype="4" fill="hold" nodeType="afterEffect">
                                  <p:stCondLst>
                                    <p:cond delay="0"/>
                                  </p:stCondLst>
                                  <p:childTnLst>
                                    <p:set>
                                      <p:cBhvr>
                                        <p:cTn id="47" dur="1" fill="hold">
                                          <p:stCondLst>
                                            <p:cond delay="0"/>
                                          </p:stCondLst>
                                        </p:cTn>
                                        <p:tgtEl>
                                          <p:spTgt spid="18">
                                            <p:txEl>
                                              <p:pRg st="0" end="0"/>
                                            </p:txEl>
                                          </p:spTgt>
                                        </p:tgtEl>
                                        <p:attrNameLst>
                                          <p:attrName>style.visibility</p:attrName>
                                        </p:attrNameLst>
                                      </p:cBhvr>
                                      <p:to>
                                        <p:strVal val="visible"/>
                                      </p:to>
                                    </p:set>
                                    <p:anim calcmode="lin" valueType="num">
                                      <p:cBhvr additive="base">
                                        <p:cTn id="48"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50" fill="hold">
                            <p:stCondLst>
                              <p:cond delay="1500"/>
                            </p:stCondLst>
                            <p:childTnLst>
                              <p:par>
                                <p:cTn id="51" presetID="10" presetClass="entr" presetSubtype="0" fill="hold" nodeType="afterEffect">
                                  <p:stCondLst>
                                    <p:cond delay="0"/>
                                  </p:stCondLst>
                                  <p:childTnLst>
                                    <p:set>
                                      <p:cBhvr>
                                        <p:cTn id="52" dur="1" fill="hold">
                                          <p:stCondLst>
                                            <p:cond delay="0"/>
                                          </p:stCondLst>
                                        </p:cTn>
                                        <p:tgtEl>
                                          <p:spTgt spid="19">
                                            <p:txEl>
                                              <p:pRg st="0" end="0"/>
                                            </p:txEl>
                                          </p:spTgt>
                                        </p:tgtEl>
                                        <p:attrNameLst>
                                          <p:attrName>style.visibility</p:attrName>
                                        </p:attrNameLst>
                                      </p:cBhvr>
                                      <p:to>
                                        <p:strVal val="visible"/>
                                      </p:to>
                                    </p:set>
                                    <p:animEffect transition="in" filter="fade">
                                      <p:cBhvr>
                                        <p:cTn id="53" dur="500"/>
                                        <p:tgtEl>
                                          <p:spTgt spid="19">
                                            <p:txEl>
                                              <p:pRg st="0" end="0"/>
                                            </p:txEl>
                                          </p:spTgt>
                                        </p:tgtEl>
                                      </p:cBhvr>
                                    </p:animEffect>
                                  </p:childTnLst>
                                </p:cTn>
                              </p:par>
                            </p:childTnLst>
                          </p:cTn>
                        </p:par>
                        <p:par>
                          <p:cTn id="54" fill="hold">
                            <p:stCondLst>
                              <p:cond delay="2000"/>
                            </p:stCondLst>
                            <p:childTnLst>
                              <p:par>
                                <p:cTn id="55" presetID="10" presetClass="entr" presetSubtype="0" fill="hold" grpId="0" nodeType="after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fade">
                                      <p:cBhvr>
                                        <p:cTn id="5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4" grpId="0"/>
      <p:bldP spid="17" grpId="0"/>
      <p:bldP spid="20"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6635" y="1"/>
            <a:ext cx="966931" cy="1200329"/>
          </a:xfrm>
          <a:prstGeom prst="rect">
            <a:avLst/>
          </a:prstGeom>
          <a:noFill/>
        </p:spPr>
        <p:txBody>
          <a:bodyPr wrap="none" rtlCol="0">
            <a:spAutoFit/>
          </a:bodyPr>
          <a:lstStyle/>
          <a:p>
            <a:pPr defTabSz="1371600"/>
            <a:r>
              <a:rPr lang="en-US" sz="7200" b="1" dirty="0">
                <a:solidFill>
                  <a:prstClr val="black"/>
                </a:solidFill>
                <a:latin typeface="Calibri" panose="020F0502020204030204"/>
              </a:rPr>
              <a:t>b)</a:t>
            </a:r>
          </a:p>
        </p:txBody>
      </p:sp>
      <p:sp>
        <p:nvSpPr>
          <p:cNvPr id="10" name="Rectangle 9"/>
          <p:cNvSpPr/>
          <p:nvPr/>
        </p:nvSpPr>
        <p:spPr>
          <a:xfrm>
            <a:off x="157766" y="1429557"/>
            <a:ext cx="17985348" cy="1564782"/>
          </a:xfrm>
          <a:prstGeom prst="rect">
            <a:avLst/>
          </a:prstGeom>
          <a:noFill/>
          <a:ln w="28575">
            <a:solidFill>
              <a:srgbClr val="FF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200" b="1" dirty="0">
                <a:solidFill>
                  <a:srgbClr val="7030A0"/>
                </a:solidFill>
                <a:latin typeface="Times Neue Roman" panose="020B0604020202020204" charset="0"/>
              </a:rPr>
              <a:t>3 </a:t>
            </a:r>
            <a:r>
              <a:rPr lang="en-US" sz="7200" b="1" dirty="0" err="1">
                <a:solidFill>
                  <a:srgbClr val="7030A0"/>
                </a:solidFill>
                <a:latin typeface="Times Neue Roman" panose="020B0604020202020204" charset="0"/>
              </a:rPr>
              <a:t>ngày</a:t>
            </a:r>
            <a:r>
              <a:rPr lang="en-US" sz="7200" b="1" dirty="0">
                <a:solidFill>
                  <a:srgbClr val="7030A0"/>
                </a:solidFill>
                <a:latin typeface="Times Neue Roman" panose="020B0604020202020204" charset="0"/>
              </a:rPr>
              <a:t> 20 </a:t>
            </a:r>
            <a:r>
              <a:rPr lang="en-US" sz="7200" b="1" dirty="0" err="1">
                <a:solidFill>
                  <a:srgbClr val="7030A0"/>
                </a:solidFill>
                <a:latin typeface="Times Neue Roman" panose="020B0604020202020204" charset="0"/>
              </a:rPr>
              <a:t>giờ</a:t>
            </a:r>
            <a:r>
              <a:rPr lang="en-US" sz="7200" b="1" dirty="0">
                <a:solidFill>
                  <a:srgbClr val="7030A0"/>
                </a:solidFill>
                <a:latin typeface="Times Neue Roman" panose="020B0604020202020204" charset="0"/>
              </a:rPr>
              <a:t> + 4 </a:t>
            </a:r>
            <a:r>
              <a:rPr lang="en-US" sz="7200" b="1" dirty="0" err="1">
                <a:solidFill>
                  <a:srgbClr val="7030A0"/>
                </a:solidFill>
                <a:latin typeface="Times Neue Roman" panose="020B0604020202020204" charset="0"/>
              </a:rPr>
              <a:t>ngày</a:t>
            </a:r>
            <a:r>
              <a:rPr lang="en-US" sz="7200" b="1" dirty="0">
                <a:solidFill>
                  <a:srgbClr val="7030A0"/>
                </a:solidFill>
                <a:latin typeface="Times Neue Roman" panose="020B0604020202020204" charset="0"/>
              </a:rPr>
              <a:t> 15 </a:t>
            </a:r>
            <a:r>
              <a:rPr lang="en-US" sz="7200" b="1" dirty="0" err="1">
                <a:solidFill>
                  <a:srgbClr val="7030A0"/>
                </a:solidFill>
                <a:latin typeface="Times Neue Roman" panose="020B0604020202020204" charset="0"/>
              </a:rPr>
              <a:t>giờ</a:t>
            </a:r>
            <a:r>
              <a:rPr lang="en-US" sz="7200" b="1" dirty="0">
                <a:solidFill>
                  <a:srgbClr val="7030A0"/>
                </a:solidFill>
                <a:latin typeface="Times Neue Roman" panose="020B0604020202020204" charset="0"/>
              </a:rPr>
              <a:t> = </a:t>
            </a:r>
            <a:r>
              <a:rPr lang="en-US" sz="7200" b="1" dirty="0">
                <a:solidFill>
                  <a:srgbClr val="800080"/>
                </a:solidFill>
                <a:latin typeface="Times Neue Roman" panose="020B0604020202020204" charset="0"/>
              </a:rPr>
              <a:t>8 </a:t>
            </a:r>
            <a:r>
              <a:rPr lang="en-US" sz="7200" b="1" dirty="0" err="1">
                <a:solidFill>
                  <a:srgbClr val="800080"/>
                </a:solidFill>
                <a:latin typeface="Times Neue Roman" panose="020B0604020202020204" charset="0"/>
              </a:rPr>
              <a:t>ngày</a:t>
            </a:r>
            <a:r>
              <a:rPr lang="en-US" sz="7200" b="1" dirty="0">
                <a:solidFill>
                  <a:srgbClr val="800080"/>
                </a:solidFill>
                <a:latin typeface="Times Neue Roman" panose="020B0604020202020204" charset="0"/>
              </a:rPr>
              <a:t> 11 </a:t>
            </a:r>
            <a:r>
              <a:rPr lang="en-US" sz="7200" b="1" dirty="0" err="1">
                <a:solidFill>
                  <a:srgbClr val="800080"/>
                </a:solidFill>
                <a:latin typeface="Times Neue Roman" panose="020B0604020202020204" charset="0"/>
              </a:rPr>
              <a:t>giờ</a:t>
            </a:r>
            <a:endParaRPr lang="en-US" sz="7200" b="1" dirty="0">
              <a:solidFill>
                <a:srgbClr val="800080"/>
              </a:solidFill>
              <a:latin typeface="Times Neue Roman" panose="020B0604020202020204" charset="0"/>
              <a:ea typeface="Calibri" panose="020F0502020204030204" pitchFamily="34" charset="0"/>
              <a:cs typeface="Times New Roman" panose="02020603050405020304" pitchFamily="18" charset="0"/>
            </a:endParaRPr>
          </a:p>
        </p:txBody>
      </p:sp>
      <p:sp>
        <p:nvSpPr>
          <p:cNvPr id="11" name="Rectangle 10"/>
          <p:cNvSpPr/>
          <p:nvPr/>
        </p:nvSpPr>
        <p:spPr>
          <a:xfrm>
            <a:off x="157766" y="3691641"/>
            <a:ext cx="17985348" cy="1564782"/>
          </a:xfrm>
          <a:prstGeom prst="rect">
            <a:avLst/>
          </a:prstGeom>
          <a:noFill/>
          <a:ln w="28575">
            <a:solidFill>
              <a:srgbClr val="FF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050" b="1" dirty="0">
                <a:solidFill>
                  <a:srgbClr val="7030A0"/>
                </a:solidFill>
                <a:latin typeface="Times Neue Roman" panose="020B0604020202020204" charset="0"/>
                <a:ea typeface="Calibri" panose="020F0502020204030204" pitchFamily="34" charset="0"/>
                <a:cs typeface="Times New Roman" panose="02020603050405020304" pitchFamily="18" charset="0"/>
              </a:rPr>
              <a:t>4 </a:t>
            </a:r>
            <a:r>
              <a:rPr lang="en-US" sz="705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7050" b="1" dirty="0">
                <a:solidFill>
                  <a:srgbClr val="7030A0"/>
                </a:solidFill>
                <a:latin typeface="Times Neue Roman" panose="020B0604020202020204" charset="0"/>
                <a:ea typeface="Calibri" panose="020F0502020204030204" pitchFamily="34" charset="0"/>
                <a:cs typeface="Times New Roman" panose="02020603050405020304" pitchFamily="18" charset="0"/>
              </a:rPr>
              <a:t> 13 </a:t>
            </a:r>
            <a:r>
              <a:rPr lang="en-US" sz="705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7050" b="1" dirty="0">
                <a:solidFill>
                  <a:srgbClr val="7030A0"/>
                </a:solidFill>
                <a:latin typeface="Times Neue Roman" panose="020B0604020202020204" charset="0"/>
                <a:ea typeface="Calibri" panose="020F0502020204030204" pitchFamily="34" charset="0"/>
                <a:cs typeface="Times New Roman" panose="02020603050405020304" pitchFamily="18" charset="0"/>
              </a:rPr>
              <a:t> + 5 </a:t>
            </a:r>
            <a:r>
              <a:rPr lang="en-US" sz="705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7050" b="1" dirty="0">
                <a:solidFill>
                  <a:srgbClr val="7030A0"/>
                </a:solidFill>
                <a:latin typeface="Times Neue Roman" panose="020B0604020202020204" charset="0"/>
                <a:ea typeface="Calibri" panose="020F0502020204030204" pitchFamily="34" charset="0"/>
                <a:cs typeface="Times New Roman" panose="02020603050405020304" pitchFamily="18" charset="0"/>
              </a:rPr>
              <a:t> 15 </a:t>
            </a:r>
            <a:r>
              <a:rPr lang="en-US" sz="705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7050" b="1" dirty="0">
                <a:solidFill>
                  <a:srgbClr val="7030A0"/>
                </a:solidFill>
                <a:latin typeface="Times Neue Roman" panose="020B0604020202020204" charset="0"/>
                <a:ea typeface="Calibri" panose="020F0502020204030204" pitchFamily="34" charset="0"/>
                <a:cs typeface="Times New Roman" panose="02020603050405020304" pitchFamily="18" charset="0"/>
              </a:rPr>
              <a:t> = </a:t>
            </a:r>
            <a:r>
              <a:rPr lang="en-US" sz="7050" b="1" dirty="0">
                <a:solidFill>
                  <a:srgbClr val="800080"/>
                </a:solidFill>
                <a:latin typeface="Times Neue Roman" panose="020B0604020202020204" charset="0"/>
                <a:ea typeface="Calibri" panose="020F0502020204030204" pitchFamily="34" charset="0"/>
                <a:cs typeface="Times New Roman" panose="02020603050405020304" pitchFamily="18" charset="0"/>
              </a:rPr>
              <a:t>9 </a:t>
            </a:r>
            <a:r>
              <a:rPr lang="en-US" sz="7050" b="1" dirty="0" err="1">
                <a:solidFill>
                  <a:srgbClr val="800080"/>
                </a:solidFill>
                <a:latin typeface="Times Neue Roman" panose="020B0604020202020204" charset="0"/>
                <a:ea typeface="Calibri" panose="020F0502020204030204" pitchFamily="34" charset="0"/>
                <a:cs typeface="Times New Roman" panose="02020603050405020304" pitchFamily="18" charset="0"/>
              </a:rPr>
              <a:t>phút</a:t>
            </a:r>
            <a:r>
              <a:rPr lang="en-US" sz="7050" b="1" dirty="0">
                <a:solidFill>
                  <a:srgbClr val="800080"/>
                </a:solidFill>
                <a:latin typeface="Times Neue Roman" panose="020B0604020202020204" charset="0"/>
                <a:ea typeface="Calibri" panose="020F0502020204030204" pitchFamily="34" charset="0"/>
                <a:cs typeface="Times New Roman" panose="02020603050405020304" pitchFamily="18" charset="0"/>
              </a:rPr>
              <a:t> 28 </a:t>
            </a:r>
            <a:r>
              <a:rPr lang="en-US" sz="7050" b="1" dirty="0" err="1">
                <a:solidFill>
                  <a:srgbClr val="800080"/>
                </a:solidFill>
                <a:latin typeface="Times Neue Roman" panose="020B0604020202020204" charset="0"/>
                <a:ea typeface="Calibri" panose="020F0502020204030204" pitchFamily="34" charset="0"/>
                <a:cs typeface="Times New Roman" panose="02020603050405020304" pitchFamily="18" charset="0"/>
              </a:rPr>
              <a:t>giây</a:t>
            </a:r>
            <a:endParaRPr lang="en-US" sz="7050" b="1" dirty="0">
              <a:solidFill>
                <a:srgbClr val="800080"/>
              </a:solidFill>
              <a:latin typeface="Times Neue Roman" panose="020B0604020202020204" charset="0"/>
              <a:ea typeface="Calibri" panose="020F0502020204030204" pitchFamily="34" charset="0"/>
              <a:cs typeface="Times New Roman" panose="02020603050405020304" pitchFamily="18" charset="0"/>
            </a:endParaRPr>
          </a:p>
        </p:txBody>
      </p:sp>
      <p:sp>
        <p:nvSpPr>
          <p:cNvPr id="12" name="Rectangle 11"/>
          <p:cNvSpPr/>
          <p:nvPr/>
        </p:nvSpPr>
        <p:spPr>
          <a:xfrm>
            <a:off x="157766" y="6042723"/>
            <a:ext cx="17985348" cy="1564782"/>
          </a:xfrm>
          <a:prstGeom prst="rect">
            <a:avLst/>
          </a:prstGeom>
          <a:noFill/>
          <a:ln w="28575">
            <a:solidFill>
              <a:srgbClr val="FF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7200" b="1" dirty="0">
                <a:solidFill>
                  <a:srgbClr val="7030A0"/>
                </a:solidFill>
                <a:latin typeface="Times Neue Roman" panose="020B0604020202020204" charset="0"/>
                <a:ea typeface="Calibri" panose="020F0502020204030204" pitchFamily="34" charset="0"/>
                <a:cs typeface="Times New Roman" panose="02020603050405020304" pitchFamily="18" charset="0"/>
              </a:rPr>
              <a:t>8 </a:t>
            </a:r>
            <a:r>
              <a:rPr lang="en-US" sz="72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7200" b="1" dirty="0">
                <a:solidFill>
                  <a:srgbClr val="7030A0"/>
                </a:solidFill>
                <a:latin typeface="Times Neue Roman" panose="020B0604020202020204" charset="0"/>
                <a:ea typeface="Calibri" panose="020F0502020204030204" pitchFamily="34" charset="0"/>
                <a:cs typeface="Times New Roman" panose="02020603050405020304" pitchFamily="18" charset="0"/>
              </a:rPr>
              <a:t> 45 </a:t>
            </a:r>
            <a:r>
              <a:rPr lang="en-US" sz="72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7200" b="1" dirty="0">
                <a:solidFill>
                  <a:srgbClr val="7030A0"/>
                </a:solidFill>
                <a:latin typeface="Times Neue Roman" panose="020B0604020202020204" charset="0"/>
                <a:ea typeface="Calibri" panose="020F0502020204030204" pitchFamily="34" charset="0"/>
                <a:cs typeface="Times New Roman" panose="02020603050405020304" pitchFamily="18" charset="0"/>
              </a:rPr>
              <a:t> + 6 </a:t>
            </a:r>
            <a:r>
              <a:rPr lang="en-US" sz="72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7200" b="1" dirty="0">
                <a:solidFill>
                  <a:srgbClr val="7030A0"/>
                </a:solidFill>
                <a:latin typeface="Times Neue Roman" panose="020B0604020202020204" charset="0"/>
                <a:ea typeface="Calibri" panose="020F0502020204030204" pitchFamily="34" charset="0"/>
                <a:cs typeface="Times New Roman" panose="02020603050405020304" pitchFamily="18" charset="0"/>
              </a:rPr>
              <a:t> 15 </a:t>
            </a:r>
            <a:r>
              <a:rPr lang="en-US" sz="72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7200" b="1" dirty="0">
                <a:solidFill>
                  <a:srgbClr val="7030A0"/>
                </a:solidFill>
                <a:latin typeface="Times Neue Roman" panose="020B0604020202020204" charset="0"/>
                <a:ea typeface="Calibri" panose="020F0502020204030204" pitchFamily="34" charset="0"/>
                <a:cs typeface="Times New Roman" panose="02020603050405020304" pitchFamily="18" charset="0"/>
              </a:rPr>
              <a:t> = </a:t>
            </a:r>
            <a:r>
              <a:rPr lang="en-US" sz="7200" b="1" dirty="0">
                <a:solidFill>
                  <a:srgbClr val="800080"/>
                </a:solidFill>
                <a:latin typeface="Times Neue Roman" panose="020B0604020202020204" charset="0"/>
                <a:ea typeface="Calibri" panose="020F0502020204030204" pitchFamily="34" charset="0"/>
                <a:cs typeface="Times New Roman" panose="02020603050405020304" pitchFamily="18" charset="0"/>
              </a:rPr>
              <a:t>15 </a:t>
            </a:r>
            <a:r>
              <a:rPr lang="en-US" sz="7200" b="1" dirty="0" err="1">
                <a:solidFill>
                  <a:srgbClr val="800080"/>
                </a:solidFill>
                <a:latin typeface="Times Neue Roman" panose="020B0604020202020204" charset="0"/>
                <a:ea typeface="Calibri" panose="020F0502020204030204" pitchFamily="34" charset="0"/>
                <a:cs typeface="Times New Roman" panose="02020603050405020304" pitchFamily="18" charset="0"/>
              </a:rPr>
              <a:t>phút</a:t>
            </a:r>
            <a:r>
              <a:rPr lang="en-US" sz="7200" b="1" dirty="0">
                <a:solidFill>
                  <a:srgbClr val="800080"/>
                </a:solidFill>
                <a:latin typeface="Times Neue Roman" panose="020B0604020202020204" charset="0"/>
                <a:ea typeface="Calibri" panose="020F0502020204030204" pitchFamily="34" charset="0"/>
                <a:cs typeface="Times New Roman" panose="02020603050405020304" pitchFamily="18" charset="0"/>
              </a:rPr>
              <a:t> </a:t>
            </a:r>
          </a:p>
        </p:txBody>
      </p:sp>
      <p:sp>
        <p:nvSpPr>
          <p:cNvPr id="13" name="Rectangle 12"/>
          <p:cNvSpPr/>
          <p:nvPr/>
        </p:nvSpPr>
        <p:spPr>
          <a:xfrm>
            <a:off x="78883" y="8393805"/>
            <a:ext cx="18143114" cy="1564782"/>
          </a:xfrm>
          <a:prstGeom prst="rect">
            <a:avLst/>
          </a:prstGeom>
          <a:noFill/>
          <a:ln w="28575">
            <a:solidFill>
              <a:srgbClr val="FF33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900" b="1" dirty="0">
                <a:solidFill>
                  <a:srgbClr val="7030A0"/>
                </a:solidFill>
                <a:latin typeface="Times Neue Roman" panose="020B0604020202020204" charset="0"/>
                <a:ea typeface="Calibri" panose="020F0502020204030204" pitchFamily="34" charset="0"/>
                <a:cs typeface="Times New Roman" panose="02020603050405020304" pitchFamily="18" charset="0"/>
              </a:rPr>
              <a:t>12 </a:t>
            </a:r>
            <a:r>
              <a:rPr lang="en-US" sz="69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6900" b="1" dirty="0">
                <a:solidFill>
                  <a:srgbClr val="7030A0"/>
                </a:solidFill>
                <a:latin typeface="Times Neue Roman" panose="020B0604020202020204" charset="0"/>
                <a:ea typeface="Calibri" panose="020F0502020204030204" pitchFamily="34" charset="0"/>
                <a:cs typeface="Times New Roman" panose="02020603050405020304" pitchFamily="18" charset="0"/>
              </a:rPr>
              <a:t> 43 </a:t>
            </a:r>
            <a:r>
              <a:rPr lang="en-US" sz="69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6900" b="1" dirty="0">
                <a:solidFill>
                  <a:srgbClr val="7030A0"/>
                </a:solidFill>
                <a:latin typeface="Times Neue Roman" panose="020B0604020202020204" charset="0"/>
                <a:ea typeface="Calibri" panose="020F0502020204030204" pitchFamily="34" charset="0"/>
                <a:cs typeface="Times New Roman" panose="02020603050405020304" pitchFamily="18" charset="0"/>
              </a:rPr>
              <a:t> + 5 </a:t>
            </a:r>
            <a:r>
              <a:rPr lang="en-US" sz="69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phút</a:t>
            </a:r>
            <a:r>
              <a:rPr lang="en-US" sz="6900" b="1" dirty="0">
                <a:solidFill>
                  <a:srgbClr val="7030A0"/>
                </a:solidFill>
                <a:latin typeface="Times Neue Roman" panose="020B0604020202020204" charset="0"/>
                <a:ea typeface="Calibri" panose="020F0502020204030204" pitchFamily="34" charset="0"/>
                <a:cs typeface="Times New Roman" panose="02020603050405020304" pitchFamily="18" charset="0"/>
              </a:rPr>
              <a:t> 37 </a:t>
            </a:r>
            <a:r>
              <a:rPr lang="en-US" sz="6900" b="1" dirty="0" err="1">
                <a:solidFill>
                  <a:srgbClr val="7030A0"/>
                </a:solidFill>
                <a:latin typeface="Times Neue Roman" panose="020B0604020202020204" charset="0"/>
                <a:ea typeface="Calibri" panose="020F0502020204030204" pitchFamily="34" charset="0"/>
                <a:cs typeface="Times New Roman" panose="02020603050405020304" pitchFamily="18" charset="0"/>
              </a:rPr>
              <a:t>giây</a:t>
            </a:r>
            <a:r>
              <a:rPr lang="en-US" sz="6900" b="1" dirty="0">
                <a:solidFill>
                  <a:srgbClr val="7030A0"/>
                </a:solidFill>
                <a:latin typeface="Times Neue Roman" panose="020B0604020202020204" charset="0"/>
                <a:ea typeface="Calibri" panose="020F0502020204030204" pitchFamily="34" charset="0"/>
                <a:cs typeface="Times New Roman" panose="02020603050405020304" pitchFamily="18" charset="0"/>
              </a:rPr>
              <a:t> = </a:t>
            </a:r>
            <a:r>
              <a:rPr lang="en-US" sz="6900" b="1" dirty="0">
                <a:solidFill>
                  <a:srgbClr val="800080"/>
                </a:solidFill>
                <a:latin typeface="Times Neue Roman" panose="020B0604020202020204" charset="0"/>
                <a:ea typeface="Calibri" panose="020F0502020204030204" pitchFamily="34" charset="0"/>
                <a:cs typeface="Times New Roman" panose="02020603050405020304" pitchFamily="18" charset="0"/>
              </a:rPr>
              <a:t>18 </a:t>
            </a:r>
            <a:r>
              <a:rPr lang="en-US" sz="6900" b="1" dirty="0" err="1">
                <a:solidFill>
                  <a:srgbClr val="800080"/>
                </a:solidFill>
                <a:latin typeface="Times Neue Roman" panose="020B0604020202020204" charset="0"/>
                <a:ea typeface="Calibri" panose="020F0502020204030204" pitchFamily="34" charset="0"/>
                <a:cs typeface="Times New Roman" panose="02020603050405020304" pitchFamily="18" charset="0"/>
              </a:rPr>
              <a:t>phút</a:t>
            </a:r>
            <a:r>
              <a:rPr lang="en-US" sz="6900" b="1" dirty="0">
                <a:solidFill>
                  <a:srgbClr val="800080"/>
                </a:solidFill>
                <a:latin typeface="Times Neue Roman" panose="020B0604020202020204" charset="0"/>
                <a:ea typeface="Calibri" panose="020F0502020204030204" pitchFamily="34" charset="0"/>
                <a:cs typeface="Times New Roman" panose="02020603050405020304" pitchFamily="18" charset="0"/>
              </a:rPr>
              <a:t> 20 </a:t>
            </a:r>
            <a:r>
              <a:rPr lang="en-US" sz="6900" b="1" dirty="0" err="1">
                <a:solidFill>
                  <a:srgbClr val="800080"/>
                </a:solidFill>
                <a:latin typeface="Times Neue Roman" panose="020B0604020202020204" charset="0"/>
                <a:ea typeface="Calibri" panose="020F0502020204030204" pitchFamily="34" charset="0"/>
                <a:cs typeface="Times New Roman" panose="02020603050405020304" pitchFamily="18" charset="0"/>
              </a:rPr>
              <a:t>giây</a:t>
            </a:r>
            <a:endParaRPr lang="en-US" sz="6900" b="1" dirty="0">
              <a:solidFill>
                <a:srgbClr val="800080"/>
              </a:solidFill>
              <a:latin typeface="Times Neue Roman" panose="020B0604020202020204" charset="0"/>
              <a:ea typeface="Calibri" panose="020F0502020204030204" pitchFamily="34" charset="0"/>
              <a:cs typeface="Times New Roman" panose="02020603050405020304" pitchFamily="18" charset="0"/>
            </a:endParaRPr>
          </a:p>
        </p:txBody>
      </p:sp>
      <p:sp>
        <p:nvSpPr>
          <p:cNvPr id="2" name="Rectangle 1"/>
          <p:cNvSpPr/>
          <p:nvPr/>
        </p:nvSpPr>
        <p:spPr>
          <a:xfrm>
            <a:off x="12498947" y="1719331"/>
            <a:ext cx="5119352" cy="110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ue Roman" panose="020B0604020202020204" charset="0"/>
            </a:endParaRPr>
          </a:p>
        </p:txBody>
      </p:sp>
      <p:sp>
        <p:nvSpPr>
          <p:cNvPr id="3" name="Rectangle 2"/>
          <p:cNvSpPr/>
          <p:nvPr/>
        </p:nvSpPr>
        <p:spPr>
          <a:xfrm>
            <a:off x="12595538" y="4037528"/>
            <a:ext cx="5389809" cy="946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ue Roman" panose="020B0604020202020204" charset="0"/>
            </a:endParaRPr>
          </a:p>
        </p:txBody>
      </p:sp>
      <p:sp>
        <p:nvSpPr>
          <p:cNvPr id="5" name="Rectangle 4"/>
          <p:cNvSpPr/>
          <p:nvPr/>
        </p:nvSpPr>
        <p:spPr>
          <a:xfrm>
            <a:off x="13754638" y="6317089"/>
            <a:ext cx="3303431" cy="11397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ue Roman" panose="020B0604020202020204" charset="0"/>
            </a:endParaRPr>
          </a:p>
        </p:txBody>
      </p:sp>
      <p:sp>
        <p:nvSpPr>
          <p:cNvPr id="6" name="Rectangle 5"/>
          <p:cNvSpPr/>
          <p:nvPr/>
        </p:nvSpPr>
        <p:spPr>
          <a:xfrm>
            <a:off x="12498947" y="8596649"/>
            <a:ext cx="5644167" cy="12170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Times Neue Roman" panose="020B0604020202020204" charset="0"/>
            </a:endParaRPr>
          </a:p>
        </p:txBody>
      </p:sp>
    </p:spTree>
    <p:extLst>
      <p:ext uri="{BB962C8B-B14F-4D97-AF65-F5344CB8AC3E}">
        <p14:creationId xmlns:p14="http://schemas.microsoft.com/office/powerpoint/2010/main" val="251898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xit" presetSubtype="32" fill="hold" grpId="0" nodeType="clickEffect">
                                  <p:stCondLst>
                                    <p:cond delay="0"/>
                                  </p:stCondLst>
                                  <p:childTnLst>
                                    <p:anim calcmode="lin" valueType="num">
                                      <p:cBhvr>
                                        <p:cTn id="32" dur="500"/>
                                        <p:tgtEl>
                                          <p:spTgt spid="2"/>
                                        </p:tgtEl>
                                        <p:attrNameLst>
                                          <p:attrName>ppt_w</p:attrName>
                                        </p:attrNameLst>
                                      </p:cBhvr>
                                      <p:tavLst>
                                        <p:tav tm="0">
                                          <p:val>
                                            <p:strVal val="ppt_w"/>
                                          </p:val>
                                        </p:tav>
                                        <p:tav tm="100000">
                                          <p:val>
                                            <p:fltVal val="0"/>
                                          </p:val>
                                        </p:tav>
                                      </p:tavLst>
                                    </p:anim>
                                    <p:anim calcmode="lin" valueType="num">
                                      <p:cBhvr>
                                        <p:cTn id="33" dur="500"/>
                                        <p:tgtEl>
                                          <p:spTgt spid="2"/>
                                        </p:tgtEl>
                                        <p:attrNameLst>
                                          <p:attrName>ppt_h</p:attrName>
                                        </p:attrNameLst>
                                      </p:cBhvr>
                                      <p:tavLst>
                                        <p:tav tm="0">
                                          <p:val>
                                            <p:strVal val="ppt_h"/>
                                          </p:val>
                                        </p:tav>
                                        <p:tav tm="100000">
                                          <p:val>
                                            <p:fltVal val="0"/>
                                          </p:val>
                                        </p:tav>
                                      </p:tavLst>
                                    </p:anim>
                                    <p:set>
                                      <p:cBhvr>
                                        <p:cTn id="34" dur="1" fill="hold">
                                          <p:stCondLst>
                                            <p:cond delay="499"/>
                                          </p:stCondLst>
                                        </p:cTn>
                                        <p:tgtEl>
                                          <p:spTgt spid="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23" presetClass="exit" presetSubtype="32" fill="hold" grpId="0" nodeType="clickEffect">
                                  <p:stCondLst>
                                    <p:cond delay="0"/>
                                  </p:stCondLst>
                                  <p:childTnLst>
                                    <p:anim calcmode="lin" valueType="num">
                                      <p:cBhvr>
                                        <p:cTn id="38" dur="500"/>
                                        <p:tgtEl>
                                          <p:spTgt spid="3"/>
                                        </p:tgtEl>
                                        <p:attrNameLst>
                                          <p:attrName>ppt_w</p:attrName>
                                        </p:attrNameLst>
                                      </p:cBhvr>
                                      <p:tavLst>
                                        <p:tav tm="0">
                                          <p:val>
                                            <p:strVal val="ppt_w"/>
                                          </p:val>
                                        </p:tav>
                                        <p:tav tm="100000">
                                          <p:val>
                                            <p:fltVal val="0"/>
                                          </p:val>
                                        </p:tav>
                                      </p:tavLst>
                                    </p:anim>
                                    <p:anim calcmode="lin" valueType="num">
                                      <p:cBhvr>
                                        <p:cTn id="39" dur="500"/>
                                        <p:tgtEl>
                                          <p:spTgt spid="3"/>
                                        </p:tgtEl>
                                        <p:attrNameLst>
                                          <p:attrName>ppt_h</p:attrName>
                                        </p:attrNameLst>
                                      </p:cBhvr>
                                      <p:tavLst>
                                        <p:tav tm="0">
                                          <p:val>
                                            <p:strVal val="ppt_h"/>
                                          </p:val>
                                        </p:tav>
                                        <p:tav tm="100000">
                                          <p:val>
                                            <p:fltVal val="0"/>
                                          </p:val>
                                        </p:tav>
                                      </p:tavLst>
                                    </p:anim>
                                    <p:set>
                                      <p:cBhvr>
                                        <p:cTn id="40" dur="1" fill="hold">
                                          <p:stCondLst>
                                            <p:cond delay="499"/>
                                          </p:stCondLst>
                                        </p:cTn>
                                        <p:tgtEl>
                                          <p:spTgt spid="3"/>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3" presetClass="exit" presetSubtype="32" fill="hold" grpId="0" nodeType="clickEffect">
                                  <p:stCondLst>
                                    <p:cond delay="0"/>
                                  </p:stCondLst>
                                  <p:childTnLst>
                                    <p:anim calcmode="lin" valueType="num">
                                      <p:cBhvr>
                                        <p:cTn id="44" dur="500"/>
                                        <p:tgtEl>
                                          <p:spTgt spid="5"/>
                                        </p:tgtEl>
                                        <p:attrNameLst>
                                          <p:attrName>ppt_w</p:attrName>
                                        </p:attrNameLst>
                                      </p:cBhvr>
                                      <p:tavLst>
                                        <p:tav tm="0">
                                          <p:val>
                                            <p:strVal val="ppt_w"/>
                                          </p:val>
                                        </p:tav>
                                        <p:tav tm="100000">
                                          <p:val>
                                            <p:fltVal val="0"/>
                                          </p:val>
                                        </p:tav>
                                      </p:tavLst>
                                    </p:anim>
                                    <p:anim calcmode="lin" valueType="num">
                                      <p:cBhvr>
                                        <p:cTn id="45" dur="500"/>
                                        <p:tgtEl>
                                          <p:spTgt spid="5"/>
                                        </p:tgtEl>
                                        <p:attrNameLst>
                                          <p:attrName>ppt_h</p:attrName>
                                        </p:attrNameLst>
                                      </p:cBhvr>
                                      <p:tavLst>
                                        <p:tav tm="0">
                                          <p:val>
                                            <p:strVal val="ppt_h"/>
                                          </p:val>
                                        </p:tav>
                                        <p:tav tm="100000">
                                          <p:val>
                                            <p:fltVal val="0"/>
                                          </p:val>
                                        </p:tav>
                                      </p:tavLst>
                                    </p:anim>
                                    <p:set>
                                      <p:cBhvr>
                                        <p:cTn id="46" dur="1" fill="hold">
                                          <p:stCondLst>
                                            <p:cond delay="499"/>
                                          </p:stCondLst>
                                        </p:cTn>
                                        <p:tgtEl>
                                          <p:spTgt spid="5"/>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23" presetClass="exit" presetSubtype="32" fill="hold" grpId="0" nodeType="clickEffect">
                                  <p:stCondLst>
                                    <p:cond delay="0"/>
                                  </p:stCondLst>
                                  <p:childTnLst>
                                    <p:anim calcmode="lin" valueType="num">
                                      <p:cBhvr>
                                        <p:cTn id="50" dur="500"/>
                                        <p:tgtEl>
                                          <p:spTgt spid="6"/>
                                        </p:tgtEl>
                                        <p:attrNameLst>
                                          <p:attrName>ppt_w</p:attrName>
                                        </p:attrNameLst>
                                      </p:cBhvr>
                                      <p:tavLst>
                                        <p:tav tm="0">
                                          <p:val>
                                            <p:strVal val="ppt_w"/>
                                          </p:val>
                                        </p:tav>
                                        <p:tav tm="100000">
                                          <p:val>
                                            <p:fltVal val="0"/>
                                          </p:val>
                                        </p:tav>
                                      </p:tavLst>
                                    </p:anim>
                                    <p:anim calcmode="lin" valueType="num">
                                      <p:cBhvr>
                                        <p:cTn id="51" dur="500"/>
                                        <p:tgtEl>
                                          <p:spTgt spid="6"/>
                                        </p:tgtEl>
                                        <p:attrNameLst>
                                          <p:attrName>ppt_h</p:attrName>
                                        </p:attrNameLst>
                                      </p:cBhvr>
                                      <p:tavLst>
                                        <p:tav tm="0">
                                          <p:val>
                                            <p:strVal val="ppt_h"/>
                                          </p:val>
                                        </p:tav>
                                        <p:tav tm="100000">
                                          <p:val>
                                            <p:fltVal val="0"/>
                                          </p:val>
                                        </p:tav>
                                      </p:tavLst>
                                    </p:anim>
                                    <p:set>
                                      <p:cBhvr>
                                        <p:cTn id="5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animBg="1"/>
      <p:bldP spid="11" grpId="0" animBg="1"/>
      <p:bldP spid="12" grpId="0" animBg="1"/>
      <p:bldP spid="13" grpId="0" animBg="1"/>
      <p:bldP spid="2" grpId="0" animBg="1"/>
      <p:bldP spid="3"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206313" y="6574654"/>
            <a:ext cx="1371136" cy="216081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r="1233" b="84121"/>
          <a:stretch>
            <a:fillRect/>
          </a:stretch>
        </p:blipFill>
        <p:spPr>
          <a:xfrm>
            <a:off x="4575647" y="9409674"/>
            <a:ext cx="13861436" cy="112432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630185" y="1028700"/>
            <a:ext cx="2492369" cy="2447053"/>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t="30812" b="3179"/>
          <a:stretch>
            <a:fillRect/>
          </a:stretch>
        </p:blipFill>
        <p:spPr>
          <a:xfrm>
            <a:off x="5455176" y="8470439"/>
            <a:ext cx="3176957" cy="1065572"/>
          </a:xfrm>
          <a:prstGeom prst="rect">
            <a:avLst/>
          </a:prstGeom>
        </p:spPr>
      </p:pic>
      <p:grpSp>
        <p:nvGrpSpPr>
          <p:cNvPr id="6" name="Group 6"/>
          <p:cNvGrpSpPr/>
          <p:nvPr/>
        </p:nvGrpSpPr>
        <p:grpSpPr>
          <a:xfrm>
            <a:off x="1206313" y="1516123"/>
            <a:ext cx="9589613" cy="5058531"/>
            <a:chOff x="0" y="0"/>
            <a:chExt cx="12786151" cy="6744708"/>
          </a:xfrm>
        </p:grpSpPr>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496776">
              <a:off x="306400" y="819410"/>
              <a:ext cx="11749950" cy="5105887"/>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596688" y="2955743"/>
              <a:ext cx="1189463" cy="960221"/>
            </a:xfrm>
            <a:prstGeom prst="rect">
              <a:avLst/>
            </a:prstGeom>
          </p:spPr>
        </p:pic>
      </p:grpSp>
      <p:grpSp>
        <p:nvGrpSpPr>
          <p:cNvPr id="9" name="Group 9"/>
          <p:cNvGrpSpPr/>
          <p:nvPr/>
        </p:nvGrpSpPr>
        <p:grpSpPr>
          <a:xfrm>
            <a:off x="2260202" y="3117430"/>
            <a:ext cx="7481835" cy="1855916"/>
            <a:chOff x="0" y="0"/>
            <a:chExt cx="9975780" cy="2474555"/>
          </a:xfrm>
        </p:grpSpPr>
        <p:sp>
          <p:nvSpPr>
            <p:cNvPr id="10" name="TextBox 10"/>
            <p:cNvSpPr txBox="1"/>
            <p:nvPr/>
          </p:nvSpPr>
          <p:spPr>
            <a:xfrm>
              <a:off x="0" y="-133350"/>
              <a:ext cx="9975780" cy="1591223"/>
            </a:xfrm>
            <a:prstGeom prst="rect">
              <a:avLst/>
            </a:prstGeom>
          </p:spPr>
          <p:txBody>
            <a:bodyPr lIns="0" tIns="0" rIns="0" bIns="0" rtlCol="0" anchor="t">
              <a:spAutoFit/>
            </a:bodyPr>
            <a:lstStyle/>
            <a:p>
              <a:pPr algn="ctr">
                <a:lnSpc>
                  <a:spcPts val="10079"/>
                </a:lnSpc>
                <a:spcBef>
                  <a:spcPct val="0"/>
                </a:spcBef>
              </a:pPr>
              <a:r>
                <a:rPr lang="en-US" sz="7199">
                  <a:solidFill>
                    <a:srgbClr val="2C2C2E"/>
                  </a:solidFill>
                  <a:latin typeface="Dancing Script"/>
                </a:rPr>
                <a:t>Khởi động</a:t>
              </a:r>
            </a:p>
          </p:txBody>
        </p:sp>
        <p:sp>
          <p:nvSpPr>
            <p:cNvPr id="11" name="TextBox 11"/>
            <p:cNvSpPr txBox="1"/>
            <p:nvPr/>
          </p:nvSpPr>
          <p:spPr>
            <a:xfrm>
              <a:off x="0" y="1594109"/>
              <a:ext cx="9975780" cy="880446"/>
            </a:xfrm>
            <a:prstGeom prst="rect">
              <a:avLst/>
            </a:prstGeom>
          </p:spPr>
          <p:txBody>
            <a:bodyPr lIns="0" tIns="0" rIns="0" bIns="0" rtlCol="0" anchor="t">
              <a:spAutoFit/>
            </a:bodyPr>
            <a:lstStyle/>
            <a:p>
              <a:pPr algn="ctr">
                <a:lnSpc>
                  <a:spcPts val="5599"/>
                </a:lnSpc>
                <a:spcBef>
                  <a:spcPct val="0"/>
                </a:spcBef>
              </a:pPr>
              <a:r>
                <a:rPr lang="en-US" sz="3999">
                  <a:solidFill>
                    <a:srgbClr val="2C2C2E"/>
                  </a:solidFill>
                  <a:latin typeface="Muli Regular Bold"/>
                </a:rPr>
                <a:t>Trò chơi: Bồ câu đưa thư</a:t>
              </a:r>
            </a:p>
          </p:txBody>
        </p:sp>
      </p:grpSp>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0" y="8754519"/>
            <a:ext cx="3783762" cy="6383647"/>
          </a:xfrm>
          <a:prstGeom prst="rect">
            <a:avLst/>
          </a:prstGeom>
        </p:spPr>
      </p:pic>
      <p:pic>
        <p:nvPicPr>
          <p:cNvPr id="13"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9742037" y="2252227"/>
            <a:ext cx="5106832" cy="7737625"/>
          </a:xfrm>
          <a:prstGeom prst="rect">
            <a:avLst/>
          </a:prstGeom>
        </p:spPr>
      </p:pic>
      <p:pic>
        <p:nvPicPr>
          <p:cNvPr id="14" name="Picture 14"/>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flipH="1">
            <a:off x="15291287" y="4767088"/>
            <a:ext cx="4327318" cy="49791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childTnLst>
                          </p:cTn>
                        </p:par>
                        <p:par>
                          <p:cTn id="14" fill="hold">
                            <p:stCondLst>
                              <p:cond delay="1500"/>
                            </p:stCondLst>
                            <p:childTnLst>
                              <p:par>
                                <p:cTn id="15" presetID="2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16" presetClass="entr" presetSubtype="21"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pic>
        <p:nvPicPr>
          <p:cNvPr id="794" name="Google Shape;794;p14"/>
          <p:cNvPicPr preferRelativeResize="0"/>
          <p:nvPr/>
        </p:nvPicPr>
        <p:blipFill rotWithShape="1">
          <a:blip r:embed="rId3">
            <a:alphaModFix/>
          </a:blip>
          <a:srcRect/>
          <a:stretch/>
        </p:blipFill>
        <p:spPr>
          <a:xfrm>
            <a:off x="0" y="0"/>
            <a:ext cx="18288000" cy="10287000"/>
          </a:xfrm>
          <a:prstGeom prst="rect">
            <a:avLst/>
          </a:prstGeom>
          <a:noFill/>
          <a:ln>
            <a:noFill/>
          </a:ln>
        </p:spPr>
      </p:pic>
      <p:sp>
        <p:nvSpPr>
          <p:cNvPr id="3" name="Rounded Rectangle 2"/>
          <p:cNvSpPr/>
          <p:nvPr/>
        </p:nvSpPr>
        <p:spPr>
          <a:xfrm>
            <a:off x="154547" y="310446"/>
            <a:ext cx="17985347" cy="9657801"/>
          </a:xfrm>
          <a:prstGeom prst="roundRect">
            <a:avLst/>
          </a:prstGeom>
          <a:solidFill>
            <a:schemeClr val="bg1"/>
          </a:solid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
        <p:nvSpPr>
          <p:cNvPr id="798" name="Google Shape;798;p14"/>
          <p:cNvSpPr txBox="1"/>
          <p:nvPr/>
        </p:nvSpPr>
        <p:spPr>
          <a:xfrm>
            <a:off x="1219200" y="956137"/>
            <a:ext cx="2522537" cy="1061769"/>
          </a:xfrm>
          <a:prstGeom prst="rect">
            <a:avLst/>
          </a:prstGeom>
          <a:noFill/>
          <a:ln>
            <a:noFill/>
          </a:ln>
        </p:spPr>
        <p:txBody>
          <a:bodyPr spcFirstLastPara="1" wrap="square" lIns="137138" tIns="68550" rIns="137138" bIns="68550" anchor="t" anchorCtr="0">
            <a:spAutoFit/>
          </a:bodyPr>
          <a:lstStyle/>
          <a:p>
            <a:pPr algn="r" defTabSz="1371600"/>
            <a:r>
              <a:rPr lang="en-US" sz="6000" b="1" dirty="0" err="1">
                <a:solidFill>
                  <a:srgbClr val="358DDF"/>
                </a:solidFill>
                <a:latin typeface="HP001 4 hàng" panose="020B0603050302020204" pitchFamily="34" charset="0"/>
                <a:ea typeface="Arial"/>
                <a:cs typeface="Arial"/>
                <a:sym typeface="Arial"/>
              </a:rPr>
              <a:t>Bài</a:t>
            </a:r>
            <a:r>
              <a:rPr lang="en-US" sz="6000" b="1" dirty="0">
                <a:solidFill>
                  <a:srgbClr val="358DDF"/>
                </a:solidFill>
                <a:latin typeface="HP001 4 hàng" panose="020B0603050302020204" pitchFamily="34" charset="0"/>
                <a:ea typeface="Arial"/>
                <a:cs typeface="Arial"/>
                <a:sym typeface="Arial"/>
              </a:rPr>
              <a:t> 2</a:t>
            </a:r>
            <a:endParaRPr sz="6000" b="1" dirty="0">
              <a:solidFill>
                <a:srgbClr val="358DDF"/>
              </a:solidFill>
              <a:latin typeface="HP001 4 hàng" panose="020B0603050302020204" pitchFamily="34" charset="0"/>
              <a:ea typeface="Arial"/>
              <a:cs typeface="Arial"/>
              <a:sym typeface="Arial"/>
            </a:endParaRPr>
          </a:p>
        </p:txBody>
      </p:sp>
      <p:sp>
        <p:nvSpPr>
          <p:cNvPr id="4" name="TextBox 3"/>
          <p:cNvSpPr txBox="1"/>
          <p:nvPr/>
        </p:nvSpPr>
        <p:spPr>
          <a:xfrm>
            <a:off x="1026686" y="2572379"/>
            <a:ext cx="16379112" cy="4154984"/>
          </a:xfrm>
          <a:prstGeom prst="rect">
            <a:avLst/>
          </a:prstGeom>
          <a:solidFill>
            <a:schemeClr val="accent4">
              <a:lumMod val="20000"/>
              <a:lumOff val="80000"/>
            </a:schemeClr>
          </a:solidFill>
          <a:ln w="28575">
            <a:solidFill>
              <a:srgbClr val="92D050"/>
            </a:solidFill>
            <a:prstDash val="lgDashDot"/>
          </a:ln>
        </p:spPr>
        <p:txBody>
          <a:bodyPr wrap="square" rtlCol="0">
            <a:spAutoFit/>
          </a:bodyPr>
          <a:lstStyle/>
          <a:p>
            <a:pPr algn="just" defTabSz="1371600"/>
            <a:r>
              <a:rPr lang="en-US" sz="6600" b="1" dirty="0" err="1">
                <a:solidFill>
                  <a:srgbClr val="4472C4">
                    <a:lumMod val="75000"/>
                  </a:srgbClr>
                </a:solidFill>
                <a:latin typeface="Times Neue Roman" panose="020B0604020202020204" charset="0"/>
              </a:rPr>
              <a:t>Lâm</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đi</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từ</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nhà</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đến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bến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xe</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hết</a:t>
            </a:r>
            <a:r>
              <a:rPr lang="en-US" sz="6600" b="1" dirty="0">
                <a:solidFill>
                  <a:srgbClr val="4472C4">
                    <a:lumMod val="75000"/>
                  </a:srgbClr>
                </a:solidFill>
                <a:latin typeface="Times Neue Roman" panose="020B0604020202020204" charset="0"/>
              </a:rPr>
              <a:t> 35 </a:t>
            </a:r>
            <a:r>
              <a:rPr lang="en-US" sz="6600" b="1" dirty="0" err="1">
                <a:solidFill>
                  <a:srgbClr val="4472C4">
                    <a:lumMod val="75000"/>
                  </a:srgbClr>
                </a:solidFill>
                <a:latin typeface="Times Neue Roman" panose="020B0604020202020204" charset="0"/>
              </a:rPr>
              <a:t>phút</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sau</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đó</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đi</a:t>
            </a:r>
            <a:r>
              <a:rPr lang="en-US" sz="6600" b="1" dirty="0">
                <a:solidFill>
                  <a:srgbClr val="4472C4">
                    <a:lumMod val="75000"/>
                  </a:srgbClr>
                </a:solidFill>
                <a:latin typeface="Times Neue Roman" panose="020B0604020202020204" charset="0"/>
              </a:rPr>
              <a:t> ô </a:t>
            </a:r>
            <a:r>
              <a:rPr lang="en-US" sz="6600" b="1" dirty="0" err="1">
                <a:solidFill>
                  <a:srgbClr val="4472C4">
                    <a:lumMod val="75000"/>
                  </a:srgbClr>
                </a:solidFill>
                <a:latin typeface="Times Neue Roman" panose="020B0604020202020204" charset="0"/>
              </a:rPr>
              <a:t>tô</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đến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Viện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Bảo</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tàng</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Lịch</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sử</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hết</a:t>
            </a:r>
            <a:r>
              <a:rPr lang="en-US" sz="6600" b="1" dirty="0">
                <a:solidFill>
                  <a:srgbClr val="4472C4">
                    <a:lumMod val="75000"/>
                  </a:srgbClr>
                </a:solidFill>
                <a:latin typeface="Times Neue Roman" panose="020B0604020202020204" charset="0"/>
              </a:rPr>
              <a:t> 2 </a:t>
            </a:r>
            <a:r>
              <a:rPr lang="en-US" sz="6600" b="1" dirty="0" err="1">
                <a:solidFill>
                  <a:srgbClr val="4472C4">
                    <a:lumMod val="75000"/>
                  </a:srgbClr>
                </a:solidFill>
                <a:latin typeface="Times Neue Roman" panose="020B0604020202020204" charset="0"/>
              </a:rPr>
              <a:t>giờ</a:t>
            </a:r>
            <a:r>
              <a:rPr lang="en-US" sz="6600" b="1" dirty="0">
                <a:solidFill>
                  <a:srgbClr val="4472C4">
                    <a:lumMod val="75000"/>
                  </a:srgbClr>
                </a:solidFill>
                <a:latin typeface="Times Neue Roman" panose="020B0604020202020204" charset="0"/>
              </a:rPr>
              <a:t> 20 </a:t>
            </a:r>
            <a:r>
              <a:rPr lang="en-US" sz="6600" b="1" dirty="0" err="1">
                <a:solidFill>
                  <a:srgbClr val="4472C4">
                    <a:lumMod val="75000"/>
                  </a:srgbClr>
                </a:solidFill>
                <a:latin typeface="Times Neue Roman" panose="020B0604020202020204" charset="0"/>
              </a:rPr>
              <a:t>phút</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Hỏi</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Lâm</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đi</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từ</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nhà</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đến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Viện</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Bảo</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tàng</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Lịch</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sử</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hết</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bao</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nhiêu</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thời</a:t>
            </a:r>
            <a:r>
              <a:rPr lang="en-US" sz="6600" b="1" dirty="0">
                <a:solidFill>
                  <a:srgbClr val="4472C4">
                    <a:lumMod val="75000"/>
                  </a:srgbClr>
                </a:solidFill>
                <a:latin typeface="Times Neue Roman" panose="020B0604020202020204" charset="0"/>
              </a:rPr>
              <a:t> </a:t>
            </a:r>
            <a:r>
              <a:rPr lang="en-US" sz="6600" b="1" dirty="0" err="1">
                <a:solidFill>
                  <a:srgbClr val="4472C4">
                    <a:lumMod val="75000"/>
                  </a:srgbClr>
                </a:solidFill>
                <a:latin typeface="Times Neue Roman" panose="020B0604020202020204" charset="0"/>
              </a:rPr>
              <a:t>gian</a:t>
            </a:r>
            <a:r>
              <a:rPr lang="en-US" sz="6600" b="1" dirty="0">
                <a:solidFill>
                  <a:srgbClr val="4472C4">
                    <a:lumMod val="75000"/>
                  </a:srgbClr>
                </a:solidFill>
                <a:latin typeface="Times Neue Roman" panose="020B0604020202020204" charset="0"/>
              </a:rPr>
              <a:t>?</a:t>
            </a:r>
          </a:p>
        </p:txBody>
      </p:sp>
      <p:sp>
        <p:nvSpPr>
          <p:cNvPr id="2" name="Horizontal Scroll 1"/>
          <p:cNvSpPr/>
          <p:nvPr/>
        </p:nvSpPr>
        <p:spPr>
          <a:xfrm>
            <a:off x="673611" y="493412"/>
            <a:ext cx="3228687" cy="1896002"/>
          </a:xfrm>
          <a:prstGeom prst="horizontalScroll">
            <a:avLst>
              <a:gd name="adj" fmla="val 17594"/>
            </a:avLst>
          </a:prstGeom>
          <a:noFill/>
          <a:ln w="28575">
            <a:solidFill>
              <a:srgbClr val="FF33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Tree>
    <p:extLst>
      <p:ext uri="{BB962C8B-B14F-4D97-AF65-F5344CB8AC3E}">
        <p14:creationId xmlns:p14="http://schemas.microsoft.com/office/powerpoint/2010/main" val="4250984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
                                        </p:tgtEl>
                                        <p:attrNameLst>
                                          <p:attrName>style.visibility</p:attrName>
                                        </p:attrNameLst>
                                      </p:cBhvr>
                                      <p:to>
                                        <p:strVal val="visible"/>
                                      </p:to>
                                    </p:set>
                                    <p:anim calcmode="lin" valueType="num">
                                      <p:cBhvr additive="base">
                                        <p:cTn id="7" dur="500" fill="hold"/>
                                        <p:tgtEl>
                                          <p:spTgt spid="798"/>
                                        </p:tgtEl>
                                        <p:attrNameLst>
                                          <p:attrName>ppt_x</p:attrName>
                                        </p:attrNameLst>
                                      </p:cBhvr>
                                      <p:tavLst>
                                        <p:tav tm="0">
                                          <p:val>
                                            <p:strVal val="#ppt_x"/>
                                          </p:val>
                                        </p:tav>
                                        <p:tav tm="100000">
                                          <p:val>
                                            <p:strVal val="#ppt_x"/>
                                          </p:val>
                                        </p:tav>
                                      </p:tavLst>
                                    </p:anim>
                                    <p:anim calcmode="lin" valueType="num">
                                      <p:cBhvr additive="base">
                                        <p:cTn id="8" dur="500" fill="hold"/>
                                        <p:tgtEl>
                                          <p:spTgt spid="7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 grpId="0"/>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233" b="84121"/>
          <a:stretch>
            <a:fillRect/>
          </a:stretch>
        </p:blipFill>
        <p:spPr>
          <a:xfrm>
            <a:off x="-403952" y="9023759"/>
            <a:ext cx="19095904" cy="154890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923926" y="0"/>
            <a:ext cx="4282239" cy="4204380"/>
          </a:xfrm>
          <a:prstGeom prst="rect">
            <a:avLst/>
          </a:prstGeom>
        </p:spPr>
      </p:pic>
      <p:pic>
        <p:nvPicPr>
          <p:cNvPr id="4" name="Picture 4"/>
          <p:cNvPicPr>
            <a:picLocks noChangeAspect="1"/>
          </p:cNvPicPr>
          <p:nvPr/>
        </p:nvPicPr>
        <p:blipFill>
          <a:blip r:embed="rId6"/>
          <a:srcRect/>
          <a:stretch>
            <a:fillRect/>
          </a:stretch>
        </p:blipFill>
        <p:spPr>
          <a:xfrm>
            <a:off x="13072492" y="7182586"/>
            <a:ext cx="5215508" cy="3390080"/>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065046" y="8515266"/>
            <a:ext cx="2107908" cy="1716987"/>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291777" y="6457866"/>
            <a:ext cx="2640953" cy="4114800"/>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209540" y="1923040"/>
            <a:ext cx="9302438" cy="6156523"/>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006278" y="1890906"/>
            <a:ext cx="4039399" cy="2313474"/>
          </a:xfrm>
          <a:prstGeom prst="rect">
            <a:avLst/>
          </a:prstGeom>
        </p:spPr>
      </p:pic>
      <p:pic>
        <p:nvPicPr>
          <p:cNvPr id="9" name="Picture 9"/>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443275" y="1028700"/>
            <a:ext cx="2528732" cy="4114800"/>
          </a:xfrm>
          <a:prstGeom prst="rect">
            <a:avLst/>
          </a:prstGeom>
        </p:spPr>
      </p:pic>
      <p:pic>
        <p:nvPicPr>
          <p:cNvPr id="10" name="Picture 10"/>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1978281" y="4908959"/>
            <a:ext cx="3067396" cy="4114800"/>
          </a:xfrm>
          <a:prstGeom prst="rect">
            <a:avLst/>
          </a:prstGeom>
        </p:spPr>
      </p:pic>
      <p:pic>
        <p:nvPicPr>
          <p:cNvPr id="11" name="Picture 11"/>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flipH="1">
            <a:off x="0" y="2102190"/>
            <a:ext cx="4473415" cy="7029652"/>
          </a:xfrm>
          <a:prstGeom prst="rect">
            <a:avLst/>
          </a:prstGeom>
        </p:spPr>
      </p:pic>
      <p:pic>
        <p:nvPicPr>
          <p:cNvPr id="12" name="Picture 12"/>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3443275" y="6776249"/>
            <a:ext cx="3234657" cy="1793764"/>
          </a:xfrm>
          <a:prstGeom prst="rect">
            <a:avLst/>
          </a:prstGeom>
        </p:spPr>
      </p:pic>
      <p:pic>
        <p:nvPicPr>
          <p:cNvPr id="13" name="Picture 1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305980" y="7618384"/>
            <a:ext cx="3903561" cy="2668616"/>
          </a:xfrm>
          <a:prstGeom prst="rect">
            <a:avLst/>
          </a:prstGeom>
        </p:spPr>
      </p:pic>
      <p:pic>
        <p:nvPicPr>
          <p:cNvPr id="14" name="Picture 14"/>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xmlns="" r:embed="rId26"/>
              </a:ext>
            </a:extLst>
          </a:blip>
          <a:srcRect/>
          <a:stretch>
            <a:fillRect/>
          </a:stretch>
        </p:blipFill>
        <p:spPr>
          <a:xfrm>
            <a:off x="5467147" y="9258300"/>
            <a:ext cx="7315200" cy="3218688"/>
          </a:xfrm>
          <a:prstGeom prst="rect">
            <a:avLst/>
          </a:prstGeom>
        </p:spPr>
      </p:pic>
      <p:sp>
        <p:nvSpPr>
          <p:cNvPr id="15" name="TextBox 15"/>
          <p:cNvSpPr txBox="1"/>
          <p:nvPr/>
        </p:nvSpPr>
        <p:spPr>
          <a:xfrm>
            <a:off x="3518183" y="3747409"/>
            <a:ext cx="10836136" cy="2571640"/>
          </a:xfrm>
          <a:prstGeom prst="rect">
            <a:avLst/>
          </a:prstGeom>
        </p:spPr>
        <p:txBody>
          <a:bodyPr lIns="0" tIns="0" rIns="0" bIns="0" rtlCol="0" anchor="t">
            <a:spAutoFit/>
          </a:bodyPr>
          <a:lstStyle/>
          <a:p>
            <a:pPr algn="ctr">
              <a:lnSpc>
                <a:spcPts val="21000"/>
              </a:lnSpc>
              <a:spcBef>
                <a:spcPct val="0"/>
              </a:spcBef>
            </a:pPr>
            <a:r>
              <a:rPr lang="en-US" sz="15000" dirty="0" err="1">
                <a:solidFill>
                  <a:srgbClr val="000000"/>
                </a:solidFill>
                <a:latin typeface="Times Neue Roman"/>
              </a:rPr>
              <a:t>Vận</a:t>
            </a:r>
            <a:r>
              <a:rPr lang="en-US" sz="15000" dirty="0">
                <a:solidFill>
                  <a:srgbClr val="000000"/>
                </a:solidFill>
                <a:latin typeface="Times Neue Roman"/>
              </a:rPr>
              <a:t> </a:t>
            </a:r>
            <a:r>
              <a:rPr lang="en-US" sz="15000" dirty="0" err="1">
                <a:solidFill>
                  <a:srgbClr val="000000"/>
                </a:solidFill>
                <a:latin typeface="Times Neue Roman"/>
              </a:rPr>
              <a:t>dụng</a:t>
            </a:r>
            <a:endParaRPr lang="en-US" sz="15000" dirty="0">
              <a:solidFill>
                <a:srgbClr val="000000"/>
              </a:solidFill>
              <a:latin typeface="Times Neue Roman"/>
            </a:endParaRPr>
          </a:p>
        </p:txBody>
      </p:sp>
      <p:pic>
        <p:nvPicPr>
          <p:cNvPr id="16" name="Picture 16"/>
          <p:cNvPicPr>
            <a:picLocks noChangeAspect="1"/>
          </p:cNvPicPr>
          <p:nvPr/>
        </p:nvPicPr>
        <p:blipFill>
          <a:blip r:embed="rId27" cstate="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rcRect/>
          <a:stretch>
            <a:fillRect/>
          </a:stretch>
        </p:blipFill>
        <p:spPr>
          <a:xfrm>
            <a:off x="16065046" y="4476417"/>
            <a:ext cx="1873468" cy="395131"/>
          </a:xfrm>
          <a:prstGeom prst="rect">
            <a:avLst/>
          </a:prstGeom>
        </p:spPr>
      </p:pic>
      <p:pic>
        <p:nvPicPr>
          <p:cNvPr id="17" name="Picture 17"/>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xmlns="" r:embed="rId30"/>
              </a:ext>
            </a:extLst>
          </a:blip>
          <a:srcRect/>
          <a:stretch>
            <a:fillRect/>
          </a:stretch>
        </p:blipFill>
        <p:spPr>
          <a:xfrm>
            <a:off x="15410363" y="4909648"/>
            <a:ext cx="2532502" cy="395991"/>
          </a:xfrm>
          <a:prstGeom prst="rect">
            <a:avLst/>
          </a:prstGeom>
        </p:spPr>
      </p:pic>
      <p:pic>
        <p:nvPicPr>
          <p:cNvPr id="18" name="Picture 18"/>
          <p:cNvPicPr>
            <a:picLocks noChangeAspect="1"/>
          </p:cNvPicPr>
          <p:nvPr/>
        </p:nvPicPr>
        <p:blipFill>
          <a:blip r:embed="rId31" cstate="print">
            <a:extLst>
              <a:ext uri="{28A0092B-C50C-407E-A947-70E740481C1C}">
                <a14:useLocalDpi xmlns:a14="http://schemas.microsoft.com/office/drawing/2010/main" val="0"/>
              </a:ext>
              <a:ext uri="{96DAC541-7B7A-43D3-8B79-37D633B846F1}">
                <asvg:svgBlip xmlns:asvg="http://schemas.microsoft.com/office/drawing/2016/SVG/main" xmlns="" r:embed="rId32"/>
              </a:ext>
            </a:extLst>
          </a:blip>
          <a:srcRect/>
          <a:stretch>
            <a:fillRect/>
          </a:stretch>
        </p:blipFill>
        <p:spPr>
          <a:xfrm>
            <a:off x="13872004" y="5001302"/>
            <a:ext cx="1496340" cy="1273250"/>
          </a:xfrm>
          <a:prstGeom prst="rect">
            <a:avLst/>
          </a:prstGeom>
        </p:spPr>
      </p:pic>
      <p:pic>
        <p:nvPicPr>
          <p:cNvPr id="19" name="Picture 19"/>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34"/>
              </a:ext>
            </a:extLst>
          </a:blip>
          <a:srcRect/>
          <a:stretch>
            <a:fillRect/>
          </a:stretch>
        </p:blipFill>
        <p:spPr>
          <a:xfrm>
            <a:off x="15045677" y="6016671"/>
            <a:ext cx="1341518" cy="1124436"/>
          </a:xfrm>
          <a:prstGeom prst="rect">
            <a:avLst/>
          </a:prstGeom>
        </p:spPr>
      </p:pic>
      <p:pic>
        <p:nvPicPr>
          <p:cNvPr id="20" name="Picture 20"/>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xmlns="" r:embed="rId36"/>
              </a:ext>
            </a:extLst>
          </a:blip>
          <a:srcRect/>
          <a:stretch>
            <a:fillRect/>
          </a:stretch>
        </p:blipFill>
        <p:spPr>
          <a:xfrm>
            <a:off x="13923926" y="4487069"/>
            <a:ext cx="1581078" cy="422579"/>
          </a:xfrm>
          <a:prstGeom prst="rect">
            <a:avLst/>
          </a:prstGeom>
        </p:spPr>
      </p:pic>
      <p:pic>
        <p:nvPicPr>
          <p:cNvPr id="21" name="Picture 21"/>
          <p:cNvPicPr>
            <a:picLocks noChangeAspect="1"/>
          </p:cNvPicPr>
          <p:nvPr/>
        </p:nvPicPr>
        <p:blipFill>
          <a:blip r:embed="rId37" cstate="print">
            <a:extLst>
              <a:ext uri="{28A0092B-C50C-407E-A947-70E740481C1C}">
                <a14:useLocalDpi xmlns:a14="http://schemas.microsoft.com/office/drawing/2010/main" val="0"/>
              </a:ext>
              <a:ext uri="{96DAC541-7B7A-43D3-8B79-37D633B846F1}">
                <asvg:svgBlip xmlns:asvg="http://schemas.microsoft.com/office/drawing/2016/SVG/main" xmlns="" r:embed="rId38"/>
              </a:ext>
            </a:extLst>
          </a:blip>
          <a:srcRect/>
          <a:stretch>
            <a:fillRect/>
          </a:stretch>
        </p:blipFill>
        <p:spPr>
          <a:xfrm>
            <a:off x="16141052" y="6457866"/>
            <a:ext cx="1501626" cy="1258636"/>
          </a:xfrm>
          <a:prstGeom prst="rect">
            <a:avLst/>
          </a:prstGeom>
        </p:spPr>
      </p:pic>
      <p:pic>
        <p:nvPicPr>
          <p:cNvPr id="22" name="Picture 22"/>
          <p:cNvPicPr>
            <a:picLocks noChangeAspect="1"/>
          </p:cNvPicPr>
          <p:nvPr/>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14939293" y="7240561"/>
            <a:ext cx="858101" cy="1329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161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332" y="0"/>
            <a:ext cx="4286250" cy="4286250"/>
          </a:xfrm>
          <a:prstGeom prst="rect">
            <a:avLst/>
          </a:prstGeom>
        </p:spPr>
      </p:pic>
      <p:cxnSp>
        <p:nvCxnSpPr>
          <p:cNvPr id="7" name="Straight Connector 6">
            <a:extLst>
              <a:ext uri="{FF2B5EF4-FFF2-40B4-BE49-F238E27FC236}">
                <a16:creationId xmlns:a16="http://schemas.microsoft.com/office/drawing/2014/main" xmlns="" id="{2F7D700C-B032-496C-9680-57633EB31182}"/>
              </a:ext>
            </a:extLst>
          </p:cNvPr>
          <p:cNvCxnSpPr/>
          <p:nvPr/>
        </p:nvCxnSpPr>
        <p:spPr>
          <a:xfrm>
            <a:off x="103457" y="8703650"/>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B4199134-2609-4E66-A329-2863BCCC5133}"/>
              </a:ext>
            </a:extLst>
          </p:cNvPr>
          <p:cNvCxnSpPr/>
          <p:nvPr/>
        </p:nvCxnSpPr>
        <p:spPr>
          <a:xfrm>
            <a:off x="59843" y="5545598"/>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9" name="Freeform: Shape 13">
            <a:hlinkClick r:id="" action="ppaction://hlinkshowjump?jump=nextslide"/>
            <a:extLst>
              <a:ext uri="{FF2B5EF4-FFF2-40B4-BE49-F238E27FC236}">
                <a16:creationId xmlns:a16="http://schemas.microsoft.com/office/drawing/2014/main" xmlns="" id="{2254BD6F-C222-4EBF-A18A-FDA724EC8AEA}"/>
              </a:ext>
            </a:extLst>
          </p:cNvPr>
          <p:cNvSpPr/>
          <p:nvPr/>
        </p:nvSpPr>
        <p:spPr>
          <a:xfrm flipH="1">
            <a:off x="6152463" y="4540001"/>
            <a:ext cx="6102759" cy="201119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B05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000" b="1" dirty="0">
                <a:solidFill>
                  <a:srgbClr val="FF0000"/>
                </a:solidFill>
                <a:latin typeface="Calibri" panose="020F0502020204030204"/>
              </a:rPr>
              <a:t>SẴN SÀNG</a:t>
            </a:r>
          </a:p>
        </p:txBody>
      </p:sp>
      <p:sp>
        <p:nvSpPr>
          <p:cNvPr id="22" name="Freeform: Shape 13">
            <a:hlinkClick r:id="" action="ppaction://hlinkshowjump?jump=nextslide"/>
            <a:extLst>
              <a:ext uri="{FF2B5EF4-FFF2-40B4-BE49-F238E27FC236}">
                <a16:creationId xmlns:a16="http://schemas.microsoft.com/office/drawing/2014/main" xmlns="" id="{2254BD6F-C222-4EBF-A18A-FDA724EC8AEA}"/>
              </a:ext>
            </a:extLst>
          </p:cNvPr>
          <p:cNvSpPr/>
          <p:nvPr/>
        </p:nvSpPr>
        <p:spPr>
          <a:xfrm flipH="1">
            <a:off x="6196077" y="7403517"/>
            <a:ext cx="6102759" cy="201119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B0F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000" b="1" dirty="0">
                <a:solidFill>
                  <a:srgbClr val="FFC000"/>
                </a:solidFill>
                <a:latin typeface="Calibri" panose="020F0502020204030204"/>
              </a:rPr>
              <a:t>CHƯA SẴN SÀNG</a:t>
            </a:r>
          </a:p>
        </p:txBody>
      </p:sp>
    </p:spTree>
    <p:extLst>
      <p:ext uri="{BB962C8B-B14F-4D97-AF65-F5344CB8AC3E}">
        <p14:creationId xmlns:p14="http://schemas.microsoft.com/office/powerpoint/2010/main" val="525081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34294F01-75A2-47C6-8975-F699C21E23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42969" y="-228870"/>
            <a:ext cx="5202062" cy="5202062"/>
          </a:xfrm>
          <a:prstGeom prst="rect">
            <a:avLst/>
          </a:prstGeom>
        </p:spPr>
      </p:pic>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0" y="9445551"/>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41856" y="7905521"/>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5987843"/>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251138" y="4742438"/>
            <a:ext cx="17869437" cy="244193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900" dirty="0">
              <a:solidFill>
                <a:prstClr val="white"/>
              </a:solidFill>
              <a:latin typeface="Calibri" panose="020F0502020204030204"/>
            </a:endParaRPr>
          </a:p>
        </p:txBody>
      </p:sp>
      <p:sp>
        <p:nvSpPr>
          <p:cNvPr id="15" name="bang b">
            <a:extLst>
              <a:ext uri="{FF2B5EF4-FFF2-40B4-BE49-F238E27FC236}">
                <a16:creationId xmlns:a16="http://schemas.microsoft.com/office/drawing/2014/main" xmlns="" id="{D0E6AFB4-275F-4728-9A13-27E00F9EA3A2}"/>
              </a:ext>
            </a:extLst>
          </p:cNvPr>
          <p:cNvSpPr/>
          <p:nvPr/>
        </p:nvSpPr>
        <p:spPr>
          <a:xfrm flipH="1">
            <a:off x="9347589" y="7299860"/>
            <a:ext cx="8594748" cy="11667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600">
              <a:solidFill>
                <a:srgbClr val="FFC000"/>
              </a:solidFill>
              <a:latin typeface="Calibri" panose="020F0502020204030204"/>
            </a:endParaRPr>
          </a:p>
        </p:txBody>
      </p:sp>
      <p:sp>
        <p:nvSpPr>
          <p:cNvPr id="16" name="bang c">
            <a:extLst>
              <a:ext uri="{FF2B5EF4-FFF2-40B4-BE49-F238E27FC236}">
                <a16:creationId xmlns:a16="http://schemas.microsoft.com/office/drawing/2014/main" xmlns="" id="{CA2E0476-BE10-4768-BE1B-A9C0072703C2}"/>
              </a:ext>
            </a:extLst>
          </p:cNvPr>
          <p:cNvSpPr/>
          <p:nvPr/>
        </p:nvSpPr>
        <p:spPr>
          <a:xfrm flipH="1">
            <a:off x="4671425" y="8840860"/>
            <a:ext cx="8594748" cy="11667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600">
              <a:solidFill>
                <a:srgbClr val="FFC000"/>
              </a:solidFill>
              <a:latin typeface="Calibri" panose="020F0502020204030204"/>
            </a:endParaRPr>
          </a:p>
        </p:txBody>
      </p:sp>
      <p:sp>
        <p:nvSpPr>
          <p:cNvPr id="25" name="cau hoi b">
            <a:extLst>
              <a:ext uri="{FF2B5EF4-FFF2-40B4-BE49-F238E27FC236}">
                <a16:creationId xmlns:a16="http://schemas.microsoft.com/office/drawing/2014/main" xmlns="" id="{9897B1B9-EB78-41AF-AC33-1E8F7714B11F}"/>
              </a:ext>
            </a:extLst>
          </p:cNvPr>
          <p:cNvSpPr txBox="1"/>
          <p:nvPr/>
        </p:nvSpPr>
        <p:spPr>
          <a:xfrm>
            <a:off x="9646221" y="7270365"/>
            <a:ext cx="7613505" cy="1107996"/>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600" dirty="0">
                <a:solidFill>
                  <a:srgbClr val="FFFF00"/>
                </a:solidFill>
                <a:latin typeface="Calibri" panose="020F0502020204030204"/>
                <a:ea typeface="Tahoma" panose="020B0604030504040204" pitchFamily="34" charset="0"/>
                <a:cs typeface="Tahoma" panose="020B0604030504040204" pitchFamily="34" charset="0"/>
              </a:rPr>
              <a:t>B.</a:t>
            </a:r>
            <a:r>
              <a:rPr lang="en-US" sz="6600" dirty="0">
                <a:solidFill>
                  <a:srgbClr val="FFC000"/>
                </a:solidFill>
                <a:latin typeface="Calibri" panose="020F0502020204030204"/>
                <a:ea typeface="Tahoma" panose="020B0604030504040204" pitchFamily="34" charset="0"/>
                <a:cs typeface="Tahoma" panose="020B0604030504040204" pitchFamily="34" charset="0"/>
              </a:rPr>
              <a:t> </a:t>
            </a:r>
            <a:r>
              <a:rPr lang="en-US" sz="6600" dirty="0">
                <a:solidFill>
                  <a:srgbClr val="FFC000"/>
                </a:solidFill>
                <a:latin typeface="Calibri" panose="020F0502020204030204"/>
              </a:rPr>
              <a:t>12 </a:t>
            </a:r>
            <a:r>
              <a:rPr lang="en-US" sz="6600" dirty="0" err="1">
                <a:solidFill>
                  <a:srgbClr val="FFC000"/>
                </a:solidFill>
                <a:latin typeface="Calibri" panose="020F0502020204030204"/>
              </a:rPr>
              <a:t>năm</a:t>
            </a:r>
            <a:r>
              <a:rPr lang="en-US" sz="6600" dirty="0">
                <a:solidFill>
                  <a:srgbClr val="FFC000"/>
                </a:solidFill>
                <a:latin typeface="Calibri" panose="020F0502020204030204"/>
              </a:rPr>
              <a:t> 1 </a:t>
            </a:r>
            <a:r>
              <a:rPr lang="en-US" sz="6600" dirty="0" err="1">
                <a:solidFill>
                  <a:srgbClr val="FFC000"/>
                </a:solidFill>
                <a:latin typeface="Calibri" panose="020F0502020204030204"/>
              </a:rPr>
              <a:t>tháng</a:t>
            </a:r>
            <a:endParaRPr lang="en-US" sz="6600" dirty="0">
              <a:solidFill>
                <a:srgbClr val="FFC000"/>
              </a:solidFill>
              <a:latin typeface="Calibri" panose="020F0502020204030204"/>
              <a:ea typeface="Tahoma" panose="020B0604030504040204" pitchFamily="34" charset="0"/>
              <a:cs typeface="Tahoma" panose="020B0604030504040204" pitchFamily="34" charset="0"/>
            </a:endParaRPr>
          </a:p>
        </p:txBody>
      </p:sp>
      <p:sp>
        <p:nvSpPr>
          <p:cNvPr id="27" name="cau hoi c">
            <a:extLst>
              <a:ext uri="{FF2B5EF4-FFF2-40B4-BE49-F238E27FC236}">
                <a16:creationId xmlns:a16="http://schemas.microsoft.com/office/drawing/2014/main" xmlns="" id="{D96707EC-5A82-4050-B897-6DBAB63AC957}"/>
              </a:ext>
            </a:extLst>
          </p:cNvPr>
          <p:cNvSpPr txBox="1"/>
          <p:nvPr/>
        </p:nvSpPr>
        <p:spPr>
          <a:xfrm>
            <a:off x="5162046" y="8860103"/>
            <a:ext cx="7613505" cy="1107996"/>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600" dirty="0">
                <a:solidFill>
                  <a:srgbClr val="FFFF00"/>
                </a:solidFill>
                <a:latin typeface="Calibri" panose="020F0502020204030204"/>
                <a:ea typeface="Tahoma" panose="020B0604030504040204" pitchFamily="34" charset="0"/>
                <a:cs typeface="Tahoma" panose="020B0604030504040204" pitchFamily="34" charset="0"/>
              </a:rPr>
              <a:t>C.</a:t>
            </a:r>
            <a:r>
              <a:rPr lang="en-US" sz="6600" dirty="0">
                <a:solidFill>
                  <a:srgbClr val="FFC000"/>
                </a:solidFill>
                <a:latin typeface="Calibri" panose="020F0502020204030204"/>
                <a:ea typeface="Tahoma" panose="020B0604030504040204" pitchFamily="34" charset="0"/>
                <a:cs typeface="Tahoma" panose="020B0604030504040204" pitchFamily="34" charset="0"/>
              </a:rPr>
              <a:t> </a:t>
            </a:r>
            <a:r>
              <a:rPr lang="en-US" sz="6600" dirty="0">
                <a:solidFill>
                  <a:srgbClr val="FFC000"/>
                </a:solidFill>
                <a:latin typeface="Calibri" panose="020F0502020204030204"/>
              </a:rPr>
              <a:t>11 </a:t>
            </a:r>
            <a:r>
              <a:rPr lang="en-US" sz="6600" dirty="0" err="1">
                <a:solidFill>
                  <a:srgbClr val="FFC000"/>
                </a:solidFill>
                <a:latin typeface="Calibri" panose="020F0502020204030204"/>
              </a:rPr>
              <a:t>năm</a:t>
            </a:r>
            <a:r>
              <a:rPr lang="en-US" sz="6600" dirty="0">
                <a:solidFill>
                  <a:srgbClr val="FFC000"/>
                </a:solidFill>
                <a:latin typeface="Calibri" panose="020F0502020204030204"/>
              </a:rPr>
              <a:t> 14 </a:t>
            </a:r>
            <a:r>
              <a:rPr lang="en-US" sz="6600" dirty="0" err="1">
                <a:solidFill>
                  <a:srgbClr val="FFC000"/>
                </a:solidFill>
                <a:latin typeface="Calibri" panose="020F0502020204030204"/>
              </a:rPr>
              <a:t>tháng</a:t>
            </a:r>
            <a:endParaRPr lang="en-US" sz="6600" dirty="0">
              <a:solidFill>
                <a:srgbClr val="FFC000"/>
              </a:solidFill>
              <a:latin typeface="Calibri" panose="020F0502020204030204"/>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489408" y="7319104"/>
            <a:ext cx="8594748" cy="1166708"/>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600">
              <a:solidFill>
                <a:srgbClr val="FFC000"/>
              </a:solidFill>
              <a:latin typeface="Calibri" panose="020F0502020204030204"/>
            </a:endParaRPr>
          </a:p>
        </p:txBody>
      </p:sp>
      <p:sp>
        <p:nvSpPr>
          <p:cNvPr id="33" name="cau hoi a">
            <a:extLst>
              <a:ext uri="{FF2B5EF4-FFF2-40B4-BE49-F238E27FC236}">
                <a16:creationId xmlns:a16="http://schemas.microsoft.com/office/drawing/2014/main" xmlns="" id="{9B5DABB8-849A-4D2D-930C-9CA07BFC5BDE}"/>
              </a:ext>
            </a:extLst>
          </p:cNvPr>
          <p:cNvSpPr txBox="1"/>
          <p:nvPr/>
        </p:nvSpPr>
        <p:spPr>
          <a:xfrm>
            <a:off x="864672" y="7331649"/>
            <a:ext cx="7613505" cy="1107996"/>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600" dirty="0">
                <a:solidFill>
                  <a:srgbClr val="FFFF00"/>
                </a:solidFill>
                <a:latin typeface="Calibri" panose="020F0502020204030204"/>
                <a:ea typeface="Tahoma" panose="020B0604030504040204" pitchFamily="34" charset="0"/>
                <a:cs typeface="Tahoma" panose="020B0604030504040204" pitchFamily="34" charset="0"/>
              </a:rPr>
              <a:t>A.</a:t>
            </a:r>
            <a:r>
              <a:rPr lang="en-US" sz="6600" dirty="0">
                <a:solidFill>
                  <a:srgbClr val="FFC000"/>
                </a:solidFill>
                <a:latin typeface="Calibri" panose="020F0502020204030204"/>
                <a:ea typeface="Tahoma" panose="020B0604030504040204" pitchFamily="34" charset="0"/>
                <a:cs typeface="Tahoma" panose="020B0604030504040204" pitchFamily="34" charset="0"/>
              </a:rPr>
              <a:t> </a:t>
            </a:r>
            <a:r>
              <a:rPr lang="en-US" sz="6600" dirty="0">
                <a:solidFill>
                  <a:srgbClr val="FFC000"/>
                </a:solidFill>
                <a:latin typeface="Calibri" panose="020F0502020204030204"/>
              </a:rPr>
              <a:t>11 </a:t>
            </a:r>
            <a:r>
              <a:rPr lang="en-US" sz="6600" dirty="0" err="1">
                <a:solidFill>
                  <a:srgbClr val="FFC000"/>
                </a:solidFill>
                <a:latin typeface="Calibri" panose="020F0502020204030204"/>
              </a:rPr>
              <a:t>năm</a:t>
            </a:r>
            <a:r>
              <a:rPr lang="en-US" sz="6600" dirty="0">
                <a:solidFill>
                  <a:srgbClr val="FFC000"/>
                </a:solidFill>
                <a:latin typeface="Calibri" panose="020F0502020204030204"/>
              </a:rPr>
              <a:t> 1 </a:t>
            </a:r>
            <a:r>
              <a:rPr lang="en-US" sz="6600" dirty="0" err="1">
                <a:solidFill>
                  <a:srgbClr val="FFC000"/>
                </a:solidFill>
                <a:latin typeface="Calibri" panose="020F0502020204030204"/>
              </a:rPr>
              <a:t>tháng</a:t>
            </a:r>
            <a:r>
              <a:rPr lang="en-US" sz="6600" dirty="0">
                <a:solidFill>
                  <a:srgbClr val="FFC000"/>
                </a:solidFill>
                <a:latin typeface="Calibri" panose="020F0502020204030204"/>
                <a:ea typeface="Tahoma" panose="020B0604030504040204" pitchFamily="34" charset="0"/>
                <a:cs typeface="Tahoma" panose="020B0604030504040204" pitchFamily="34" charset="0"/>
              </a:rPr>
              <a:t> </a:t>
            </a: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1" y="1295789"/>
            <a:ext cx="731045" cy="731045"/>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1" y="2218040"/>
            <a:ext cx="731045" cy="731045"/>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3"/>
            <a:ext cx="731045" cy="731045"/>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17"/>
            <a:ext cx="731045" cy="731045"/>
          </a:xfrm>
          <a:prstGeom prst="rect">
            <a:avLst/>
          </a:prstGeom>
        </p:spPr>
      </p:pic>
      <p:sp>
        <p:nvSpPr>
          <p:cNvPr id="2" name="TextBox 1"/>
          <p:cNvSpPr txBox="1"/>
          <p:nvPr/>
        </p:nvSpPr>
        <p:spPr>
          <a:xfrm>
            <a:off x="1191101" y="4696655"/>
            <a:ext cx="16599942" cy="2308324"/>
          </a:xfrm>
          <a:prstGeom prst="rect">
            <a:avLst/>
          </a:prstGeom>
          <a:noFill/>
        </p:spPr>
        <p:txBody>
          <a:bodyPr wrap="square" rtlCol="0">
            <a:spAutoFit/>
          </a:bodyPr>
          <a:lstStyle/>
          <a:p>
            <a:pPr defTabSz="1371600"/>
            <a:r>
              <a:rPr lang="en-US" sz="7200" dirty="0" err="1">
                <a:solidFill>
                  <a:srgbClr val="FFFF00"/>
                </a:solidFill>
                <a:latin typeface="Calibri" panose="020F0502020204030204"/>
              </a:rPr>
              <a:t>Câu</a:t>
            </a:r>
            <a:r>
              <a:rPr lang="en-US" sz="7200" dirty="0">
                <a:solidFill>
                  <a:srgbClr val="FFFF00"/>
                </a:solidFill>
                <a:latin typeface="Calibri" panose="020F0502020204030204"/>
              </a:rPr>
              <a:t> </a:t>
            </a:r>
            <a:r>
              <a:rPr lang="en-US" sz="7200" dirty="0" err="1">
                <a:solidFill>
                  <a:srgbClr val="FFFF00"/>
                </a:solidFill>
                <a:latin typeface="Calibri" panose="020F0502020204030204"/>
              </a:rPr>
              <a:t>hỏi</a:t>
            </a:r>
            <a:r>
              <a:rPr lang="en-US" sz="7200" dirty="0">
                <a:solidFill>
                  <a:srgbClr val="FFFF00"/>
                </a:solidFill>
                <a:latin typeface="Calibri" panose="020F0502020204030204"/>
              </a:rPr>
              <a:t> 1: </a:t>
            </a:r>
            <a:r>
              <a:rPr lang="en-US" sz="7200" dirty="0" err="1">
                <a:solidFill>
                  <a:srgbClr val="FFC000">
                    <a:lumMod val="20000"/>
                    <a:lumOff val="80000"/>
                  </a:srgbClr>
                </a:solidFill>
                <a:latin typeface="Calibri" panose="020F0502020204030204"/>
              </a:rPr>
              <a:t>Chọn</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đáp</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án</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đúng</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cho</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phép</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tính</a:t>
            </a:r>
            <a:r>
              <a:rPr lang="en-US" sz="7200" dirty="0">
                <a:solidFill>
                  <a:srgbClr val="FFC000">
                    <a:lumMod val="20000"/>
                    <a:lumOff val="80000"/>
                  </a:srgbClr>
                </a:solidFill>
                <a:latin typeface="Calibri" panose="020F0502020204030204"/>
              </a:rPr>
              <a:t> </a:t>
            </a:r>
            <a:r>
              <a:rPr lang="en-US" sz="7200" dirty="0" err="1">
                <a:solidFill>
                  <a:srgbClr val="FFC000">
                    <a:lumMod val="20000"/>
                    <a:lumOff val="80000"/>
                  </a:srgbClr>
                </a:solidFill>
                <a:latin typeface="Calibri" panose="020F0502020204030204"/>
              </a:rPr>
              <a:t>sau</a:t>
            </a:r>
            <a:r>
              <a:rPr lang="en-US" sz="7200" dirty="0">
                <a:solidFill>
                  <a:srgbClr val="FFC000">
                    <a:lumMod val="20000"/>
                    <a:lumOff val="80000"/>
                  </a:srgbClr>
                </a:solidFill>
                <a:latin typeface="Calibri" panose="020F0502020204030204"/>
              </a:rPr>
              <a:t>: 4 </a:t>
            </a:r>
            <a:r>
              <a:rPr lang="en-US" sz="7200" dirty="0" err="1">
                <a:solidFill>
                  <a:srgbClr val="FFC000">
                    <a:lumMod val="20000"/>
                    <a:lumOff val="80000"/>
                  </a:srgbClr>
                </a:solidFill>
                <a:latin typeface="Calibri" panose="020F0502020204030204"/>
              </a:rPr>
              <a:t>năm</a:t>
            </a:r>
            <a:r>
              <a:rPr lang="en-US" sz="7200" dirty="0">
                <a:solidFill>
                  <a:srgbClr val="FFC000">
                    <a:lumMod val="20000"/>
                    <a:lumOff val="80000"/>
                  </a:srgbClr>
                </a:solidFill>
                <a:latin typeface="Calibri" panose="020F0502020204030204"/>
              </a:rPr>
              <a:t> 4 </a:t>
            </a:r>
            <a:r>
              <a:rPr lang="en-US" sz="7200" dirty="0" err="1">
                <a:solidFill>
                  <a:srgbClr val="FFC000">
                    <a:lumMod val="20000"/>
                    <a:lumOff val="80000"/>
                  </a:srgbClr>
                </a:solidFill>
                <a:latin typeface="Calibri" panose="020F0502020204030204"/>
              </a:rPr>
              <a:t>tháng</a:t>
            </a:r>
            <a:r>
              <a:rPr lang="en-US" sz="7200" dirty="0">
                <a:solidFill>
                  <a:srgbClr val="FFC000">
                    <a:lumMod val="20000"/>
                    <a:lumOff val="80000"/>
                  </a:srgbClr>
                </a:solidFill>
                <a:latin typeface="Calibri" panose="020F0502020204030204"/>
              </a:rPr>
              <a:t> + 7 </a:t>
            </a:r>
            <a:r>
              <a:rPr lang="en-US" sz="7200" dirty="0" err="1">
                <a:solidFill>
                  <a:srgbClr val="FFC000">
                    <a:lumMod val="20000"/>
                    <a:lumOff val="80000"/>
                  </a:srgbClr>
                </a:solidFill>
                <a:latin typeface="Calibri" panose="020F0502020204030204"/>
              </a:rPr>
              <a:t>năm</a:t>
            </a:r>
            <a:r>
              <a:rPr lang="en-US" sz="7200" dirty="0">
                <a:solidFill>
                  <a:srgbClr val="FFC000">
                    <a:lumMod val="20000"/>
                    <a:lumOff val="80000"/>
                  </a:srgbClr>
                </a:solidFill>
                <a:latin typeface="Calibri" panose="020F0502020204030204"/>
              </a:rPr>
              <a:t> 9 </a:t>
            </a:r>
            <a:r>
              <a:rPr lang="en-US" sz="7200" dirty="0" err="1">
                <a:solidFill>
                  <a:srgbClr val="FFC000">
                    <a:lumMod val="20000"/>
                    <a:lumOff val="80000"/>
                  </a:srgbClr>
                </a:solidFill>
                <a:latin typeface="Calibri" panose="020F0502020204030204"/>
              </a:rPr>
              <a:t>tháng</a:t>
            </a:r>
            <a:r>
              <a:rPr lang="en-US" sz="7200" dirty="0">
                <a:solidFill>
                  <a:srgbClr val="FFC000">
                    <a:lumMod val="20000"/>
                    <a:lumOff val="80000"/>
                  </a:srgbClr>
                </a:solidFill>
                <a:latin typeface="Calibri" panose="020F0502020204030204"/>
              </a:rPr>
              <a:t> = ?</a:t>
            </a:r>
          </a:p>
        </p:txBody>
      </p:sp>
      <p:sp>
        <p:nvSpPr>
          <p:cNvPr id="3" name="Action Button: Forward or Next 2">
            <a:hlinkClick r:id="" action="ppaction://hlinkshowjump?jump=nextslide" highlightClick="1"/>
          </p:cNvPr>
          <p:cNvSpPr/>
          <p:nvPr/>
        </p:nvSpPr>
        <p:spPr>
          <a:xfrm>
            <a:off x="16884050" y="9571931"/>
            <a:ext cx="1053548" cy="526775"/>
          </a:xfrm>
          <a:prstGeom prst="actionButtonForwardNex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Tree>
    <p:extLst>
      <p:ext uri="{BB962C8B-B14F-4D97-AF65-F5344CB8AC3E}">
        <p14:creationId xmlns:p14="http://schemas.microsoft.com/office/powerpoint/2010/main" val="1808699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 presetClass="mediacall" presetSubtype="0" fill="hold" nodeType="withEffect">
                                  <p:stCondLst>
                                    <p:cond delay="0"/>
                                  </p:stCondLst>
                                  <p:childTnLst>
                                    <p:cmd type="call" cmd="playFrom(0.0)">
                                      <p:cBhvr>
                                        <p:cTn id="29" dur="20218" fill="hold"/>
                                        <p:tgtEl>
                                          <p:spTgt spid="39"/>
                                        </p:tgtEl>
                                      </p:cBhvr>
                                    </p:cmd>
                                  </p:childTnLst>
                                </p:cTn>
                              </p:par>
                              <p:par>
                                <p:cTn id="30" presetID="3" presetClass="mediacall" presetSubtype="0" fill="hold" nodeType="withEffect">
                                  <p:stCondLst>
                                    <p:cond delay="0"/>
                                  </p:stCondLst>
                                  <p:childTnLst>
                                    <p:cmd type="call" cmd="stop">
                                      <p:cBhvr>
                                        <p:cTn id="31" dur="1" fill="hold"/>
                                        <p:tgtEl>
                                          <p:spTgt spid="38"/>
                                        </p:tgtEl>
                                      </p:cBhvr>
                                    </p:cmd>
                                  </p:childTnLst>
                                </p:cTn>
                              </p:par>
                            </p:childTnLst>
                          </p:cTn>
                        </p:par>
                      </p:childTnLst>
                    </p:cTn>
                  </p:par>
                  <p:par>
                    <p:cTn id="32" fill="hold">
                      <p:stCondLst>
                        <p:cond delay="indefinite"/>
                      </p:stCondLst>
                      <p:childTnLst>
                        <p:par>
                          <p:cTn id="33" fill="hold">
                            <p:stCondLst>
                              <p:cond delay="0"/>
                            </p:stCondLst>
                            <p:childTnLst>
                              <p:par>
                                <p:cTn id="34" presetID="19" presetClass="emph" presetSubtype="0" repeatCount="4000" fill="hold" grpId="4" nodeType="clickEffect">
                                  <p:stCondLst>
                                    <p:cond delay="0"/>
                                  </p:stCondLst>
                                  <p:childTnLst>
                                    <p:animClr clrSpc="rgb" dir="cw">
                                      <p:cBhvr override="childStyle">
                                        <p:cTn id="35" dur="500" fill="hold"/>
                                        <p:tgtEl>
                                          <p:spTgt spid="15"/>
                                        </p:tgtEl>
                                        <p:attrNameLst>
                                          <p:attrName>style.color</p:attrName>
                                        </p:attrNameLst>
                                      </p:cBhvr>
                                      <p:to>
                                        <a:srgbClr val="92D050"/>
                                      </p:to>
                                    </p:animClr>
                                    <p:animClr clrSpc="rgb" dir="cw">
                                      <p:cBhvr>
                                        <p:cTn id="36" dur="500" fill="hold"/>
                                        <p:tgtEl>
                                          <p:spTgt spid="15"/>
                                        </p:tgtEl>
                                        <p:attrNameLst>
                                          <p:attrName>fillcolor</p:attrName>
                                        </p:attrNameLst>
                                      </p:cBhvr>
                                      <p:to>
                                        <a:srgbClr val="92D050"/>
                                      </p:to>
                                    </p:animClr>
                                    <p:set>
                                      <p:cBhvr>
                                        <p:cTn id="37" dur="500" fill="hold"/>
                                        <p:tgtEl>
                                          <p:spTgt spid="15"/>
                                        </p:tgtEl>
                                        <p:attrNameLst>
                                          <p:attrName>fill.type</p:attrName>
                                        </p:attrNameLst>
                                      </p:cBhvr>
                                      <p:to>
                                        <p:strVal val="solid"/>
                                      </p:to>
                                    </p:set>
                                    <p:set>
                                      <p:cBhvr>
                                        <p:cTn id="38" dur="500" fill="hold"/>
                                        <p:tgtEl>
                                          <p:spTgt spid="15"/>
                                        </p:tgtEl>
                                        <p:attrNameLst>
                                          <p:attrName>fill.on</p:attrName>
                                        </p:attrNameLst>
                                      </p:cBhvr>
                                      <p:to>
                                        <p:strVal val="true"/>
                                      </p:to>
                                    </p:set>
                                  </p:childTnLst>
                                </p:cTn>
                              </p:par>
                              <p:par>
                                <p:cTn id="39" presetID="1" presetClass="mediacall" presetSubtype="0" fill="hold" nodeType="withEffect">
                                  <p:stCondLst>
                                    <p:cond delay="3000"/>
                                  </p:stCondLst>
                                  <p:childTnLst>
                                    <p:cmd type="call" cmd="playFrom(0.0)">
                                      <p:cBhvr>
                                        <p:cTn id="40" dur="5906" fill="hold"/>
                                        <p:tgtEl>
                                          <p:spTgt spid="41"/>
                                        </p:tgtEl>
                                      </p:cBhvr>
                                    </p:cmd>
                                  </p:childTnLst>
                                </p:cTn>
                              </p:par>
                              <p:par>
                                <p:cTn id="41" presetID="3" presetClass="mediacall" presetSubtype="0" fill="hold" nodeType="withEffect">
                                  <p:stCondLst>
                                    <p:cond delay="3000"/>
                                  </p:stCondLst>
                                  <p:childTnLst>
                                    <p:cmd type="call" cmd="stop">
                                      <p:cBhvr>
                                        <p:cTn id="42" dur="1" fill="hold"/>
                                        <p:tgtEl>
                                          <p:spTgt spid="39"/>
                                        </p:tgtEl>
                                      </p:cBhvr>
                                    </p:cmd>
                                  </p:childTnLst>
                                </p:cTn>
                              </p:par>
                              <p:par>
                                <p:cTn id="43" presetID="24" presetClass="emph" presetSubtype="0" fill="hold" grpId="5" nodeType="withEffect">
                                  <p:stCondLst>
                                    <p:cond delay="3000"/>
                                  </p:stCondLst>
                                  <p:childTnLst>
                                    <p:animClr clrSpc="hsl" dir="cw">
                                      <p:cBhvr override="childStyle">
                                        <p:cTn id="44" dur="500" fill="hold"/>
                                        <p:tgtEl>
                                          <p:spTgt spid="25"/>
                                        </p:tgtEl>
                                        <p:attrNameLst>
                                          <p:attrName>style.color</p:attrName>
                                        </p:attrNameLst>
                                      </p:cBhvr>
                                      <p:by>
                                        <p:hsl h="0" s="-12549" l="-25098"/>
                                      </p:by>
                                    </p:animClr>
                                    <p:animClr clrSpc="hsl" dir="cw">
                                      <p:cBhvr>
                                        <p:cTn id="45" dur="500" fill="hold"/>
                                        <p:tgtEl>
                                          <p:spTgt spid="25"/>
                                        </p:tgtEl>
                                        <p:attrNameLst>
                                          <p:attrName>fillcolor</p:attrName>
                                        </p:attrNameLst>
                                      </p:cBhvr>
                                      <p:by>
                                        <p:hsl h="0" s="-12549" l="-25098"/>
                                      </p:by>
                                    </p:animClr>
                                    <p:animClr clrSpc="hsl" dir="cw">
                                      <p:cBhvr>
                                        <p:cTn id="46" dur="500" fill="hold"/>
                                        <p:tgtEl>
                                          <p:spTgt spid="25"/>
                                        </p:tgtEl>
                                        <p:attrNameLst>
                                          <p:attrName>stroke.color</p:attrName>
                                        </p:attrNameLst>
                                      </p:cBhvr>
                                      <p:by>
                                        <p:hsl h="0" s="-12549" l="-25098"/>
                                      </p:by>
                                    </p:animClr>
                                    <p:set>
                                      <p:cBhvr>
                                        <p:cTn id="47" dur="500" fill="hold"/>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38"/>
                </p:tgtEl>
              </p:cMediaNode>
            </p:audio>
            <p:seq concurrent="1" nextAc="seek">
              <p:cTn id="49" restart="whenNotActive" fill="hold" evtFilter="cancelBubble" nodeType="interactiveSeq">
                <p:stCondLst>
                  <p:cond evt="onClick" delay="0">
                    <p:tgtEl>
                      <p:spTgt spid="25"/>
                    </p:tgtEl>
                  </p:cond>
                </p:stCondLst>
                <p:endSync evt="end" delay="0">
                  <p:rtn val="all"/>
                </p:endSync>
                <p:childTnLst>
                  <p:par>
                    <p:cTn id="50" fill="hold">
                      <p:stCondLst>
                        <p:cond delay="0"/>
                      </p:stCondLst>
                      <p:childTnLst>
                        <p:par>
                          <p:cTn id="51" fill="hold">
                            <p:stCondLst>
                              <p:cond delay="0"/>
                            </p:stCondLst>
                            <p:childTnLst>
                              <p:par>
                                <p:cTn id="52" presetID="24" presetClass="emph" presetSubtype="0" fill="hold" grpId="1" nodeType="clickEffect">
                                  <p:stCondLst>
                                    <p:cond delay="0"/>
                                  </p:stCondLst>
                                  <p:childTnLst>
                                    <p:animClr clrSpc="hsl" dir="cw">
                                      <p:cBhvr override="childStyle">
                                        <p:cTn id="53" dur="500" fill="hold"/>
                                        <p:tgtEl>
                                          <p:spTgt spid="25"/>
                                        </p:tgtEl>
                                        <p:attrNameLst>
                                          <p:attrName>style.color</p:attrName>
                                        </p:attrNameLst>
                                      </p:cBhvr>
                                      <p:by>
                                        <p:hsl h="0" s="-12549" l="-25098"/>
                                      </p:by>
                                    </p:animClr>
                                    <p:animClr clrSpc="hsl" dir="cw">
                                      <p:cBhvr>
                                        <p:cTn id="54" dur="500" fill="hold"/>
                                        <p:tgtEl>
                                          <p:spTgt spid="25"/>
                                        </p:tgtEl>
                                        <p:attrNameLst>
                                          <p:attrName>fillcolor</p:attrName>
                                        </p:attrNameLst>
                                      </p:cBhvr>
                                      <p:by>
                                        <p:hsl h="0" s="-12549" l="-25098"/>
                                      </p:by>
                                    </p:animClr>
                                    <p:animClr clrSpc="hsl" dir="cw">
                                      <p:cBhvr>
                                        <p:cTn id="55" dur="500" fill="hold"/>
                                        <p:tgtEl>
                                          <p:spTgt spid="25"/>
                                        </p:tgtEl>
                                        <p:attrNameLst>
                                          <p:attrName>stroke.color</p:attrName>
                                        </p:attrNameLst>
                                      </p:cBhvr>
                                      <p:by>
                                        <p:hsl h="0" s="-12549" l="-25098"/>
                                      </p:by>
                                    </p:animClr>
                                    <p:set>
                                      <p:cBhvr>
                                        <p:cTn id="56" dur="500" fill="hold"/>
                                        <p:tgtEl>
                                          <p:spTgt spid="25"/>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19" presetClass="emph" presetSubtype="0" fill="hold" grpId="0" nodeType="clickEffect">
                                  <p:stCondLst>
                                    <p:cond delay="0"/>
                                  </p:stCondLst>
                                  <p:childTnLst>
                                    <p:animClr clrSpc="rgb" dir="cw">
                                      <p:cBhvr override="childStyle">
                                        <p:cTn id="60" dur="500" fill="hold"/>
                                        <p:tgtEl>
                                          <p:spTgt spid="15"/>
                                        </p:tgtEl>
                                        <p:attrNameLst>
                                          <p:attrName>style.color</p:attrName>
                                        </p:attrNameLst>
                                      </p:cBhvr>
                                      <p:to>
                                        <a:srgbClr val="FFC000"/>
                                      </p:to>
                                    </p:animClr>
                                    <p:animClr clrSpc="rgb" dir="cw">
                                      <p:cBhvr>
                                        <p:cTn id="61" dur="500" fill="hold"/>
                                        <p:tgtEl>
                                          <p:spTgt spid="15"/>
                                        </p:tgtEl>
                                        <p:attrNameLst>
                                          <p:attrName>fillcolor</p:attrName>
                                        </p:attrNameLst>
                                      </p:cBhvr>
                                      <p:to>
                                        <a:srgbClr val="FFC000"/>
                                      </p:to>
                                    </p:animClr>
                                    <p:set>
                                      <p:cBhvr>
                                        <p:cTn id="62" dur="500" fill="hold"/>
                                        <p:tgtEl>
                                          <p:spTgt spid="15"/>
                                        </p:tgtEl>
                                        <p:attrNameLst>
                                          <p:attrName>fill.type</p:attrName>
                                        </p:attrNameLst>
                                      </p:cBhvr>
                                      <p:to>
                                        <p:strVal val="solid"/>
                                      </p:to>
                                    </p:set>
                                    <p:set>
                                      <p:cBhvr>
                                        <p:cTn id="63" dur="500" fill="hold"/>
                                        <p:tgtEl>
                                          <p:spTgt spid="15"/>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20218" fill="hold"/>
                                        <p:tgtEl>
                                          <p:spTgt spid="39"/>
                                        </p:tgtEl>
                                      </p:cBhvr>
                                    </p:cmd>
                                  </p:childTnLst>
                                </p:cTn>
                              </p:par>
                              <p:par>
                                <p:cTn id="66" presetID="3" presetClass="mediacall" presetSubtype="0" fill="hold" nodeType="withEffect">
                                  <p:stCondLst>
                                    <p:cond delay="0"/>
                                  </p:stCondLst>
                                  <p:childTnLst>
                                    <p:cmd type="call" cmd="stop">
                                      <p:cBhvr>
                                        <p:cTn id="67" dur="1" fill="hold"/>
                                        <p:tgtEl>
                                          <p:spTgt spid="38"/>
                                        </p:tgtEl>
                                      </p:cBhvr>
                                    </p:cmd>
                                  </p:childTnLst>
                                </p:cTn>
                              </p:par>
                            </p:childTnLst>
                          </p:cTn>
                        </p:par>
                      </p:childTnLst>
                    </p:cTn>
                  </p:par>
                  <p:par>
                    <p:cTn id="68" fill="hold">
                      <p:stCondLst>
                        <p:cond delay="indefinite"/>
                      </p:stCondLst>
                      <p:childTnLst>
                        <p:par>
                          <p:cTn id="69" fill="hold">
                            <p:stCondLst>
                              <p:cond delay="0"/>
                            </p:stCondLst>
                            <p:childTnLst>
                              <p:par>
                                <p:cTn id="70" presetID="19" presetClass="emph" presetSubtype="0" repeatCount="4000" fill="hold" grpId="1" nodeType="clickEffect">
                                  <p:stCondLst>
                                    <p:cond delay="0"/>
                                  </p:stCondLst>
                                  <p:childTnLst>
                                    <p:animClr clrSpc="rgb" dir="cw">
                                      <p:cBhvr override="childStyle">
                                        <p:cTn id="71" dur="500" fill="hold"/>
                                        <p:tgtEl>
                                          <p:spTgt spid="15"/>
                                        </p:tgtEl>
                                        <p:attrNameLst>
                                          <p:attrName>style.color</p:attrName>
                                        </p:attrNameLst>
                                      </p:cBhvr>
                                      <p:to>
                                        <a:srgbClr val="92D050"/>
                                      </p:to>
                                    </p:animClr>
                                    <p:animClr clrSpc="rgb" dir="cw">
                                      <p:cBhvr>
                                        <p:cTn id="72" dur="500" fill="hold"/>
                                        <p:tgtEl>
                                          <p:spTgt spid="15"/>
                                        </p:tgtEl>
                                        <p:attrNameLst>
                                          <p:attrName>fillcolor</p:attrName>
                                        </p:attrNameLst>
                                      </p:cBhvr>
                                      <p:to>
                                        <a:srgbClr val="92D050"/>
                                      </p:to>
                                    </p:animClr>
                                    <p:set>
                                      <p:cBhvr>
                                        <p:cTn id="73" dur="500" fill="hold"/>
                                        <p:tgtEl>
                                          <p:spTgt spid="15"/>
                                        </p:tgtEl>
                                        <p:attrNameLst>
                                          <p:attrName>fill.type</p:attrName>
                                        </p:attrNameLst>
                                      </p:cBhvr>
                                      <p:to>
                                        <p:strVal val="solid"/>
                                      </p:to>
                                    </p:set>
                                    <p:set>
                                      <p:cBhvr>
                                        <p:cTn id="74" dur="500" fill="hold"/>
                                        <p:tgtEl>
                                          <p:spTgt spid="15"/>
                                        </p:tgtEl>
                                        <p:attrNameLst>
                                          <p:attrName>fill.on</p:attrName>
                                        </p:attrNameLst>
                                      </p:cBhvr>
                                      <p:to>
                                        <p:strVal val="true"/>
                                      </p:to>
                                    </p:set>
                                  </p:childTnLst>
                                </p:cTn>
                              </p:par>
                              <p:par>
                                <p:cTn id="75" presetID="1" presetClass="mediacall" presetSubtype="0" fill="hold" nodeType="withEffect">
                                  <p:stCondLst>
                                    <p:cond delay="3000"/>
                                  </p:stCondLst>
                                  <p:childTnLst>
                                    <p:cmd type="call" cmd="playFrom(0.0)">
                                      <p:cBhvr>
                                        <p:cTn id="76" dur="7732" fill="hold"/>
                                        <p:tgtEl>
                                          <p:spTgt spid="40"/>
                                        </p:tgtEl>
                                      </p:cBhvr>
                                    </p:cmd>
                                  </p:childTnLst>
                                </p:cTn>
                              </p:par>
                              <p:par>
                                <p:cTn id="77" presetID="3" presetClass="mediacall" presetSubtype="0" fill="hold" nodeType="withEffect">
                                  <p:stCondLst>
                                    <p:cond delay="3000"/>
                                  </p:stCondLst>
                                  <p:childTnLst>
                                    <p:cmd type="call" cmd="stop">
                                      <p:cBhvr>
                                        <p:cTn id="78" dur="1" fill="hold"/>
                                        <p:tgtEl>
                                          <p:spTgt spid="39"/>
                                        </p:tgtEl>
                                      </p:cBhvr>
                                    </p:cmd>
                                  </p:childTnLst>
                                </p:cTn>
                              </p:par>
                              <p:par>
                                <p:cTn id="79" presetID="24" presetClass="emph" presetSubtype="0" fill="hold" grpId="2" nodeType="withEffect">
                                  <p:stCondLst>
                                    <p:cond delay="3000"/>
                                  </p:stCondLst>
                                  <p:childTnLst>
                                    <p:animClr clrSpc="hsl" dir="cw">
                                      <p:cBhvr override="childStyle">
                                        <p:cTn id="80" dur="500" fill="hold"/>
                                        <p:tgtEl>
                                          <p:spTgt spid="25"/>
                                        </p:tgtEl>
                                        <p:attrNameLst>
                                          <p:attrName>style.color</p:attrName>
                                        </p:attrNameLst>
                                      </p:cBhvr>
                                      <p:by>
                                        <p:hsl h="0" s="-12549" l="-25098"/>
                                      </p:by>
                                    </p:animClr>
                                    <p:animClr clrSpc="hsl" dir="cw">
                                      <p:cBhvr>
                                        <p:cTn id="81" dur="500" fill="hold"/>
                                        <p:tgtEl>
                                          <p:spTgt spid="25"/>
                                        </p:tgtEl>
                                        <p:attrNameLst>
                                          <p:attrName>fillcolor</p:attrName>
                                        </p:attrNameLst>
                                      </p:cBhvr>
                                      <p:by>
                                        <p:hsl h="0" s="-12549" l="-25098"/>
                                      </p:by>
                                    </p:animClr>
                                    <p:animClr clrSpc="hsl" dir="cw">
                                      <p:cBhvr>
                                        <p:cTn id="82" dur="500" fill="hold"/>
                                        <p:tgtEl>
                                          <p:spTgt spid="25"/>
                                        </p:tgtEl>
                                        <p:attrNameLst>
                                          <p:attrName>stroke.color</p:attrName>
                                        </p:attrNameLst>
                                      </p:cBhvr>
                                      <p:by>
                                        <p:hsl h="0" s="-12549" l="-25098"/>
                                      </p:by>
                                    </p:animClr>
                                    <p:set>
                                      <p:cBhvr>
                                        <p:cTn id="83"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84" restart="whenNotActive" fill="hold" evtFilter="cancelBubble" nodeType="interactiveSeq">
                <p:stCondLst>
                  <p:cond evt="onClick" delay="0">
                    <p:tgtEl>
                      <p:spTgt spid="33"/>
                    </p:tgtEl>
                  </p:cond>
                </p:stCondLst>
                <p:endSync evt="end" delay="0">
                  <p:rtn val="all"/>
                </p:endSync>
                <p:childTnLst>
                  <p:par>
                    <p:cTn id="85" fill="hold">
                      <p:stCondLst>
                        <p:cond delay="0"/>
                      </p:stCondLst>
                      <p:childTnLst>
                        <p:par>
                          <p:cTn id="86" fill="hold">
                            <p:stCondLst>
                              <p:cond delay="0"/>
                            </p:stCondLst>
                            <p:childTnLst>
                              <p:par>
                                <p:cTn id="87" presetID="24" presetClass="emph" presetSubtype="0" fill="hold" grpId="1" nodeType="clickEffect">
                                  <p:stCondLst>
                                    <p:cond delay="0"/>
                                  </p:stCondLst>
                                  <p:childTnLst>
                                    <p:animClr clrSpc="hsl" dir="cw">
                                      <p:cBhvr override="childStyle">
                                        <p:cTn id="88" dur="500" fill="hold"/>
                                        <p:tgtEl>
                                          <p:spTgt spid="33"/>
                                        </p:tgtEl>
                                        <p:attrNameLst>
                                          <p:attrName>style.color</p:attrName>
                                        </p:attrNameLst>
                                      </p:cBhvr>
                                      <p:by>
                                        <p:hsl h="0" s="-12549" l="-25098"/>
                                      </p:by>
                                    </p:animClr>
                                    <p:animClr clrSpc="hsl" dir="cw">
                                      <p:cBhvr>
                                        <p:cTn id="89" dur="500" fill="hold"/>
                                        <p:tgtEl>
                                          <p:spTgt spid="33"/>
                                        </p:tgtEl>
                                        <p:attrNameLst>
                                          <p:attrName>fillcolor</p:attrName>
                                        </p:attrNameLst>
                                      </p:cBhvr>
                                      <p:by>
                                        <p:hsl h="0" s="-12549" l="-25098"/>
                                      </p:by>
                                    </p:animClr>
                                    <p:animClr clrSpc="hsl" dir="cw">
                                      <p:cBhvr>
                                        <p:cTn id="90" dur="500" fill="hold"/>
                                        <p:tgtEl>
                                          <p:spTgt spid="33"/>
                                        </p:tgtEl>
                                        <p:attrNameLst>
                                          <p:attrName>stroke.color</p:attrName>
                                        </p:attrNameLst>
                                      </p:cBhvr>
                                      <p:by>
                                        <p:hsl h="0" s="-12549" l="-25098"/>
                                      </p:by>
                                    </p:animClr>
                                    <p:set>
                                      <p:cBhvr>
                                        <p:cTn id="91" dur="500" fill="hold"/>
                                        <p:tgtEl>
                                          <p:spTgt spid="33"/>
                                        </p:tgtEl>
                                        <p:attrNameLst>
                                          <p:attrName>fill.type</p:attrName>
                                        </p:attrNameLst>
                                      </p:cBhvr>
                                      <p:to>
                                        <p:strVal val="solid"/>
                                      </p:to>
                                    </p:set>
                                  </p:childTnLst>
                                </p:cTn>
                              </p:par>
                              <p:par>
                                <p:cTn id="92" presetID="19" presetClass="emph" presetSubtype="0" fill="hold" grpId="0" nodeType="withEffect">
                                  <p:stCondLst>
                                    <p:cond delay="0"/>
                                  </p:stCondLst>
                                  <p:childTnLst>
                                    <p:animClr clrSpc="rgb" dir="cw">
                                      <p:cBhvr override="childStyle">
                                        <p:cTn id="93" dur="500" fill="hold"/>
                                        <p:tgtEl>
                                          <p:spTgt spid="31"/>
                                        </p:tgtEl>
                                        <p:attrNameLst>
                                          <p:attrName>style.color</p:attrName>
                                        </p:attrNameLst>
                                      </p:cBhvr>
                                      <p:to>
                                        <a:srgbClr val="FFC000"/>
                                      </p:to>
                                    </p:animClr>
                                    <p:animClr clrSpc="rgb" dir="cw">
                                      <p:cBhvr>
                                        <p:cTn id="94" dur="500" fill="hold"/>
                                        <p:tgtEl>
                                          <p:spTgt spid="31"/>
                                        </p:tgtEl>
                                        <p:attrNameLst>
                                          <p:attrName>fillcolor</p:attrName>
                                        </p:attrNameLst>
                                      </p:cBhvr>
                                      <p:to>
                                        <a:srgbClr val="FFC000"/>
                                      </p:to>
                                    </p:animClr>
                                    <p:set>
                                      <p:cBhvr>
                                        <p:cTn id="95" dur="500" fill="hold"/>
                                        <p:tgtEl>
                                          <p:spTgt spid="31"/>
                                        </p:tgtEl>
                                        <p:attrNameLst>
                                          <p:attrName>fill.type</p:attrName>
                                        </p:attrNameLst>
                                      </p:cBhvr>
                                      <p:to>
                                        <p:strVal val="solid"/>
                                      </p:to>
                                    </p:set>
                                    <p:set>
                                      <p:cBhvr>
                                        <p:cTn id="96" dur="500" fill="hold"/>
                                        <p:tgtEl>
                                          <p:spTgt spid="31"/>
                                        </p:tgtEl>
                                        <p:attrNameLst>
                                          <p:attrName>fill.on</p:attrName>
                                        </p:attrNameLst>
                                      </p:cBhvr>
                                      <p:to>
                                        <p:strVal val="true"/>
                                      </p:to>
                                    </p:set>
                                  </p:childTnLst>
                                </p:cTn>
                              </p:par>
                              <p:par>
                                <p:cTn id="97" presetID="1" presetClass="mediacall" presetSubtype="0" fill="hold" nodeType="withEffect">
                                  <p:stCondLst>
                                    <p:cond delay="0"/>
                                  </p:stCondLst>
                                  <p:childTnLst>
                                    <p:cmd type="call" cmd="playFrom(0.0)">
                                      <p:cBhvr>
                                        <p:cTn id="98" dur="20218" fill="hold"/>
                                        <p:tgtEl>
                                          <p:spTgt spid="39"/>
                                        </p:tgtEl>
                                      </p:cBhvr>
                                    </p:cmd>
                                  </p:childTnLst>
                                </p:cTn>
                              </p:par>
                              <p:par>
                                <p:cTn id="99" presetID="3" presetClass="mediacall" presetSubtype="0" fill="hold" nodeType="withEffect">
                                  <p:stCondLst>
                                    <p:cond delay="0"/>
                                  </p:stCondLst>
                                  <p:childTnLst>
                                    <p:cmd type="call" cmd="stop">
                                      <p:cBhvr>
                                        <p:cTn id="100" dur="1" fill="hold"/>
                                        <p:tgtEl>
                                          <p:spTgt spid="38"/>
                                        </p:tgtEl>
                                      </p:cBhvr>
                                    </p:cmd>
                                  </p:childTnLst>
                                </p:cTn>
                              </p:par>
                              <p:par>
                                <p:cTn id="101" presetID="19" presetClass="emph" presetSubtype="0" fill="hold" grpId="1" nodeType="withEffect">
                                  <p:stCondLst>
                                    <p:cond delay="3000"/>
                                  </p:stCondLst>
                                  <p:childTnLst>
                                    <p:animClr clrSpc="rgb" dir="cw">
                                      <p:cBhvr override="childStyle">
                                        <p:cTn id="102" dur="500" fill="hold"/>
                                        <p:tgtEl>
                                          <p:spTgt spid="31"/>
                                        </p:tgtEl>
                                        <p:attrNameLst>
                                          <p:attrName>style.color</p:attrName>
                                        </p:attrNameLst>
                                      </p:cBhvr>
                                      <p:to>
                                        <a:srgbClr val="FF0000"/>
                                      </p:to>
                                    </p:animClr>
                                    <p:animClr clrSpc="rgb" dir="cw">
                                      <p:cBhvr>
                                        <p:cTn id="103" dur="500" fill="hold"/>
                                        <p:tgtEl>
                                          <p:spTgt spid="31"/>
                                        </p:tgtEl>
                                        <p:attrNameLst>
                                          <p:attrName>fillcolor</p:attrName>
                                        </p:attrNameLst>
                                      </p:cBhvr>
                                      <p:to>
                                        <a:srgbClr val="FF0000"/>
                                      </p:to>
                                    </p:animClr>
                                    <p:set>
                                      <p:cBhvr>
                                        <p:cTn id="104" dur="500" fill="hold"/>
                                        <p:tgtEl>
                                          <p:spTgt spid="31"/>
                                        </p:tgtEl>
                                        <p:attrNameLst>
                                          <p:attrName>fill.type</p:attrName>
                                        </p:attrNameLst>
                                      </p:cBhvr>
                                      <p:to>
                                        <p:strVal val="solid"/>
                                      </p:to>
                                    </p:set>
                                    <p:set>
                                      <p:cBhvr>
                                        <p:cTn id="105" dur="500" fill="hold"/>
                                        <p:tgtEl>
                                          <p:spTgt spid="31"/>
                                        </p:tgtEl>
                                        <p:attrNameLst>
                                          <p:attrName>fill.on</p:attrName>
                                        </p:attrNameLst>
                                      </p:cBhvr>
                                      <p:to>
                                        <p:strVal val="true"/>
                                      </p:to>
                                    </p:set>
                                  </p:childTnLst>
                                </p:cTn>
                              </p:par>
                            </p:childTnLst>
                          </p:cTn>
                        </p:par>
                      </p:childTnLst>
                    </p:cTn>
                  </p:par>
                  <p:par>
                    <p:cTn id="106" fill="hold">
                      <p:stCondLst>
                        <p:cond delay="indefinite"/>
                      </p:stCondLst>
                      <p:childTnLst>
                        <p:par>
                          <p:cTn id="107" fill="hold">
                            <p:stCondLst>
                              <p:cond delay="0"/>
                            </p:stCondLst>
                            <p:childTnLst>
                              <p:par>
                                <p:cTn id="108" presetID="19" presetClass="emph" presetSubtype="0" repeatCount="4000" fill="hold" grpId="2" nodeType="clickEffect">
                                  <p:stCondLst>
                                    <p:cond delay="0"/>
                                  </p:stCondLst>
                                  <p:childTnLst>
                                    <p:animClr clrSpc="rgb" dir="cw">
                                      <p:cBhvr override="childStyle">
                                        <p:cTn id="109" dur="500" fill="hold"/>
                                        <p:tgtEl>
                                          <p:spTgt spid="15"/>
                                        </p:tgtEl>
                                        <p:attrNameLst>
                                          <p:attrName>style.color</p:attrName>
                                        </p:attrNameLst>
                                      </p:cBhvr>
                                      <p:to>
                                        <a:srgbClr val="92D050"/>
                                      </p:to>
                                    </p:animClr>
                                    <p:animClr clrSpc="rgb" dir="cw">
                                      <p:cBhvr>
                                        <p:cTn id="110" dur="500" fill="hold"/>
                                        <p:tgtEl>
                                          <p:spTgt spid="15"/>
                                        </p:tgtEl>
                                        <p:attrNameLst>
                                          <p:attrName>fillcolor</p:attrName>
                                        </p:attrNameLst>
                                      </p:cBhvr>
                                      <p:to>
                                        <a:srgbClr val="92D050"/>
                                      </p:to>
                                    </p:animClr>
                                    <p:set>
                                      <p:cBhvr>
                                        <p:cTn id="111" dur="500" fill="hold"/>
                                        <p:tgtEl>
                                          <p:spTgt spid="15"/>
                                        </p:tgtEl>
                                        <p:attrNameLst>
                                          <p:attrName>fill.type</p:attrName>
                                        </p:attrNameLst>
                                      </p:cBhvr>
                                      <p:to>
                                        <p:strVal val="solid"/>
                                      </p:to>
                                    </p:set>
                                    <p:set>
                                      <p:cBhvr>
                                        <p:cTn id="112" dur="500" fill="hold"/>
                                        <p:tgtEl>
                                          <p:spTgt spid="15"/>
                                        </p:tgtEl>
                                        <p:attrNameLst>
                                          <p:attrName>fill.on</p:attrName>
                                        </p:attrNameLst>
                                      </p:cBhvr>
                                      <p:to>
                                        <p:strVal val="true"/>
                                      </p:to>
                                    </p:set>
                                  </p:childTnLst>
                                </p:cTn>
                              </p:par>
                              <p:par>
                                <p:cTn id="113" presetID="1" presetClass="mediacall" presetSubtype="0" fill="hold" nodeType="withEffect">
                                  <p:stCondLst>
                                    <p:cond delay="3000"/>
                                  </p:stCondLst>
                                  <p:childTnLst>
                                    <p:cmd type="call" cmd="playFrom(0.0)">
                                      <p:cBhvr>
                                        <p:cTn id="114" dur="5906" fill="hold"/>
                                        <p:tgtEl>
                                          <p:spTgt spid="41"/>
                                        </p:tgtEl>
                                      </p:cBhvr>
                                    </p:cmd>
                                  </p:childTnLst>
                                </p:cTn>
                              </p:par>
                              <p:par>
                                <p:cTn id="115" presetID="3" presetClass="mediacall" presetSubtype="0" fill="hold" nodeType="withEffect">
                                  <p:stCondLst>
                                    <p:cond delay="3000"/>
                                  </p:stCondLst>
                                  <p:childTnLst>
                                    <p:cmd type="call" cmd="stop">
                                      <p:cBhvr>
                                        <p:cTn id="116" dur="1" fill="hold"/>
                                        <p:tgtEl>
                                          <p:spTgt spid="39"/>
                                        </p:tgtEl>
                                      </p:cBhvr>
                                    </p:cmd>
                                  </p:childTnLst>
                                </p:cTn>
                              </p:par>
                              <p:par>
                                <p:cTn id="117" presetID="30" presetClass="emph" presetSubtype="0" fill="hold" grpId="2" nodeType="withEffect">
                                  <p:stCondLst>
                                    <p:cond delay="3000"/>
                                  </p:stCondLst>
                                  <p:childTnLst>
                                    <p:animClr clrSpc="hsl" dir="cw">
                                      <p:cBhvr override="childStyle">
                                        <p:cTn id="118" dur="500" fill="hold"/>
                                        <p:tgtEl>
                                          <p:spTgt spid="33"/>
                                        </p:tgtEl>
                                        <p:attrNameLst>
                                          <p:attrName>style.color</p:attrName>
                                        </p:attrNameLst>
                                      </p:cBhvr>
                                      <p:by>
                                        <p:hsl h="0" s="12549" l="25098"/>
                                      </p:by>
                                    </p:animClr>
                                    <p:animClr clrSpc="hsl" dir="cw">
                                      <p:cBhvr>
                                        <p:cTn id="119" dur="500" fill="hold"/>
                                        <p:tgtEl>
                                          <p:spTgt spid="33"/>
                                        </p:tgtEl>
                                        <p:attrNameLst>
                                          <p:attrName>fillcolor</p:attrName>
                                        </p:attrNameLst>
                                      </p:cBhvr>
                                      <p:by>
                                        <p:hsl h="0" s="12549" l="25098"/>
                                      </p:by>
                                    </p:animClr>
                                    <p:animClr clrSpc="hsl" dir="cw">
                                      <p:cBhvr>
                                        <p:cTn id="120" dur="500" fill="hold"/>
                                        <p:tgtEl>
                                          <p:spTgt spid="33"/>
                                        </p:tgtEl>
                                        <p:attrNameLst>
                                          <p:attrName>stroke.color</p:attrName>
                                        </p:attrNameLst>
                                      </p:cBhvr>
                                      <p:by>
                                        <p:hsl h="0" s="12549" l="25098"/>
                                      </p:by>
                                    </p:animClr>
                                    <p:set>
                                      <p:cBhvr>
                                        <p:cTn id="121" dur="500" fill="hold"/>
                                        <p:tgtEl>
                                          <p:spTgt spid="33"/>
                                        </p:tgtEl>
                                        <p:attrNameLst>
                                          <p:attrName>fill.type</p:attrName>
                                        </p:attrNameLst>
                                      </p:cBhvr>
                                      <p:to>
                                        <p:strVal val="solid"/>
                                      </p:to>
                                    </p:set>
                                  </p:childTnLst>
                                </p:cTn>
                              </p:par>
                            </p:childTnLst>
                          </p:cTn>
                        </p:par>
                      </p:childTnLst>
                    </p:cTn>
                  </p:par>
                  <p:par>
                    <p:cTn id="122" fill="hold">
                      <p:stCondLst>
                        <p:cond delay="indefinite"/>
                      </p:stCondLst>
                      <p:childTnLst>
                        <p:par>
                          <p:cTn id="123" fill="hold">
                            <p:stCondLst>
                              <p:cond delay="0"/>
                            </p:stCondLst>
                            <p:childTnLst>
                              <p:par>
                                <p:cTn id="124" presetID="24" presetClass="emph" presetSubtype="0" fill="hold" grpId="3" nodeType="clickEffect">
                                  <p:stCondLst>
                                    <p:cond delay="0"/>
                                  </p:stCondLst>
                                  <p:childTnLst>
                                    <p:animClr clrSpc="hsl" dir="cw">
                                      <p:cBhvr override="childStyle">
                                        <p:cTn id="125" dur="500" fill="hold"/>
                                        <p:tgtEl>
                                          <p:spTgt spid="25"/>
                                        </p:tgtEl>
                                        <p:attrNameLst>
                                          <p:attrName>style.color</p:attrName>
                                        </p:attrNameLst>
                                      </p:cBhvr>
                                      <p:by>
                                        <p:hsl h="0" s="-12549" l="-25098"/>
                                      </p:by>
                                    </p:animClr>
                                    <p:animClr clrSpc="hsl" dir="cw">
                                      <p:cBhvr>
                                        <p:cTn id="126" dur="500" fill="hold"/>
                                        <p:tgtEl>
                                          <p:spTgt spid="25"/>
                                        </p:tgtEl>
                                        <p:attrNameLst>
                                          <p:attrName>fillcolor</p:attrName>
                                        </p:attrNameLst>
                                      </p:cBhvr>
                                      <p:by>
                                        <p:hsl h="0" s="-12549" l="-25098"/>
                                      </p:by>
                                    </p:animClr>
                                    <p:animClr clrSpc="hsl" dir="cw">
                                      <p:cBhvr>
                                        <p:cTn id="127" dur="500" fill="hold"/>
                                        <p:tgtEl>
                                          <p:spTgt spid="25"/>
                                        </p:tgtEl>
                                        <p:attrNameLst>
                                          <p:attrName>stroke.color</p:attrName>
                                        </p:attrNameLst>
                                      </p:cBhvr>
                                      <p:by>
                                        <p:hsl h="0" s="-12549" l="-25098"/>
                                      </p:by>
                                    </p:animClr>
                                    <p:set>
                                      <p:cBhvr>
                                        <p:cTn id="128"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29" restart="whenNotActive" fill="hold" evtFilter="cancelBubble" nodeType="interactiveSeq">
                <p:stCondLst>
                  <p:cond evt="onClick" delay="0">
                    <p:tgtEl>
                      <p:spTgt spid="27"/>
                    </p:tgtEl>
                  </p:cond>
                </p:stCondLst>
                <p:endSync evt="end" delay="0">
                  <p:rtn val="all"/>
                </p:endSync>
                <p:childTnLst>
                  <p:par>
                    <p:cTn id="130" fill="hold">
                      <p:stCondLst>
                        <p:cond delay="0"/>
                      </p:stCondLst>
                      <p:childTnLst>
                        <p:par>
                          <p:cTn id="131" fill="hold">
                            <p:stCondLst>
                              <p:cond delay="0"/>
                            </p:stCondLst>
                            <p:childTnLst>
                              <p:par>
                                <p:cTn id="132" presetID="24" presetClass="emph" presetSubtype="0" fill="hold" grpId="1" nodeType="clickEffect">
                                  <p:stCondLst>
                                    <p:cond delay="0"/>
                                  </p:stCondLst>
                                  <p:childTnLst>
                                    <p:animClr clrSpc="hsl" dir="cw">
                                      <p:cBhvr override="childStyle">
                                        <p:cTn id="133" dur="500" fill="hold"/>
                                        <p:tgtEl>
                                          <p:spTgt spid="27"/>
                                        </p:tgtEl>
                                        <p:attrNameLst>
                                          <p:attrName>style.color</p:attrName>
                                        </p:attrNameLst>
                                      </p:cBhvr>
                                      <p:by>
                                        <p:hsl h="0" s="-12549" l="-25098"/>
                                      </p:by>
                                    </p:animClr>
                                    <p:animClr clrSpc="hsl" dir="cw">
                                      <p:cBhvr>
                                        <p:cTn id="134" dur="500" fill="hold"/>
                                        <p:tgtEl>
                                          <p:spTgt spid="27"/>
                                        </p:tgtEl>
                                        <p:attrNameLst>
                                          <p:attrName>fillcolor</p:attrName>
                                        </p:attrNameLst>
                                      </p:cBhvr>
                                      <p:by>
                                        <p:hsl h="0" s="-12549" l="-25098"/>
                                      </p:by>
                                    </p:animClr>
                                    <p:animClr clrSpc="hsl" dir="cw">
                                      <p:cBhvr>
                                        <p:cTn id="135" dur="500" fill="hold"/>
                                        <p:tgtEl>
                                          <p:spTgt spid="27"/>
                                        </p:tgtEl>
                                        <p:attrNameLst>
                                          <p:attrName>stroke.color</p:attrName>
                                        </p:attrNameLst>
                                      </p:cBhvr>
                                      <p:by>
                                        <p:hsl h="0" s="-12549" l="-25098"/>
                                      </p:by>
                                    </p:animClr>
                                    <p:set>
                                      <p:cBhvr>
                                        <p:cTn id="136" dur="500" fill="hold"/>
                                        <p:tgtEl>
                                          <p:spTgt spid="27"/>
                                        </p:tgtEl>
                                        <p:attrNameLst>
                                          <p:attrName>fill.type</p:attrName>
                                        </p:attrNameLst>
                                      </p:cBhvr>
                                      <p:to>
                                        <p:strVal val="solid"/>
                                      </p:to>
                                    </p:set>
                                  </p:childTnLst>
                                </p:cTn>
                              </p:par>
                              <p:par>
                                <p:cTn id="137" presetID="19" presetClass="emph" presetSubtype="0" fill="hold" grpId="0" nodeType="withEffect">
                                  <p:stCondLst>
                                    <p:cond delay="0"/>
                                  </p:stCondLst>
                                  <p:childTnLst>
                                    <p:animClr clrSpc="rgb" dir="cw">
                                      <p:cBhvr override="childStyle">
                                        <p:cTn id="138" dur="500" fill="hold"/>
                                        <p:tgtEl>
                                          <p:spTgt spid="16"/>
                                        </p:tgtEl>
                                        <p:attrNameLst>
                                          <p:attrName>style.color</p:attrName>
                                        </p:attrNameLst>
                                      </p:cBhvr>
                                      <p:to>
                                        <a:srgbClr val="FFC000"/>
                                      </p:to>
                                    </p:animClr>
                                    <p:animClr clrSpc="rgb" dir="cw">
                                      <p:cBhvr>
                                        <p:cTn id="139" dur="500" fill="hold"/>
                                        <p:tgtEl>
                                          <p:spTgt spid="16"/>
                                        </p:tgtEl>
                                        <p:attrNameLst>
                                          <p:attrName>fillcolor</p:attrName>
                                        </p:attrNameLst>
                                      </p:cBhvr>
                                      <p:to>
                                        <a:srgbClr val="FFC000"/>
                                      </p:to>
                                    </p:animClr>
                                    <p:set>
                                      <p:cBhvr>
                                        <p:cTn id="140" dur="500" fill="hold"/>
                                        <p:tgtEl>
                                          <p:spTgt spid="16"/>
                                        </p:tgtEl>
                                        <p:attrNameLst>
                                          <p:attrName>fill.type</p:attrName>
                                        </p:attrNameLst>
                                      </p:cBhvr>
                                      <p:to>
                                        <p:strVal val="solid"/>
                                      </p:to>
                                    </p:set>
                                    <p:set>
                                      <p:cBhvr>
                                        <p:cTn id="141" dur="500" fill="hold"/>
                                        <p:tgtEl>
                                          <p:spTgt spid="16"/>
                                        </p:tgtEl>
                                        <p:attrNameLst>
                                          <p:attrName>fill.on</p:attrName>
                                        </p:attrNameLst>
                                      </p:cBhvr>
                                      <p:to>
                                        <p:strVal val="true"/>
                                      </p:to>
                                    </p:set>
                                  </p:childTnLst>
                                </p:cTn>
                              </p:par>
                              <p:par>
                                <p:cTn id="142" presetID="1" presetClass="mediacall" presetSubtype="0" fill="hold" nodeType="withEffect">
                                  <p:stCondLst>
                                    <p:cond delay="0"/>
                                  </p:stCondLst>
                                  <p:childTnLst>
                                    <p:cmd type="call" cmd="playFrom(0.0)">
                                      <p:cBhvr>
                                        <p:cTn id="143" dur="20218" fill="hold"/>
                                        <p:tgtEl>
                                          <p:spTgt spid="39"/>
                                        </p:tgtEl>
                                      </p:cBhvr>
                                    </p:cmd>
                                  </p:childTnLst>
                                </p:cTn>
                              </p:par>
                              <p:par>
                                <p:cTn id="144" presetID="3" presetClass="mediacall" presetSubtype="0" fill="hold" nodeType="withEffect">
                                  <p:stCondLst>
                                    <p:cond delay="0"/>
                                  </p:stCondLst>
                                  <p:childTnLst>
                                    <p:cmd type="call" cmd="stop">
                                      <p:cBhvr>
                                        <p:cTn id="145" dur="1" fill="hold"/>
                                        <p:tgtEl>
                                          <p:spTgt spid="38"/>
                                        </p:tgtEl>
                                      </p:cBhvr>
                                    </p:cmd>
                                  </p:childTnLst>
                                </p:cTn>
                              </p:par>
                              <p:par>
                                <p:cTn id="146" presetID="19" presetClass="emph" presetSubtype="0" fill="hold" grpId="1" nodeType="withEffect">
                                  <p:stCondLst>
                                    <p:cond delay="3500"/>
                                  </p:stCondLst>
                                  <p:childTnLst>
                                    <p:animClr clrSpc="rgb" dir="cw">
                                      <p:cBhvr override="childStyle">
                                        <p:cTn id="147" dur="500" fill="hold"/>
                                        <p:tgtEl>
                                          <p:spTgt spid="16"/>
                                        </p:tgtEl>
                                        <p:attrNameLst>
                                          <p:attrName>style.color</p:attrName>
                                        </p:attrNameLst>
                                      </p:cBhvr>
                                      <p:to>
                                        <a:srgbClr val="FF0000"/>
                                      </p:to>
                                    </p:animClr>
                                    <p:animClr clrSpc="rgb" dir="cw">
                                      <p:cBhvr>
                                        <p:cTn id="148" dur="500" fill="hold"/>
                                        <p:tgtEl>
                                          <p:spTgt spid="16"/>
                                        </p:tgtEl>
                                        <p:attrNameLst>
                                          <p:attrName>fillcolor</p:attrName>
                                        </p:attrNameLst>
                                      </p:cBhvr>
                                      <p:to>
                                        <a:srgbClr val="FF0000"/>
                                      </p:to>
                                    </p:animClr>
                                    <p:set>
                                      <p:cBhvr>
                                        <p:cTn id="149" dur="500" fill="hold"/>
                                        <p:tgtEl>
                                          <p:spTgt spid="16"/>
                                        </p:tgtEl>
                                        <p:attrNameLst>
                                          <p:attrName>fill.type</p:attrName>
                                        </p:attrNameLst>
                                      </p:cBhvr>
                                      <p:to>
                                        <p:strVal val="solid"/>
                                      </p:to>
                                    </p:set>
                                    <p:set>
                                      <p:cBhvr>
                                        <p:cTn id="150" dur="500" fill="hold"/>
                                        <p:tgtEl>
                                          <p:spTgt spid="16"/>
                                        </p:tgtEl>
                                        <p:attrNameLst>
                                          <p:attrName>fill.on</p:attrName>
                                        </p:attrNameLst>
                                      </p:cBhvr>
                                      <p:to>
                                        <p:strVal val="true"/>
                                      </p:to>
                                    </p:set>
                                  </p:childTnLst>
                                </p:cTn>
                              </p:par>
                            </p:childTnLst>
                          </p:cTn>
                        </p:par>
                      </p:childTnLst>
                    </p:cTn>
                  </p:par>
                  <p:par>
                    <p:cTn id="151" fill="hold">
                      <p:stCondLst>
                        <p:cond delay="indefinite"/>
                      </p:stCondLst>
                      <p:childTnLst>
                        <p:par>
                          <p:cTn id="152" fill="hold">
                            <p:stCondLst>
                              <p:cond delay="0"/>
                            </p:stCondLst>
                            <p:childTnLst>
                              <p:par>
                                <p:cTn id="153" presetID="19" presetClass="emph" presetSubtype="0" repeatCount="4000" fill="hold" grpId="3" nodeType="clickEffect">
                                  <p:stCondLst>
                                    <p:cond delay="0"/>
                                  </p:stCondLst>
                                  <p:childTnLst>
                                    <p:animClr clrSpc="rgb" dir="cw">
                                      <p:cBhvr override="childStyle">
                                        <p:cTn id="154" dur="500" fill="hold"/>
                                        <p:tgtEl>
                                          <p:spTgt spid="15"/>
                                        </p:tgtEl>
                                        <p:attrNameLst>
                                          <p:attrName>style.color</p:attrName>
                                        </p:attrNameLst>
                                      </p:cBhvr>
                                      <p:to>
                                        <a:srgbClr val="92D050"/>
                                      </p:to>
                                    </p:animClr>
                                    <p:animClr clrSpc="rgb" dir="cw">
                                      <p:cBhvr>
                                        <p:cTn id="155" dur="500" fill="hold"/>
                                        <p:tgtEl>
                                          <p:spTgt spid="15"/>
                                        </p:tgtEl>
                                        <p:attrNameLst>
                                          <p:attrName>fillcolor</p:attrName>
                                        </p:attrNameLst>
                                      </p:cBhvr>
                                      <p:to>
                                        <a:srgbClr val="92D050"/>
                                      </p:to>
                                    </p:animClr>
                                    <p:set>
                                      <p:cBhvr>
                                        <p:cTn id="156" dur="500" fill="hold"/>
                                        <p:tgtEl>
                                          <p:spTgt spid="15"/>
                                        </p:tgtEl>
                                        <p:attrNameLst>
                                          <p:attrName>fill.type</p:attrName>
                                        </p:attrNameLst>
                                      </p:cBhvr>
                                      <p:to>
                                        <p:strVal val="solid"/>
                                      </p:to>
                                    </p:set>
                                    <p:set>
                                      <p:cBhvr>
                                        <p:cTn id="157" dur="500" fill="hold"/>
                                        <p:tgtEl>
                                          <p:spTgt spid="15"/>
                                        </p:tgtEl>
                                        <p:attrNameLst>
                                          <p:attrName>fill.on</p:attrName>
                                        </p:attrNameLst>
                                      </p:cBhvr>
                                      <p:to>
                                        <p:strVal val="true"/>
                                      </p:to>
                                    </p:set>
                                  </p:childTnLst>
                                </p:cTn>
                              </p:par>
                              <p:par>
                                <p:cTn id="158" presetID="1" presetClass="mediacall" presetSubtype="0" fill="hold" nodeType="withEffect">
                                  <p:stCondLst>
                                    <p:cond delay="3500"/>
                                  </p:stCondLst>
                                  <p:childTnLst>
                                    <p:cmd type="call" cmd="playFrom(0.0)">
                                      <p:cBhvr>
                                        <p:cTn id="159" dur="5906" fill="hold"/>
                                        <p:tgtEl>
                                          <p:spTgt spid="41"/>
                                        </p:tgtEl>
                                      </p:cBhvr>
                                    </p:cmd>
                                  </p:childTnLst>
                                </p:cTn>
                              </p:par>
                              <p:par>
                                <p:cTn id="160" presetID="3" presetClass="mediacall" presetSubtype="0" fill="hold" nodeType="withEffect">
                                  <p:stCondLst>
                                    <p:cond delay="3500"/>
                                  </p:stCondLst>
                                  <p:childTnLst>
                                    <p:cmd type="call" cmd="stop">
                                      <p:cBhvr>
                                        <p:cTn id="161" dur="1" fill="hold"/>
                                        <p:tgtEl>
                                          <p:spTgt spid="39"/>
                                        </p:tgtEl>
                                      </p:cBhvr>
                                    </p:cmd>
                                  </p:childTnLst>
                                </p:cTn>
                              </p:par>
                              <p:par>
                                <p:cTn id="162" presetID="30" presetClass="emph" presetSubtype="0" fill="hold" grpId="2" nodeType="withEffect">
                                  <p:stCondLst>
                                    <p:cond delay="3500"/>
                                  </p:stCondLst>
                                  <p:childTnLst>
                                    <p:animClr clrSpc="hsl" dir="cw">
                                      <p:cBhvr override="childStyle">
                                        <p:cTn id="163" dur="500" fill="hold"/>
                                        <p:tgtEl>
                                          <p:spTgt spid="27"/>
                                        </p:tgtEl>
                                        <p:attrNameLst>
                                          <p:attrName>style.color</p:attrName>
                                        </p:attrNameLst>
                                      </p:cBhvr>
                                      <p:by>
                                        <p:hsl h="0" s="12549" l="25098"/>
                                      </p:by>
                                    </p:animClr>
                                    <p:animClr clrSpc="hsl" dir="cw">
                                      <p:cBhvr>
                                        <p:cTn id="164" dur="500" fill="hold"/>
                                        <p:tgtEl>
                                          <p:spTgt spid="27"/>
                                        </p:tgtEl>
                                        <p:attrNameLst>
                                          <p:attrName>fillcolor</p:attrName>
                                        </p:attrNameLst>
                                      </p:cBhvr>
                                      <p:by>
                                        <p:hsl h="0" s="12549" l="25098"/>
                                      </p:by>
                                    </p:animClr>
                                    <p:animClr clrSpc="hsl" dir="cw">
                                      <p:cBhvr>
                                        <p:cTn id="165" dur="500" fill="hold"/>
                                        <p:tgtEl>
                                          <p:spTgt spid="27"/>
                                        </p:tgtEl>
                                        <p:attrNameLst>
                                          <p:attrName>stroke.color</p:attrName>
                                        </p:attrNameLst>
                                      </p:cBhvr>
                                      <p:by>
                                        <p:hsl h="0" s="12549" l="25098"/>
                                      </p:by>
                                    </p:animClr>
                                    <p:set>
                                      <p:cBhvr>
                                        <p:cTn id="166" dur="500" fill="hold"/>
                                        <p:tgtEl>
                                          <p:spTgt spid="27"/>
                                        </p:tgtEl>
                                        <p:attrNameLst>
                                          <p:attrName>fill.type</p:attrName>
                                        </p:attrNameLst>
                                      </p:cBhvr>
                                      <p:to>
                                        <p:strVal val="solid"/>
                                      </p:to>
                                    </p:set>
                                  </p:childTnLst>
                                </p:cTn>
                              </p:par>
                              <p:par>
                                <p:cTn id="167" presetID="24" presetClass="emph" presetSubtype="0" fill="hold" grpId="4" nodeType="withEffect">
                                  <p:stCondLst>
                                    <p:cond delay="3500"/>
                                  </p:stCondLst>
                                  <p:childTnLst>
                                    <p:animClr clrSpc="hsl" dir="cw">
                                      <p:cBhvr override="childStyle">
                                        <p:cTn id="168" dur="500" fill="hold"/>
                                        <p:tgtEl>
                                          <p:spTgt spid="25"/>
                                        </p:tgtEl>
                                        <p:attrNameLst>
                                          <p:attrName>style.color</p:attrName>
                                        </p:attrNameLst>
                                      </p:cBhvr>
                                      <p:by>
                                        <p:hsl h="0" s="-12549" l="-25098"/>
                                      </p:by>
                                    </p:animClr>
                                    <p:animClr clrSpc="hsl" dir="cw">
                                      <p:cBhvr>
                                        <p:cTn id="169" dur="500" fill="hold"/>
                                        <p:tgtEl>
                                          <p:spTgt spid="25"/>
                                        </p:tgtEl>
                                        <p:attrNameLst>
                                          <p:attrName>fillcolor</p:attrName>
                                        </p:attrNameLst>
                                      </p:cBhvr>
                                      <p:by>
                                        <p:hsl h="0" s="-12549" l="-25098"/>
                                      </p:by>
                                    </p:animClr>
                                    <p:animClr clrSpc="hsl" dir="cw">
                                      <p:cBhvr>
                                        <p:cTn id="170" dur="500" fill="hold"/>
                                        <p:tgtEl>
                                          <p:spTgt spid="25"/>
                                        </p:tgtEl>
                                        <p:attrNameLst>
                                          <p:attrName>stroke.color</p:attrName>
                                        </p:attrNameLst>
                                      </p:cBhvr>
                                      <p:by>
                                        <p:hsl h="0" s="-12549" l="-25098"/>
                                      </p:by>
                                    </p:animClr>
                                    <p:set>
                                      <p:cBhvr>
                                        <p:cTn id="171"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audio>
              <p:cMediaNode vol="80000">
                <p:cTn id="172" fill="hold" display="0">
                  <p:stCondLst>
                    <p:cond delay="indefinite"/>
                  </p:stCondLst>
                  <p:endCondLst>
                    <p:cond evt="onStopAudio" delay="0">
                      <p:tgtEl>
                        <p:sldTgt/>
                      </p:tgtEl>
                    </p:cond>
                  </p:endCondLst>
                </p:cTn>
                <p:tgtEl>
                  <p:spTgt spid="39"/>
                </p:tgtEl>
              </p:cMediaNode>
            </p:audio>
            <p:audio>
              <p:cMediaNode vol="80000">
                <p:cTn id="173" fill="hold" display="0">
                  <p:stCondLst>
                    <p:cond delay="indefinite"/>
                  </p:stCondLst>
                  <p:endCondLst>
                    <p:cond evt="onStopAudio" delay="0">
                      <p:tgtEl>
                        <p:sldTgt/>
                      </p:tgtEl>
                    </p:cond>
                  </p:endCondLst>
                </p:cTn>
                <p:tgtEl>
                  <p:spTgt spid="40"/>
                </p:tgtEl>
              </p:cMediaNode>
            </p:audio>
            <p:audio>
              <p:cMediaNode vol="80000">
                <p:cTn id="174" fill="hold" display="0">
                  <p:stCondLst>
                    <p:cond delay="indefinite"/>
                  </p:stCondLst>
                  <p:endCondLst>
                    <p:cond evt="onStopAudio" delay="0">
                      <p:tgtEl>
                        <p:sldTgt/>
                      </p:tgtEl>
                    </p:cond>
                  </p:endCondLst>
                </p:cTn>
                <p:tgtEl>
                  <p:spTgt spid="41"/>
                </p:tgtEl>
              </p:cMediaNode>
            </p:audio>
          </p:childTnLst>
        </p:cTn>
      </p:par>
    </p:tnLst>
    <p:bldLst>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3" grpId="0"/>
      <p:bldP spid="33" grpId="1"/>
      <p:bldP spid="33" grpId="2"/>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34294F01-75A2-47C6-8975-F699C21E23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3127" y="-74841"/>
            <a:ext cx="5202062" cy="5202062"/>
          </a:xfrm>
          <a:prstGeom prst="rect">
            <a:avLst/>
          </a:prstGeom>
        </p:spPr>
      </p:pic>
      <p:cxnSp>
        <p:nvCxnSpPr>
          <p:cNvPr id="23" name="Straight Connector 22">
            <a:extLst>
              <a:ext uri="{FF2B5EF4-FFF2-40B4-BE49-F238E27FC236}">
                <a16:creationId xmlns:a16="http://schemas.microsoft.com/office/drawing/2014/main" xmlns="" id="{C7B0FE9C-F303-49FF-B30D-C4457E06642A}"/>
              </a:ext>
            </a:extLst>
          </p:cNvPr>
          <p:cNvCxnSpPr/>
          <p:nvPr/>
        </p:nvCxnSpPr>
        <p:spPr>
          <a:xfrm>
            <a:off x="0" y="9563799"/>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a:off x="59838" y="8181006"/>
            <a:ext cx="18288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6272745"/>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771396" y="5074809"/>
            <a:ext cx="16864884" cy="2330154"/>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275011" y="5127221"/>
            <a:ext cx="16150107" cy="1938992"/>
          </a:xfrm>
          <a:prstGeom prst="rect">
            <a:avLst/>
          </a:prstGeom>
          <a:noFill/>
        </p:spPr>
        <p:txBody>
          <a:bodyPr wrap="square" rtlCol="0">
            <a:spAutoFit/>
          </a:bodyPr>
          <a:lstStyle/>
          <a:p>
            <a:pPr defTabSz="1371600"/>
            <a:r>
              <a:rPr lang="en-US" sz="6000" dirty="0" err="1">
                <a:solidFill>
                  <a:srgbClr val="FFFF00"/>
                </a:solidFill>
                <a:latin typeface="Calibri" panose="020F0502020204030204"/>
              </a:rPr>
              <a:t>Câu</a:t>
            </a:r>
            <a:r>
              <a:rPr lang="en-US" sz="6000" dirty="0">
                <a:solidFill>
                  <a:srgbClr val="FFFF00"/>
                </a:solidFill>
                <a:latin typeface="Calibri" panose="020F0502020204030204"/>
              </a:rPr>
              <a:t> </a:t>
            </a:r>
            <a:r>
              <a:rPr lang="en-US" sz="6000" dirty="0" err="1">
                <a:solidFill>
                  <a:srgbClr val="FFFF00"/>
                </a:solidFill>
                <a:latin typeface="Calibri" panose="020F0502020204030204"/>
              </a:rPr>
              <a:t>hỏi</a:t>
            </a:r>
            <a:r>
              <a:rPr lang="en-US" sz="6000" dirty="0">
                <a:solidFill>
                  <a:srgbClr val="FFFF00"/>
                </a:solidFill>
                <a:latin typeface="Calibri" panose="020F0502020204030204"/>
              </a:rPr>
              <a:t> 2: </a:t>
            </a:r>
            <a:r>
              <a:rPr lang="en-US" sz="6000" dirty="0" err="1">
                <a:solidFill>
                  <a:srgbClr val="ED7D31">
                    <a:lumMod val="20000"/>
                    <a:lumOff val="80000"/>
                  </a:srgbClr>
                </a:solidFill>
                <a:latin typeface="Calibri" panose="020F0502020204030204"/>
              </a:rPr>
              <a:t>Phép</a:t>
            </a:r>
            <a:r>
              <a:rPr lang="en-US" sz="6000" dirty="0">
                <a:solidFill>
                  <a:srgbClr val="ED7D31">
                    <a:lumMod val="20000"/>
                    <a:lumOff val="80000"/>
                  </a:srgbClr>
                </a:solidFill>
                <a:latin typeface="Calibri" panose="020F0502020204030204"/>
              </a:rPr>
              <a:t> </a:t>
            </a:r>
            <a:r>
              <a:rPr lang="en-US" sz="6000" dirty="0" err="1">
                <a:solidFill>
                  <a:srgbClr val="ED7D31">
                    <a:lumMod val="20000"/>
                    <a:lumOff val="80000"/>
                  </a:srgbClr>
                </a:solidFill>
                <a:latin typeface="Calibri" panose="020F0502020204030204"/>
              </a:rPr>
              <a:t>tính</a:t>
            </a:r>
            <a:r>
              <a:rPr lang="en-US" sz="6000" dirty="0">
                <a:solidFill>
                  <a:srgbClr val="ED7D31">
                    <a:lumMod val="20000"/>
                    <a:lumOff val="80000"/>
                  </a:srgbClr>
                </a:solidFill>
                <a:latin typeface="Calibri" panose="020F0502020204030204"/>
              </a:rPr>
              <a:t> </a:t>
            </a:r>
            <a:r>
              <a:rPr lang="en-US" sz="6000" dirty="0" err="1">
                <a:solidFill>
                  <a:srgbClr val="ED7D31">
                    <a:lumMod val="20000"/>
                    <a:lumOff val="80000"/>
                  </a:srgbClr>
                </a:solidFill>
                <a:latin typeface="Calibri" panose="020F0502020204030204"/>
              </a:rPr>
              <a:t>sau</a:t>
            </a:r>
            <a:r>
              <a:rPr lang="en-US" sz="6000" dirty="0">
                <a:solidFill>
                  <a:srgbClr val="ED7D31">
                    <a:lumMod val="20000"/>
                    <a:lumOff val="80000"/>
                  </a:srgbClr>
                </a:solidFill>
                <a:latin typeface="Calibri" panose="020F0502020204030204"/>
              </a:rPr>
              <a:t> </a:t>
            </a:r>
            <a:r>
              <a:rPr lang="en-US" sz="6000" dirty="0" err="1">
                <a:solidFill>
                  <a:srgbClr val="ED7D31">
                    <a:lumMod val="20000"/>
                    <a:lumOff val="80000"/>
                  </a:srgbClr>
                </a:solidFill>
                <a:latin typeface="Calibri" panose="020F0502020204030204"/>
              </a:rPr>
              <a:t>đây</a:t>
            </a:r>
            <a:r>
              <a:rPr lang="en-US" sz="6000" dirty="0">
                <a:solidFill>
                  <a:srgbClr val="ED7D31">
                    <a:lumMod val="20000"/>
                    <a:lumOff val="80000"/>
                  </a:srgbClr>
                </a:solidFill>
                <a:latin typeface="Calibri" panose="020F0502020204030204"/>
              </a:rPr>
              <a:t> </a:t>
            </a:r>
            <a:r>
              <a:rPr lang="en-US" sz="6000" dirty="0" err="1">
                <a:solidFill>
                  <a:srgbClr val="ED7D31">
                    <a:lumMod val="20000"/>
                    <a:lumOff val="80000"/>
                  </a:srgbClr>
                </a:solidFill>
                <a:latin typeface="Calibri" panose="020F0502020204030204"/>
              </a:rPr>
              <a:t>là</a:t>
            </a:r>
            <a:r>
              <a:rPr lang="en-US" sz="6000" dirty="0">
                <a:solidFill>
                  <a:srgbClr val="ED7D31">
                    <a:lumMod val="20000"/>
                    <a:lumOff val="80000"/>
                  </a:srgbClr>
                </a:solidFill>
                <a:latin typeface="Calibri" panose="020F0502020204030204"/>
              </a:rPr>
              <a:t> </a:t>
            </a:r>
            <a:r>
              <a:rPr lang="en-US" sz="6000" dirty="0" err="1">
                <a:solidFill>
                  <a:srgbClr val="ED7D31">
                    <a:lumMod val="20000"/>
                    <a:lumOff val="80000"/>
                  </a:srgbClr>
                </a:solidFill>
                <a:latin typeface="Calibri" panose="020F0502020204030204"/>
              </a:rPr>
              <a:t>đúng</a:t>
            </a:r>
            <a:r>
              <a:rPr lang="en-US" sz="6000" dirty="0">
                <a:solidFill>
                  <a:srgbClr val="ED7D31">
                    <a:lumMod val="20000"/>
                    <a:lumOff val="80000"/>
                  </a:srgbClr>
                </a:solidFill>
                <a:latin typeface="Calibri" panose="020F0502020204030204"/>
              </a:rPr>
              <a:t> hay </a:t>
            </a:r>
            <a:r>
              <a:rPr lang="en-US" sz="6000" dirty="0" err="1">
                <a:solidFill>
                  <a:srgbClr val="ED7D31">
                    <a:lumMod val="20000"/>
                    <a:lumOff val="80000"/>
                  </a:srgbClr>
                </a:solidFill>
                <a:latin typeface="Calibri" panose="020F0502020204030204"/>
              </a:rPr>
              <a:t>sai</a:t>
            </a:r>
            <a:r>
              <a:rPr lang="en-US" sz="6000" dirty="0">
                <a:solidFill>
                  <a:srgbClr val="ED7D31">
                    <a:lumMod val="20000"/>
                    <a:lumOff val="80000"/>
                  </a:srgbClr>
                </a:solidFill>
                <a:latin typeface="Calibri" panose="020F0502020204030204"/>
              </a:rPr>
              <a:t>?</a:t>
            </a:r>
          </a:p>
          <a:p>
            <a:pPr defTabSz="1371600"/>
            <a:r>
              <a:rPr lang="en-US" sz="6000" dirty="0">
                <a:solidFill>
                  <a:srgbClr val="ED7D31">
                    <a:lumMod val="20000"/>
                    <a:lumOff val="80000"/>
                  </a:srgbClr>
                </a:solidFill>
                <a:latin typeface="Calibri" panose="020F0502020204030204"/>
              </a:rPr>
              <a:t>14 </a:t>
            </a:r>
            <a:r>
              <a:rPr lang="en-US" sz="6000" dirty="0" err="1">
                <a:solidFill>
                  <a:srgbClr val="ED7D31">
                    <a:lumMod val="20000"/>
                    <a:lumOff val="80000"/>
                  </a:srgbClr>
                </a:solidFill>
                <a:latin typeface="Calibri" panose="020F0502020204030204"/>
              </a:rPr>
              <a:t>phút</a:t>
            </a:r>
            <a:r>
              <a:rPr lang="en-US" sz="6000" dirty="0">
                <a:solidFill>
                  <a:srgbClr val="ED7D31">
                    <a:lumMod val="20000"/>
                    <a:lumOff val="80000"/>
                  </a:srgbClr>
                </a:solidFill>
                <a:latin typeface="Calibri" panose="020F0502020204030204"/>
              </a:rPr>
              <a:t> 27 </a:t>
            </a:r>
            <a:r>
              <a:rPr lang="en-US" sz="6000" dirty="0" err="1">
                <a:solidFill>
                  <a:srgbClr val="ED7D31">
                    <a:lumMod val="20000"/>
                    <a:lumOff val="80000"/>
                  </a:srgbClr>
                </a:solidFill>
                <a:latin typeface="Calibri" panose="020F0502020204030204"/>
              </a:rPr>
              <a:t>giây</a:t>
            </a:r>
            <a:r>
              <a:rPr lang="en-US" sz="6000" dirty="0">
                <a:solidFill>
                  <a:srgbClr val="ED7D31">
                    <a:lumMod val="20000"/>
                    <a:lumOff val="80000"/>
                  </a:srgbClr>
                </a:solidFill>
                <a:latin typeface="Calibri" panose="020F0502020204030204"/>
              </a:rPr>
              <a:t> + 23 </a:t>
            </a:r>
            <a:r>
              <a:rPr lang="en-US" sz="6000" dirty="0" err="1">
                <a:solidFill>
                  <a:srgbClr val="ED7D31">
                    <a:lumMod val="20000"/>
                    <a:lumOff val="80000"/>
                  </a:srgbClr>
                </a:solidFill>
                <a:latin typeface="Calibri" panose="020F0502020204030204"/>
              </a:rPr>
              <a:t>phút</a:t>
            </a:r>
            <a:r>
              <a:rPr lang="en-US" sz="6000" dirty="0">
                <a:solidFill>
                  <a:srgbClr val="ED7D31">
                    <a:lumMod val="20000"/>
                    <a:lumOff val="80000"/>
                  </a:srgbClr>
                </a:solidFill>
                <a:latin typeface="Calibri" panose="020F0502020204030204"/>
              </a:rPr>
              <a:t> 32 </a:t>
            </a:r>
            <a:r>
              <a:rPr lang="en-US" sz="6000" dirty="0" err="1">
                <a:solidFill>
                  <a:srgbClr val="ED7D31">
                    <a:lumMod val="20000"/>
                    <a:lumOff val="80000"/>
                  </a:srgbClr>
                </a:solidFill>
                <a:latin typeface="Calibri" panose="020F0502020204030204"/>
              </a:rPr>
              <a:t>giây</a:t>
            </a:r>
            <a:r>
              <a:rPr lang="en-US" sz="6000" dirty="0">
                <a:solidFill>
                  <a:srgbClr val="ED7D31">
                    <a:lumMod val="20000"/>
                    <a:lumOff val="80000"/>
                  </a:srgbClr>
                </a:solidFill>
                <a:latin typeface="Calibri" panose="020F0502020204030204"/>
              </a:rPr>
              <a:t> = 38 </a:t>
            </a:r>
            <a:r>
              <a:rPr lang="en-US" sz="6000" dirty="0" err="1">
                <a:solidFill>
                  <a:srgbClr val="ED7D31">
                    <a:lumMod val="20000"/>
                    <a:lumOff val="80000"/>
                  </a:srgbClr>
                </a:solidFill>
                <a:latin typeface="Calibri" panose="020F0502020204030204"/>
              </a:rPr>
              <a:t>phút</a:t>
            </a:r>
            <a:r>
              <a:rPr lang="en-US" sz="6000" dirty="0">
                <a:solidFill>
                  <a:srgbClr val="ED7D31">
                    <a:lumMod val="20000"/>
                    <a:lumOff val="80000"/>
                  </a:srgbClr>
                </a:solidFill>
                <a:latin typeface="Calibri" panose="020F0502020204030204"/>
              </a:rPr>
              <a:t> 29 </a:t>
            </a:r>
            <a:r>
              <a:rPr lang="en-US" sz="6000" dirty="0" err="1">
                <a:solidFill>
                  <a:srgbClr val="ED7D31">
                    <a:lumMod val="20000"/>
                    <a:lumOff val="80000"/>
                  </a:srgbClr>
                </a:solidFill>
                <a:latin typeface="Calibri" panose="020F0502020204030204"/>
              </a:rPr>
              <a:t>giây</a:t>
            </a:r>
            <a:r>
              <a:rPr lang="en-US" sz="6000" dirty="0">
                <a:solidFill>
                  <a:srgbClr val="ED7D31">
                    <a:lumMod val="20000"/>
                    <a:lumOff val="80000"/>
                  </a:srgbClr>
                </a:solidFill>
                <a:latin typeface="Calibri" panose="020F0502020204030204"/>
              </a:rPr>
              <a:t>.</a:t>
            </a:r>
          </a:p>
        </p:txBody>
      </p:sp>
      <p:sp>
        <p:nvSpPr>
          <p:cNvPr id="15" name="bang b">
            <a:extLst>
              <a:ext uri="{FF2B5EF4-FFF2-40B4-BE49-F238E27FC236}">
                <a16:creationId xmlns:a16="http://schemas.microsoft.com/office/drawing/2014/main" xmlns="" id="{D0E6AFB4-275F-4728-9A13-27E00F9EA3A2}"/>
              </a:ext>
            </a:extLst>
          </p:cNvPr>
          <p:cNvSpPr/>
          <p:nvPr/>
        </p:nvSpPr>
        <p:spPr>
          <a:xfrm flipH="1">
            <a:off x="5130772" y="8937335"/>
            <a:ext cx="8010398" cy="126330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7200">
              <a:solidFill>
                <a:prstClr val="white"/>
              </a:solidFill>
              <a:latin typeface="Calibri" panose="020F0502020204030204"/>
            </a:endParaRPr>
          </a:p>
        </p:txBody>
      </p:sp>
      <p:sp>
        <p:nvSpPr>
          <p:cNvPr id="25" name="cau hoi b">
            <a:extLst>
              <a:ext uri="{FF2B5EF4-FFF2-40B4-BE49-F238E27FC236}">
                <a16:creationId xmlns:a16="http://schemas.microsoft.com/office/drawing/2014/main" xmlns="" id="{9897B1B9-EB78-41AF-AC33-1E8F7714B11F}"/>
              </a:ext>
            </a:extLst>
          </p:cNvPr>
          <p:cNvSpPr txBox="1"/>
          <p:nvPr/>
        </p:nvSpPr>
        <p:spPr>
          <a:xfrm>
            <a:off x="5070780" y="8940551"/>
            <a:ext cx="7095870" cy="1200329"/>
          </a:xfrm>
          <a:prstGeom prst="rect">
            <a:avLst/>
          </a:prstGeom>
          <a:noFill/>
        </p:spPr>
        <p:txBody>
          <a:bodyPr wrap="square" rtlCol="0">
            <a:spAutoFit/>
          </a:bodyPr>
          <a:lstStyle/>
          <a:p>
            <a:pPr marL="514350" indent="-514350" algn="ctr" defTabSz="1371600">
              <a:buClr>
                <a:prstClr val="white"/>
              </a:buClr>
              <a:buFont typeface="Wingdings" panose="05000000000000000000" pitchFamily="2" charset="2"/>
              <a:buChar char="w"/>
              <a:defRPr/>
            </a:pPr>
            <a:r>
              <a:rPr lang="en-US" sz="7200" dirty="0">
                <a:solidFill>
                  <a:srgbClr val="FFFF00"/>
                </a:solidFill>
                <a:latin typeface="Calibri" panose="020F0502020204030204"/>
                <a:ea typeface="Tahoma" panose="020B0604030504040204" pitchFamily="34" charset="0"/>
                <a:cs typeface="Tahoma" panose="020B0604030504040204" pitchFamily="34" charset="0"/>
              </a:rPr>
              <a:t>B. </a:t>
            </a:r>
            <a:r>
              <a:rPr lang="en-US" sz="7200" dirty="0">
                <a:solidFill>
                  <a:srgbClr val="FFC000"/>
                </a:solidFill>
                <a:latin typeface="Calibri" panose="020F0502020204030204"/>
                <a:ea typeface="Tahoma" panose="020B0604030504040204" pitchFamily="34" charset="0"/>
                <a:cs typeface="Tahoma" panose="020B0604030504040204" pitchFamily="34" charset="0"/>
              </a:rPr>
              <a:t>Sai</a:t>
            </a:r>
            <a:endParaRPr lang="en-US" sz="7200" dirty="0">
              <a:solidFill>
                <a:prstClr val="white"/>
              </a:solidFill>
              <a:latin typeface="Calibri" panose="020F0502020204030204"/>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5130770" y="7537470"/>
            <a:ext cx="8010398" cy="128416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7200">
              <a:solidFill>
                <a:prstClr val="white"/>
              </a:solidFill>
              <a:latin typeface="Calibri" panose="020F0502020204030204"/>
            </a:endParaRPr>
          </a:p>
        </p:txBody>
      </p:sp>
      <p:sp>
        <p:nvSpPr>
          <p:cNvPr id="33" name="cau hoi a">
            <a:extLst>
              <a:ext uri="{FF2B5EF4-FFF2-40B4-BE49-F238E27FC236}">
                <a16:creationId xmlns:a16="http://schemas.microsoft.com/office/drawing/2014/main" xmlns="" id="{9B5DABB8-849A-4D2D-930C-9CA07BFC5BDE}"/>
              </a:ext>
            </a:extLst>
          </p:cNvPr>
          <p:cNvSpPr txBox="1"/>
          <p:nvPr/>
        </p:nvSpPr>
        <p:spPr>
          <a:xfrm>
            <a:off x="5400993" y="7581931"/>
            <a:ext cx="7095870" cy="1200329"/>
          </a:xfrm>
          <a:prstGeom prst="rect">
            <a:avLst/>
          </a:prstGeom>
          <a:noFill/>
        </p:spPr>
        <p:txBody>
          <a:bodyPr wrap="square" rtlCol="0">
            <a:spAutoFit/>
          </a:bodyPr>
          <a:lstStyle/>
          <a:p>
            <a:pPr marL="514350" indent="-514350" algn="ctr" defTabSz="1371600">
              <a:buClr>
                <a:prstClr val="white"/>
              </a:buClr>
              <a:buFont typeface="Wingdings" panose="05000000000000000000" pitchFamily="2" charset="2"/>
              <a:buChar char="w"/>
              <a:defRPr/>
            </a:pPr>
            <a:r>
              <a:rPr lang="en-US" sz="7200" dirty="0">
                <a:solidFill>
                  <a:srgbClr val="FFFF00"/>
                </a:solidFill>
                <a:latin typeface="Calibri" panose="020F0502020204030204"/>
                <a:ea typeface="Tahoma" panose="020B0604030504040204" pitchFamily="34" charset="0"/>
                <a:cs typeface="Tahoma" panose="020B0604030504040204" pitchFamily="34" charset="0"/>
              </a:rPr>
              <a:t>A. </a:t>
            </a:r>
            <a:r>
              <a:rPr lang="en-US" sz="7200" dirty="0" err="1">
                <a:solidFill>
                  <a:srgbClr val="FFC000"/>
                </a:solidFill>
                <a:latin typeface="Calibri" panose="020F0502020204030204"/>
                <a:ea typeface="Tahoma" panose="020B0604030504040204" pitchFamily="34" charset="0"/>
                <a:cs typeface="Tahoma" panose="020B0604030504040204" pitchFamily="34" charset="0"/>
              </a:rPr>
              <a:t>Đúng</a:t>
            </a:r>
            <a:endParaRPr lang="en-US" sz="7200" dirty="0">
              <a:solidFill>
                <a:prstClr val="white"/>
              </a:solidFill>
              <a:latin typeface="Calibri" panose="020F0502020204030204"/>
              <a:ea typeface="Tahoma" panose="020B0604030504040204" pitchFamily="34" charset="0"/>
              <a:cs typeface="Tahoma" panose="020B0604030504040204" pitchFamily="34" charset="0"/>
            </a:endParaRP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1" y="1295789"/>
            <a:ext cx="731045" cy="731045"/>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1" y="2218040"/>
            <a:ext cx="731045" cy="731045"/>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3"/>
            <a:ext cx="731045" cy="731045"/>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17"/>
            <a:ext cx="731045" cy="731045"/>
          </a:xfrm>
          <a:prstGeom prst="rect">
            <a:avLst/>
          </a:prstGeom>
        </p:spPr>
      </p:pic>
      <p:sp>
        <p:nvSpPr>
          <p:cNvPr id="16" name="Action Button: Forward or Next 15">
            <a:hlinkClick r:id="" action="ppaction://hlinkshowjump?jump=nextslide" highlightClick="1"/>
          </p:cNvPr>
          <p:cNvSpPr/>
          <p:nvPr/>
        </p:nvSpPr>
        <p:spPr>
          <a:xfrm>
            <a:off x="16884050" y="9571931"/>
            <a:ext cx="1053548" cy="526775"/>
          </a:xfrm>
          <a:prstGeom prst="actionButtonForwardNex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Tree>
    <p:extLst>
      <p:ext uri="{BB962C8B-B14F-4D97-AF65-F5344CB8AC3E}">
        <p14:creationId xmlns:p14="http://schemas.microsoft.com/office/powerpoint/2010/main" val="405167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 presetClass="mediacall" presetSubtype="0" fill="hold" nodeType="withEffect">
                                  <p:stCondLst>
                                    <p:cond delay="0"/>
                                  </p:stCondLst>
                                  <p:childTnLst>
                                    <p:cmd type="call" cmd="playFrom(0.0)">
                                      <p:cBhvr>
                                        <p:cTn id="21" dur="20221" fill="hold"/>
                                        <p:tgtEl>
                                          <p:spTgt spid="39"/>
                                        </p:tgtEl>
                                      </p:cBhvr>
                                    </p:cmd>
                                  </p:childTnLst>
                                </p:cTn>
                              </p:par>
                              <p:par>
                                <p:cTn id="22" presetID="3" presetClass="mediacall" presetSubtype="0" fill="hold" nodeType="withEffect">
                                  <p:stCondLst>
                                    <p:cond delay="0"/>
                                  </p:stCondLst>
                                  <p:childTnLst>
                                    <p:cmd type="call" cmd="stop">
                                      <p:cBhvr>
                                        <p:cTn id="23" dur="1" fill="hold"/>
                                        <p:tgtEl>
                                          <p:spTgt spid="38"/>
                                        </p:tgtEl>
                                      </p:cBhvr>
                                    </p:cmd>
                                  </p:childTnLst>
                                </p:cTn>
                              </p:par>
                            </p:childTnLst>
                          </p:cTn>
                        </p:par>
                      </p:childTnLst>
                    </p:cTn>
                  </p:par>
                  <p:par>
                    <p:cTn id="24" fill="hold">
                      <p:stCondLst>
                        <p:cond delay="indefinite"/>
                      </p:stCondLst>
                      <p:childTnLst>
                        <p:par>
                          <p:cTn id="25" fill="hold">
                            <p:stCondLst>
                              <p:cond delay="0"/>
                            </p:stCondLst>
                            <p:childTnLst>
                              <p:par>
                                <p:cTn id="26" presetID="19" presetClass="emph" presetSubtype="0" repeatCount="4000" fill="hold" grpId="3" nodeType="clickEffect">
                                  <p:stCondLst>
                                    <p:cond delay="0"/>
                                  </p:stCondLst>
                                  <p:childTnLst>
                                    <p:animClr clrSpc="rgb" dir="cw">
                                      <p:cBhvr override="childStyle">
                                        <p:cTn id="27" dur="500" fill="hold"/>
                                        <p:tgtEl>
                                          <p:spTgt spid="15"/>
                                        </p:tgtEl>
                                        <p:attrNameLst>
                                          <p:attrName>style.color</p:attrName>
                                        </p:attrNameLst>
                                      </p:cBhvr>
                                      <p:to>
                                        <a:srgbClr val="92D050"/>
                                      </p:to>
                                    </p:animClr>
                                    <p:animClr clrSpc="rgb" dir="cw">
                                      <p:cBhvr>
                                        <p:cTn id="28" dur="500" fill="hold"/>
                                        <p:tgtEl>
                                          <p:spTgt spid="15"/>
                                        </p:tgtEl>
                                        <p:attrNameLst>
                                          <p:attrName>fillcolor</p:attrName>
                                        </p:attrNameLst>
                                      </p:cBhvr>
                                      <p:to>
                                        <a:srgbClr val="92D050"/>
                                      </p:to>
                                    </p:animClr>
                                    <p:set>
                                      <p:cBhvr>
                                        <p:cTn id="29" dur="500" fill="hold"/>
                                        <p:tgtEl>
                                          <p:spTgt spid="15"/>
                                        </p:tgtEl>
                                        <p:attrNameLst>
                                          <p:attrName>fill.type</p:attrName>
                                        </p:attrNameLst>
                                      </p:cBhvr>
                                      <p:to>
                                        <p:strVal val="solid"/>
                                      </p:to>
                                    </p:set>
                                    <p:set>
                                      <p:cBhvr>
                                        <p:cTn id="30" dur="500" fill="hold"/>
                                        <p:tgtEl>
                                          <p:spTgt spid="15"/>
                                        </p:tgtEl>
                                        <p:attrNameLst>
                                          <p:attrName>fill.on</p:attrName>
                                        </p:attrNameLst>
                                      </p:cBhvr>
                                      <p:to>
                                        <p:strVal val="true"/>
                                      </p:to>
                                    </p:set>
                                  </p:childTnLst>
                                </p:cTn>
                              </p:par>
                              <p:par>
                                <p:cTn id="31" presetID="1" presetClass="mediacall" presetSubtype="0" fill="hold" nodeType="withEffect">
                                  <p:stCondLst>
                                    <p:cond delay="3500"/>
                                  </p:stCondLst>
                                  <p:childTnLst>
                                    <p:cmd type="call" cmd="playFrom(0.0)">
                                      <p:cBhvr>
                                        <p:cTn id="32" dur="5906" fill="hold"/>
                                        <p:tgtEl>
                                          <p:spTgt spid="41"/>
                                        </p:tgtEl>
                                      </p:cBhvr>
                                    </p:cmd>
                                  </p:childTnLst>
                                </p:cTn>
                              </p:par>
                              <p:par>
                                <p:cTn id="33" presetID="3" presetClass="mediacall" presetSubtype="0" fill="hold" nodeType="withEffect">
                                  <p:stCondLst>
                                    <p:cond delay="3500"/>
                                  </p:stCondLst>
                                  <p:childTnLst>
                                    <p:cmd type="call" cmd="stop">
                                      <p:cBhvr>
                                        <p:cTn id="34" dur="1" fill="hold"/>
                                        <p:tgtEl>
                                          <p:spTgt spid="39"/>
                                        </p:tgtEl>
                                      </p:cBhvr>
                                    </p:cmd>
                                  </p:childTnLst>
                                </p:cTn>
                              </p:par>
                            </p:childTnLst>
                          </p:cTn>
                        </p:par>
                      </p:childTnLst>
                    </p:cTn>
                  </p:par>
                  <p:par>
                    <p:cTn id="35" fill="hold">
                      <p:stCondLst>
                        <p:cond delay="indefinite"/>
                      </p:stCondLst>
                      <p:childTnLst>
                        <p:par>
                          <p:cTn id="36" fill="hold">
                            <p:stCondLst>
                              <p:cond delay="0"/>
                            </p:stCondLst>
                            <p:childTnLst>
                              <p:par>
                                <p:cTn id="37" presetID="24" presetClass="emph" presetSubtype="0" fill="hold" grpId="4" nodeType="clickEffect">
                                  <p:stCondLst>
                                    <p:cond delay="0"/>
                                  </p:stCondLst>
                                  <p:childTnLst>
                                    <p:animClr clrSpc="hsl" dir="cw">
                                      <p:cBhvr override="childStyle">
                                        <p:cTn id="38" dur="500" fill="hold"/>
                                        <p:tgtEl>
                                          <p:spTgt spid="25"/>
                                        </p:tgtEl>
                                        <p:attrNameLst>
                                          <p:attrName>style.color</p:attrName>
                                        </p:attrNameLst>
                                      </p:cBhvr>
                                      <p:by>
                                        <p:hsl h="0" s="-12549" l="-25098"/>
                                      </p:by>
                                    </p:animClr>
                                    <p:animClr clrSpc="hsl" dir="cw">
                                      <p:cBhvr>
                                        <p:cTn id="39" dur="500" fill="hold"/>
                                        <p:tgtEl>
                                          <p:spTgt spid="25"/>
                                        </p:tgtEl>
                                        <p:attrNameLst>
                                          <p:attrName>fillcolor</p:attrName>
                                        </p:attrNameLst>
                                      </p:cBhvr>
                                      <p:by>
                                        <p:hsl h="0" s="-12549" l="-25098"/>
                                      </p:by>
                                    </p:animClr>
                                    <p:animClr clrSpc="hsl" dir="cw">
                                      <p:cBhvr>
                                        <p:cTn id="40" dur="500" fill="hold"/>
                                        <p:tgtEl>
                                          <p:spTgt spid="25"/>
                                        </p:tgtEl>
                                        <p:attrNameLst>
                                          <p:attrName>stroke.color</p:attrName>
                                        </p:attrNameLst>
                                      </p:cBhvr>
                                      <p:by>
                                        <p:hsl h="0" s="-12549" l="-25098"/>
                                      </p:by>
                                    </p:animClr>
                                    <p:set>
                                      <p:cBhvr>
                                        <p:cTn id="41" dur="500" fill="hold"/>
                                        <p:tgtEl>
                                          <p:spTgt spid="25"/>
                                        </p:tgtEl>
                                        <p:attrNameLst>
                                          <p:attrName>fill.type</p:attrName>
                                        </p:attrNameLst>
                                      </p:cBhvr>
                                      <p:to>
                                        <p:strVal val="solid"/>
                                      </p:to>
                                    </p:set>
                                  </p:childTnLst>
                                </p:cTn>
                              </p:par>
                              <p:par>
                                <p:cTn id="42" presetID="1" presetClass="mediacall" presetSubtype="0" fill="hold" nodeType="withEffect">
                                  <p:stCondLst>
                                    <p:cond delay="0"/>
                                  </p:stCondLst>
                                  <p:childTnLst>
                                    <p:cmd type="call" cmd="playFrom(0.0)">
                                      <p:cBhvr>
                                        <p:cTn id="43" dur="20221" fill="hold"/>
                                        <p:tgtEl>
                                          <p:spTgt spid="39"/>
                                        </p:tgtEl>
                                      </p:cBhvr>
                                    </p:cmd>
                                  </p:childTnLst>
                                </p:cTn>
                              </p:par>
                              <p:par>
                                <p:cTn id="44" presetID="3" presetClass="mediacall" presetSubtype="0" fill="hold" nodeType="withEffect">
                                  <p:stCondLst>
                                    <p:cond delay="0"/>
                                  </p:stCondLst>
                                  <p:childTnLst>
                                    <p:cmd type="call" cmd="stop">
                                      <p:cBhvr>
                                        <p:cTn id="45" dur="1" fill="hold"/>
                                        <p:tgtEl>
                                          <p:spTgt spid="38"/>
                                        </p:tgtEl>
                                      </p:cBhvr>
                                    </p:cmd>
                                  </p:childTnLst>
                                </p:cTn>
                              </p:par>
                            </p:childTnLst>
                          </p:cTn>
                        </p:par>
                      </p:childTnLst>
                    </p:cTn>
                  </p:par>
                  <p:par>
                    <p:cTn id="46" fill="hold">
                      <p:stCondLst>
                        <p:cond delay="indefinite"/>
                      </p:stCondLst>
                      <p:childTnLst>
                        <p:par>
                          <p:cTn id="47" fill="hold">
                            <p:stCondLst>
                              <p:cond delay="0"/>
                            </p:stCondLst>
                            <p:childTnLst>
                              <p:par>
                                <p:cTn id="48" presetID="19" presetClass="emph" presetSubtype="0" repeatCount="4000" fill="hold" grpId="4" nodeType="clickEffect">
                                  <p:stCondLst>
                                    <p:cond delay="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5906" fill="hold"/>
                                        <p:tgtEl>
                                          <p:spTgt spid="41"/>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5"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2" fill="hold" display="0">
                  <p:stCondLst>
                    <p:cond delay="indefinite"/>
                  </p:stCondLst>
                  <p:endCondLst>
                    <p:cond evt="onStopAudio" delay="0">
                      <p:tgtEl>
                        <p:sldTgt/>
                      </p:tgtEl>
                    </p:cond>
                  </p:endCondLst>
                </p:cTn>
                <p:tgtEl>
                  <p:spTgt spid="38"/>
                </p:tgtEl>
              </p:cMediaNode>
            </p:audio>
            <p:seq concurrent="1" nextAc="seek">
              <p:cTn id="63" restart="whenNotActive" fill="hold" evtFilter="cancelBubble" nodeType="interactiveSeq">
                <p:stCondLst>
                  <p:cond evt="onClick" delay="0">
                    <p:tgtEl>
                      <p:spTgt spid="25"/>
                    </p:tgtEl>
                  </p:cond>
                </p:stCondLst>
                <p:endSync evt="end" delay="0">
                  <p:rtn val="all"/>
                </p:endSync>
                <p:childTnLst>
                  <p:par>
                    <p:cTn id="64" fill="hold">
                      <p:stCondLst>
                        <p:cond delay="0"/>
                      </p:stCondLst>
                      <p:childTnLst>
                        <p:par>
                          <p:cTn id="65" fill="hold">
                            <p:stCondLst>
                              <p:cond delay="0"/>
                            </p:stCondLst>
                            <p:childTnLst>
                              <p:par>
                                <p:cTn id="66" presetID="24" presetClass="emph" presetSubtype="0" fill="hold" grpId="1" nodeType="clickEffect">
                                  <p:stCondLst>
                                    <p:cond delay="0"/>
                                  </p:stCondLst>
                                  <p:childTnLst>
                                    <p:animClr clrSpc="hsl" dir="cw">
                                      <p:cBhvr override="childStyle">
                                        <p:cTn id="67" dur="500" fill="hold"/>
                                        <p:tgtEl>
                                          <p:spTgt spid="25"/>
                                        </p:tgtEl>
                                        <p:attrNameLst>
                                          <p:attrName>style.color</p:attrName>
                                        </p:attrNameLst>
                                      </p:cBhvr>
                                      <p:by>
                                        <p:hsl h="0" s="-12549" l="-25098"/>
                                      </p:by>
                                    </p:animClr>
                                    <p:animClr clrSpc="hsl" dir="cw">
                                      <p:cBhvr>
                                        <p:cTn id="68" dur="500" fill="hold"/>
                                        <p:tgtEl>
                                          <p:spTgt spid="25"/>
                                        </p:tgtEl>
                                        <p:attrNameLst>
                                          <p:attrName>fillcolor</p:attrName>
                                        </p:attrNameLst>
                                      </p:cBhvr>
                                      <p:by>
                                        <p:hsl h="0" s="-12549" l="-25098"/>
                                      </p:by>
                                    </p:animClr>
                                    <p:animClr clrSpc="hsl" dir="cw">
                                      <p:cBhvr>
                                        <p:cTn id="69" dur="500" fill="hold"/>
                                        <p:tgtEl>
                                          <p:spTgt spid="25"/>
                                        </p:tgtEl>
                                        <p:attrNameLst>
                                          <p:attrName>stroke.color</p:attrName>
                                        </p:attrNameLst>
                                      </p:cBhvr>
                                      <p:by>
                                        <p:hsl h="0" s="-12549" l="-25098"/>
                                      </p:by>
                                    </p:animClr>
                                    <p:set>
                                      <p:cBhvr>
                                        <p:cTn id="70" dur="500" fill="hold"/>
                                        <p:tgtEl>
                                          <p:spTgt spid="25"/>
                                        </p:tgtEl>
                                        <p:attrNameLst>
                                          <p:attrName>fill.type</p:attrName>
                                        </p:attrNameLst>
                                      </p:cBhvr>
                                      <p:to>
                                        <p:strVal val="solid"/>
                                      </p:to>
                                    </p:set>
                                  </p:childTnLst>
                                </p:cTn>
                              </p:par>
                            </p:childTnLst>
                          </p:cTn>
                        </p:par>
                      </p:childTnLst>
                    </p:cTn>
                  </p:par>
                  <p:par>
                    <p:cTn id="71" fill="hold">
                      <p:stCondLst>
                        <p:cond delay="indefinite"/>
                      </p:stCondLst>
                      <p:childTnLst>
                        <p:par>
                          <p:cTn id="72" fill="hold">
                            <p:stCondLst>
                              <p:cond delay="0"/>
                            </p:stCondLst>
                            <p:childTnLst>
                              <p:par>
                                <p:cTn id="73" presetID="19" presetClass="emph" presetSubtype="0" fill="hold" grpId="0" nodeType="clickEffect">
                                  <p:stCondLst>
                                    <p:cond delay="0"/>
                                  </p:stCondLst>
                                  <p:childTnLst>
                                    <p:animClr clrSpc="rgb" dir="cw">
                                      <p:cBhvr override="childStyle">
                                        <p:cTn id="74" dur="500" fill="hold"/>
                                        <p:tgtEl>
                                          <p:spTgt spid="15"/>
                                        </p:tgtEl>
                                        <p:attrNameLst>
                                          <p:attrName>style.color</p:attrName>
                                        </p:attrNameLst>
                                      </p:cBhvr>
                                      <p:to>
                                        <a:srgbClr val="FFC000"/>
                                      </p:to>
                                    </p:animClr>
                                    <p:animClr clrSpc="rgb" dir="cw">
                                      <p:cBhvr>
                                        <p:cTn id="75" dur="500" fill="hold"/>
                                        <p:tgtEl>
                                          <p:spTgt spid="15"/>
                                        </p:tgtEl>
                                        <p:attrNameLst>
                                          <p:attrName>fillcolor</p:attrName>
                                        </p:attrNameLst>
                                      </p:cBhvr>
                                      <p:to>
                                        <a:srgbClr val="FFC000"/>
                                      </p:to>
                                    </p:animClr>
                                    <p:set>
                                      <p:cBhvr>
                                        <p:cTn id="76" dur="500" fill="hold"/>
                                        <p:tgtEl>
                                          <p:spTgt spid="15"/>
                                        </p:tgtEl>
                                        <p:attrNameLst>
                                          <p:attrName>fill.type</p:attrName>
                                        </p:attrNameLst>
                                      </p:cBhvr>
                                      <p:to>
                                        <p:strVal val="solid"/>
                                      </p:to>
                                    </p:set>
                                    <p:set>
                                      <p:cBhvr>
                                        <p:cTn id="77" dur="500" fill="hold"/>
                                        <p:tgtEl>
                                          <p:spTgt spid="15"/>
                                        </p:tgtEl>
                                        <p:attrNameLst>
                                          <p:attrName>fill.on</p:attrName>
                                        </p:attrNameLst>
                                      </p:cBhvr>
                                      <p:to>
                                        <p:strVal val="true"/>
                                      </p:to>
                                    </p:set>
                                  </p:childTnLst>
                                </p:cTn>
                              </p:par>
                              <p:par>
                                <p:cTn id="78" presetID="1" presetClass="mediacall" presetSubtype="0" fill="hold" nodeType="withEffect">
                                  <p:stCondLst>
                                    <p:cond delay="0"/>
                                  </p:stCondLst>
                                  <p:childTnLst>
                                    <p:cmd type="call" cmd="playFrom(0.0)">
                                      <p:cBhvr>
                                        <p:cTn id="79" dur="20221" fill="hold"/>
                                        <p:tgtEl>
                                          <p:spTgt spid="39"/>
                                        </p:tgtEl>
                                      </p:cBhvr>
                                    </p:cmd>
                                  </p:childTnLst>
                                </p:cTn>
                              </p:par>
                              <p:par>
                                <p:cTn id="80" presetID="3" presetClass="mediacall" presetSubtype="0" fill="hold" nodeType="withEffect">
                                  <p:stCondLst>
                                    <p:cond delay="0"/>
                                  </p:stCondLst>
                                  <p:childTnLst>
                                    <p:cmd type="call" cmd="stop">
                                      <p:cBhvr>
                                        <p:cTn id="81" dur="1" fill="hold"/>
                                        <p:tgtEl>
                                          <p:spTgt spid="38"/>
                                        </p:tgtEl>
                                      </p:cBhvr>
                                    </p:cmd>
                                  </p:childTnLst>
                                </p:cTn>
                              </p:par>
                            </p:childTnLst>
                          </p:cTn>
                        </p:par>
                      </p:childTnLst>
                    </p:cTn>
                  </p:par>
                  <p:par>
                    <p:cTn id="82" fill="hold">
                      <p:stCondLst>
                        <p:cond delay="indefinite"/>
                      </p:stCondLst>
                      <p:childTnLst>
                        <p:par>
                          <p:cTn id="83" fill="hold">
                            <p:stCondLst>
                              <p:cond delay="0"/>
                            </p:stCondLst>
                            <p:childTnLst>
                              <p:par>
                                <p:cTn id="84" presetID="19" presetClass="emph" presetSubtype="0" repeatCount="4000" fill="hold" grpId="1" nodeType="clickEffect">
                                  <p:stCondLst>
                                    <p:cond delay="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7734" fill="hold"/>
                                        <p:tgtEl>
                                          <p:spTgt spid="40"/>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24" presetClass="emph" presetSubtype="0" fill="hold" grpId="2" nodeType="withEffect">
                                  <p:stCondLst>
                                    <p:cond delay="3000"/>
                                  </p:stCondLst>
                                  <p:childTnLst>
                                    <p:animClr clrSpc="hsl" dir="cw">
                                      <p:cBhvr override="childStyle">
                                        <p:cTn id="94" dur="500" fill="hold"/>
                                        <p:tgtEl>
                                          <p:spTgt spid="25"/>
                                        </p:tgtEl>
                                        <p:attrNameLst>
                                          <p:attrName>style.color</p:attrName>
                                        </p:attrNameLst>
                                      </p:cBhvr>
                                      <p:by>
                                        <p:hsl h="0" s="-12549" l="-25098"/>
                                      </p:by>
                                    </p:animClr>
                                    <p:animClr clrSpc="hsl" dir="cw">
                                      <p:cBhvr>
                                        <p:cTn id="95" dur="500" fill="hold"/>
                                        <p:tgtEl>
                                          <p:spTgt spid="25"/>
                                        </p:tgtEl>
                                        <p:attrNameLst>
                                          <p:attrName>fillcolor</p:attrName>
                                        </p:attrNameLst>
                                      </p:cBhvr>
                                      <p:by>
                                        <p:hsl h="0" s="-12549" l="-25098"/>
                                      </p:by>
                                    </p:animClr>
                                    <p:animClr clrSpc="hsl" dir="cw">
                                      <p:cBhvr>
                                        <p:cTn id="96" dur="500" fill="hold"/>
                                        <p:tgtEl>
                                          <p:spTgt spid="25"/>
                                        </p:tgtEl>
                                        <p:attrNameLst>
                                          <p:attrName>stroke.color</p:attrName>
                                        </p:attrNameLst>
                                      </p:cBhvr>
                                      <p:by>
                                        <p:hsl h="0" s="-12549" l="-25098"/>
                                      </p:by>
                                    </p:animClr>
                                    <p:set>
                                      <p:cBhvr>
                                        <p:cTn id="97"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98" restart="whenNotActive" fill="hold" evtFilter="cancelBubble" nodeType="interactiveSeq">
                <p:stCondLst>
                  <p:cond evt="onClick" delay="0">
                    <p:tgtEl>
                      <p:spTgt spid="33"/>
                    </p:tgtEl>
                  </p:cond>
                </p:stCondLst>
                <p:endSync evt="end" delay="0">
                  <p:rtn val="all"/>
                </p:endSync>
                <p:childTnLst>
                  <p:par>
                    <p:cTn id="99" fill="hold">
                      <p:stCondLst>
                        <p:cond delay="0"/>
                      </p:stCondLst>
                      <p:childTnLst>
                        <p:par>
                          <p:cTn id="100" fill="hold">
                            <p:stCondLst>
                              <p:cond delay="0"/>
                            </p:stCondLst>
                            <p:childTnLst>
                              <p:par>
                                <p:cTn id="101" presetID="24" presetClass="emph" presetSubtype="0" fill="hold" grpId="1" nodeType="clickEffect">
                                  <p:stCondLst>
                                    <p:cond delay="0"/>
                                  </p:stCondLst>
                                  <p:childTnLst>
                                    <p:animClr clrSpc="hsl" dir="cw">
                                      <p:cBhvr override="childStyle">
                                        <p:cTn id="102" dur="500" fill="hold"/>
                                        <p:tgtEl>
                                          <p:spTgt spid="33"/>
                                        </p:tgtEl>
                                        <p:attrNameLst>
                                          <p:attrName>style.color</p:attrName>
                                        </p:attrNameLst>
                                      </p:cBhvr>
                                      <p:by>
                                        <p:hsl h="0" s="-12549" l="-25098"/>
                                      </p:by>
                                    </p:animClr>
                                    <p:animClr clrSpc="hsl" dir="cw">
                                      <p:cBhvr>
                                        <p:cTn id="103" dur="500" fill="hold"/>
                                        <p:tgtEl>
                                          <p:spTgt spid="33"/>
                                        </p:tgtEl>
                                        <p:attrNameLst>
                                          <p:attrName>fillcolor</p:attrName>
                                        </p:attrNameLst>
                                      </p:cBhvr>
                                      <p:by>
                                        <p:hsl h="0" s="-12549" l="-25098"/>
                                      </p:by>
                                    </p:animClr>
                                    <p:animClr clrSpc="hsl" dir="cw">
                                      <p:cBhvr>
                                        <p:cTn id="104" dur="500" fill="hold"/>
                                        <p:tgtEl>
                                          <p:spTgt spid="33"/>
                                        </p:tgtEl>
                                        <p:attrNameLst>
                                          <p:attrName>stroke.color</p:attrName>
                                        </p:attrNameLst>
                                      </p:cBhvr>
                                      <p:by>
                                        <p:hsl h="0" s="-12549" l="-25098"/>
                                      </p:by>
                                    </p:animClr>
                                    <p:set>
                                      <p:cBhvr>
                                        <p:cTn id="105" dur="500" fill="hold"/>
                                        <p:tgtEl>
                                          <p:spTgt spid="33"/>
                                        </p:tgtEl>
                                        <p:attrNameLst>
                                          <p:attrName>fill.type</p:attrName>
                                        </p:attrNameLst>
                                      </p:cBhvr>
                                      <p:to>
                                        <p:strVal val="solid"/>
                                      </p:to>
                                    </p:set>
                                  </p:childTnLst>
                                </p:cTn>
                              </p:par>
                              <p:par>
                                <p:cTn id="106" presetID="19" presetClass="emph" presetSubtype="0" fill="hold" grpId="0" nodeType="withEffect">
                                  <p:stCondLst>
                                    <p:cond delay="0"/>
                                  </p:stCondLst>
                                  <p:childTnLst>
                                    <p:animClr clrSpc="rgb" dir="cw">
                                      <p:cBhvr override="childStyle">
                                        <p:cTn id="107" dur="500" fill="hold"/>
                                        <p:tgtEl>
                                          <p:spTgt spid="31"/>
                                        </p:tgtEl>
                                        <p:attrNameLst>
                                          <p:attrName>style.color</p:attrName>
                                        </p:attrNameLst>
                                      </p:cBhvr>
                                      <p:to>
                                        <a:srgbClr val="FFC000"/>
                                      </p:to>
                                    </p:animClr>
                                    <p:animClr clrSpc="rgb" dir="cw">
                                      <p:cBhvr>
                                        <p:cTn id="108" dur="500" fill="hold"/>
                                        <p:tgtEl>
                                          <p:spTgt spid="31"/>
                                        </p:tgtEl>
                                        <p:attrNameLst>
                                          <p:attrName>fillcolor</p:attrName>
                                        </p:attrNameLst>
                                      </p:cBhvr>
                                      <p:to>
                                        <a:srgbClr val="FFC000"/>
                                      </p:to>
                                    </p:animClr>
                                    <p:set>
                                      <p:cBhvr>
                                        <p:cTn id="109" dur="500" fill="hold"/>
                                        <p:tgtEl>
                                          <p:spTgt spid="31"/>
                                        </p:tgtEl>
                                        <p:attrNameLst>
                                          <p:attrName>fill.type</p:attrName>
                                        </p:attrNameLst>
                                      </p:cBhvr>
                                      <p:to>
                                        <p:strVal val="solid"/>
                                      </p:to>
                                    </p:set>
                                    <p:set>
                                      <p:cBhvr>
                                        <p:cTn id="110" dur="500" fill="hold"/>
                                        <p:tgtEl>
                                          <p:spTgt spid="31"/>
                                        </p:tgtEl>
                                        <p:attrNameLst>
                                          <p:attrName>fill.on</p:attrName>
                                        </p:attrNameLst>
                                      </p:cBhvr>
                                      <p:to>
                                        <p:strVal val="true"/>
                                      </p:to>
                                    </p:set>
                                  </p:childTnLst>
                                </p:cTn>
                              </p:par>
                              <p:par>
                                <p:cTn id="111" presetID="1" presetClass="mediacall" presetSubtype="0" fill="hold" nodeType="withEffect">
                                  <p:stCondLst>
                                    <p:cond delay="0"/>
                                  </p:stCondLst>
                                  <p:childTnLst>
                                    <p:cmd type="call" cmd="playFrom(0.0)">
                                      <p:cBhvr>
                                        <p:cTn id="112" dur="20221" fill="hold"/>
                                        <p:tgtEl>
                                          <p:spTgt spid="39"/>
                                        </p:tgtEl>
                                      </p:cBhvr>
                                    </p:cmd>
                                  </p:childTnLst>
                                </p:cTn>
                              </p:par>
                              <p:par>
                                <p:cTn id="113" presetID="3" presetClass="mediacall" presetSubtype="0" fill="hold" nodeType="withEffect">
                                  <p:stCondLst>
                                    <p:cond delay="0"/>
                                  </p:stCondLst>
                                  <p:childTnLst>
                                    <p:cmd type="call" cmd="stop">
                                      <p:cBhvr>
                                        <p:cTn id="114" dur="1" fill="hold"/>
                                        <p:tgtEl>
                                          <p:spTgt spid="38"/>
                                        </p:tgtEl>
                                      </p:cBhvr>
                                    </p:cmd>
                                  </p:childTnLst>
                                </p:cTn>
                              </p:par>
                              <p:par>
                                <p:cTn id="115" presetID="19" presetClass="emph" presetSubtype="0" fill="hold" grpId="1" nodeType="withEffect">
                                  <p:stCondLst>
                                    <p:cond delay="3000"/>
                                  </p:stCondLst>
                                  <p:childTnLst>
                                    <p:animClr clrSpc="rgb" dir="cw">
                                      <p:cBhvr override="childStyle">
                                        <p:cTn id="116" dur="500" fill="hold"/>
                                        <p:tgtEl>
                                          <p:spTgt spid="31"/>
                                        </p:tgtEl>
                                        <p:attrNameLst>
                                          <p:attrName>style.color</p:attrName>
                                        </p:attrNameLst>
                                      </p:cBhvr>
                                      <p:to>
                                        <a:srgbClr val="FF0000"/>
                                      </p:to>
                                    </p:animClr>
                                    <p:animClr clrSpc="rgb" dir="cw">
                                      <p:cBhvr>
                                        <p:cTn id="117" dur="500" fill="hold"/>
                                        <p:tgtEl>
                                          <p:spTgt spid="31"/>
                                        </p:tgtEl>
                                        <p:attrNameLst>
                                          <p:attrName>fillcolor</p:attrName>
                                        </p:attrNameLst>
                                      </p:cBhvr>
                                      <p:to>
                                        <a:srgbClr val="FF0000"/>
                                      </p:to>
                                    </p:animClr>
                                    <p:set>
                                      <p:cBhvr>
                                        <p:cTn id="118" dur="500" fill="hold"/>
                                        <p:tgtEl>
                                          <p:spTgt spid="31"/>
                                        </p:tgtEl>
                                        <p:attrNameLst>
                                          <p:attrName>fill.type</p:attrName>
                                        </p:attrNameLst>
                                      </p:cBhvr>
                                      <p:to>
                                        <p:strVal val="solid"/>
                                      </p:to>
                                    </p:set>
                                    <p:set>
                                      <p:cBhvr>
                                        <p:cTn id="119" dur="500" fill="hold"/>
                                        <p:tgtEl>
                                          <p:spTgt spid="31"/>
                                        </p:tgtEl>
                                        <p:attrNameLst>
                                          <p:attrName>fill.on</p:attrName>
                                        </p:attrNameLst>
                                      </p:cBhvr>
                                      <p:to>
                                        <p:strVal val="true"/>
                                      </p:to>
                                    </p:set>
                                  </p:childTnLst>
                                </p:cTn>
                              </p:par>
                            </p:childTnLst>
                          </p:cTn>
                        </p:par>
                      </p:childTnLst>
                    </p:cTn>
                  </p:par>
                  <p:par>
                    <p:cTn id="120" fill="hold">
                      <p:stCondLst>
                        <p:cond delay="indefinite"/>
                      </p:stCondLst>
                      <p:childTnLst>
                        <p:par>
                          <p:cTn id="121" fill="hold">
                            <p:stCondLst>
                              <p:cond delay="0"/>
                            </p:stCondLst>
                            <p:childTnLst>
                              <p:par>
                                <p:cTn id="122" presetID="19" presetClass="emph" presetSubtype="0" repeatCount="4000" fill="hold" grpId="2" nodeType="clickEffect">
                                  <p:stCondLst>
                                    <p:cond delay="0"/>
                                  </p:stCondLst>
                                  <p:childTnLst>
                                    <p:animClr clrSpc="rgb" dir="cw">
                                      <p:cBhvr override="childStyle">
                                        <p:cTn id="123" dur="500" fill="hold"/>
                                        <p:tgtEl>
                                          <p:spTgt spid="15"/>
                                        </p:tgtEl>
                                        <p:attrNameLst>
                                          <p:attrName>style.color</p:attrName>
                                        </p:attrNameLst>
                                      </p:cBhvr>
                                      <p:to>
                                        <a:srgbClr val="92D050"/>
                                      </p:to>
                                    </p:animClr>
                                    <p:animClr clrSpc="rgb" dir="cw">
                                      <p:cBhvr>
                                        <p:cTn id="124" dur="500" fill="hold"/>
                                        <p:tgtEl>
                                          <p:spTgt spid="15"/>
                                        </p:tgtEl>
                                        <p:attrNameLst>
                                          <p:attrName>fillcolor</p:attrName>
                                        </p:attrNameLst>
                                      </p:cBhvr>
                                      <p:to>
                                        <a:srgbClr val="92D050"/>
                                      </p:to>
                                    </p:animClr>
                                    <p:set>
                                      <p:cBhvr>
                                        <p:cTn id="125" dur="500" fill="hold"/>
                                        <p:tgtEl>
                                          <p:spTgt spid="15"/>
                                        </p:tgtEl>
                                        <p:attrNameLst>
                                          <p:attrName>fill.type</p:attrName>
                                        </p:attrNameLst>
                                      </p:cBhvr>
                                      <p:to>
                                        <p:strVal val="solid"/>
                                      </p:to>
                                    </p:set>
                                    <p:set>
                                      <p:cBhvr>
                                        <p:cTn id="126" dur="500" fill="hold"/>
                                        <p:tgtEl>
                                          <p:spTgt spid="15"/>
                                        </p:tgtEl>
                                        <p:attrNameLst>
                                          <p:attrName>fill.on</p:attrName>
                                        </p:attrNameLst>
                                      </p:cBhvr>
                                      <p:to>
                                        <p:strVal val="true"/>
                                      </p:to>
                                    </p:set>
                                  </p:childTnLst>
                                </p:cTn>
                              </p:par>
                              <p:par>
                                <p:cTn id="127" presetID="1" presetClass="mediacall" presetSubtype="0" fill="hold" nodeType="withEffect">
                                  <p:stCondLst>
                                    <p:cond delay="3000"/>
                                  </p:stCondLst>
                                  <p:childTnLst>
                                    <p:cmd type="call" cmd="playFrom(0.0)">
                                      <p:cBhvr>
                                        <p:cTn id="128" dur="5906" fill="hold"/>
                                        <p:tgtEl>
                                          <p:spTgt spid="41"/>
                                        </p:tgtEl>
                                      </p:cBhvr>
                                    </p:cmd>
                                  </p:childTnLst>
                                </p:cTn>
                              </p:par>
                              <p:par>
                                <p:cTn id="129" presetID="3" presetClass="mediacall" presetSubtype="0" fill="hold" nodeType="withEffect">
                                  <p:stCondLst>
                                    <p:cond delay="3000"/>
                                  </p:stCondLst>
                                  <p:childTnLst>
                                    <p:cmd type="call" cmd="stop">
                                      <p:cBhvr>
                                        <p:cTn id="130" dur="1" fill="hold"/>
                                        <p:tgtEl>
                                          <p:spTgt spid="39"/>
                                        </p:tgtEl>
                                      </p:cBhvr>
                                    </p:cmd>
                                  </p:childTnLst>
                                </p:cTn>
                              </p:par>
                              <p:par>
                                <p:cTn id="131" presetID="30" presetClass="emph" presetSubtype="0" fill="hold" grpId="2" nodeType="withEffect">
                                  <p:stCondLst>
                                    <p:cond delay="3000"/>
                                  </p:stCondLst>
                                  <p:childTnLst>
                                    <p:animClr clrSpc="hsl" dir="cw">
                                      <p:cBhvr override="childStyle">
                                        <p:cTn id="132" dur="500" fill="hold"/>
                                        <p:tgtEl>
                                          <p:spTgt spid="33"/>
                                        </p:tgtEl>
                                        <p:attrNameLst>
                                          <p:attrName>style.color</p:attrName>
                                        </p:attrNameLst>
                                      </p:cBhvr>
                                      <p:by>
                                        <p:hsl h="0" s="12549" l="25098"/>
                                      </p:by>
                                    </p:animClr>
                                    <p:animClr clrSpc="hsl" dir="cw">
                                      <p:cBhvr>
                                        <p:cTn id="133" dur="500" fill="hold"/>
                                        <p:tgtEl>
                                          <p:spTgt spid="33"/>
                                        </p:tgtEl>
                                        <p:attrNameLst>
                                          <p:attrName>fillcolor</p:attrName>
                                        </p:attrNameLst>
                                      </p:cBhvr>
                                      <p:by>
                                        <p:hsl h="0" s="12549" l="25098"/>
                                      </p:by>
                                    </p:animClr>
                                    <p:animClr clrSpc="hsl" dir="cw">
                                      <p:cBhvr>
                                        <p:cTn id="134" dur="500" fill="hold"/>
                                        <p:tgtEl>
                                          <p:spTgt spid="33"/>
                                        </p:tgtEl>
                                        <p:attrNameLst>
                                          <p:attrName>stroke.color</p:attrName>
                                        </p:attrNameLst>
                                      </p:cBhvr>
                                      <p:by>
                                        <p:hsl h="0" s="12549" l="25098"/>
                                      </p:by>
                                    </p:animClr>
                                    <p:set>
                                      <p:cBhvr>
                                        <p:cTn id="135" dur="500" fill="hold"/>
                                        <p:tgtEl>
                                          <p:spTgt spid="33"/>
                                        </p:tgtEl>
                                        <p:attrNameLst>
                                          <p:attrName>fill.type</p:attrName>
                                        </p:attrNameLst>
                                      </p:cBhvr>
                                      <p:to>
                                        <p:strVal val="solid"/>
                                      </p:to>
                                    </p:set>
                                  </p:childTnLst>
                                </p:cTn>
                              </p:par>
                              <p:par>
                                <p:cTn id="136" presetID="24" presetClass="emph" presetSubtype="0" fill="hold" grpId="3" nodeType="withEffect">
                                  <p:stCondLst>
                                    <p:cond delay="3000"/>
                                  </p:stCondLst>
                                  <p:childTnLst>
                                    <p:animClr clrSpc="hsl" dir="cw">
                                      <p:cBhvr override="childStyle">
                                        <p:cTn id="137" dur="500" fill="hold"/>
                                        <p:tgtEl>
                                          <p:spTgt spid="25"/>
                                        </p:tgtEl>
                                        <p:attrNameLst>
                                          <p:attrName>style.color</p:attrName>
                                        </p:attrNameLst>
                                      </p:cBhvr>
                                      <p:by>
                                        <p:hsl h="0" s="-12549" l="-25098"/>
                                      </p:by>
                                    </p:animClr>
                                    <p:animClr clrSpc="hsl" dir="cw">
                                      <p:cBhvr>
                                        <p:cTn id="138" dur="500" fill="hold"/>
                                        <p:tgtEl>
                                          <p:spTgt spid="25"/>
                                        </p:tgtEl>
                                        <p:attrNameLst>
                                          <p:attrName>fillcolor</p:attrName>
                                        </p:attrNameLst>
                                      </p:cBhvr>
                                      <p:by>
                                        <p:hsl h="0" s="-12549" l="-25098"/>
                                      </p:by>
                                    </p:animClr>
                                    <p:animClr clrSpc="hsl" dir="cw">
                                      <p:cBhvr>
                                        <p:cTn id="139" dur="500" fill="hold"/>
                                        <p:tgtEl>
                                          <p:spTgt spid="25"/>
                                        </p:tgtEl>
                                        <p:attrNameLst>
                                          <p:attrName>stroke.color</p:attrName>
                                        </p:attrNameLst>
                                      </p:cBhvr>
                                      <p:by>
                                        <p:hsl h="0" s="-12549" l="-25098"/>
                                      </p:by>
                                    </p:animClr>
                                    <p:set>
                                      <p:cBhvr>
                                        <p:cTn id="140"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audio>
              <p:cMediaNode vol="80000">
                <p:cTn id="141" fill="hold" display="0">
                  <p:stCondLst>
                    <p:cond delay="indefinite"/>
                  </p:stCondLst>
                  <p:endCondLst>
                    <p:cond evt="onStopAudio" delay="0">
                      <p:tgtEl>
                        <p:sldTgt/>
                      </p:tgtEl>
                    </p:cond>
                  </p:endCondLst>
                </p:cTn>
                <p:tgtEl>
                  <p:spTgt spid="39"/>
                </p:tgtEl>
              </p:cMediaNode>
            </p:audio>
            <p:audio>
              <p:cMediaNode vol="80000">
                <p:cTn id="142" fill="hold" display="0">
                  <p:stCondLst>
                    <p:cond delay="indefinite"/>
                  </p:stCondLst>
                  <p:endCondLst>
                    <p:cond evt="onStopAudio" delay="0">
                      <p:tgtEl>
                        <p:sldTgt/>
                      </p:tgtEl>
                    </p:cond>
                  </p:endCondLst>
                </p:cTn>
                <p:tgtEl>
                  <p:spTgt spid="40"/>
                </p:tgtEl>
              </p:cMediaNode>
            </p:audio>
            <p:audio>
              <p:cMediaNode vol="80000">
                <p:cTn id="143"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25" grpId="0"/>
      <p:bldP spid="25" grpId="1"/>
      <p:bldP spid="25" grpId="2"/>
      <p:bldP spid="25" grpId="3"/>
      <p:bldP spid="25" grpId="4"/>
      <p:bldP spid="25" grpId="5"/>
      <p:bldP spid="31" grpId="0" animBg="1"/>
      <p:bldP spid="31" grpId="1" animBg="1"/>
      <p:bldP spid="33" grpId="0"/>
      <p:bldP spid="33" grpId="1"/>
      <p:bldP spid="33" grpId="2"/>
    </p:bld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xmlns="" id="{6C975AF1-8BB4-444D-993E-F98C38C51C8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0543" y="-210372"/>
            <a:ext cx="4878624" cy="4878624"/>
          </a:xfrm>
          <a:prstGeom prst="rect">
            <a:avLst/>
          </a:prstGeom>
        </p:spPr>
      </p:pic>
      <p:cxnSp>
        <p:nvCxnSpPr>
          <p:cNvPr id="23" name="Straight Connector 22">
            <a:extLst>
              <a:ext uri="{FF2B5EF4-FFF2-40B4-BE49-F238E27FC236}">
                <a16:creationId xmlns:a16="http://schemas.microsoft.com/office/drawing/2014/main" xmlns="" id="{C7B0FE9C-F303-49FF-B30D-C4457E06642A}"/>
              </a:ext>
            </a:extLst>
          </p:cNvPr>
          <p:cNvCxnSpPr/>
          <p:nvPr/>
        </p:nvCxnSpPr>
        <p:spPr>
          <a:xfrm flipH="1">
            <a:off x="5" y="9623336"/>
            <a:ext cx="18304353" cy="4244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2F7D700C-B032-496C-9680-57633EB31182}"/>
              </a:ext>
            </a:extLst>
          </p:cNvPr>
          <p:cNvCxnSpPr/>
          <p:nvPr/>
        </p:nvCxnSpPr>
        <p:spPr>
          <a:xfrm flipH="1">
            <a:off x="4" y="8171958"/>
            <a:ext cx="18304355" cy="29847"/>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B4199134-2609-4E66-A329-2863BCCC5133}"/>
              </a:ext>
            </a:extLst>
          </p:cNvPr>
          <p:cNvCxnSpPr/>
          <p:nvPr/>
        </p:nvCxnSpPr>
        <p:spPr>
          <a:xfrm>
            <a:off x="0" y="5905697"/>
            <a:ext cx="18288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xmlns="" id="{2254BD6F-C222-4EBF-A18A-FDA724EC8AEA}"/>
              </a:ext>
            </a:extLst>
          </p:cNvPr>
          <p:cNvSpPr/>
          <p:nvPr/>
        </p:nvSpPr>
        <p:spPr>
          <a:xfrm flipH="1">
            <a:off x="444317" y="4502636"/>
            <a:ext cx="17483072" cy="283512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24" name="TextBox 23">
            <a:extLst>
              <a:ext uri="{FF2B5EF4-FFF2-40B4-BE49-F238E27FC236}">
                <a16:creationId xmlns:a16="http://schemas.microsoft.com/office/drawing/2014/main" xmlns="" id="{4605F6AC-8356-4661-B6A4-309609CF4CCF}"/>
              </a:ext>
            </a:extLst>
          </p:cNvPr>
          <p:cNvSpPr txBox="1"/>
          <p:nvPr/>
        </p:nvSpPr>
        <p:spPr>
          <a:xfrm>
            <a:off x="1062508" y="4531097"/>
            <a:ext cx="16642949" cy="2481449"/>
          </a:xfrm>
          <a:prstGeom prst="rect">
            <a:avLst/>
          </a:prstGeom>
          <a:noFill/>
        </p:spPr>
        <p:txBody>
          <a:bodyPr wrap="square" rtlCol="0">
            <a:spAutoFit/>
          </a:bodyPr>
          <a:lstStyle/>
          <a:p>
            <a:pPr defTabSz="1371600">
              <a:defRPr/>
            </a:pPr>
            <a:r>
              <a:rPr lang="en-US" sz="5175" b="1" dirty="0" err="1">
                <a:solidFill>
                  <a:srgbClr val="FFFF00"/>
                </a:solidFill>
                <a:latin typeface="Calibri" panose="020F0502020204030204"/>
              </a:rPr>
              <a:t>Câu</a:t>
            </a:r>
            <a:r>
              <a:rPr lang="en-US" sz="5175" b="1" dirty="0">
                <a:solidFill>
                  <a:srgbClr val="FFFF00"/>
                </a:solidFill>
                <a:latin typeface="Calibri" panose="020F0502020204030204"/>
              </a:rPr>
              <a:t> </a:t>
            </a:r>
            <a:r>
              <a:rPr lang="en-US" sz="5175" b="1" dirty="0" err="1">
                <a:solidFill>
                  <a:srgbClr val="FFFF00"/>
                </a:solidFill>
                <a:latin typeface="Calibri" panose="020F0502020204030204"/>
              </a:rPr>
              <a:t>hỏi</a:t>
            </a:r>
            <a:r>
              <a:rPr lang="en-US" sz="5175" b="1" dirty="0">
                <a:solidFill>
                  <a:srgbClr val="FFFF00"/>
                </a:solidFill>
                <a:latin typeface="Calibri" panose="020F0502020204030204"/>
              </a:rPr>
              <a:t> 3: </a:t>
            </a:r>
            <a:r>
              <a:rPr lang="en-US" sz="5175" dirty="0" err="1">
                <a:solidFill>
                  <a:srgbClr val="ED7D31">
                    <a:lumMod val="20000"/>
                    <a:lumOff val="80000"/>
                  </a:srgbClr>
                </a:solidFill>
                <a:latin typeface="Calibri" panose="020F0502020204030204"/>
              </a:rPr>
              <a:t>Khoa</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đi</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bộ</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từ</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nhà</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đến</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trạm</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xe</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buýt</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hết</a:t>
            </a:r>
            <a:r>
              <a:rPr lang="en-US" sz="5175" dirty="0">
                <a:solidFill>
                  <a:srgbClr val="ED7D31">
                    <a:lumMod val="20000"/>
                    <a:lumOff val="80000"/>
                  </a:srgbClr>
                </a:solidFill>
                <a:latin typeface="Calibri" panose="020F0502020204030204"/>
              </a:rPr>
              <a:t> 12 </a:t>
            </a:r>
            <a:r>
              <a:rPr lang="en-US" sz="5175" dirty="0" err="1">
                <a:solidFill>
                  <a:srgbClr val="ED7D31">
                    <a:lumMod val="20000"/>
                    <a:lumOff val="80000"/>
                  </a:srgbClr>
                </a:solidFill>
                <a:latin typeface="Calibri" panose="020F0502020204030204"/>
              </a:rPr>
              <a:t>phút</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sau</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đó</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Khoa</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tiếp</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tục</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đi</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xe</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buýt</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đến</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siêu</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thị</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hết</a:t>
            </a:r>
            <a:r>
              <a:rPr lang="en-US" sz="5175" dirty="0">
                <a:solidFill>
                  <a:srgbClr val="ED7D31">
                    <a:lumMod val="20000"/>
                    <a:lumOff val="80000"/>
                  </a:srgbClr>
                </a:solidFill>
                <a:latin typeface="Calibri" panose="020F0502020204030204"/>
              </a:rPr>
              <a:t> 1 </a:t>
            </a:r>
            <a:r>
              <a:rPr lang="en-US" sz="5175" dirty="0" err="1">
                <a:solidFill>
                  <a:srgbClr val="ED7D31">
                    <a:lumMod val="20000"/>
                    <a:lumOff val="80000"/>
                  </a:srgbClr>
                </a:solidFill>
                <a:latin typeface="Calibri" panose="020F0502020204030204"/>
              </a:rPr>
              <a:t>giờ</a:t>
            </a:r>
            <a:r>
              <a:rPr lang="en-US" sz="5175" dirty="0">
                <a:solidFill>
                  <a:srgbClr val="ED7D31">
                    <a:lumMod val="20000"/>
                    <a:lumOff val="80000"/>
                  </a:srgbClr>
                </a:solidFill>
                <a:latin typeface="Calibri" panose="020F0502020204030204"/>
              </a:rPr>
              <a:t> 13 </a:t>
            </a:r>
            <a:r>
              <a:rPr lang="en-US" sz="5175" dirty="0" err="1">
                <a:solidFill>
                  <a:srgbClr val="ED7D31">
                    <a:lumMod val="20000"/>
                    <a:lumOff val="80000"/>
                  </a:srgbClr>
                </a:solidFill>
                <a:latin typeface="Calibri" panose="020F0502020204030204"/>
              </a:rPr>
              <a:t>phút</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nữa</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Hỏi</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Khoa</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đi</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từ</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nhà</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đến</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siêu</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thị</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hết</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bao</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nhiêu</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thời</a:t>
            </a:r>
            <a:r>
              <a:rPr lang="en-US" sz="5175" dirty="0">
                <a:solidFill>
                  <a:srgbClr val="ED7D31">
                    <a:lumMod val="20000"/>
                    <a:lumOff val="80000"/>
                  </a:srgbClr>
                </a:solidFill>
                <a:latin typeface="Calibri" panose="020F0502020204030204"/>
              </a:rPr>
              <a:t> </a:t>
            </a:r>
            <a:r>
              <a:rPr lang="en-US" sz="5175" dirty="0" err="1">
                <a:solidFill>
                  <a:srgbClr val="ED7D31">
                    <a:lumMod val="20000"/>
                    <a:lumOff val="80000"/>
                  </a:srgbClr>
                </a:solidFill>
                <a:latin typeface="Calibri" panose="020F0502020204030204"/>
              </a:rPr>
              <a:t>gian</a:t>
            </a:r>
            <a:r>
              <a:rPr lang="en-US" sz="5175" dirty="0">
                <a:solidFill>
                  <a:srgbClr val="ED7D31">
                    <a:lumMod val="20000"/>
                    <a:lumOff val="80000"/>
                  </a:srgbClr>
                </a:solidFill>
                <a:latin typeface="Calibri" panose="020F0502020204030204"/>
              </a:rPr>
              <a:t>?</a:t>
            </a:r>
          </a:p>
        </p:txBody>
      </p:sp>
      <p:sp>
        <p:nvSpPr>
          <p:cNvPr id="15" name="bang c">
            <a:extLst>
              <a:ext uri="{FF2B5EF4-FFF2-40B4-BE49-F238E27FC236}">
                <a16:creationId xmlns:a16="http://schemas.microsoft.com/office/drawing/2014/main" xmlns="" id="{D0E6AFB4-275F-4728-9A13-27E00F9EA3A2}"/>
              </a:ext>
            </a:extLst>
          </p:cNvPr>
          <p:cNvSpPr/>
          <p:nvPr/>
        </p:nvSpPr>
        <p:spPr>
          <a:xfrm flipH="1">
            <a:off x="5015837" y="9026042"/>
            <a:ext cx="7808036" cy="121987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900">
              <a:solidFill>
                <a:prstClr val="white"/>
              </a:solidFill>
              <a:latin typeface="Calibri" panose="020F0502020204030204"/>
            </a:endParaRPr>
          </a:p>
        </p:txBody>
      </p:sp>
      <p:sp>
        <p:nvSpPr>
          <p:cNvPr id="16" name="bang b">
            <a:extLst>
              <a:ext uri="{FF2B5EF4-FFF2-40B4-BE49-F238E27FC236}">
                <a16:creationId xmlns:a16="http://schemas.microsoft.com/office/drawing/2014/main" xmlns="" id="{CA2E0476-BE10-4768-BE1B-A9C0072703C2}"/>
              </a:ext>
            </a:extLst>
          </p:cNvPr>
          <p:cNvSpPr/>
          <p:nvPr/>
        </p:nvSpPr>
        <p:spPr>
          <a:xfrm flipH="1">
            <a:off x="9694847" y="7545446"/>
            <a:ext cx="7808036" cy="121987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900">
              <a:solidFill>
                <a:prstClr val="white"/>
              </a:solidFill>
              <a:latin typeface="Calibri" panose="020F0502020204030204"/>
            </a:endParaRPr>
          </a:p>
        </p:txBody>
      </p:sp>
      <p:sp>
        <p:nvSpPr>
          <p:cNvPr id="25" name="cau hoi c">
            <a:extLst>
              <a:ext uri="{FF2B5EF4-FFF2-40B4-BE49-F238E27FC236}">
                <a16:creationId xmlns:a16="http://schemas.microsoft.com/office/drawing/2014/main" xmlns="" id="{9897B1B9-EB78-41AF-AC33-1E8F7714B11F}"/>
              </a:ext>
            </a:extLst>
          </p:cNvPr>
          <p:cNvSpPr txBox="1"/>
          <p:nvPr/>
        </p:nvSpPr>
        <p:spPr>
          <a:xfrm>
            <a:off x="5461548" y="9062503"/>
            <a:ext cx="6916611" cy="1154162"/>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900" dirty="0">
                <a:solidFill>
                  <a:srgbClr val="FFFF00"/>
                </a:solidFill>
                <a:latin typeface="Calibri" panose="020F0502020204030204"/>
                <a:ea typeface="Tahoma" panose="020B0604030504040204" pitchFamily="34" charset="0"/>
                <a:cs typeface="Tahoma" panose="020B0604030504040204" pitchFamily="34" charset="0"/>
              </a:rPr>
              <a:t>C. </a:t>
            </a:r>
            <a:r>
              <a:rPr lang="en-US" sz="6900" dirty="0">
                <a:solidFill>
                  <a:srgbClr val="FFC000"/>
                </a:solidFill>
                <a:latin typeface="Calibri" panose="020F0502020204030204"/>
              </a:rPr>
              <a:t>1 </a:t>
            </a:r>
            <a:r>
              <a:rPr lang="en-US" sz="6900" dirty="0" err="1">
                <a:solidFill>
                  <a:srgbClr val="FFC000"/>
                </a:solidFill>
                <a:latin typeface="Calibri" panose="020F0502020204030204"/>
              </a:rPr>
              <a:t>giờ</a:t>
            </a:r>
            <a:r>
              <a:rPr lang="en-US" sz="6900" dirty="0">
                <a:solidFill>
                  <a:srgbClr val="FFC000"/>
                </a:solidFill>
                <a:latin typeface="Calibri" panose="020F0502020204030204"/>
              </a:rPr>
              <a:t> 25 </a:t>
            </a:r>
            <a:r>
              <a:rPr lang="en-US" sz="6900" dirty="0" err="1">
                <a:solidFill>
                  <a:srgbClr val="FFC000"/>
                </a:solidFill>
                <a:latin typeface="Calibri" panose="020F0502020204030204"/>
              </a:rPr>
              <a:t>phút</a:t>
            </a:r>
            <a:endParaRPr lang="en-US" sz="6900" dirty="0">
              <a:solidFill>
                <a:srgbClr val="FFC000"/>
              </a:solidFill>
              <a:latin typeface="Calibri" panose="020F0502020204030204"/>
              <a:ea typeface="Tahoma" panose="020B0604030504040204" pitchFamily="34" charset="0"/>
              <a:cs typeface="Tahoma" panose="020B0604030504040204" pitchFamily="34" charset="0"/>
            </a:endParaRPr>
          </a:p>
        </p:txBody>
      </p:sp>
      <p:sp>
        <p:nvSpPr>
          <p:cNvPr id="27" name="cau hoi b">
            <a:extLst>
              <a:ext uri="{FF2B5EF4-FFF2-40B4-BE49-F238E27FC236}">
                <a16:creationId xmlns:a16="http://schemas.microsoft.com/office/drawing/2014/main" xmlns="" id="{D96707EC-5A82-4050-B897-6DBAB63AC957}"/>
              </a:ext>
            </a:extLst>
          </p:cNvPr>
          <p:cNvSpPr txBox="1"/>
          <p:nvPr/>
        </p:nvSpPr>
        <p:spPr>
          <a:xfrm>
            <a:off x="10140558" y="7581907"/>
            <a:ext cx="6916611" cy="1154162"/>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900" dirty="0">
                <a:solidFill>
                  <a:srgbClr val="FFFF00"/>
                </a:solidFill>
                <a:latin typeface="Calibri" panose="020F0502020204030204"/>
                <a:ea typeface="Tahoma" panose="020B0604030504040204" pitchFamily="34" charset="0"/>
                <a:cs typeface="Tahoma" panose="020B0604030504040204" pitchFamily="34" charset="0"/>
              </a:rPr>
              <a:t>B. </a:t>
            </a:r>
            <a:r>
              <a:rPr lang="en-US" sz="6900" dirty="0">
                <a:solidFill>
                  <a:srgbClr val="FFC000"/>
                </a:solidFill>
                <a:latin typeface="Calibri" panose="020F0502020204030204"/>
              </a:rPr>
              <a:t>1 </a:t>
            </a:r>
            <a:r>
              <a:rPr lang="en-US" sz="6900" dirty="0" err="1">
                <a:solidFill>
                  <a:srgbClr val="FFC000"/>
                </a:solidFill>
                <a:latin typeface="Calibri" panose="020F0502020204030204"/>
              </a:rPr>
              <a:t>giờ</a:t>
            </a:r>
            <a:r>
              <a:rPr lang="en-US" sz="6900" dirty="0">
                <a:solidFill>
                  <a:srgbClr val="FFC000"/>
                </a:solidFill>
                <a:latin typeface="Calibri" panose="020F0502020204030204"/>
              </a:rPr>
              <a:t> 26 </a:t>
            </a:r>
            <a:r>
              <a:rPr lang="en-US" sz="6900" dirty="0" err="1">
                <a:solidFill>
                  <a:srgbClr val="FFC000"/>
                </a:solidFill>
                <a:latin typeface="Calibri" panose="020F0502020204030204"/>
              </a:rPr>
              <a:t>phút</a:t>
            </a:r>
            <a:endParaRPr lang="en-US" sz="6900" dirty="0">
              <a:solidFill>
                <a:srgbClr val="FFC000"/>
              </a:solidFill>
              <a:latin typeface="Calibri" panose="020F0502020204030204"/>
              <a:ea typeface="Tahoma" panose="020B0604030504040204" pitchFamily="34" charset="0"/>
              <a:cs typeface="Tahoma" panose="020B0604030504040204" pitchFamily="34" charset="0"/>
            </a:endParaRPr>
          </a:p>
        </p:txBody>
      </p:sp>
      <p:sp>
        <p:nvSpPr>
          <p:cNvPr id="31" name="bang a">
            <a:extLst>
              <a:ext uri="{FF2B5EF4-FFF2-40B4-BE49-F238E27FC236}">
                <a16:creationId xmlns:a16="http://schemas.microsoft.com/office/drawing/2014/main" xmlns="" id="{8DD63B39-09F3-4F04-83CD-408FC7619A90}"/>
              </a:ext>
            </a:extLst>
          </p:cNvPr>
          <p:cNvSpPr/>
          <p:nvPr/>
        </p:nvSpPr>
        <p:spPr>
          <a:xfrm flipH="1">
            <a:off x="709945" y="7581907"/>
            <a:ext cx="7808036" cy="121987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6900">
              <a:solidFill>
                <a:prstClr val="white"/>
              </a:solidFill>
              <a:latin typeface="Calibri" panose="020F0502020204030204"/>
            </a:endParaRPr>
          </a:p>
        </p:txBody>
      </p:sp>
      <p:sp>
        <p:nvSpPr>
          <p:cNvPr id="33" name="cau hoi a">
            <a:extLst>
              <a:ext uri="{FF2B5EF4-FFF2-40B4-BE49-F238E27FC236}">
                <a16:creationId xmlns:a16="http://schemas.microsoft.com/office/drawing/2014/main" xmlns="" id="{9B5DABB8-849A-4D2D-930C-9CA07BFC5BDE}"/>
              </a:ext>
            </a:extLst>
          </p:cNvPr>
          <p:cNvSpPr txBox="1"/>
          <p:nvPr/>
        </p:nvSpPr>
        <p:spPr>
          <a:xfrm>
            <a:off x="1062507" y="7545446"/>
            <a:ext cx="6916611" cy="1154162"/>
          </a:xfrm>
          <a:prstGeom prst="rect">
            <a:avLst/>
          </a:prstGeom>
          <a:noFill/>
        </p:spPr>
        <p:txBody>
          <a:bodyPr wrap="square" rtlCol="0">
            <a:spAutoFit/>
          </a:bodyPr>
          <a:lstStyle/>
          <a:p>
            <a:pPr marL="514350" indent="-514350" defTabSz="1371600">
              <a:buClr>
                <a:prstClr val="white"/>
              </a:buClr>
              <a:buFont typeface="Wingdings" panose="05000000000000000000" pitchFamily="2" charset="2"/>
              <a:buChar char="w"/>
              <a:defRPr/>
            </a:pPr>
            <a:r>
              <a:rPr lang="en-US" sz="6900" dirty="0">
                <a:solidFill>
                  <a:srgbClr val="FFFF00"/>
                </a:solidFill>
                <a:latin typeface="Calibri" panose="020F0502020204030204"/>
                <a:ea typeface="Tahoma" panose="020B0604030504040204" pitchFamily="34" charset="0"/>
                <a:cs typeface="Tahoma" panose="020B0604030504040204" pitchFamily="34" charset="0"/>
              </a:rPr>
              <a:t>A. </a:t>
            </a:r>
            <a:r>
              <a:rPr lang="en-US" sz="6900" dirty="0">
                <a:solidFill>
                  <a:srgbClr val="FFC000"/>
                </a:solidFill>
                <a:latin typeface="Calibri" panose="020F0502020204030204"/>
              </a:rPr>
              <a:t>13 </a:t>
            </a:r>
            <a:r>
              <a:rPr lang="en-US" sz="6900" dirty="0" err="1">
                <a:solidFill>
                  <a:srgbClr val="FFC000"/>
                </a:solidFill>
                <a:latin typeface="Calibri" panose="020F0502020204030204"/>
              </a:rPr>
              <a:t>giờ</a:t>
            </a:r>
            <a:r>
              <a:rPr lang="en-US" sz="6900" dirty="0">
                <a:solidFill>
                  <a:srgbClr val="FFC000"/>
                </a:solidFill>
                <a:latin typeface="Calibri" panose="020F0502020204030204"/>
              </a:rPr>
              <a:t> 13 </a:t>
            </a:r>
            <a:r>
              <a:rPr lang="en-US" sz="6900" dirty="0" err="1">
                <a:solidFill>
                  <a:srgbClr val="FFC000"/>
                </a:solidFill>
                <a:latin typeface="Calibri" panose="020F0502020204030204"/>
              </a:rPr>
              <a:t>phút</a:t>
            </a:r>
            <a:endParaRPr lang="en-US" sz="6900" dirty="0">
              <a:solidFill>
                <a:srgbClr val="FFC000"/>
              </a:solidFill>
              <a:latin typeface="Calibri" panose="020F0502020204030204"/>
            </a:endParaRPr>
          </a:p>
        </p:txBody>
      </p:sp>
      <p:pic>
        <p:nvPicPr>
          <p:cNvPr id="38" name="Question">
            <a:hlinkClick r:id="" action="ppaction://media"/>
            <a:extLst>
              <a:ext uri="{FF2B5EF4-FFF2-40B4-BE49-F238E27FC236}">
                <a16:creationId xmlns:a16="http://schemas.microsoft.com/office/drawing/2014/main" xmlns=""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288001" y="1295789"/>
            <a:ext cx="731045" cy="731045"/>
          </a:xfrm>
          <a:prstGeom prst="rect">
            <a:avLst/>
          </a:prstGeom>
        </p:spPr>
      </p:pic>
      <p:pic>
        <p:nvPicPr>
          <p:cNvPr id="39" name="Final Answer">
            <a:hlinkClick r:id="" action="ppaction://media"/>
            <a:extLst>
              <a:ext uri="{FF2B5EF4-FFF2-40B4-BE49-F238E27FC236}">
                <a16:creationId xmlns:a16="http://schemas.microsoft.com/office/drawing/2014/main" xmlns=""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8288001" y="2218040"/>
            <a:ext cx="731045" cy="731045"/>
          </a:xfrm>
          <a:prstGeom prst="rect">
            <a:avLst/>
          </a:prstGeom>
        </p:spPr>
      </p:pic>
      <p:pic>
        <p:nvPicPr>
          <p:cNvPr id="40" name="Win">
            <a:hlinkClick r:id="" action="ppaction://media"/>
            <a:extLst>
              <a:ext uri="{FF2B5EF4-FFF2-40B4-BE49-F238E27FC236}">
                <a16:creationId xmlns:a16="http://schemas.microsoft.com/office/drawing/2014/main" xmlns=""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18304358" y="3111233"/>
            <a:ext cx="731045" cy="731045"/>
          </a:xfrm>
          <a:prstGeom prst="rect">
            <a:avLst/>
          </a:prstGeom>
        </p:spPr>
      </p:pic>
      <p:pic>
        <p:nvPicPr>
          <p:cNvPr id="41" name="Lose">
            <a:hlinkClick r:id="" action="ppaction://media"/>
            <a:extLst>
              <a:ext uri="{FF2B5EF4-FFF2-40B4-BE49-F238E27FC236}">
                <a16:creationId xmlns:a16="http://schemas.microsoft.com/office/drawing/2014/main" xmlns=""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18304358" y="3945617"/>
            <a:ext cx="731045" cy="731045"/>
          </a:xfrm>
          <a:prstGeom prst="rect">
            <a:avLst/>
          </a:prstGeom>
        </p:spPr>
      </p:pic>
      <p:sp>
        <p:nvSpPr>
          <p:cNvPr id="18" name="Action Button: Forward or Next 17">
            <a:hlinkClick r:id="" action="ppaction://hlinkshowjump?jump=nextslide" highlightClick="1"/>
          </p:cNvPr>
          <p:cNvSpPr/>
          <p:nvPr/>
        </p:nvSpPr>
        <p:spPr>
          <a:xfrm>
            <a:off x="16884050" y="9571931"/>
            <a:ext cx="1053548" cy="526775"/>
          </a:xfrm>
          <a:prstGeom prst="actionButtonForwardNex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2700">
              <a:solidFill>
                <a:prstClr val="white"/>
              </a:solidFill>
              <a:latin typeface="Calibri" panose="020F0502020204030204"/>
            </a:endParaRPr>
          </a:p>
        </p:txBody>
      </p:sp>
    </p:spTree>
    <p:extLst>
      <p:ext uri="{BB962C8B-B14F-4D97-AF65-F5344CB8AC3E}">
        <p14:creationId xmlns:p14="http://schemas.microsoft.com/office/powerpoint/2010/main" val="14926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42"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par>
                                <p:cTn id="25" presetID="1" presetClass="mediacall" presetSubtype="0" fill="hold" nodeType="withEffect">
                                  <p:stCondLst>
                                    <p:cond delay="0"/>
                                  </p:stCondLst>
                                  <p:childTnLst>
                                    <p:cmd type="call" cmd="playFrom(0.0)">
                                      <p:cBhvr>
                                        <p:cTn id="26" dur="20221" fill="hold"/>
                                        <p:tgtEl>
                                          <p:spTgt spid="39"/>
                                        </p:tgtEl>
                                      </p:cBhvr>
                                    </p:cmd>
                                  </p:childTnLst>
                                </p:cTn>
                              </p:par>
                              <p:par>
                                <p:cTn id="27" presetID="3" presetClass="mediacall" presetSubtype="0" fill="hold" nodeType="withEffect">
                                  <p:stCondLst>
                                    <p:cond delay="0"/>
                                  </p:stCondLst>
                                  <p:childTnLst>
                                    <p:cmd type="call" cmd="stop">
                                      <p:cBhvr>
                                        <p:cTn id="28" dur="1" fill="hold"/>
                                        <p:tgtEl>
                                          <p:spTgt spid="38"/>
                                        </p:tgtEl>
                                      </p:cBhvr>
                                    </p:cmd>
                                  </p:childTnLst>
                                </p:cTn>
                              </p:par>
                            </p:childTnLst>
                          </p:cTn>
                        </p:par>
                      </p:childTnLst>
                    </p:cTn>
                  </p:par>
                  <p:par>
                    <p:cTn id="29" fill="hold">
                      <p:stCondLst>
                        <p:cond delay="indefinite"/>
                      </p:stCondLst>
                      <p:childTnLst>
                        <p:par>
                          <p:cTn id="30" fill="hold">
                            <p:stCondLst>
                              <p:cond delay="0"/>
                            </p:stCondLst>
                            <p:childTnLst>
                              <p:par>
                                <p:cTn id="31" presetID="19" presetClass="emph" presetSubtype="0" repeatCount="4000" fill="hold" grpId="4" nodeType="clickEffect">
                                  <p:stCondLst>
                                    <p:cond delay="0"/>
                                  </p:stCondLst>
                                  <p:childTnLst>
                                    <p:animClr clrSpc="rgb" dir="cw">
                                      <p:cBhvr override="childStyle">
                                        <p:cTn id="32" dur="500" fill="hold"/>
                                        <p:tgtEl>
                                          <p:spTgt spid="15"/>
                                        </p:tgtEl>
                                        <p:attrNameLst>
                                          <p:attrName>style.color</p:attrName>
                                        </p:attrNameLst>
                                      </p:cBhvr>
                                      <p:to>
                                        <a:srgbClr val="92D050"/>
                                      </p:to>
                                    </p:animClr>
                                    <p:animClr clrSpc="rgb" dir="cw">
                                      <p:cBhvr>
                                        <p:cTn id="33" dur="500" fill="hold"/>
                                        <p:tgtEl>
                                          <p:spTgt spid="15"/>
                                        </p:tgtEl>
                                        <p:attrNameLst>
                                          <p:attrName>fillcolor</p:attrName>
                                        </p:attrNameLst>
                                      </p:cBhvr>
                                      <p:to>
                                        <a:srgbClr val="92D050"/>
                                      </p:to>
                                    </p:animClr>
                                    <p:set>
                                      <p:cBhvr>
                                        <p:cTn id="34" dur="500" fill="hold"/>
                                        <p:tgtEl>
                                          <p:spTgt spid="15"/>
                                        </p:tgtEl>
                                        <p:attrNameLst>
                                          <p:attrName>fill.type</p:attrName>
                                        </p:attrNameLst>
                                      </p:cBhvr>
                                      <p:to>
                                        <p:strVal val="solid"/>
                                      </p:to>
                                    </p:set>
                                    <p:set>
                                      <p:cBhvr>
                                        <p:cTn id="35" dur="500" fill="hold"/>
                                        <p:tgtEl>
                                          <p:spTgt spid="15"/>
                                        </p:tgtEl>
                                        <p:attrNameLst>
                                          <p:attrName>fill.on</p:attrName>
                                        </p:attrNameLst>
                                      </p:cBhvr>
                                      <p:to>
                                        <p:strVal val="true"/>
                                      </p:to>
                                    </p:set>
                                  </p:childTnLst>
                                </p:cTn>
                              </p:par>
                              <p:par>
                                <p:cTn id="36" presetID="1" presetClass="mediacall" presetSubtype="0" fill="hold" nodeType="withEffect">
                                  <p:stCondLst>
                                    <p:cond delay="3000"/>
                                  </p:stCondLst>
                                  <p:childTnLst>
                                    <p:cmd type="call" cmd="playFrom(0.0)">
                                      <p:cBhvr>
                                        <p:cTn id="37" dur="5906" fill="hold"/>
                                        <p:tgtEl>
                                          <p:spTgt spid="41"/>
                                        </p:tgtEl>
                                      </p:cBhvr>
                                    </p:cmd>
                                  </p:childTnLst>
                                </p:cTn>
                              </p:par>
                              <p:par>
                                <p:cTn id="38" presetID="3" presetClass="mediacall" presetSubtype="0" fill="hold" nodeType="withEffect">
                                  <p:stCondLst>
                                    <p:cond delay="3000"/>
                                  </p:stCondLst>
                                  <p:childTnLst>
                                    <p:cmd type="call" cmd="stop">
                                      <p:cBhvr>
                                        <p:cTn id="39" dur="1" fill="hold"/>
                                        <p:tgtEl>
                                          <p:spTgt spid="39"/>
                                        </p:tgtEl>
                                      </p:cBhvr>
                                    </p:cmd>
                                  </p:childTnLst>
                                </p:cTn>
                              </p:par>
                            </p:childTnLst>
                          </p:cTn>
                        </p:par>
                      </p:childTnLst>
                    </p:cTn>
                  </p:par>
                  <p:par>
                    <p:cTn id="40" fill="hold">
                      <p:stCondLst>
                        <p:cond delay="indefinite"/>
                      </p:stCondLst>
                      <p:childTnLst>
                        <p:par>
                          <p:cTn id="41" fill="hold">
                            <p:stCondLst>
                              <p:cond delay="0"/>
                            </p:stCondLst>
                            <p:childTnLst>
                              <p:par>
                                <p:cTn id="42" presetID="24" presetClass="emph" presetSubtype="0" fill="hold" grpId="5" nodeType="clickEffect">
                                  <p:stCondLst>
                                    <p:cond delay="0"/>
                                  </p:stCondLst>
                                  <p:childTnLst>
                                    <p:animClr clrSpc="hsl" dir="cw">
                                      <p:cBhvr override="childStyle">
                                        <p:cTn id="43" dur="500" fill="hold"/>
                                        <p:tgtEl>
                                          <p:spTgt spid="25"/>
                                        </p:tgtEl>
                                        <p:attrNameLst>
                                          <p:attrName>style.color</p:attrName>
                                        </p:attrNameLst>
                                      </p:cBhvr>
                                      <p:by>
                                        <p:hsl h="0" s="-12549" l="-25098"/>
                                      </p:by>
                                    </p:animClr>
                                    <p:animClr clrSpc="hsl" dir="cw">
                                      <p:cBhvr>
                                        <p:cTn id="44" dur="500" fill="hold"/>
                                        <p:tgtEl>
                                          <p:spTgt spid="25"/>
                                        </p:tgtEl>
                                        <p:attrNameLst>
                                          <p:attrName>fillcolor</p:attrName>
                                        </p:attrNameLst>
                                      </p:cBhvr>
                                      <p:by>
                                        <p:hsl h="0" s="-12549" l="-25098"/>
                                      </p:by>
                                    </p:animClr>
                                    <p:animClr clrSpc="hsl" dir="cw">
                                      <p:cBhvr>
                                        <p:cTn id="45" dur="500" fill="hold"/>
                                        <p:tgtEl>
                                          <p:spTgt spid="25"/>
                                        </p:tgtEl>
                                        <p:attrNameLst>
                                          <p:attrName>stroke.color</p:attrName>
                                        </p:attrNameLst>
                                      </p:cBhvr>
                                      <p:by>
                                        <p:hsl h="0" s="-12549" l="-25098"/>
                                      </p:by>
                                    </p:animClr>
                                    <p:set>
                                      <p:cBhvr>
                                        <p:cTn id="46" dur="500" fill="hold"/>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8"/>
                </p:tgtEl>
              </p:cMediaNode>
            </p:audio>
            <p:seq concurrent="1" nextAc="seek">
              <p:cTn id="48" restart="whenNotActive" fill="hold" evtFilter="cancelBubble" nodeType="interactiveSeq">
                <p:stCondLst>
                  <p:cond evt="onClick" delay="0">
                    <p:tgtEl>
                      <p:spTgt spid="25"/>
                    </p:tgtEl>
                  </p:cond>
                </p:stCondLst>
                <p:endSync evt="end" delay="0">
                  <p:rtn val="all"/>
                </p:endSync>
                <p:childTnLst>
                  <p:par>
                    <p:cTn id="49" fill="hold">
                      <p:stCondLst>
                        <p:cond delay="0"/>
                      </p:stCondLst>
                      <p:childTnLst>
                        <p:par>
                          <p:cTn id="50" fill="hold">
                            <p:stCondLst>
                              <p:cond delay="0"/>
                            </p:stCondLst>
                            <p:childTnLst>
                              <p:par>
                                <p:cTn id="51" presetID="24" presetClass="emph" presetSubtype="0" fill="hold" grpId="1" nodeType="clickEffect">
                                  <p:stCondLst>
                                    <p:cond delay="0"/>
                                  </p:stCondLst>
                                  <p:childTnLst>
                                    <p:animClr clrSpc="hsl" dir="cw">
                                      <p:cBhvr override="childStyle">
                                        <p:cTn id="52" dur="500" fill="hold"/>
                                        <p:tgtEl>
                                          <p:spTgt spid="25"/>
                                        </p:tgtEl>
                                        <p:attrNameLst>
                                          <p:attrName>style.color</p:attrName>
                                        </p:attrNameLst>
                                      </p:cBhvr>
                                      <p:by>
                                        <p:hsl h="0" s="-12549" l="-25098"/>
                                      </p:by>
                                    </p:animClr>
                                    <p:animClr clrSpc="hsl" dir="cw">
                                      <p:cBhvr>
                                        <p:cTn id="53" dur="500" fill="hold"/>
                                        <p:tgtEl>
                                          <p:spTgt spid="25"/>
                                        </p:tgtEl>
                                        <p:attrNameLst>
                                          <p:attrName>fillcolor</p:attrName>
                                        </p:attrNameLst>
                                      </p:cBhvr>
                                      <p:by>
                                        <p:hsl h="0" s="-12549" l="-25098"/>
                                      </p:by>
                                    </p:animClr>
                                    <p:animClr clrSpc="hsl" dir="cw">
                                      <p:cBhvr>
                                        <p:cTn id="54" dur="500" fill="hold"/>
                                        <p:tgtEl>
                                          <p:spTgt spid="25"/>
                                        </p:tgtEl>
                                        <p:attrNameLst>
                                          <p:attrName>stroke.color</p:attrName>
                                        </p:attrNameLst>
                                      </p:cBhvr>
                                      <p:by>
                                        <p:hsl h="0" s="-12549" l="-25098"/>
                                      </p:by>
                                    </p:animClr>
                                    <p:set>
                                      <p:cBhvr>
                                        <p:cTn id="55" dur="500" fill="hold"/>
                                        <p:tgtEl>
                                          <p:spTgt spid="25"/>
                                        </p:tgtEl>
                                        <p:attrNameLst>
                                          <p:attrName>fill.type</p:attrName>
                                        </p:attrNameLst>
                                      </p:cBhvr>
                                      <p:to>
                                        <p:strVal val="solid"/>
                                      </p:to>
                                    </p:set>
                                  </p:childTnLst>
                                </p:cTn>
                              </p:par>
                            </p:childTnLst>
                          </p:cTn>
                        </p:par>
                      </p:childTnLst>
                    </p:cTn>
                  </p:par>
                  <p:par>
                    <p:cTn id="56" fill="hold">
                      <p:stCondLst>
                        <p:cond delay="indefinite"/>
                      </p:stCondLst>
                      <p:childTnLst>
                        <p:par>
                          <p:cTn id="57" fill="hold">
                            <p:stCondLst>
                              <p:cond delay="0"/>
                            </p:stCondLst>
                            <p:childTnLst>
                              <p:par>
                                <p:cTn id="58" presetID="19" presetClass="emph" presetSubtype="0" fill="hold" grpId="0" nodeType="clickEffect">
                                  <p:stCondLst>
                                    <p:cond delay="0"/>
                                  </p:stCondLst>
                                  <p:childTnLst>
                                    <p:animClr clrSpc="rgb" dir="cw">
                                      <p:cBhvr override="childStyle">
                                        <p:cTn id="59" dur="500" fill="hold"/>
                                        <p:tgtEl>
                                          <p:spTgt spid="15"/>
                                        </p:tgtEl>
                                        <p:attrNameLst>
                                          <p:attrName>style.color</p:attrName>
                                        </p:attrNameLst>
                                      </p:cBhvr>
                                      <p:to>
                                        <a:srgbClr val="FFC000"/>
                                      </p:to>
                                    </p:animClr>
                                    <p:animClr clrSpc="rgb" dir="cw">
                                      <p:cBhvr>
                                        <p:cTn id="60" dur="500" fill="hold"/>
                                        <p:tgtEl>
                                          <p:spTgt spid="15"/>
                                        </p:tgtEl>
                                        <p:attrNameLst>
                                          <p:attrName>fillcolor</p:attrName>
                                        </p:attrNameLst>
                                      </p:cBhvr>
                                      <p:to>
                                        <a:srgbClr val="FFC000"/>
                                      </p:to>
                                    </p:animClr>
                                    <p:set>
                                      <p:cBhvr>
                                        <p:cTn id="61" dur="500" fill="hold"/>
                                        <p:tgtEl>
                                          <p:spTgt spid="15"/>
                                        </p:tgtEl>
                                        <p:attrNameLst>
                                          <p:attrName>fill.type</p:attrName>
                                        </p:attrNameLst>
                                      </p:cBhvr>
                                      <p:to>
                                        <p:strVal val="solid"/>
                                      </p:to>
                                    </p:set>
                                    <p:set>
                                      <p:cBhvr>
                                        <p:cTn id="62" dur="500" fill="hold"/>
                                        <p:tgtEl>
                                          <p:spTgt spid="15"/>
                                        </p:tgtEl>
                                        <p:attrNameLst>
                                          <p:attrName>fill.on</p:attrName>
                                        </p:attrNameLst>
                                      </p:cBhvr>
                                      <p:to>
                                        <p:strVal val="true"/>
                                      </p:to>
                                    </p:set>
                                  </p:childTnLst>
                                </p:cTn>
                              </p:par>
                              <p:par>
                                <p:cTn id="63" presetID="1" presetClass="mediacall" presetSubtype="0" fill="hold" nodeType="withEffect">
                                  <p:stCondLst>
                                    <p:cond delay="0"/>
                                  </p:stCondLst>
                                  <p:childTnLst>
                                    <p:cmd type="call" cmd="playFrom(0.0)">
                                      <p:cBhvr>
                                        <p:cTn id="64" dur="20221" fill="hold"/>
                                        <p:tgtEl>
                                          <p:spTgt spid="39"/>
                                        </p:tgtEl>
                                      </p:cBhvr>
                                    </p:cmd>
                                  </p:childTnLst>
                                </p:cTn>
                              </p:par>
                              <p:par>
                                <p:cTn id="65" presetID="3" presetClass="mediacall" presetSubtype="0" fill="hold" nodeType="withEffect">
                                  <p:stCondLst>
                                    <p:cond delay="0"/>
                                  </p:stCondLst>
                                  <p:childTnLst>
                                    <p:cmd type="call" cmd="stop">
                                      <p:cBhvr>
                                        <p:cTn id="66" dur="1" fill="hold"/>
                                        <p:tgtEl>
                                          <p:spTgt spid="38"/>
                                        </p:tgtEl>
                                      </p:cBhvr>
                                    </p:cmd>
                                  </p:childTnLst>
                                </p:cTn>
                              </p:par>
                              <p:par>
                                <p:cTn id="67" presetID="19" presetClass="emph" presetSubtype="0" repeatCount="4000" fill="hold" grpId="1" nodeType="withEffect">
                                  <p:stCondLst>
                                    <p:cond delay="3000"/>
                                  </p:stCondLst>
                                  <p:childTnLst>
                                    <p:animClr clrSpc="rgb" dir="cw">
                                      <p:cBhvr override="childStyle">
                                        <p:cTn id="68" dur="500" fill="hold"/>
                                        <p:tgtEl>
                                          <p:spTgt spid="15"/>
                                        </p:tgtEl>
                                        <p:attrNameLst>
                                          <p:attrName>style.color</p:attrName>
                                        </p:attrNameLst>
                                      </p:cBhvr>
                                      <p:to>
                                        <a:srgbClr val="92D050"/>
                                      </p:to>
                                    </p:animClr>
                                    <p:animClr clrSpc="rgb" dir="cw">
                                      <p:cBhvr>
                                        <p:cTn id="69" dur="500" fill="hold"/>
                                        <p:tgtEl>
                                          <p:spTgt spid="15"/>
                                        </p:tgtEl>
                                        <p:attrNameLst>
                                          <p:attrName>fillcolor</p:attrName>
                                        </p:attrNameLst>
                                      </p:cBhvr>
                                      <p:to>
                                        <a:srgbClr val="92D050"/>
                                      </p:to>
                                    </p:animClr>
                                    <p:set>
                                      <p:cBhvr>
                                        <p:cTn id="70" dur="500" fill="hold"/>
                                        <p:tgtEl>
                                          <p:spTgt spid="15"/>
                                        </p:tgtEl>
                                        <p:attrNameLst>
                                          <p:attrName>fill.type</p:attrName>
                                        </p:attrNameLst>
                                      </p:cBhvr>
                                      <p:to>
                                        <p:strVal val="solid"/>
                                      </p:to>
                                    </p:set>
                                    <p:set>
                                      <p:cBhvr>
                                        <p:cTn id="71" dur="500" fill="hold"/>
                                        <p:tgtEl>
                                          <p:spTgt spid="15"/>
                                        </p:tgtEl>
                                        <p:attrNameLst>
                                          <p:attrName>fill.on</p:attrName>
                                        </p:attrNameLst>
                                      </p:cBhvr>
                                      <p:to>
                                        <p:strVal val="true"/>
                                      </p:to>
                                    </p:set>
                                  </p:childTnLst>
                                </p:cTn>
                              </p:par>
                              <p:par>
                                <p:cTn id="72" presetID="1" presetClass="mediacall" presetSubtype="0" fill="hold" nodeType="withEffect">
                                  <p:stCondLst>
                                    <p:cond delay="3000"/>
                                  </p:stCondLst>
                                  <p:childTnLst>
                                    <p:cmd type="call" cmd="playFrom(0.0)">
                                      <p:cBhvr>
                                        <p:cTn id="73" dur="7734" fill="hold"/>
                                        <p:tgtEl>
                                          <p:spTgt spid="40"/>
                                        </p:tgtEl>
                                      </p:cBhvr>
                                    </p:cmd>
                                  </p:childTnLst>
                                </p:cTn>
                              </p:par>
                              <p:par>
                                <p:cTn id="74" presetID="3" presetClass="mediacall" presetSubtype="0" fill="hold" nodeType="withEffect">
                                  <p:stCondLst>
                                    <p:cond delay="3000"/>
                                  </p:stCondLst>
                                  <p:childTnLst>
                                    <p:cmd type="call" cmd="stop">
                                      <p:cBhvr>
                                        <p:cTn id="75" dur="1" fill="hold"/>
                                        <p:tgtEl>
                                          <p:spTgt spid="39"/>
                                        </p:tgtEl>
                                      </p:cBhvr>
                                    </p:cmd>
                                  </p:childTnLst>
                                </p:cTn>
                              </p:par>
                            </p:childTnLst>
                          </p:cTn>
                        </p:par>
                      </p:childTnLst>
                    </p:cTn>
                  </p:par>
                  <p:par>
                    <p:cTn id="76" fill="hold">
                      <p:stCondLst>
                        <p:cond delay="indefinite"/>
                      </p:stCondLst>
                      <p:childTnLst>
                        <p:par>
                          <p:cTn id="77" fill="hold">
                            <p:stCondLst>
                              <p:cond delay="0"/>
                            </p:stCondLst>
                            <p:childTnLst>
                              <p:par>
                                <p:cTn id="78" presetID="24" presetClass="emph" presetSubtype="0" fill="hold" grpId="2" nodeType="clickEffect">
                                  <p:stCondLst>
                                    <p:cond delay="0"/>
                                  </p:stCondLst>
                                  <p:childTnLst>
                                    <p:animClr clrSpc="hsl" dir="cw">
                                      <p:cBhvr override="childStyle">
                                        <p:cTn id="79" dur="500" fill="hold"/>
                                        <p:tgtEl>
                                          <p:spTgt spid="25"/>
                                        </p:tgtEl>
                                        <p:attrNameLst>
                                          <p:attrName>style.color</p:attrName>
                                        </p:attrNameLst>
                                      </p:cBhvr>
                                      <p:by>
                                        <p:hsl h="0" s="-12549" l="-25098"/>
                                      </p:by>
                                    </p:animClr>
                                    <p:animClr clrSpc="hsl" dir="cw">
                                      <p:cBhvr>
                                        <p:cTn id="80" dur="500" fill="hold"/>
                                        <p:tgtEl>
                                          <p:spTgt spid="25"/>
                                        </p:tgtEl>
                                        <p:attrNameLst>
                                          <p:attrName>fillcolor</p:attrName>
                                        </p:attrNameLst>
                                      </p:cBhvr>
                                      <p:by>
                                        <p:hsl h="0" s="-12549" l="-25098"/>
                                      </p:by>
                                    </p:animClr>
                                    <p:animClr clrSpc="hsl" dir="cw">
                                      <p:cBhvr>
                                        <p:cTn id="81" dur="500" fill="hold"/>
                                        <p:tgtEl>
                                          <p:spTgt spid="25"/>
                                        </p:tgtEl>
                                        <p:attrNameLst>
                                          <p:attrName>stroke.color</p:attrName>
                                        </p:attrNameLst>
                                      </p:cBhvr>
                                      <p:by>
                                        <p:hsl h="0" s="-12549" l="-25098"/>
                                      </p:by>
                                    </p:animClr>
                                    <p:set>
                                      <p:cBhvr>
                                        <p:cTn id="82"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83" restart="whenNotActive" fill="hold" evtFilter="cancelBubble" nodeType="interactiveSeq">
                <p:stCondLst>
                  <p:cond evt="onClick" delay="0">
                    <p:tgtEl>
                      <p:spTgt spid="33"/>
                    </p:tgtEl>
                  </p:cond>
                </p:stCondLst>
                <p:endSync evt="end" delay="0">
                  <p:rtn val="all"/>
                </p:endSync>
                <p:childTnLst>
                  <p:par>
                    <p:cTn id="84" fill="hold">
                      <p:stCondLst>
                        <p:cond delay="0"/>
                      </p:stCondLst>
                      <p:childTnLst>
                        <p:par>
                          <p:cTn id="85" fill="hold">
                            <p:stCondLst>
                              <p:cond delay="0"/>
                            </p:stCondLst>
                            <p:childTnLst>
                              <p:par>
                                <p:cTn id="86" presetID="24" presetClass="emph" presetSubtype="0" fill="hold" grpId="1" nodeType="clickEffect">
                                  <p:stCondLst>
                                    <p:cond delay="0"/>
                                  </p:stCondLst>
                                  <p:childTnLst>
                                    <p:animClr clrSpc="hsl" dir="cw">
                                      <p:cBhvr override="childStyle">
                                        <p:cTn id="87" dur="500" fill="hold"/>
                                        <p:tgtEl>
                                          <p:spTgt spid="33"/>
                                        </p:tgtEl>
                                        <p:attrNameLst>
                                          <p:attrName>style.color</p:attrName>
                                        </p:attrNameLst>
                                      </p:cBhvr>
                                      <p:by>
                                        <p:hsl h="0" s="-12549" l="-25098"/>
                                      </p:by>
                                    </p:animClr>
                                    <p:animClr clrSpc="hsl" dir="cw">
                                      <p:cBhvr>
                                        <p:cTn id="88" dur="500" fill="hold"/>
                                        <p:tgtEl>
                                          <p:spTgt spid="33"/>
                                        </p:tgtEl>
                                        <p:attrNameLst>
                                          <p:attrName>fillcolor</p:attrName>
                                        </p:attrNameLst>
                                      </p:cBhvr>
                                      <p:by>
                                        <p:hsl h="0" s="-12549" l="-25098"/>
                                      </p:by>
                                    </p:animClr>
                                    <p:animClr clrSpc="hsl" dir="cw">
                                      <p:cBhvr>
                                        <p:cTn id="89" dur="500" fill="hold"/>
                                        <p:tgtEl>
                                          <p:spTgt spid="33"/>
                                        </p:tgtEl>
                                        <p:attrNameLst>
                                          <p:attrName>stroke.color</p:attrName>
                                        </p:attrNameLst>
                                      </p:cBhvr>
                                      <p:by>
                                        <p:hsl h="0" s="-12549" l="-25098"/>
                                      </p:by>
                                    </p:animClr>
                                    <p:set>
                                      <p:cBhvr>
                                        <p:cTn id="90" dur="500" fill="hold"/>
                                        <p:tgtEl>
                                          <p:spTgt spid="33"/>
                                        </p:tgtEl>
                                        <p:attrNameLst>
                                          <p:attrName>fill.type</p:attrName>
                                        </p:attrNameLst>
                                      </p:cBhvr>
                                      <p:to>
                                        <p:strVal val="solid"/>
                                      </p:to>
                                    </p:set>
                                  </p:childTnLst>
                                </p:cTn>
                              </p:par>
                              <p:par>
                                <p:cTn id="91" presetID="19" presetClass="emph" presetSubtype="0" fill="hold" grpId="0" nodeType="withEffect">
                                  <p:stCondLst>
                                    <p:cond delay="0"/>
                                  </p:stCondLst>
                                  <p:childTnLst>
                                    <p:animClr clrSpc="rgb" dir="cw">
                                      <p:cBhvr override="childStyle">
                                        <p:cTn id="92" dur="500" fill="hold"/>
                                        <p:tgtEl>
                                          <p:spTgt spid="31"/>
                                        </p:tgtEl>
                                        <p:attrNameLst>
                                          <p:attrName>style.color</p:attrName>
                                        </p:attrNameLst>
                                      </p:cBhvr>
                                      <p:to>
                                        <a:srgbClr val="FFC000"/>
                                      </p:to>
                                    </p:animClr>
                                    <p:animClr clrSpc="rgb" dir="cw">
                                      <p:cBhvr>
                                        <p:cTn id="93" dur="500" fill="hold"/>
                                        <p:tgtEl>
                                          <p:spTgt spid="31"/>
                                        </p:tgtEl>
                                        <p:attrNameLst>
                                          <p:attrName>fillcolor</p:attrName>
                                        </p:attrNameLst>
                                      </p:cBhvr>
                                      <p:to>
                                        <a:srgbClr val="FFC000"/>
                                      </p:to>
                                    </p:animClr>
                                    <p:set>
                                      <p:cBhvr>
                                        <p:cTn id="94" dur="500" fill="hold"/>
                                        <p:tgtEl>
                                          <p:spTgt spid="31"/>
                                        </p:tgtEl>
                                        <p:attrNameLst>
                                          <p:attrName>fill.type</p:attrName>
                                        </p:attrNameLst>
                                      </p:cBhvr>
                                      <p:to>
                                        <p:strVal val="solid"/>
                                      </p:to>
                                    </p:set>
                                    <p:set>
                                      <p:cBhvr>
                                        <p:cTn id="95" dur="500" fill="hold"/>
                                        <p:tgtEl>
                                          <p:spTgt spid="31"/>
                                        </p:tgtEl>
                                        <p:attrNameLst>
                                          <p:attrName>fill.on</p:attrName>
                                        </p:attrNameLst>
                                      </p:cBhvr>
                                      <p:to>
                                        <p:strVal val="true"/>
                                      </p:to>
                                    </p:set>
                                  </p:childTnLst>
                                </p:cTn>
                              </p:par>
                              <p:par>
                                <p:cTn id="96" presetID="1" presetClass="mediacall" presetSubtype="0" fill="hold" nodeType="withEffect">
                                  <p:stCondLst>
                                    <p:cond delay="0"/>
                                  </p:stCondLst>
                                  <p:childTnLst>
                                    <p:cmd type="call" cmd="playFrom(0.0)">
                                      <p:cBhvr>
                                        <p:cTn id="97" dur="20221" fill="hold"/>
                                        <p:tgtEl>
                                          <p:spTgt spid="39"/>
                                        </p:tgtEl>
                                      </p:cBhvr>
                                    </p:cmd>
                                  </p:childTnLst>
                                </p:cTn>
                              </p:par>
                              <p:par>
                                <p:cTn id="98" presetID="3" presetClass="mediacall" presetSubtype="0" fill="hold" nodeType="withEffect">
                                  <p:stCondLst>
                                    <p:cond delay="0"/>
                                  </p:stCondLst>
                                  <p:childTnLst>
                                    <p:cmd type="call" cmd="stop">
                                      <p:cBhvr>
                                        <p:cTn id="99" dur="1" fill="hold"/>
                                        <p:tgtEl>
                                          <p:spTgt spid="38"/>
                                        </p:tgtEl>
                                      </p:cBhvr>
                                    </p:cmd>
                                  </p:childTnLst>
                                </p:cTn>
                              </p:par>
                              <p:par>
                                <p:cTn id="100" presetID="19" presetClass="emph" presetSubtype="0" fill="hold" grpId="1" nodeType="withEffect">
                                  <p:stCondLst>
                                    <p:cond delay="3000"/>
                                  </p:stCondLst>
                                  <p:childTnLst>
                                    <p:animClr clrSpc="rgb" dir="cw">
                                      <p:cBhvr override="childStyle">
                                        <p:cTn id="101" dur="500" fill="hold"/>
                                        <p:tgtEl>
                                          <p:spTgt spid="31"/>
                                        </p:tgtEl>
                                        <p:attrNameLst>
                                          <p:attrName>style.color</p:attrName>
                                        </p:attrNameLst>
                                      </p:cBhvr>
                                      <p:to>
                                        <a:srgbClr val="FF0000"/>
                                      </p:to>
                                    </p:animClr>
                                    <p:animClr clrSpc="rgb" dir="cw">
                                      <p:cBhvr>
                                        <p:cTn id="102" dur="500" fill="hold"/>
                                        <p:tgtEl>
                                          <p:spTgt spid="31"/>
                                        </p:tgtEl>
                                        <p:attrNameLst>
                                          <p:attrName>fillcolor</p:attrName>
                                        </p:attrNameLst>
                                      </p:cBhvr>
                                      <p:to>
                                        <a:srgbClr val="FF0000"/>
                                      </p:to>
                                    </p:animClr>
                                    <p:set>
                                      <p:cBhvr>
                                        <p:cTn id="103" dur="500" fill="hold"/>
                                        <p:tgtEl>
                                          <p:spTgt spid="31"/>
                                        </p:tgtEl>
                                        <p:attrNameLst>
                                          <p:attrName>fill.type</p:attrName>
                                        </p:attrNameLst>
                                      </p:cBhvr>
                                      <p:to>
                                        <p:strVal val="solid"/>
                                      </p:to>
                                    </p:set>
                                    <p:set>
                                      <p:cBhvr>
                                        <p:cTn id="104" dur="500" fill="hold"/>
                                        <p:tgtEl>
                                          <p:spTgt spid="31"/>
                                        </p:tgtEl>
                                        <p:attrNameLst>
                                          <p:attrName>fill.on</p:attrName>
                                        </p:attrNameLst>
                                      </p:cBhvr>
                                      <p:to>
                                        <p:strVal val="true"/>
                                      </p:to>
                                    </p:set>
                                  </p:childTnLst>
                                </p:cTn>
                              </p:par>
                            </p:childTnLst>
                          </p:cTn>
                        </p:par>
                      </p:childTnLst>
                    </p:cTn>
                  </p:par>
                  <p:par>
                    <p:cTn id="105" fill="hold">
                      <p:stCondLst>
                        <p:cond delay="indefinite"/>
                      </p:stCondLst>
                      <p:childTnLst>
                        <p:par>
                          <p:cTn id="106" fill="hold">
                            <p:stCondLst>
                              <p:cond delay="0"/>
                            </p:stCondLst>
                            <p:childTnLst>
                              <p:par>
                                <p:cTn id="107" presetID="19" presetClass="emph" presetSubtype="0" repeatCount="4000" fill="hold" grpId="2" nodeType="clickEffect">
                                  <p:stCondLst>
                                    <p:cond delay="0"/>
                                  </p:stCondLst>
                                  <p:childTnLst>
                                    <p:animClr clrSpc="rgb" dir="cw">
                                      <p:cBhvr override="childStyle">
                                        <p:cTn id="108" dur="500" fill="hold"/>
                                        <p:tgtEl>
                                          <p:spTgt spid="15"/>
                                        </p:tgtEl>
                                        <p:attrNameLst>
                                          <p:attrName>style.color</p:attrName>
                                        </p:attrNameLst>
                                      </p:cBhvr>
                                      <p:to>
                                        <a:srgbClr val="92D050"/>
                                      </p:to>
                                    </p:animClr>
                                    <p:animClr clrSpc="rgb" dir="cw">
                                      <p:cBhvr>
                                        <p:cTn id="109" dur="500" fill="hold"/>
                                        <p:tgtEl>
                                          <p:spTgt spid="15"/>
                                        </p:tgtEl>
                                        <p:attrNameLst>
                                          <p:attrName>fillcolor</p:attrName>
                                        </p:attrNameLst>
                                      </p:cBhvr>
                                      <p:to>
                                        <a:srgbClr val="92D050"/>
                                      </p:to>
                                    </p:animClr>
                                    <p:set>
                                      <p:cBhvr>
                                        <p:cTn id="110" dur="500" fill="hold"/>
                                        <p:tgtEl>
                                          <p:spTgt spid="15"/>
                                        </p:tgtEl>
                                        <p:attrNameLst>
                                          <p:attrName>fill.type</p:attrName>
                                        </p:attrNameLst>
                                      </p:cBhvr>
                                      <p:to>
                                        <p:strVal val="solid"/>
                                      </p:to>
                                    </p:set>
                                    <p:set>
                                      <p:cBhvr>
                                        <p:cTn id="111" dur="500" fill="hold"/>
                                        <p:tgtEl>
                                          <p:spTgt spid="15"/>
                                        </p:tgtEl>
                                        <p:attrNameLst>
                                          <p:attrName>fill.on</p:attrName>
                                        </p:attrNameLst>
                                      </p:cBhvr>
                                      <p:to>
                                        <p:strVal val="true"/>
                                      </p:to>
                                    </p:set>
                                  </p:childTnLst>
                                </p:cTn>
                              </p:par>
                              <p:par>
                                <p:cTn id="112" presetID="1" presetClass="mediacall" presetSubtype="0" fill="hold" nodeType="withEffect">
                                  <p:stCondLst>
                                    <p:cond delay="3000"/>
                                  </p:stCondLst>
                                  <p:childTnLst>
                                    <p:cmd type="call" cmd="playFrom(0.0)">
                                      <p:cBhvr>
                                        <p:cTn id="113" dur="5906" fill="hold"/>
                                        <p:tgtEl>
                                          <p:spTgt spid="41"/>
                                        </p:tgtEl>
                                      </p:cBhvr>
                                    </p:cmd>
                                  </p:childTnLst>
                                </p:cTn>
                              </p:par>
                              <p:par>
                                <p:cTn id="114" presetID="3" presetClass="mediacall" presetSubtype="0" fill="hold" nodeType="withEffect">
                                  <p:stCondLst>
                                    <p:cond delay="3000"/>
                                  </p:stCondLst>
                                  <p:childTnLst>
                                    <p:cmd type="call" cmd="stop">
                                      <p:cBhvr>
                                        <p:cTn id="115" dur="1" fill="hold"/>
                                        <p:tgtEl>
                                          <p:spTgt spid="39"/>
                                        </p:tgtEl>
                                      </p:cBhvr>
                                    </p:cmd>
                                  </p:childTnLst>
                                </p:cTn>
                              </p:par>
                              <p:par>
                                <p:cTn id="116" presetID="30" presetClass="emph" presetSubtype="0" fill="hold" grpId="2" nodeType="withEffect">
                                  <p:stCondLst>
                                    <p:cond delay="3000"/>
                                  </p:stCondLst>
                                  <p:childTnLst>
                                    <p:animClr clrSpc="hsl" dir="cw">
                                      <p:cBhvr override="childStyle">
                                        <p:cTn id="117" dur="500" fill="hold"/>
                                        <p:tgtEl>
                                          <p:spTgt spid="33"/>
                                        </p:tgtEl>
                                        <p:attrNameLst>
                                          <p:attrName>style.color</p:attrName>
                                        </p:attrNameLst>
                                      </p:cBhvr>
                                      <p:by>
                                        <p:hsl h="0" s="12549" l="25098"/>
                                      </p:by>
                                    </p:animClr>
                                    <p:animClr clrSpc="hsl" dir="cw">
                                      <p:cBhvr>
                                        <p:cTn id="118" dur="500" fill="hold"/>
                                        <p:tgtEl>
                                          <p:spTgt spid="33"/>
                                        </p:tgtEl>
                                        <p:attrNameLst>
                                          <p:attrName>fillcolor</p:attrName>
                                        </p:attrNameLst>
                                      </p:cBhvr>
                                      <p:by>
                                        <p:hsl h="0" s="12549" l="25098"/>
                                      </p:by>
                                    </p:animClr>
                                    <p:animClr clrSpc="hsl" dir="cw">
                                      <p:cBhvr>
                                        <p:cTn id="119" dur="500" fill="hold"/>
                                        <p:tgtEl>
                                          <p:spTgt spid="33"/>
                                        </p:tgtEl>
                                        <p:attrNameLst>
                                          <p:attrName>stroke.color</p:attrName>
                                        </p:attrNameLst>
                                      </p:cBhvr>
                                      <p:by>
                                        <p:hsl h="0" s="12549" l="25098"/>
                                      </p:by>
                                    </p:animClr>
                                    <p:set>
                                      <p:cBhvr>
                                        <p:cTn id="120" dur="500" fill="hold"/>
                                        <p:tgtEl>
                                          <p:spTgt spid="33"/>
                                        </p:tgtEl>
                                        <p:attrNameLst>
                                          <p:attrName>fill.type</p:attrName>
                                        </p:attrNameLst>
                                      </p:cBhvr>
                                      <p:to>
                                        <p:strVal val="solid"/>
                                      </p:to>
                                    </p:set>
                                  </p:childTnLst>
                                </p:cTn>
                              </p:par>
                            </p:childTnLst>
                          </p:cTn>
                        </p:par>
                      </p:childTnLst>
                    </p:cTn>
                  </p:par>
                  <p:par>
                    <p:cTn id="121" fill="hold">
                      <p:stCondLst>
                        <p:cond delay="indefinite"/>
                      </p:stCondLst>
                      <p:childTnLst>
                        <p:par>
                          <p:cTn id="122" fill="hold">
                            <p:stCondLst>
                              <p:cond delay="0"/>
                            </p:stCondLst>
                            <p:childTnLst>
                              <p:par>
                                <p:cTn id="123" presetID="24" presetClass="emph" presetSubtype="0" fill="hold" grpId="3" nodeType="clickEffect">
                                  <p:stCondLst>
                                    <p:cond delay="0"/>
                                  </p:stCondLst>
                                  <p:childTnLst>
                                    <p:animClr clrSpc="hsl" dir="cw">
                                      <p:cBhvr override="childStyle">
                                        <p:cTn id="124" dur="500" fill="hold"/>
                                        <p:tgtEl>
                                          <p:spTgt spid="25"/>
                                        </p:tgtEl>
                                        <p:attrNameLst>
                                          <p:attrName>style.color</p:attrName>
                                        </p:attrNameLst>
                                      </p:cBhvr>
                                      <p:by>
                                        <p:hsl h="0" s="-12549" l="-25098"/>
                                      </p:by>
                                    </p:animClr>
                                    <p:animClr clrSpc="hsl" dir="cw">
                                      <p:cBhvr>
                                        <p:cTn id="125" dur="500" fill="hold"/>
                                        <p:tgtEl>
                                          <p:spTgt spid="25"/>
                                        </p:tgtEl>
                                        <p:attrNameLst>
                                          <p:attrName>fillcolor</p:attrName>
                                        </p:attrNameLst>
                                      </p:cBhvr>
                                      <p:by>
                                        <p:hsl h="0" s="-12549" l="-25098"/>
                                      </p:by>
                                    </p:animClr>
                                    <p:animClr clrSpc="hsl" dir="cw">
                                      <p:cBhvr>
                                        <p:cTn id="126" dur="500" fill="hold"/>
                                        <p:tgtEl>
                                          <p:spTgt spid="25"/>
                                        </p:tgtEl>
                                        <p:attrNameLst>
                                          <p:attrName>stroke.color</p:attrName>
                                        </p:attrNameLst>
                                      </p:cBhvr>
                                      <p:by>
                                        <p:hsl h="0" s="-12549" l="-25098"/>
                                      </p:by>
                                    </p:animClr>
                                    <p:set>
                                      <p:cBhvr>
                                        <p:cTn id="127"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28" restart="whenNotActive" fill="hold" evtFilter="cancelBubble" nodeType="interactiveSeq">
                <p:stCondLst>
                  <p:cond evt="onClick" delay="0">
                    <p:tgtEl>
                      <p:spTgt spid="27"/>
                    </p:tgtEl>
                  </p:cond>
                </p:stCondLst>
                <p:endSync evt="end" delay="0">
                  <p:rtn val="all"/>
                </p:endSync>
                <p:childTnLst>
                  <p:par>
                    <p:cTn id="129" fill="hold">
                      <p:stCondLst>
                        <p:cond delay="0"/>
                      </p:stCondLst>
                      <p:childTnLst>
                        <p:par>
                          <p:cTn id="130" fill="hold">
                            <p:stCondLst>
                              <p:cond delay="0"/>
                            </p:stCondLst>
                            <p:childTnLst>
                              <p:par>
                                <p:cTn id="131" presetID="24" presetClass="emph" presetSubtype="0" fill="hold" grpId="1" nodeType="clickEffect">
                                  <p:stCondLst>
                                    <p:cond delay="0"/>
                                  </p:stCondLst>
                                  <p:childTnLst>
                                    <p:animClr clrSpc="hsl" dir="cw">
                                      <p:cBhvr override="childStyle">
                                        <p:cTn id="132" dur="500" fill="hold"/>
                                        <p:tgtEl>
                                          <p:spTgt spid="27"/>
                                        </p:tgtEl>
                                        <p:attrNameLst>
                                          <p:attrName>style.color</p:attrName>
                                        </p:attrNameLst>
                                      </p:cBhvr>
                                      <p:by>
                                        <p:hsl h="0" s="-12549" l="-25098"/>
                                      </p:by>
                                    </p:animClr>
                                    <p:animClr clrSpc="hsl" dir="cw">
                                      <p:cBhvr>
                                        <p:cTn id="133" dur="500" fill="hold"/>
                                        <p:tgtEl>
                                          <p:spTgt spid="27"/>
                                        </p:tgtEl>
                                        <p:attrNameLst>
                                          <p:attrName>fillcolor</p:attrName>
                                        </p:attrNameLst>
                                      </p:cBhvr>
                                      <p:by>
                                        <p:hsl h="0" s="-12549" l="-25098"/>
                                      </p:by>
                                    </p:animClr>
                                    <p:animClr clrSpc="hsl" dir="cw">
                                      <p:cBhvr>
                                        <p:cTn id="134" dur="500" fill="hold"/>
                                        <p:tgtEl>
                                          <p:spTgt spid="27"/>
                                        </p:tgtEl>
                                        <p:attrNameLst>
                                          <p:attrName>stroke.color</p:attrName>
                                        </p:attrNameLst>
                                      </p:cBhvr>
                                      <p:by>
                                        <p:hsl h="0" s="-12549" l="-25098"/>
                                      </p:by>
                                    </p:animClr>
                                    <p:set>
                                      <p:cBhvr>
                                        <p:cTn id="135" dur="500" fill="hold"/>
                                        <p:tgtEl>
                                          <p:spTgt spid="27"/>
                                        </p:tgtEl>
                                        <p:attrNameLst>
                                          <p:attrName>fill.type</p:attrName>
                                        </p:attrNameLst>
                                      </p:cBhvr>
                                      <p:to>
                                        <p:strVal val="solid"/>
                                      </p:to>
                                    </p:set>
                                  </p:childTnLst>
                                </p:cTn>
                              </p:par>
                              <p:par>
                                <p:cTn id="136" presetID="19" presetClass="emph" presetSubtype="0" fill="hold" grpId="0" nodeType="withEffect">
                                  <p:stCondLst>
                                    <p:cond delay="0"/>
                                  </p:stCondLst>
                                  <p:childTnLst>
                                    <p:animClr clrSpc="rgb" dir="cw">
                                      <p:cBhvr override="childStyle">
                                        <p:cTn id="137" dur="500" fill="hold"/>
                                        <p:tgtEl>
                                          <p:spTgt spid="16"/>
                                        </p:tgtEl>
                                        <p:attrNameLst>
                                          <p:attrName>style.color</p:attrName>
                                        </p:attrNameLst>
                                      </p:cBhvr>
                                      <p:to>
                                        <a:srgbClr val="FFC000"/>
                                      </p:to>
                                    </p:animClr>
                                    <p:animClr clrSpc="rgb" dir="cw">
                                      <p:cBhvr>
                                        <p:cTn id="138" dur="500" fill="hold"/>
                                        <p:tgtEl>
                                          <p:spTgt spid="16"/>
                                        </p:tgtEl>
                                        <p:attrNameLst>
                                          <p:attrName>fillcolor</p:attrName>
                                        </p:attrNameLst>
                                      </p:cBhvr>
                                      <p:to>
                                        <a:srgbClr val="FFC000"/>
                                      </p:to>
                                    </p:animClr>
                                    <p:set>
                                      <p:cBhvr>
                                        <p:cTn id="139" dur="500" fill="hold"/>
                                        <p:tgtEl>
                                          <p:spTgt spid="16"/>
                                        </p:tgtEl>
                                        <p:attrNameLst>
                                          <p:attrName>fill.type</p:attrName>
                                        </p:attrNameLst>
                                      </p:cBhvr>
                                      <p:to>
                                        <p:strVal val="solid"/>
                                      </p:to>
                                    </p:set>
                                    <p:set>
                                      <p:cBhvr>
                                        <p:cTn id="140" dur="500" fill="hold"/>
                                        <p:tgtEl>
                                          <p:spTgt spid="16"/>
                                        </p:tgtEl>
                                        <p:attrNameLst>
                                          <p:attrName>fill.on</p:attrName>
                                        </p:attrNameLst>
                                      </p:cBhvr>
                                      <p:to>
                                        <p:strVal val="true"/>
                                      </p:to>
                                    </p:set>
                                  </p:childTnLst>
                                </p:cTn>
                              </p:par>
                              <p:par>
                                <p:cTn id="141" presetID="1" presetClass="mediacall" presetSubtype="0" fill="hold" nodeType="withEffect">
                                  <p:stCondLst>
                                    <p:cond delay="0"/>
                                  </p:stCondLst>
                                  <p:childTnLst>
                                    <p:cmd type="call" cmd="playFrom(0.0)">
                                      <p:cBhvr>
                                        <p:cTn id="142" dur="20221" fill="hold"/>
                                        <p:tgtEl>
                                          <p:spTgt spid="39"/>
                                        </p:tgtEl>
                                      </p:cBhvr>
                                    </p:cmd>
                                  </p:childTnLst>
                                </p:cTn>
                              </p:par>
                              <p:par>
                                <p:cTn id="143" presetID="3" presetClass="mediacall" presetSubtype="0" fill="hold" nodeType="withEffect">
                                  <p:stCondLst>
                                    <p:cond delay="0"/>
                                  </p:stCondLst>
                                  <p:childTnLst>
                                    <p:cmd type="call" cmd="stop">
                                      <p:cBhvr>
                                        <p:cTn id="144" dur="1" fill="hold"/>
                                        <p:tgtEl>
                                          <p:spTgt spid="38"/>
                                        </p:tgtEl>
                                      </p:cBhvr>
                                    </p:cmd>
                                  </p:childTnLst>
                                </p:cTn>
                              </p:par>
                              <p:par>
                                <p:cTn id="145" presetID="19" presetClass="emph" presetSubtype="0" fill="hold" grpId="1" nodeType="withEffect">
                                  <p:stCondLst>
                                    <p:cond delay="3500"/>
                                  </p:stCondLst>
                                  <p:childTnLst>
                                    <p:animClr clrSpc="rgb" dir="cw">
                                      <p:cBhvr override="childStyle">
                                        <p:cTn id="146" dur="500" fill="hold"/>
                                        <p:tgtEl>
                                          <p:spTgt spid="16"/>
                                        </p:tgtEl>
                                        <p:attrNameLst>
                                          <p:attrName>style.color</p:attrName>
                                        </p:attrNameLst>
                                      </p:cBhvr>
                                      <p:to>
                                        <a:srgbClr val="FF0000"/>
                                      </p:to>
                                    </p:animClr>
                                    <p:animClr clrSpc="rgb" dir="cw">
                                      <p:cBhvr>
                                        <p:cTn id="147" dur="500" fill="hold"/>
                                        <p:tgtEl>
                                          <p:spTgt spid="16"/>
                                        </p:tgtEl>
                                        <p:attrNameLst>
                                          <p:attrName>fillcolor</p:attrName>
                                        </p:attrNameLst>
                                      </p:cBhvr>
                                      <p:to>
                                        <a:srgbClr val="FF0000"/>
                                      </p:to>
                                    </p:animClr>
                                    <p:set>
                                      <p:cBhvr>
                                        <p:cTn id="148" dur="500" fill="hold"/>
                                        <p:tgtEl>
                                          <p:spTgt spid="16"/>
                                        </p:tgtEl>
                                        <p:attrNameLst>
                                          <p:attrName>fill.type</p:attrName>
                                        </p:attrNameLst>
                                      </p:cBhvr>
                                      <p:to>
                                        <p:strVal val="solid"/>
                                      </p:to>
                                    </p:set>
                                    <p:set>
                                      <p:cBhvr>
                                        <p:cTn id="149" dur="500" fill="hold"/>
                                        <p:tgtEl>
                                          <p:spTgt spid="16"/>
                                        </p:tgtEl>
                                        <p:attrNameLst>
                                          <p:attrName>fill.on</p:attrName>
                                        </p:attrNameLst>
                                      </p:cBhvr>
                                      <p:to>
                                        <p:strVal val="true"/>
                                      </p:to>
                                    </p:set>
                                  </p:childTnLst>
                                </p:cTn>
                              </p:par>
                            </p:childTnLst>
                          </p:cTn>
                        </p:par>
                      </p:childTnLst>
                    </p:cTn>
                  </p:par>
                  <p:par>
                    <p:cTn id="150" fill="hold">
                      <p:stCondLst>
                        <p:cond delay="indefinite"/>
                      </p:stCondLst>
                      <p:childTnLst>
                        <p:par>
                          <p:cTn id="151" fill="hold">
                            <p:stCondLst>
                              <p:cond delay="0"/>
                            </p:stCondLst>
                            <p:childTnLst>
                              <p:par>
                                <p:cTn id="152" presetID="19" presetClass="emph" presetSubtype="0" repeatCount="4000" fill="hold" grpId="3" nodeType="clickEffect">
                                  <p:stCondLst>
                                    <p:cond delay="0"/>
                                  </p:stCondLst>
                                  <p:childTnLst>
                                    <p:animClr clrSpc="rgb" dir="cw">
                                      <p:cBhvr override="childStyle">
                                        <p:cTn id="153" dur="500" fill="hold"/>
                                        <p:tgtEl>
                                          <p:spTgt spid="15"/>
                                        </p:tgtEl>
                                        <p:attrNameLst>
                                          <p:attrName>style.color</p:attrName>
                                        </p:attrNameLst>
                                      </p:cBhvr>
                                      <p:to>
                                        <a:srgbClr val="92D050"/>
                                      </p:to>
                                    </p:animClr>
                                    <p:animClr clrSpc="rgb" dir="cw">
                                      <p:cBhvr>
                                        <p:cTn id="154" dur="500" fill="hold"/>
                                        <p:tgtEl>
                                          <p:spTgt spid="15"/>
                                        </p:tgtEl>
                                        <p:attrNameLst>
                                          <p:attrName>fillcolor</p:attrName>
                                        </p:attrNameLst>
                                      </p:cBhvr>
                                      <p:to>
                                        <a:srgbClr val="92D050"/>
                                      </p:to>
                                    </p:animClr>
                                    <p:set>
                                      <p:cBhvr>
                                        <p:cTn id="155" dur="500" fill="hold"/>
                                        <p:tgtEl>
                                          <p:spTgt spid="15"/>
                                        </p:tgtEl>
                                        <p:attrNameLst>
                                          <p:attrName>fill.type</p:attrName>
                                        </p:attrNameLst>
                                      </p:cBhvr>
                                      <p:to>
                                        <p:strVal val="solid"/>
                                      </p:to>
                                    </p:set>
                                    <p:set>
                                      <p:cBhvr>
                                        <p:cTn id="156" dur="500" fill="hold"/>
                                        <p:tgtEl>
                                          <p:spTgt spid="15"/>
                                        </p:tgtEl>
                                        <p:attrNameLst>
                                          <p:attrName>fill.on</p:attrName>
                                        </p:attrNameLst>
                                      </p:cBhvr>
                                      <p:to>
                                        <p:strVal val="true"/>
                                      </p:to>
                                    </p:set>
                                  </p:childTnLst>
                                </p:cTn>
                              </p:par>
                              <p:par>
                                <p:cTn id="157" presetID="1" presetClass="mediacall" presetSubtype="0" fill="hold" nodeType="withEffect">
                                  <p:stCondLst>
                                    <p:cond delay="3500"/>
                                  </p:stCondLst>
                                  <p:childTnLst>
                                    <p:cmd type="call" cmd="playFrom(0.0)">
                                      <p:cBhvr>
                                        <p:cTn id="158" dur="5906" fill="hold"/>
                                        <p:tgtEl>
                                          <p:spTgt spid="41"/>
                                        </p:tgtEl>
                                      </p:cBhvr>
                                    </p:cmd>
                                  </p:childTnLst>
                                </p:cTn>
                              </p:par>
                              <p:par>
                                <p:cTn id="159" presetID="3" presetClass="mediacall" presetSubtype="0" fill="hold" nodeType="withEffect">
                                  <p:stCondLst>
                                    <p:cond delay="3500"/>
                                  </p:stCondLst>
                                  <p:childTnLst>
                                    <p:cmd type="call" cmd="stop">
                                      <p:cBhvr>
                                        <p:cTn id="160" dur="1" fill="hold"/>
                                        <p:tgtEl>
                                          <p:spTgt spid="39"/>
                                        </p:tgtEl>
                                      </p:cBhvr>
                                    </p:cmd>
                                  </p:childTnLst>
                                </p:cTn>
                              </p:par>
                              <p:par>
                                <p:cTn id="161" presetID="30" presetClass="emph" presetSubtype="0" fill="hold" grpId="2" nodeType="withEffect">
                                  <p:stCondLst>
                                    <p:cond delay="3500"/>
                                  </p:stCondLst>
                                  <p:childTnLst>
                                    <p:animClr clrSpc="hsl" dir="cw">
                                      <p:cBhvr override="childStyle">
                                        <p:cTn id="162" dur="500" fill="hold"/>
                                        <p:tgtEl>
                                          <p:spTgt spid="27"/>
                                        </p:tgtEl>
                                        <p:attrNameLst>
                                          <p:attrName>style.color</p:attrName>
                                        </p:attrNameLst>
                                      </p:cBhvr>
                                      <p:by>
                                        <p:hsl h="0" s="12549" l="25098"/>
                                      </p:by>
                                    </p:animClr>
                                    <p:animClr clrSpc="hsl" dir="cw">
                                      <p:cBhvr>
                                        <p:cTn id="163" dur="500" fill="hold"/>
                                        <p:tgtEl>
                                          <p:spTgt spid="27"/>
                                        </p:tgtEl>
                                        <p:attrNameLst>
                                          <p:attrName>fillcolor</p:attrName>
                                        </p:attrNameLst>
                                      </p:cBhvr>
                                      <p:by>
                                        <p:hsl h="0" s="12549" l="25098"/>
                                      </p:by>
                                    </p:animClr>
                                    <p:animClr clrSpc="hsl" dir="cw">
                                      <p:cBhvr>
                                        <p:cTn id="164" dur="500" fill="hold"/>
                                        <p:tgtEl>
                                          <p:spTgt spid="27"/>
                                        </p:tgtEl>
                                        <p:attrNameLst>
                                          <p:attrName>stroke.color</p:attrName>
                                        </p:attrNameLst>
                                      </p:cBhvr>
                                      <p:by>
                                        <p:hsl h="0" s="12549" l="25098"/>
                                      </p:by>
                                    </p:animClr>
                                    <p:set>
                                      <p:cBhvr>
                                        <p:cTn id="165" dur="500" fill="hold"/>
                                        <p:tgtEl>
                                          <p:spTgt spid="27"/>
                                        </p:tgtEl>
                                        <p:attrNameLst>
                                          <p:attrName>fill.type</p:attrName>
                                        </p:attrNameLst>
                                      </p:cBhvr>
                                      <p:to>
                                        <p:strVal val="solid"/>
                                      </p:to>
                                    </p:set>
                                  </p:childTnLst>
                                </p:cTn>
                              </p:par>
                            </p:childTnLst>
                          </p:cTn>
                        </p:par>
                      </p:childTnLst>
                    </p:cTn>
                  </p:par>
                  <p:par>
                    <p:cTn id="166" fill="hold">
                      <p:stCondLst>
                        <p:cond delay="indefinite"/>
                      </p:stCondLst>
                      <p:childTnLst>
                        <p:par>
                          <p:cTn id="167" fill="hold">
                            <p:stCondLst>
                              <p:cond delay="0"/>
                            </p:stCondLst>
                            <p:childTnLst>
                              <p:par>
                                <p:cTn id="168" presetID="24" presetClass="emph" presetSubtype="0" fill="hold" grpId="4" nodeType="clickEffect">
                                  <p:stCondLst>
                                    <p:cond delay="0"/>
                                  </p:stCondLst>
                                  <p:childTnLst>
                                    <p:animClr clrSpc="hsl" dir="cw">
                                      <p:cBhvr override="childStyle">
                                        <p:cTn id="169" dur="500" fill="hold"/>
                                        <p:tgtEl>
                                          <p:spTgt spid="25"/>
                                        </p:tgtEl>
                                        <p:attrNameLst>
                                          <p:attrName>style.color</p:attrName>
                                        </p:attrNameLst>
                                      </p:cBhvr>
                                      <p:by>
                                        <p:hsl h="0" s="-12549" l="-25098"/>
                                      </p:by>
                                    </p:animClr>
                                    <p:animClr clrSpc="hsl" dir="cw">
                                      <p:cBhvr>
                                        <p:cTn id="170" dur="500" fill="hold"/>
                                        <p:tgtEl>
                                          <p:spTgt spid="25"/>
                                        </p:tgtEl>
                                        <p:attrNameLst>
                                          <p:attrName>fillcolor</p:attrName>
                                        </p:attrNameLst>
                                      </p:cBhvr>
                                      <p:by>
                                        <p:hsl h="0" s="-12549" l="-25098"/>
                                      </p:by>
                                    </p:animClr>
                                    <p:animClr clrSpc="hsl" dir="cw">
                                      <p:cBhvr>
                                        <p:cTn id="171" dur="500" fill="hold"/>
                                        <p:tgtEl>
                                          <p:spTgt spid="25"/>
                                        </p:tgtEl>
                                        <p:attrNameLst>
                                          <p:attrName>stroke.color</p:attrName>
                                        </p:attrNameLst>
                                      </p:cBhvr>
                                      <p:by>
                                        <p:hsl h="0" s="-12549" l="-25098"/>
                                      </p:by>
                                    </p:animClr>
                                    <p:set>
                                      <p:cBhvr>
                                        <p:cTn id="172"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audio>
              <p:cMediaNode vol="80000">
                <p:cTn id="173" fill="hold" display="0">
                  <p:stCondLst>
                    <p:cond delay="indefinite"/>
                  </p:stCondLst>
                  <p:endCondLst>
                    <p:cond evt="onStopAudio" delay="0">
                      <p:tgtEl>
                        <p:sldTgt/>
                      </p:tgtEl>
                    </p:cond>
                  </p:endCondLst>
                </p:cTn>
                <p:tgtEl>
                  <p:spTgt spid="39"/>
                </p:tgtEl>
              </p:cMediaNode>
            </p:audio>
            <p:audio>
              <p:cMediaNode vol="80000">
                <p:cTn id="174" fill="hold" display="0">
                  <p:stCondLst>
                    <p:cond delay="indefinite"/>
                  </p:stCondLst>
                  <p:endCondLst>
                    <p:cond evt="onStopAudio" delay="0">
                      <p:tgtEl>
                        <p:sldTgt/>
                      </p:tgtEl>
                    </p:cond>
                  </p:endCondLst>
                </p:cTn>
                <p:tgtEl>
                  <p:spTgt spid="40"/>
                </p:tgtEl>
              </p:cMediaNode>
            </p:audio>
            <p:audio>
              <p:cMediaNode vol="80000">
                <p:cTn id="175"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3" grpId="0"/>
      <p:bldP spid="33" grpId="1"/>
      <p:bldP spid="33" grpId="2"/>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r="1233" b="84121"/>
          <a:stretch>
            <a:fillRect/>
          </a:stretch>
        </p:blipFill>
        <p:spPr>
          <a:xfrm>
            <a:off x="-578054" y="9258300"/>
            <a:ext cx="19095904" cy="154890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4028041" y="-3413121"/>
            <a:ext cx="5424428" cy="5325802"/>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444161">
            <a:off x="7012729" y="2543887"/>
            <a:ext cx="10081534" cy="4380885"/>
          </a:xfrm>
          <a:prstGeom prst="rect">
            <a:avLst/>
          </a:prstGeom>
        </p:spPr>
      </p:pic>
      <p:pic>
        <p:nvPicPr>
          <p:cNvPr id="5" name="Picture 5"/>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3028042" y="8221290"/>
            <a:ext cx="4114800" cy="1412504"/>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162144" y="3834966"/>
            <a:ext cx="5610378" cy="6038567"/>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129852" y="6507360"/>
            <a:ext cx="2341983" cy="3126434"/>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42119" y="639898"/>
            <a:ext cx="3208526" cy="2545565"/>
          </a:xfrm>
          <a:prstGeom prst="rect">
            <a:avLst/>
          </a:prstGeom>
        </p:spPr>
      </p:pic>
      <p:sp>
        <p:nvSpPr>
          <p:cNvPr id="9" name="TextBox 9"/>
          <p:cNvSpPr txBox="1"/>
          <p:nvPr/>
        </p:nvSpPr>
        <p:spPr>
          <a:xfrm>
            <a:off x="7051729" y="2820692"/>
            <a:ext cx="10207571" cy="3590727"/>
          </a:xfrm>
          <a:prstGeom prst="rect">
            <a:avLst/>
          </a:prstGeom>
        </p:spPr>
        <p:txBody>
          <a:bodyPr wrap="square" lIns="0" tIns="0" rIns="0" bIns="0" rtlCol="0" anchor="t">
            <a:spAutoFit/>
          </a:bodyPr>
          <a:lstStyle/>
          <a:p>
            <a:pPr algn="ctr">
              <a:lnSpc>
                <a:spcPts val="28000"/>
              </a:lnSpc>
              <a:spcBef>
                <a:spcPct val="0"/>
              </a:spcBef>
            </a:pPr>
            <a:r>
              <a:rPr lang="en-US" sz="20000" dirty="0" err="1">
                <a:solidFill>
                  <a:srgbClr val="2C2C2E"/>
                </a:solidFill>
                <a:latin typeface="Dancing Script"/>
              </a:rPr>
              <a:t>Tạm</a:t>
            </a:r>
            <a:r>
              <a:rPr lang="en-US" sz="20000" dirty="0">
                <a:solidFill>
                  <a:srgbClr val="2C2C2E"/>
                </a:solidFill>
                <a:latin typeface="Dancing Script"/>
              </a:rPr>
              <a:t> </a:t>
            </a:r>
            <a:r>
              <a:rPr lang="en-US" sz="20000" dirty="0" err="1">
                <a:solidFill>
                  <a:srgbClr val="2C2C2E"/>
                </a:solidFill>
                <a:latin typeface="Dancing Script"/>
              </a:rPr>
              <a:t>biệt</a:t>
            </a:r>
            <a:r>
              <a:rPr lang="en-US" sz="20000" dirty="0">
                <a:solidFill>
                  <a:srgbClr val="2C2C2E"/>
                </a:solidFill>
                <a:latin typeface="Dancing Script"/>
              </a:rPr>
              <a:t>!</a:t>
            </a:r>
          </a:p>
        </p:txBody>
      </p:sp>
      <p:sp>
        <p:nvSpPr>
          <p:cNvPr id="10" name="TextBox 7"/>
          <p:cNvSpPr txBox="1"/>
          <p:nvPr/>
        </p:nvSpPr>
        <p:spPr>
          <a:xfrm>
            <a:off x="11222102" y="6731210"/>
            <a:ext cx="7726679" cy="494110"/>
          </a:xfrm>
          <a:prstGeom prst="rect">
            <a:avLst/>
          </a:prstGeom>
        </p:spPr>
        <p:txBody>
          <a:bodyPr wrap="square" lIns="0" tIns="0" rIns="0" bIns="0" rtlCol="0" anchor="t">
            <a:spAutoFit/>
          </a:bodyPr>
          <a:lstStyle/>
          <a:p>
            <a:pPr algn="ctr">
              <a:lnSpc>
                <a:spcPts val="4479"/>
              </a:lnSpc>
            </a:pPr>
            <a:r>
              <a:rPr lang="en-US" sz="2000" spc="428" dirty="0">
                <a:solidFill>
                  <a:srgbClr val="2C2C2E"/>
                </a:solidFill>
                <a:latin typeface="Muli Bold"/>
              </a:rPr>
              <a:t>THỰC HIỆN: NGUYỄN THANH HÀ</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0 NK PowerSkills"/>
          <p:cNvPicPr>
            <a:picLocks noChangeAspect="1"/>
          </p:cNvPicPr>
          <p:nvPr/>
        </p:nvPicPr>
        <p:blipFill rotWithShape="1">
          <a:blip r:embed="rId2"/>
          <a:srcRect l="7575" r="7575"/>
          <a:stretch/>
        </p:blipFill>
        <p:spPr>
          <a:xfrm>
            <a:off x="0" y="0"/>
            <a:ext cx="18288000" cy="10287000"/>
          </a:xfrm>
          <a:prstGeom prst="rect">
            <a:avLst/>
          </a:prstGeom>
        </p:spPr>
      </p:pic>
      <p:pic>
        <p:nvPicPr>
          <p:cNvPr id="5" name="09 NK PowerSkills"/>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32084" y1="24119" x2="29085" y2="24359"/>
                        <a14:foregroundMark x1="28036" y1="95353" x2="24288" y2="95112"/>
                        <a14:foregroundMark x1="58021" y1="95032" x2="52474" y2="95032"/>
                      </a14:backgroundRemoval>
                    </a14:imgEffect>
                  </a14:imgLayer>
                </a14:imgProps>
              </a:ext>
            </a:extLst>
          </a:blip>
          <a:stretch>
            <a:fillRect/>
          </a:stretch>
        </p:blipFill>
        <p:spPr>
          <a:xfrm>
            <a:off x="13664874" y="3748115"/>
            <a:ext cx="3235197" cy="6053262"/>
          </a:xfrm>
          <a:prstGeom prst="rect">
            <a:avLst/>
          </a:prstGeom>
        </p:spPr>
      </p:pic>
      <p:pic>
        <p:nvPicPr>
          <p:cNvPr id="1026" name="08 NK PowerSkills" descr="Pigeon clipart letter gif, Picture #1892071 pigeon clipart letter gif"/>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6213" y="1"/>
            <a:ext cx="5195888" cy="5195888"/>
          </a:xfrm>
          <a:prstGeom prst="rect">
            <a:avLst/>
          </a:prstGeom>
          <a:noFill/>
          <a:extLst>
            <a:ext uri="{909E8E84-426E-40DD-AFC4-6F175D3DCCD1}">
              <a14:hiddenFill xmlns:a14="http://schemas.microsoft.com/office/drawing/2010/main">
                <a:solidFill>
                  <a:srgbClr val="FFFFFF"/>
                </a:solidFill>
              </a14:hiddenFill>
            </a:ext>
          </a:extLst>
        </p:spPr>
      </p:pic>
      <p:pic>
        <p:nvPicPr>
          <p:cNvPr id="6" name="07 NK PowerSkills" descr="Cartoon Lovely Love Envelope, Cartoon Vector, Love Vector ..."/>
          <p:cNvPicPr>
            <a:picLocks noChangeAspect="1" noChangeArrowheads="1"/>
          </p:cNvPicPr>
          <p:nvPr/>
        </p:nvPicPr>
        <p:blipFill>
          <a:blip r:embed="rId6"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074824" y="1900236"/>
            <a:ext cx="1711490" cy="1532442"/>
          </a:xfrm>
          <a:prstGeom prst="rect">
            <a:avLst/>
          </a:prstGeom>
          <a:noFill/>
          <a:extLst>
            <a:ext uri="{909E8E84-426E-40DD-AFC4-6F175D3DCCD1}">
              <a14:hiddenFill xmlns:a14="http://schemas.microsoft.com/office/drawing/2010/main">
                <a:solidFill>
                  <a:srgbClr val="FFFFFF"/>
                </a:solidFill>
              </a14:hiddenFill>
            </a:ext>
          </a:extLst>
        </p:spPr>
      </p:pic>
      <p:pic>
        <p:nvPicPr>
          <p:cNvPr id="16" name="Ghé thăm Fb.com/nkpowerskills" descr="Cartoon Lovely Love Envelope, Cartoon Vector, Love Vector ..."/>
          <p:cNvPicPr>
            <a:picLocks noChangeAspect="1" noChangeArrowheads="1"/>
          </p:cNvPicPr>
          <p:nvPr/>
        </p:nvPicPr>
        <p:blipFill>
          <a:blip r:embed="rId7"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074824" y="191518"/>
            <a:ext cx="1011402" cy="905594"/>
          </a:xfrm>
          <a:prstGeom prst="rect">
            <a:avLst/>
          </a:prstGeom>
          <a:noFill/>
          <a:extLst>
            <a:ext uri="{909E8E84-426E-40DD-AFC4-6F175D3DCCD1}">
              <a14:hiddenFill xmlns:a14="http://schemas.microsoft.com/office/drawing/2010/main">
                <a:solidFill>
                  <a:srgbClr val="FFFFFF"/>
                </a:solidFill>
              </a14:hiddenFill>
            </a:ext>
          </a:extLst>
        </p:spPr>
      </p:pic>
      <p:pic>
        <p:nvPicPr>
          <p:cNvPr id="18" name="Ghé thăm Fb.com/nkpowerskills" descr="Cartoon Lovely Love Envelope, Cartoon Vector, Love Vector ..."/>
          <p:cNvPicPr>
            <a:picLocks noChangeAspect="1" noChangeArrowheads="1"/>
          </p:cNvPicPr>
          <p:nvPr/>
        </p:nvPicPr>
        <p:blipFill>
          <a:blip r:embed="rId7"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4199091" y="183898"/>
            <a:ext cx="1011402" cy="905594"/>
          </a:xfrm>
          <a:prstGeom prst="rect">
            <a:avLst/>
          </a:prstGeom>
          <a:noFill/>
          <a:extLst>
            <a:ext uri="{909E8E84-426E-40DD-AFC4-6F175D3DCCD1}">
              <a14:hiddenFill xmlns:a14="http://schemas.microsoft.com/office/drawing/2010/main">
                <a:solidFill>
                  <a:srgbClr val="FFFFFF"/>
                </a:solidFill>
              </a14:hiddenFill>
            </a:ext>
          </a:extLst>
        </p:spPr>
      </p:pic>
      <p:pic>
        <p:nvPicPr>
          <p:cNvPr id="19" name="Ghé thăm Fb.com/nkpowerskills" descr="Cartoon Lovely Love Envelope, Cartoon Vector, Love Vector ..."/>
          <p:cNvPicPr>
            <a:picLocks noChangeAspect="1" noChangeArrowheads="1"/>
          </p:cNvPicPr>
          <p:nvPr/>
        </p:nvPicPr>
        <p:blipFill>
          <a:blip r:embed="rId7"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5323358" y="183898"/>
            <a:ext cx="1011402" cy="905594"/>
          </a:xfrm>
          <a:prstGeom prst="rect">
            <a:avLst/>
          </a:prstGeom>
          <a:noFill/>
          <a:extLst>
            <a:ext uri="{909E8E84-426E-40DD-AFC4-6F175D3DCCD1}">
              <a14:hiddenFill xmlns:a14="http://schemas.microsoft.com/office/drawing/2010/main">
                <a:solidFill>
                  <a:srgbClr val="FFFFFF"/>
                </a:solidFill>
              </a14:hiddenFill>
            </a:ext>
          </a:extLst>
        </p:spPr>
      </p:pic>
      <p:pic>
        <p:nvPicPr>
          <p:cNvPr id="27" name="06 NK PowerSkills" descr="Cartoon Lovely Love Envelope, Cartoon Vector, Love Vector ..."/>
          <p:cNvPicPr>
            <a:picLocks noChangeAspect="1" noChangeArrowheads="1"/>
          </p:cNvPicPr>
          <p:nvPr/>
        </p:nvPicPr>
        <p:blipFill>
          <a:blip r:embed="rId8">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5386386" y="2815931"/>
            <a:ext cx="6123315" cy="5482725"/>
          </a:xfrm>
          <a:prstGeom prst="rect">
            <a:avLst/>
          </a:prstGeom>
          <a:noFill/>
          <a:extLst>
            <a:ext uri="{909E8E84-426E-40DD-AFC4-6F175D3DCCD1}">
              <a14:hiddenFill xmlns:a14="http://schemas.microsoft.com/office/drawing/2010/main">
                <a:solidFill>
                  <a:srgbClr val="FFFFFF"/>
                </a:solidFill>
              </a14:hiddenFill>
            </a:ext>
          </a:extLst>
        </p:spPr>
      </p:pic>
      <p:pic>
        <p:nvPicPr>
          <p:cNvPr id="34" name="03 NK PowerSkills">
            <a:hlinkClick r:id="rId9"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0957" b="45669" l="20957" r="77710">
                        <a14:foregroundMark x1="64446" y1="33192" x2="28468" y2="30527"/>
                        <a14:foregroundMark x1="65536" y1="34161" x2="38340" y2="31557"/>
                        <a14:foregroundMark x1="51545" y1="29861" x2="50394" y2="39733"/>
                        <a14:foregroundMark x1="61417" y1="27377" x2="36220" y2="31375"/>
                        <a14:foregroundMark x1="36220" y1="32889" x2="69594" y2="36220"/>
                        <a14:foregroundMark x1="65415" y1="38038" x2="36644" y2="37068"/>
                        <a14:foregroundMark x1="61962" y1="28165" x2="61114" y2="32223"/>
                      </a14:backgroundRemoval>
                    </a14:imgEffect>
                  </a14:imgLayer>
                </a14:imgProps>
              </a:ext>
              <a:ext uri="{28A0092B-C50C-407E-A947-70E740481C1C}">
                <a14:useLocalDpi xmlns:a14="http://schemas.microsoft.com/office/drawing/2010/main" val="0"/>
              </a:ext>
            </a:extLst>
          </a:blip>
          <a:srcRect l="21667" t="22083" r="22083" b="54445"/>
          <a:stretch/>
        </p:blipFill>
        <p:spPr>
          <a:xfrm rot="20521112">
            <a:off x="6923077" y="5377864"/>
            <a:ext cx="3645867" cy="1521363"/>
          </a:xfrm>
          <a:prstGeom prst="rect">
            <a:avLst/>
          </a:prstGeom>
        </p:spPr>
      </p:pic>
      <p:pic>
        <p:nvPicPr>
          <p:cNvPr id="35" name="02 NK PowerSkills">
            <a:hlinkClick r:id="rId12"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0957" b="45669" l="20957" r="77710">
                        <a14:foregroundMark x1="64446" y1="33192" x2="28468" y2="30527"/>
                        <a14:foregroundMark x1="65536" y1="34161" x2="38340" y2="31557"/>
                        <a14:foregroundMark x1="51545" y1="29861" x2="50394" y2="39733"/>
                        <a14:foregroundMark x1="61417" y1="27377" x2="36220" y2="31375"/>
                        <a14:foregroundMark x1="36220" y1="32889" x2="69594" y2="36220"/>
                        <a14:foregroundMark x1="65415" y1="38038" x2="36644" y2="37068"/>
                        <a14:foregroundMark x1="61962" y1="28165" x2="61114" y2="32223"/>
                      </a14:backgroundRemoval>
                    </a14:imgEffect>
                  </a14:imgLayer>
                </a14:imgProps>
              </a:ext>
              <a:ext uri="{28A0092B-C50C-407E-A947-70E740481C1C}">
                <a14:useLocalDpi xmlns:a14="http://schemas.microsoft.com/office/drawing/2010/main" val="0"/>
              </a:ext>
            </a:extLst>
          </a:blip>
          <a:srcRect l="21667" t="22083" r="22083" b="54445"/>
          <a:stretch/>
        </p:blipFill>
        <p:spPr>
          <a:xfrm rot="20521112">
            <a:off x="6966830" y="5377862"/>
            <a:ext cx="3645867" cy="1521363"/>
          </a:xfrm>
          <a:prstGeom prst="rect">
            <a:avLst/>
          </a:prstGeom>
        </p:spPr>
      </p:pic>
      <p:pic>
        <p:nvPicPr>
          <p:cNvPr id="36" name="01 NK PowerSkills">
            <a:hlinkClick r:id="rId13" action="ppaction://hlinksldjump"/>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0957" b="45669" l="20957" r="77710">
                        <a14:foregroundMark x1="64446" y1="33192" x2="28468" y2="30527"/>
                        <a14:foregroundMark x1="65536" y1="34161" x2="38340" y2="31557"/>
                        <a14:foregroundMark x1="51545" y1="29861" x2="50394" y2="39733"/>
                        <a14:foregroundMark x1="61417" y1="27377" x2="36220" y2="31375"/>
                        <a14:foregroundMark x1="36220" y1="32889" x2="69594" y2="36220"/>
                        <a14:foregroundMark x1="65415" y1="38038" x2="36644" y2="37068"/>
                        <a14:foregroundMark x1="61962" y1="28165" x2="61114" y2="32223"/>
                      </a14:backgroundRemoval>
                    </a14:imgEffect>
                  </a14:imgLayer>
                </a14:imgProps>
              </a:ext>
              <a:ext uri="{28A0092B-C50C-407E-A947-70E740481C1C}">
                <a14:useLocalDpi xmlns:a14="http://schemas.microsoft.com/office/drawing/2010/main" val="0"/>
              </a:ext>
            </a:extLst>
          </a:blip>
          <a:srcRect l="21667" t="22083" r="22083" b="54445"/>
          <a:stretch/>
        </p:blipFill>
        <p:spPr>
          <a:xfrm rot="20521112">
            <a:off x="6965877" y="5415960"/>
            <a:ext cx="3645867" cy="1521363"/>
          </a:xfrm>
          <a:prstGeom prst="rect">
            <a:avLst/>
          </a:prstGeom>
        </p:spPr>
      </p:pic>
      <p:sp>
        <p:nvSpPr>
          <p:cNvPr id="2" name="Chevron 1">
            <a:hlinkClick r:id="rId14" action="ppaction://hlinksldjump"/>
          </p:cNvPr>
          <p:cNvSpPr/>
          <p:nvPr/>
        </p:nvSpPr>
        <p:spPr>
          <a:xfrm>
            <a:off x="16900072" y="8742460"/>
            <a:ext cx="1162595" cy="846788"/>
          </a:xfrm>
          <a:prstGeom prst="chevron">
            <a:avLst/>
          </a:prstGeom>
          <a:solidFill>
            <a:srgbClr val="FF9933"/>
          </a:solidFill>
          <a:ln>
            <a:solidFill>
              <a:srgbClr val="800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Tree>
    <p:extLst>
      <p:ext uri="{BB962C8B-B14F-4D97-AF65-F5344CB8AC3E}">
        <p14:creationId xmlns:p14="http://schemas.microsoft.com/office/powerpoint/2010/main" val="327925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repeatCount="indefinite" fill="hold" nodeType="withEffect">
                                  <p:stCondLst>
                                    <p:cond delay="0"/>
                                  </p:stCondLst>
                                  <p:childTnLst>
                                    <p:animMotion origin="layout" path="M -2.91667E-6 7.40741E-7 C 0.00625 7.40741E-7 0.01172 0.00671 0.01172 0.01528 C 0.01172 0.02361 0.00625 0.03148 -2.91667E-6 0.03148 C -0.00651 0.03148 -0.01106 0.02361 -0.01106 0.01528 C -0.01106 0.00671 -0.00651 7.40741E-7 -2.91667E-6 7.40741E-7 Z " pathEditMode="relative" rAng="0" ptsTypes="AAAAA">
                                      <p:cBhvr>
                                        <p:cTn id="6" dur="2000" fill="hold"/>
                                        <p:tgtEl>
                                          <p:spTgt spid="6"/>
                                        </p:tgtEl>
                                        <p:attrNameLst>
                                          <p:attrName>ppt_x</p:attrName>
                                          <p:attrName>ppt_y</p:attrName>
                                        </p:attrNameLst>
                                      </p:cBhvr>
                                      <p:rCtr x="26" y="1574"/>
                                    </p:animMotion>
                                  </p:childTnLst>
                                </p:cTn>
                              </p:par>
                              <p:par>
                                <p:cTn id="7" presetID="1" presetClass="path" presetSubtype="0" repeatCount="indefinite" fill="hold" nodeType="withEffect">
                                  <p:stCondLst>
                                    <p:cond delay="0"/>
                                  </p:stCondLst>
                                  <p:childTnLst>
                                    <p:animMotion origin="layout" path="M -2.08333E-6 3.7037E-6 C 0.00625 3.7037E-6 0.01172 0.00671 0.01172 0.01527 C 0.01172 0.02361 0.00625 0.03148 -2.08333E-6 0.03148 C -0.00651 0.03148 -0.01133 0.02361 -0.01133 0.01527 C -0.01133 0.00671 -0.00651 3.7037E-6 -2.08333E-6 3.7037E-6 Z " pathEditMode="relative" rAng="0" ptsTypes="AAAAA">
                                      <p:cBhvr>
                                        <p:cTn id="8" dur="2000" fill="hold"/>
                                        <p:tgtEl>
                                          <p:spTgt spid="1026"/>
                                        </p:tgtEl>
                                        <p:attrNameLst>
                                          <p:attrName>ppt_x</p:attrName>
                                          <p:attrName>ppt_y</p:attrName>
                                        </p:attrNameLst>
                                      </p:cBhvr>
                                      <p:rCtr x="13" y="1574"/>
                                    </p:animMotion>
                                  </p:child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0" presetClass="path" presetSubtype="0" accel="50000" decel="50000" fill="hold" nodeType="clickEffect">
                                  <p:stCondLst>
                                    <p:cond delay="0"/>
                                  </p:stCondLst>
                                  <p:childTnLst>
                                    <p:animMotion origin="layout" path="M -3.75E-6 7.40741E-7 L -3.75E-6 0.00023 C 0.04193 0.00694 0.08425 0.00764 0.12579 0.02083 C 0.16198 0.03218 0.17435 0.05764 0.20469 0.07917 C 0.21875 0.08912 0.23321 0.09722 0.24766 0.10555 C 0.25013 0.10694 0.25274 0.10764 0.25547 0.10833 L 0.31641 0.12222 C 0.41081 0.1456 0.37644 0.13171 0.4461 0.16805 C 0.45235 0.17546 0.45886 0.18218 0.46485 0.19028 C 0.46875 0.1956 0.47175 0.20278 0.47579 0.20833 C 0.478 0.21134 0.49649 0.23495 0.50469 0.24167 C 0.5056 0.24236 0.50677 0.24236 0.50782 0.24305 C 0.5125 0.2456 0.51719 0.24838 0.52188 0.25139 C 0.53334 0.2588 0.51302 0.24838 0.53047 0.25694 C 0.53138 0.25741 0.53256 0.25764 0.5336 0.25833 C 0.53672 0.26042 0.54297 0.26528 0.54297 0.26551 " pathEditMode="relative" rAng="0" ptsTypes="AAAAAAAAAAAAAAAA">
                                      <p:cBhvr>
                                        <p:cTn id="18" dur="4000" fill="hold"/>
                                        <p:tgtEl>
                                          <p:spTgt spid="6"/>
                                        </p:tgtEl>
                                        <p:attrNameLst>
                                          <p:attrName>ppt_x</p:attrName>
                                          <p:attrName>ppt_y</p:attrName>
                                        </p:attrNameLst>
                                      </p:cBhvr>
                                      <p:rCtr x="27148" y="13264"/>
                                    </p:animMotion>
                                  </p:childTnLst>
                                </p:cTn>
                              </p:par>
                              <p:par>
                                <p:cTn id="19" presetID="0" presetClass="path" presetSubtype="0" accel="50000" decel="50000" fill="hold" nodeType="withEffect">
                                  <p:stCondLst>
                                    <p:cond delay="0"/>
                                  </p:stCondLst>
                                  <p:childTnLst>
                                    <p:animMotion origin="layout" path="M -2.70833E-6 3.7037E-6 L -2.70833E-6 0.00023 C 0.04193 0.00694 0.08425 0.00764 0.12578 0.02083 C 0.16198 0.03217 0.17435 0.05764 0.20469 0.07916 C 0.21875 0.08912 0.23321 0.09722 0.24766 0.10555 C 0.25013 0.10694 0.25274 0.10764 0.25547 0.10833 L 0.31641 0.12222 C 0.41081 0.1456 0.37644 0.13171 0.4461 0.16805 C 0.45235 0.17546 0.45886 0.18217 0.46485 0.19027 C 0.46875 0.1956 0.47175 0.20277 0.47578 0.20833 C 0.478 0.21134 0.49649 0.23495 0.50469 0.24166 C 0.5056 0.24236 0.50677 0.24236 0.50782 0.24305 C 0.5125 0.2456 0.51719 0.24838 0.52188 0.25139 C 0.53334 0.25879 0.51302 0.24838 0.53047 0.25694 C 0.53138 0.2574 0.53255 0.25764 0.5336 0.25833 C 0.53672 0.26041 0.54297 0.26527 0.54297 0.26551 " pathEditMode="relative" rAng="0" ptsTypes="AAAAAAAAAAAAAAAA">
                                      <p:cBhvr>
                                        <p:cTn id="20" dur="4000" fill="hold"/>
                                        <p:tgtEl>
                                          <p:spTgt spid="1026"/>
                                        </p:tgtEl>
                                        <p:attrNameLst>
                                          <p:attrName>ppt_x</p:attrName>
                                          <p:attrName>ppt_y</p:attrName>
                                        </p:attrNameLst>
                                      </p:cBhvr>
                                      <p:rCtr x="27148" y="13264"/>
                                    </p:animMotion>
                                  </p:childTnLst>
                                </p:cTn>
                              </p:par>
                            </p:childTnLst>
                          </p:cTn>
                        </p:par>
                        <p:par>
                          <p:cTn id="21" fill="hold">
                            <p:stCondLst>
                              <p:cond delay="4000"/>
                            </p:stCondLst>
                            <p:childTnLst>
                              <p:par>
                                <p:cTn id="22" presetID="10" presetClass="entr" presetSubtype="0"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10"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3.75E-6 7.40741E-7 L -3.75E-6 0.00023 L 0.07331 0.00579 C 0.07409 0.00579 0.07474 0.00671 0.07565 0.00718 L 0.11784 0.0294 C 0.11875 0.02963 0.11954 0.03009 0.12032 0.03079 C 0.12982 0.03843 0.13972 0.04514 0.14896 0.0544 C 0.16459 0.07014 0.17709 0.09768 0.1944 0.10602 C 0.22956 0.12268 0.21042 0.11713 0.25183 0.11921 L 0.28021 0.12361 C 0.28125 0.12361 0.28177 0.12477 0.28282 0.125 C 0.31237 0.13287 0.30704 0.12847 0.33073 0.13981 C 0.3405 0.14421 0.35065 0.14792 0.36016 0.15463 C 0.39063 0.17546 0.38438 0.18218 0.41524 0.20764 C 0.4224 0.21343 0.45782 0.23657 0.47097 0.24143 C 0.47774 0.24398 0.48477 0.24305 0.49167 0.24583 L 0.50365 0.25023 C 0.51263 0.26227 0.50977 0.25718 0.51329 0.26366 " pathEditMode="relative" rAng="0" ptsTypes="AAAAAAAAAAAAAAAAAA">
                                      <p:cBhvr>
                                        <p:cTn id="31" dur="4000" fill="hold"/>
                                        <p:tgtEl>
                                          <p:spTgt spid="6"/>
                                        </p:tgtEl>
                                        <p:attrNameLst>
                                          <p:attrName>ppt_x</p:attrName>
                                          <p:attrName>ppt_y</p:attrName>
                                        </p:attrNameLst>
                                      </p:cBhvr>
                                      <p:rCtr x="25664" y="13171"/>
                                    </p:animMotion>
                                  </p:childTnLst>
                                </p:cTn>
                              </p:par>
                              <p:par>
                                <p:cTn id="32" presetID="0" presetClass="path" presetSubtype="0" accel="50000" decel="50000" fill="hold" nodeType="withEffect">
                                  <p:stCondLst>
                                    <p:cond delay="0"/>
                                  </p:stCondLst>
                                  <p:childTnLst>
                                    <p:animMotion origin="layout" path="M -2.70833E-6 3.7037E-6 L -2.70833E-6 0.00023 L 0.07331 0.00578 C 0.07409 0.00578 0.07474 0.00671 0.07565 0.00717 L 0.11784 0.02939 C 0.11875 0.02963 0.11953 0.03009 0.12032 0.03078 C 0.12982 0.03842 0.13972 0.04514 0.14896 0.05439 C 0.16459 0.07014 0.17709 0.09768 0.1944 0.10601 C 0.22956 0.12268 0.21042 0.11713 0.25183 0.11921 L 0.28021 0.12361 C 0.28125 0.12361 0.28177 0.12476 0.28282 0.125 C 0.31237 0.13287 0.30703 0.12847 0.33073 0.13981 C 0.3405 0.14421 0.35052 0.14791 0.36016 0.15463 C 0.39063 0.17546 0.38438 0.18217 0.41524 0.20764 C 0.4224 0.21342 0.45782 0.23657 0.47097 0.24143 C 0.47774 0.24398 0.48477 0.24305 0.49167 0.24583 L 0.50365 0.25023 C 0.51263 0.26226 0.50977 0.25717 0.51328 0.26365 " pathEditMode="relative" rAng="0" ptsTypes="AAAAAAAAAAAAAAAAAA">
                                      <p:cBhvr>
                                        <p:cTn id="33" dur="4000" fill="hold"/>
                                        <p:tgtEl>
                                          <p:spTgt spid="1026"/>
                                        </p:tgtEl>
                                        <p:attrNameLst>
                                          <p:attrName>ppt_x</p:attrName>
                                          <p:attrName>ppt_y</p:attrName>
                                        </p:attrNameLst>
                                      </p:cBhvr>
                                      <p:rCtr x="25664" y="13171"/>
                                    </p:animMotion>
                                  </p:childTnLst>
                                </p:cTn>
                              </p:par>
                            </p:childTnLst>
                          </p:cTn>
                        </p:par>
                        <p:par>
                          <p:cTn id="34" fill="hold">
                            <p:stCondLst>
                              <p:cond delay="4000"/>
                            </p:stCondLst>
                            <p:childTnLst>
                              <p:par>
                                <p:cTn id="35" presetID="10" presetClass="entr" presetSubtype="0"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nodeType="with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fade">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27"/>
                                        </p:tgtEl>
                                      </p:cBhvr>
                                    </p:animEffect>
                                    <p:set>
                                      <p:cBhvr>
                                        <p:cTn id="45" dur="1" fill="hold">
                                          <p:stCondLst>
                                            <p:cond delay="499"/>
                                          </p:stCondLst>
                                        </p:cTn>
                                        <p:tgtEl>
                                          <p:spTgt spid="27"/>
                                        </p:tgtEl>
                                        <p:attrNameLst>
                                          <p:attrName>style.visibility</p:attrName>
                                        </p:attrNameLst>
                                      </p:cBhvr>
                                      <p:to>
                                        <p:strVal val="hidden"/>
                                      </p:to>
                                    </p:set>
                                  </p:childTnLst>
                                </p:cTn>
                              </p:par>
                            </p:childTnLst>
                          </p:cTn>
                        </p:par>
                        <p:par>
                          <p:cTn id="46" fill="hold">
                            <p:stCondLst>
                              <p:cond delay="500"/>
                            </p:stCondLst>
                            <p:childTnLst>
                              <p:par>
                                <p:cTn id="47" presetID="10" presetClass="exit" presetSubtype="0" fill="hold" nodeType="afterEffect">
                                  <p:stCondLst>
                                    <p:cond delay="0"/>
                                  </p:stCondLst>
                                  <p:childTnLst>
                                    <p:animEffect transition="out" filter="fade">
                                      <p:cBhvr>
                                        <p:cTn id="48" dur="500"/>
                                        <p:tgtEl>
                                          <p:spTgt spid="27"/>
                                        </p:tgtEl>
                                      </p:cBhvr>
                                    </p:animEffect>
                                    <p:set>
                                      <p:cBhvr>
                                        <p:cTn id="49"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0" presetClass="path" presetSubtype="0" accel="50000" decel="50000" fill="hold" nodeType="clickEffect">
                                  <p:stCondLst>
                                    <p:cond delay="0"/>
                                  </p:stCondLst>
                                  <p:childTnLst>
                                    <p:animMotion origin="layout" path="M -3.75E-6 7.40741E-7 L -3.75E-6 0.00023 L 0.01654 0.00255 C 0.01849 0.00301 0.02045 0.00301 0.0224 0.00393 C 0.03763 0.0118 0.01758 0.00555 0.03256 0.00949 C 0.03399 0.01088 0.03529 0.01296 0.03685 0.01366 C 0.04401 0.01805 0.04167 0.01065 0.05065 0.01921 C 0.05651 0.025 0.05196 0.0213 0.06302 0.02477 C 0.0642 0.02523 0.06524 0.02593 0.06654 0.02616 C 0.0694 0.02685 0.0724 0.02708 0.07526 0.02755 C 0.07748 0.02801 0.07969 0.02847 0.08177 0.02893 C 0.08347 0.0294 0.08516 0.02986 0.08685 0.03032 C 0.08789 0.03102 0.08868 0.03171 0.08985 0.03194 C 0.09154 0.03264 0.09362 0.03287 0.09558 0.03333 C 0.09662 0.0338 0.0974 0.03449 0.09844 0.03472 C 0.10052 0.03542 0.10287 0.03565 0.10495 0.03611 L 0.1224 0.04028 C 0.12409 0.04074 0.12579 0.0412 0.12748 0.04167 C 0.12839 0.04213 0.1293 0.04282 0.13034 0.04305 C 0.13164 0.04375 0.13321 0.04398 0.13477 0.04444 C 0.13737 0.04861 0.13737 0.04884 0.1405 0.05139 C 0.14115 0.05208 0.14193 0.05231 0.14271 0.05278 C 0.14336 0.0537 0.14401 0.05486 0.14493 0.05555 C 0.14623 0.05694 0.14779 0.05741 0.14922 0.05833 C 0.15013 0.05926 0.15118 0.06018 0.15209 0.06111 C 0.15287 0.06227 0.15339 0.06366 0.1543 0.06412 C 0.15508 0.06505 0.15625 0.06505 0.15717 0.06551 C 0.15795 0.0669 0.1586 0.06829 0.15938 0.06968 C 0.1599 0.07153 0.16237 0.07963 0.16302 0.08218 C 0.16654 0.10046 0.1599 0.07292 0.16511 0.09491 C 0.1655 0.09699 0.16602 0.09884 0.16654 0.10046 C 0.16758 0.10417 0.16888 0.10694 0.17019 0.11018 C 0.17279 0.11713 0.17396 0.12407 0.17891 0.12708 C 0.17969 0.12755 0.18034 0.12801 0.18112 0.12847 C 0.1823 0.1294 0.18334 0.13055 0.18477 0.13125 C 0.18607 0.13218 0.18763 0.13218 0.18907 0.13264 L 0.23399 0.12986 C 0.24102 0.1294 0.23685 0.12847 0.24336 0.12569 C 0.25065 0.12245 0.25222 0.12315 0.25938 0.1213 C 0.26107 0.12106 0.26263 0.12037 0.26446 0.11991 C 0.26537 0.11944 0.26849 0.11713 0.26954 0.11713 C 0.27214 0.11713 0.27487 0.11805 0.27748 0.11852 C 0.27891 0.11944 0.28073 0.11921 0.28164 0.1213 C 0.28451 0.12685 0.28295 0.12523 0.28607 0.12708 C 0.28959 0.13171 0.2931 0.13611 0.29636 0.14097 C 0.29753 0.14282 0.29857 0.14491 0.29987 0.14653 C 0.30052 0.14768 0.30144 0.14838 0.30209 0.1493 C 0.30287 0.15069 0.30339 0.15231 0.30417 0.15347 C 0.30482 0.15486 0.30573 0.15532 0.30638 0.15648 C 0.31211 0.16759 0.30482 0.15694 0.31146 0.1662 C 0.31211 0.16713 0.31289 0.16829 0.31355 0.16898 C 0.3181 0.17338 0.31315 0.16643 0.31875 0.17315 C 0.32045 0.17546 0.32201 0.17824 0.32383 0.18009 C 0.32761 0.18426 0.32865 0.18426 0.33243 0.18588 C 0.33998 0.19468 0.3319 0.18657 0.3405 0.19143 C 0.34219 0.19259 0.34375 0.19468 0.34545 0.1956 C 0.34831 0.19745 0.35144 0.19815 0.35417 0.19977 C 0.35521 0.20046 0.35612 0.20208 0.35717 0.20255 C 0.35847 0.20347 0.36003 0.20347 0.36146 0.20393 C 0.36224 0.2044 0.36289 0.20486 0.36368 0.20532 C 0.36667 0.20694 0.36745 0.20718 0.37097 0.2081 C 0.37943 0.20764 0.38789 0.20787 0.39636 0.20671 C 0.3987 0.20648 0.40105 0.20486 0.40352 0.20393 C 0.40482 0.20347 0.40638 0.20278 0.40795 0.20255 C 0.4112 0.20185 0.41472 0.20162 0.4181 0.20116 C 0.42631 0.20162 0.43451 0.20139 0.44271 0.20255 C 0.44414 0.20278 0.44571 0.2037 0.44701 0.20532 C 0.44844 0.20718 0.45 0.20856 0.45144 0.21088 C 0.45404 0.2162 0.45378 0.21551 0.45638 0.22222 C 0.4569 0.22361 0.45743 0.225 0.45795 0.22639 C 0.45886 0.23009 0.45925 0.23472 0.46081 0.2375 C 0.46146 0.23889 0.46224 0.24028 0.46302 0.24167 C 0.46342 0.24305 0.46368 0.24468 0.46446 0.24583 C 0.46498 0.24722 0.46589 0.24792 0.46654 0.24884 C 0.46732 0.25116 0.46784 0.2537 0.46875 0.25579 C 0.46927 0.25718 0.47019 0.25764 0.47097 0.25856 C 0.47631 0.26736 0.46954 0.2588 0.47605 0.26551 C 0.47722 0.2669 0.47839 0.26829 0.47969 0.26968 C 0.48034 0.2706 0.48086 0.27199 0.48177 0.27245 C 0.49076 0.27685 0.50508 0.27639 0.51302 0.27685 C 0.51797 0.27708 0.52305 0.27685 0.52813 0.27685 " pathEditMode="relative" rAng="0" ptsTypes="AAAAAAAAAAAAAAAAAAAAAAAAAAAAAAAAAAAAAAAAAAAAAAAAAAAAAAAAAAAAAAAAAAAAAAAAAAAAAAAAA">
                                      <p:cBhvr>
                                        <p:cTn id="54" dur="4000" fill="hold"/>
                                        <p:tgtEl>
                                          <p:spTgt spid="6"/>
                                        </p:tgtEl>
                                        <p:attrNameLst>
                                          <p:attrName>ppt_x</p:attrName>
                                          <p:attrName>ppt_y</p:attrName>
                                        </p:attrNameLst>
                                      </p:cBhvr>
                                      <p:rCtr x="26406" y="13843"/>
                                    </p:animMotion>
                                  </p:childTnLst>
                                </p:cTn>
                              </p:par>
                              <p:par>
                                <p:cTn id="55" presetID="0" presetClass="path" presetSubtype="0" accel="50000" decel="50000" fill="hold" nodeType="withEffect">
                                  <p:stCondLst>
                                    <p:cond delay="0"/>
                                  </p:stCondLst>
                                  <p:childTnLst>
                                    <p:animMotion origin="layout" path="M -2.70833E-6 3.7037E-6 L -2.70833E-6 0.00023 L 0.01654 0.00254 C 0.01849 0.00301 0.02045 0.00301 0.0224 0.00393 C 0.03763 0.0118 0.01758 0.00555 0.03255 0.00949 C 0.03399 0.01088 0.03529 0.01296 0.03685 0.01365 C 0.04401 0.01805 0.04167 0.01064 0.05065 0.01921 C 0.05651 0.025 0.05196 0.02129 0.06302 0.02476 C 0.0642 0.02523 0.06524 0.02592 0.06654 0.02615 C 0.0694 0.02685 0.0724 0.02708 0.07526 0.02754 C 0.07748 0.02801 0.07969 0.02847 0.08177 0.02893 C 0.08347 0.02939 0.08516 0.02986 0.08685 0.03032 C 0.08789 0.03101 0.08867 0.03171 0.08985 0.03194 C 0.09154 0.03264 0.09362 0.03287 0.09558 0.03333 C 0.09662 0.03379 0.0974 0.03449 0.09844 0.03472 C 0.10052 0.03541 0.10287 0.03564 0.10495 0.03611 L 0.1224 0.04027 C 0.12409 0.04074 0.12578 0.0412 0.12748 0.04166 C 0.12839 0.04213 0.1293 0.04282 0.13034 0.04305 C 0.13164 0.04375 0.13321 0.04398 0.13477 0.04444 C 0.13737 0.04861 0.13737 0.04884 0.1405 0.05139 C 0.14115 0.05208 0.14193 0.05231 0.14271 0.05277 C 0.14336 0.0537 0.14401 0.05486 0.14492 0.05555 C 0.14623 0.05694 0.14779 0.0574 0.14922 0.05833 C 0.15013 0.05926 0.15117 0.06018 0.15209 0.06111 C 0.15287 0.06226 0.15339 0.06365 0.1543 0.06412 C 0.15508 0.06504 0.15625 0.06504 0.15716 0.06551 C 0.15795 0.06689 0.1586 0.06828 0.15938 0.06967 C 0.1599 0.07152 0.16237 0.07963 0.16302 0.08217 C 0.16654 0.10046 0.1599 0.07291 0.16511 0.0949 C 0.1655 0.09699 0.16602 0.09884 0.16654 0.10046 C 0.16758 0.10416 0.16888 0.10694 0.17019 0.11018 C 0.17279 0.11713 0.17396 0.12407 0.17891 0.12708 C 0.17969 0.12754 0.18034 0.12801 0.18112 0.12847 C 0.18229 0.12939 0.18334 0.13055 0.18477 0.13125 C 0.18607 0.13217 0.18763 0.13217 0.18907 0.13264 L 0.23399 0.12986 C 0.24102 0.12939 0.23685 0.12847 0.24336 0.12569 C 0.25065 0.12245 0.25222 0.12314 0.25938 0.12129 C 0.26107 0.12106 0.26263 0.12037 0.26446 0.1199 C 0.26537 0.11944 0.26849 0.11713 0.26953 0.11713 C 0.27214 0.11713 0.27487 0.11805 0.27748 0.11851 C 0.27891 0.11944 0.28073 0.11921 0.28164 0.12129 C 0.28451 0.12685 0.28295 0.12523 0.28607 0.12708 C 0.28959 0.13171 0.2931 0.13611 0.29636 0.14097 C 0.29753 0.14282 0.29857 0.1449 0.29987 0.14652 C 0.30052 0.14768 0.30144 0.14838 0.30209 0.1493 C 0.30287 0.15069 0.30339 0.15231 0.30417 0.15347 C 0.30482 0.15486 0.30573 0.15532 0.30638 0.15648 C 0.31211 0.16759 0.30482 0.15694 0.31146 0.1662 C 0.31211 0.16713 0.31289 0.16828 0.31354 0.16898 C 0.3181 0.17338 0.31315 0.16643 0.31875 0.17314 C 0.32045 0.17546 0.32201 0.17824 0.32383 0.18009 C 0.32761 0.18426 0.32865 0.18426 0.33242 0.18588 C 0.33998 0.19467 0.3319 0.18657 0.3405 0.19143 C 0.34219 0.19259 0.34375 0.19467 0.34545 0.1956 C 0.34831 0.19745 0.35144 0.19814 0.35417 0.19976 C 0.35521 0.20046 0.35612 0.20208 0.35716 0.20254 C 0.35847 0.20347 0.36003 0.20347 0.36146 0.20393 C 0.36224 0.20439 0.36289 0.20486 0.36367 0.20532 C 0.36667 0.20694 0.36745 0.20717 0.37097 0.2081 C 0.37943 0.20764 0.38789 0.20787 0.39636 0.20671 C 0.3987 0.20648 0.40104 0.20486 0.40352 0.20393 C 0.40482 0.20347 0.40638 0.20277 0.40795 0.20254 C 0.4112 0.20185 0.41472 0.20162 0.4181 0.20115 C 0.4263 0.20162 0.43451 0.20139 0.44271 0.20254 C 0.44414 0.20277 0.44571 0.2037 0.44701 0.20532 C 0.44844 0.20717 0.45 0.20856 0.45144 0.21088 C 0.45404 0.2162 0.45378 0.21551 0.45638 0.22222 C 0.4569 0.22361 0.45742 0.225 0.45795 0.22639 C 0.45886 0.23009 0.45925 0.23472 0.46081 0.2375 C 0.46146 0.23889 0.46224 0.24027 0.46302 0.24166 C 0.46341 0.24305 0.46367 0.24467 0.46446 0.24583 C 0.46498 0.24722 0.46589 0.24791 0.46654 0.24884 C 0.46732 0.25115 0.46784 0.2537 0.46875 0.25578 C 0.46927 0.25717 0.47019 0.25764 0.47097 0.25856 C 0.4763 0.26736 0.46953 0.25879 0.47604 0.26551 C 0.47722 0.26689 0.47839 0.26828 0.47969 0.26967 C 0.48034 0.2706 0.48086 0.27199 0.48177 0.27245 C 0.49076 0.27685 0.50508 0.27639 0.51302 0.27685 C 0.51797 0.27708 0.52305 0.27685 0.52813 0.27685 " pathEditMode="relative" rAng="0" ptsTypes="AAAAAAAAAAAAAAAAAAAAAAAAAAAAAAAAAAAAAAAAAAAAAAAAAAAAAAAAAAAAAAAAAAAAAAAAAAAAAAAAA">
                                      <p:cBhvr>
                                        <p:cTn id="56" dur="4000" fill="hold"/>
                                        <p:tgtEl>
                                          <p:spTgt spid="1026"/>
                                        </p:tgtEl>
                                        <p:attrNameLst>
                                          <p:attrName>ppt_x</p:attrName>
                                          <p:attrName>ppt_y</p:attrName>
                                        </p:attrNameLst>
                                      </p:cBhvr>
                                      <p:rCtr x="26406" y="13843"/>
                                    </p:animMotion>
                                  </p:childTnLst>
                                </p:cTn>
                              </p:par>
                              <p:par>
                                <p:cTn id="57" presetID="10" presetClass="exit" presetSubtype="0" fill="hold" nodeType="withEffect">
                                  <p:stCondLst>
                                    <p:cond delay="0"/>
                                  </p:stCondLst>
                                  <p:childTnLst>
                                    <p:animEffect transition="out" filter="fade">
                                      <p:cBhvr>
                                        <p:cTn id="58" dur="500"/>
                                        <p:tgtEl>
                                          <p:spTgt spid="16"/>
                                        </p:tgtEl>
                                      </p:cBhvr>
                                    </p:animEffect>
                                    <p:set>
                                      <p:cBhvr>
                                        <p:cTn id="59" dur="1" fill="hold">
                                          <p:stCondLst>
                                            <p:cond delay="499"/>
                                          </p:stCondLst>
                                        </p:cTn>
                                        <p:tgtEl>
                                          <p:spTgt spid="16"/>
                                        </p:tgtEl>
                                        <p:attrNameLst>
                                          <p:attrName>style.visibility</p:attrName>
                                        </p:attrNameLst>
                                      </p:cBhvr>
                                      <p:to>
                                        <p:strVal val="hidden"/>
                                      </p:to>
                                    </p:se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27"/>
                                        </p:tgtEl>
                                        <p:attrNameLst>
                                          <p:attrName>style.visibility</p:attrName>
                                        </p:attrNameLst>
                                      </p:cBhvr>
                                      <p:to>
                                        <p:strVal val="visible"/>
                                      </p:to>
                                    </p:set>
                                    <p:animEffect transition="in" filter="fade">
                                      <p:cBhvr>
                                        <p:cTn id="63" dur="500"/>
                                        <p:tgtEl>
                                          <p:spTgt spid="27"/>
                                        </p:tgtEl>
                                      </p:cBhvr>
                                    </p:animEffect>
                                  </p:childTnLst>
                                </p:cTn>
                              </p:par>
                            </p:childTnLst>
                          </p:cTn>
                        </p:par>
                      </p:childTnLst>
                    </p:cTn>
                  </p:par>
                </p:childTnLst>
              </p:cTn>
              <p:nextCondLst>
                <p:cond evt="onClick" delay="0">
                  <p:tgtEl>
                    <p:spTgt spid="16"/>
                  </p:tgtEl>
                </p:cond>
              </p:nextCondLst>
            </p:seq>
            <p:seq concurrent="1" nextAc="seek">
              <p:cTn id="64" restart="whenNotActive" fill="hold" evtFilter="cancelBubble" nodeType="interactiveSeq">
                <p:stCondLst>
                  <p:cond evt="onClick" delay="0">
                    <p:tgtEl>
                      <p:spTgt spid="18"/>
                    </p:tgtEl>
                  </p:cond>
                </p:stCondLst>
                <p:endSync evt="end" delay="0">
                  <p:rtn val="all"/>
                </p:endSync>
                <p:childTnLst>
                  <p:par>
                    <p:cTn id="65" fill="hold">
                      <p:stCondLst>
                        <p:cond delay="0"/>
                      </p:stCondLst>
                      <p:childTnLst>
                        <p:par>
                          <p:cTn id="66" fill="hold">
                            <p:stCondLst>
                              <p:cond delay="0"/>
                            </p:stCondLst>
                            <p:childTnLst>
                              <p:par>
                                <p:cTn id="67" presetID="0" presetClass="path" presetSubtype="0" accel="50000" decel="50000" fill="hold" nodeType="clickEffect">
                                  <p:stCondLst>
                                    <p:cond delay="0"/>
                                  </p:stCondLst>
                                  <p:childTnLst>
                                    <p:animMotion origin="layout" path="M -3.75E-6 7.40741E-7 L -3.75E-6 0.00023 L 0.0375 0.00301 C 0.04206 0.00347 0.04675 0.00486 0.05131 0.00625 C 0.05508 0.00694 0.05886 0.00833 0.06276 0.00926 C 0.06485 0.00995 0.06706 0.01018 0.06927 0.01088 C 0.07227 0.0118 0.07513 0.01296 0.07826 0.01412 C 0.08112 0.01458 0.08425 0.01481 0.08724 0.01574 L 0.09532 0.01736 C 0.09727 0.01829 0.09909 0.01944 0.10105 0.02037 C 0.10365 0.02153 0.10651 0.02176 0.10925 0.02361 C 0.11172 0.025 0.11381 0.02824 0.11654 0.02986 C 0.11993 0.03148 0.1237 0.03171 0.12722 0.0331 C 0.14649 0.03935 0.1336 0.0368 0.1517 0.03935 C 0.15404 0.04097 0.15651 0.04213 0.15899 0.04421 C 0.16159 0.0463 0.16706 0.05324 0.16954 0.05671 C 0.17071 0.0581 0.17162 0.05995 0.17292 0.06157 C 0.17435 0.06319 0.17618 0.06412 0.17774 0.0662 C 0.17917 0.06782 0.18034 0.07037 0.18177 0.07268 C 0.18308 0.07407 0.18451 0.07546 0.18594 0.07731 C 0.1875 0.07963 0.18907 0.08264 0.19076 0.08518 C 0.1918 0.0868 0.19284 0.08843 0.19401 0.09005 C 0.19688 0.09398 0.20079 0.09792 0.20391 0.10093 C 0.20508 0.10208 0.20651 0.10255 0.20795 0.10417 C 0.21068 0.10671 0.21315 0.11111 0.21615 0.11366 C 0.21641 0.11389 0.22435 0.11921 0.2267 0.11991 C 0.22956 0.1206 0.23256 0.1213 0.23568 0.12153 L 0.28138 0.12477 C 0.28412 0.12523 0.28763 0.125 0.29115 0.12639 C 0.29219 0.12662 0.29349 0.12847 0.29519 0.1294 C 0.30144 0.1331 0.30235 0.13264 0.3099 0.13426 C 0.31289 0.13588 0.3155 0.13727 0.31888 0.13889 C 0.32006 0.13958 0.32162 0.13912 0.32292 0.14051 C 0.32852 0.14537 0.32644 0.14722 0.3319 0.15162 C 0.33659 0.15532 0.34128 0.1581 0.34584 0.16273 C 0.35404 0.1706 0.34987 0.16759 0.35795 0.17222 C 0.35886 0.17315 0.35951 0.1743 0.36042 0.17523 C 0.36355 0.1787 0.36459 0.17847 0.36784 0.1831 C 0.36862 0.18449 0.36914 0.1868 0.37019 0.18796 C 0.37318 0.1912 0.37709 0.1919 0.38008 0.19583 C 0.38164 0.19792 0.38321 0.20023 0.3849 0.20208 C 0.38646 0.20347 0.38815 0.20393 0.38985 0.20532 C 0.40677 0.21759 0.38776 0.20555 0.41107 0.21805 C 0.42448 0.22477 0.4142 0.22014 0.42409 0.22593 C 0.425 0.22639 0.42631 0.22662 0.42735 0.22755 C 0.43008 0.2287 0.43269 0.23102 0.43555 0.23218 C 0.43946 0.23333 0.44349 0.23356 0.44779 0.2338 C 0.46068 0.23449 0.47383 0.23472 0.48685 0.23542 C 0.49349 0.23843 0.48685 0.23449 0.49258 0.24005 C 0.49323 0.24051 0.49427 0.24097 0.49506 0.24167 C 0.49636 0.24305 0.49766 0.24491 0.49909 0.2463 C 0.5 0.24745 0.50131 0.24815 0.50235 0.24954 C 0.50782 0.25625 0.503 0.25301 0.50886 0.25579 C 0.51003 0.25741 0.51107 0.25856 0.51211 0.26065 C 0.51654 0.26898 0.51224 0.26528 0.51706 0.26852 L 0.51875 0.27338 " pathEditMode="relative" rAng="0" ptsTypes="AAAAAAAAAAAAAAAAAAAAAAAAAAAAAAAAAAAAAAAAAAAAAAAAAAAAAAAA">
                                      <p:cBhvr>
                                        <p:cTn id="68" dur="4000" fill="hold"/>
                                        <p:tgtEl>
                                          <p:spTgt spid="6"/>
                                        </p:tgtEl>
                                        <p:attrNameLst>
                                          <p:attrName>ppt_x</p:attrName>
                                          <p:attrName>ppt_y</p:attrName>
                                        </p:attrNameLst>
                                      </p:cBhvr>
                                      <p:rCtr x="25938" y="13657"/>
                                    </p:animMotion>
                                  </p:childTnLst>
                                </p:cTn>
                              </p:par>
                              <p:par>
                                <p:cTn id="69" presetID="0" presetClass="path" presetSubtype="0" accel="50000" decel="50000" fill="hold" nodeType="withEffect">
                                  <p:stCondLst>
                                    <p:cond delay="0"/>
                                  </p:stCondLst>
                                  <p:childTnLst>
                                    <p:animMotion origin="layout" path="M -2.70833E-6 3.7037E-6 L -2.70833E-6 0.00023 L 0.0375 0.00301 C 0.04206 0.00347 0.04675 0.00486 0.0513 0.00625 C 0.05508 0.00694 0.05886 0.00833 0.06276 0.00926 C 0.06485 0.00995 0.06706 0.01018 0.06927 0.01088 C 0.07227 0.0118 0.07513 0.01296 0.07826 0.01412 C 0.08112 0.01458 0.08425 0.01481 0.08724 0.01574 L 0.09532 0.01736 C 0.09727 0.01828 0.09909 0.01944 0.10104 0.02037 C 0.10365 0.02152 0.10651 0.02176 0.10925 0.02361 C 0.11172 0.025 0.1138 0.02824 0.11654 0.02986 C 0.11992 0.03148 0.1237 0.03171 0.12722 0.0331 C 0.14649 0.03935 0.1336 0.0368 0.1517 0.03935 C 0.15404 0.04097 0.15651 0.04213 0.15899 0.04421 C 0.16159 0.04629 0.16706 0.05324 0.16953 0.05671 C 0.17071 0.0581 0.17162 0.05995 0.17292 0.06157 C 0.17435 0.06319 0.17617 0.06412 0.17774 0.0662 C 0.17917 0.06782 0.18034 0.07037 0.18177 0.07268 C 0.18308 0.07407 0.18451 0.07546 0.18594 0.07731 C 0.1875 0.07963 0.18907 0.08264 0.19076 0.08518 C 0.1918 0.0868 0.19284 0.08842 0.19401 0.09004 C 0.19688 0.09398 0.20078 0.09791 0.20391 0.10092 C 0.20508 0.10208 0.20651 0.10254 0.20795 0.10416 C 0.21068 0.10671 0.21315 0.11111 0.21615 0.11365 C 0.21641 0.11389 0.22435 0.11921 0.2267 0.1199 C 0.22956 0.1206 0.23255 0.12129 0.23568 0.12152 L 0.28138 0.12476 C 0.28386 0.12523 0.28724 0.125 0.29115 0.12639 C 0.29193 0.12662 0.29297 0.12847 0.29519 0.12939 C 0.30104 0.1331 0.30183 0.13264 0.3099 0.13426 C 0.31289 0.13588 0.31498 0.13726 0.31888 0.13889 C 0.31953 0.13958 0.32084 0.13912 0.32292 0.14051 C 0.32852 0.14537 0.32565 0.14722 0.3319 0.15162 C 0.33659 0.15532 0.34128 0.1581 0.34584 0.16273 C 0.35365 0.1706 0.34987 0.16759 0.35755 0.17222 C 0.35847 0.17314 0.35951 0.1743 0.36042 0.17523 C 0.36354 0.1787 0.36459 0.17847 0.36745 0.1831 C 0.36862 0.18449 0.36914 0.1868 0.37005 0.18796 C 0.37318 0.1912 0.3767 0.19189 0.37969 0.19583 C 0.38125 0.19791 0.38321 0.20023 0.3849 0.20208 C 0.38646 0.20347 0.38815 0.20393 0.38985 0.20532 C 0.40677 0.21759 0.38776 0.20555 0.41107 0.21805 C 0.42448 0.22476 0.4142 0.22014 0.42409 0.22592 C 0.425 0.22639 0.4263 0.22662 0.42735 0.22754 C 0.43008 0.2287 0.43269 0.23101 0.43555 0.23217 C 0.43946 0.23333 0.44349 0.23356 0.44779 0.23379 C 0.46068 0.23449 0.47383 0.23472 0.48685 0.23541 C 0.49349 0.23842 0.48685 0.23449 0.49258 0.24004 C 0.49323 0.24051 0.49427 0.24097 0.49505 0.24166 C 0.49636 0.24305 0.49766 0.2449 0.49909 0.24629 C 0.5 0.24745 0.5013 0.24814 0.50235 0.24953 C 0.50782 0.25625 0.503 0.25301 0.50886 0.25578 C 0.51003 0.2574 0.51107 0.25856 0.51211 0.26064 C 0.51654 0.26898 0.51224 0.26527 0.51706 0.26851 L 0.51875 0.27338 " pathEditMode="relative" rAng="0" ptsTypes="AAAAAAAAAAAAAAAAAAAAAAAAAAAAAAAAAAAAAAAAAAAAAAAAAAAAAAAA">
                                      <p:cBhvr>
                                        <p:cTn id="70" dur="4000" fill="hold"/>
                                        <p:tgtEl>
                                          <p:spTgt spid="1026"/>
                                        </p:tgtEl>
                                        <p:attrNameLst>
                                          <p:attrName>ppt_x</p:attrName>
                                          <p:attrName>ppt_y</p:attrName>
                                        </p:attrNameLst>
                                      </p:cBhvr>
                                      <p:rCtr x="25938" y="13657"/>
                                    </p:animMotion>
                                  </p:childTnLst>
                                </p:cTn>
                              </p:par>
                              <p:par>
                                <p:cTn id="71" presetID="10" presetClass="exit" presetSubtype="0" fill="hold" nodeType="withEffect">
                                  <p:stCondLst>
                                    <p:cond delay="0"/>
                                  </p:stCondLst>
                                  <p:childTnLst>
                                    <p:animEffect transition="out" filter="fade">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childTnLst>
                          </p:cTn>
                        </p:par>
                        <p:par>
                          <p:cTn id="74" fill="hold">
                            <p:stCondLst>
                              <p:cond delay="4000"/>
                            </p:stCondLst>
                            <p:childTnLst>
                              <p:par>
                                <p:cTn id="75" presetID="10" presetClass="entr" presetSubtype="0" fill="hold" nodeType="after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childTnLst>
              </p:cTn>
              <p:nextCondLst>
                <p:cond evt="onClick" delay="0">
                  <p:tgtEl>
                    <p:spTgt spid="18"/>
                  </p:tgtEl>
                </p:cond>
              </p:nextCondLst>
            </p:seq>
            <p:seq concurrent="1" nextAc="seek">
              <p:cTn id="78" restart="whenNotActive" fill="hold" evtFilter="cancelBubble" nodeType="interactiveSeq">
                <p:stCondLst>
                  <p:cond evt="onClick" delay="0">
                    <p:tgtEl>
                      <p:spTgt spid="19"/>
                    </p:tgtEl>
                  </p:cond>
                </p:stCondLst>
                <p:endSync evt="end" delay="0">
                  <p:rtn val="all"/>
                </p:endSync>
                <p:childTnLst>
                  <p:par>
                    <p:cTn id="79" fill="hold">
                      <p:stCondLst>
                        <p:cond delay="0"/>
                      </p:stCondLst>
                      <p:childTnLst>
                        <p:par>
                          <p:cTn id="80" fill="hold">
                            <p:stCondLst>
                              <p:cond delay="0"/>
                            </p:stCondLst>
                            <p:childTnLst>
                              <p:par>
                                <p:cTn id="81" presetID="0" presetClass="path" presetSubtype="0" accel="50000" decel="50000" fill="hold" nodeType="clickEffect">
                                  <p:stCondLst>
                                    <p:cond delay="0"/>
                                  </p:stCondLst>
                                  <p:childTnLst>
                                    <p:animMotion origin="layout" path="M -3.75E-6 7.40741E-7 L -3.75E-6 0.00023 C 0.06914 0.00347 -0.02864 -0.00232 0.08034 0.00833 C 0.10586 0.01065 0.13138 0.01204 0.1569 0.01389 C 0.16381 0.01852 0.16654 0.01968 0.17253 0.02778 C 0.17513 0.03102 0.17709 0.03542 0.17956 0.03889 C 0.18646 0.04768 0.19454 0.0581 0.203 0.0625 C 0.2069 0.06435 0.21081 0.06528 0.21472 0.06667 C 0.22097 0.06852 0.22722 0.07083 0.23347 0.07222 C 0.24076 0.07361 0.26967 0.07685 0.27565 0.07778 C 0.28047 0.07847 0.28503 0.07963 0.28972 0.08055 C 0.2931 0.08241 0.29701 0.08426 0.30065 0.08611 C 0.30196 0.08657 0.30313 0.0868 0.30456 0.0875 C 0.3112 0.09005 0.31771 0.09213 0.32409 0.09583 C 0.32904 0.09861 0.33373 0.10231 0.33815 0.10694 C 0.35886 0.12708 0.34076 0.11088 0.34909 0.12222 C 0.36042 0.13727 0.3418 0.10347 0.36472 0.14444 C 0.37058 0.15463 0.37162 0.15764 0.37878 0.16528 C 0.38269 0.16921 0.39219 0.175 0.39597 0.17639 C 0.40274 0.17847 0.40964 0.1787 0.41628 0.18055 C 0.42214 0.18194 0.42774 0.18426 0.43347 0.18611 C 0.4349 0.18704 0.44636 0.19537 0.44831 0.19583 L 0.45925 0.19722 C 0.46615 0.19954 0.4694 0.20069 0.478 0.20278 C 0.48373 0.20393 0.48946 0.20463 0.49519 0.20555 C 0.49701 0.20741 0.49883 0.20926 0.50065 0.21111 C 0.50222 0.2125 0.50391 0.21343 0.50534 0.21528 C 0.51719 0.22847 0.51159 0.22523 0.5194 0.23055 C 0.52019 0.23102 0.52097 0.23148 0.52175 0.23194 C 0.52748 0.23495 0.52722 0.23125 0.52722 0.23611 " pathEditMode="relative" rAng="0" ptsTypes="AAAAAAAAAAAAAAAAAAAAAAAAAAAAAA">
                                      <p:cBhvr>
                                        <p:cTn id="82" dur="4000" fill="hold"/>
                                        <p:tgtEl>
                                          <p:spTgt spid="6"/>
                                        </p:tgtEl>
                                        <p:attrNameLst>
                                          <p:attrName>ppt_x</p:attrName>
                                          <p:attrName>ppt_y</p:attrName>
                                        </p:attrNameLst>
                                      </p:cBhvr>
                                      <p:rCtr x="26354" y="11806"/>
                                    </p:animMotion>
                                  </p:childTnLst>
                                </p:cTn>
                              </p:par>
                              <p:par>
                                <p:cTn id="83" presetID="0" presetClass="path" presetSubtype="0" accel="50000" decel="50000" fill="hold" nodeType="withEffect">
                                  <p:stCondLst>
                                    <p:cond delay="0"/>
                                  </p:stCondLst>
                                  <p:childTnLst>
                                    <p:animMotion origin="layout" path="M -2.70833E-6 3.7037E-6 L -2.70833E-6 0.00023 C 0.06914 0.00347 -0.02864 -0.00232 0.08034 0.00833 C 0.10586 0.01064 0.13138 0.01203 0.1569 0.01389 C 0.1638 0.01851 0.16654 0.01967 0.17253 0.02777 C 0.17513 0.03101 0.17709 0.03541 0.17956 0.03889 C 0.18646 0.04768 0.19453 0.0581 0.203 0.0625 C 0.2069 0.06435 0.21081 0.06527 0.21472 0.06666 C 0.22097 0.06851 0.22722 0.07083 0.23347 0.07222 C 0.24076 0.07361 0.26966 0.07685 0.27565 0.07777 C 0.28047 0.07847 0.28503 0.07963 0.28972 0.08055 C 0.2931 0.0824 0.29701 0.08426 0.30065 0.08611 C 0.30196 0.08657 0.303 0.0868 0.30456 0.0875 C 0.3112 0.09004 0.31771 0.09213 0.32409 0.09583 C 0.32904 0.09861 0.33373 0.10231 0.3375 0.10694 C 0.35886 0.12708 0.34076 0.11088 0.34909 0.12222 C 0.36042 0.13726 0.3418 0.10347 0.36472 0.14444 C 0.37058 0.15463 0.37162 0.15764 0.37878 0.16527 C 0.38269 0.16921 0.39219 0.175 0.39597 0.17639 C 0.40274 0.17847 0.40964 0.1787 0.41628 0.18055 C 0.42214 0.18194 0.42774 0.18426 0.43347 0.18611 C 0.4349 0.18703 0.44636 0.19537 0.44831 0.19583 L 0.45925 0.19722 C 0.46615 0.19953 0.4694 0.20069 0.478 0.20277 C 0.48373 0.20393 0.48946 0.20463 0.49519 0.20555 C 0.49701 0.2074 0.49883 0.20926 0.50065 0.21111 C 0.50222 0.2125 0.50391 0.21342 0.50534 0.21527 C 0.51719 0.22847 0.51159 0.22523 0.5194 0.23055 C 0.52019 0.23101 0.52097 0.23148 0.52175 0.23194 C 0.52748 0.23495 0.52722 0.23125 0.52722 0.23611 " pathEditMode="relative" rAng="0" ptsTypes="AAAAAAAAAAAAAAAAAAAAAAAAAAAAAA">
                                      <p:cBhvr>
                                        <p:cTn id="84" dur="4000" fill="hold"/>
                                        <p:tgtEl>
                                          <p:spTgt spid="1026"/>
                                        </p:tgtEl>
                                        <p:attrNameLst>
                                          <p:attrName>ppt_x</p:attrName>
                                          <p:attrName>ppt_y</p:attrName>
                                        </p:attrNameLst>
                                      </p:cBhvr>
                                      <p:rCtr x="26354" y="11806"/>
                                    </p:animMotion>
                                  </p:childTnLst>
                                </p:cTn>
                              </p:par>
                              <p:par>
                                <p:cTn id="85" presetID="10" presetClass="exit" presetSubtype="0" fill="hold" nodeType="withEffect">
                                  <p:stCondLst>
                                    <p:cond delay="0"/>
                                  </p:stCondLst>
                                  <p:childTnLst>
                                    <p:animEffect transition="out" filter="fade">
                                      <p:cBhvr>
                                        <p:cTn id="86" dur="500"/>
                                        <p:tgtEl>
                                          <p:spTgt spid="19"/>
                                        </p:tgtEl>
                                      </p:cBhvr>
                                    </p:animEffect>
                                    <p:set>
                                      <p:cBhvr>
                                        <p:cTn id="87" dur="1" fill="hold">
                                          <p:stCondLst>
                                            <p:cond delay="499"/>
                                          </p:stCondLst>
                                        </p:cTn>
                                        <p:tgtEl>
                                          <p:spTgt spid="19"/>
                                        </p:tgtEl>
                                        <p:attrNameLst>
                                          <p:attrName>style.visibility</p:attrName>
                                        </p:attrNameLst>
                                      </p:cBhvr>
                                      <p:to>
                                        <p:strVal val="hidden"/>
                                      </p:to>
                                    </p:set>
                                  </p:childTnLst>
                                </p:cTn>
                              </p:par>
                            </p:childTnLst>
                          </p:cTn>
                        </p:par>
                        <p:par>
                          <p:cTn id="88" fill="hold">
                            <p:stCondLst>
                              <p:cond delay="4000"/>
                            </p:stCondLst>
                            <p:childTnLst>
                              <p:par>
                                <p:cTn id="89" presetID="10" presetClass="entr" presetSubtype="0" fill="hold" nodeType="afterEffect">
                                  <p:stCondLst>
                                    <p:cond delay="0"/>
                                  </p:stCondLst>
                                  <p:childTnLst>
                                    <p:set>
                                      <p:cBhvr>
                                        <p:cTn id="90" dur="1" fill="hold">
                                          <p:stCondLst>
                                            <p:cond delay="0"/>
                                          </p:stCondLst>
                                        </p:cTn>
                                        <p:tgtEl>
                                          <p:spTgt spid="27"/>
                                        </p:tgtEl>
                                        <p:attrNameLst>
                                          <p:attrName>style.visibility</p:attrName>
                                        </p:attrNameLst>
                                      </p:cBhvr>
                                      <p:to>
                                        <p:strVal val="visible"/>
                                      </p:to>
                                    </p:set>
                                    <p:animEffect transition="in" filter="fade">
                                      <p:cBhvr>
                                        <p:cTn id="91" dur="500"/>
                                        <p:tgtEl>
                                          <p:spTgt spid="27"/>
                                        </p:tgtEl>
                                      </p:cBhvr>
                                    </p:animEffect>
                                  </p:childTnLst>
                                </p:cTn>
                              </p:par>
                              <p:par>
                                <p:cTn id="92" presetID="10" presetClass="entr" presetSubtype="0" fill="hold" nodeType="withEffect">
                                  <p:stCondLst>
                                    <p:cond delay="0"/>
                                  </p:stCondLst>
                                  <p:childTnLst>
                                    <p:set>
                                      <p:cBhvr>
                                        <p:cTn id="93" dur="1" fill="hold">
                                          <p:stCondLst>
                                            <p:cond delay="0"/>
                                          </p:stCondLst>
                                        </p:cTn>
                                        <p:tgtEl>
                                          <p:spTgt spid="34"/>
                                        </p:tgtEl>
                                        <p:attrNameLst>
                                          <p:attrName>style.visibility</p:attrName>
                                        </p:attrNameLst>
                                      </p:cBhvr>
                                      <p:to>
                                        <p:strVal val="visible"/>
                                      </p:to>
                                    </p:set>
                                    <p:animEffect transition="in" filter="fade">
                                      <p:cBhvr>
                                        <p:cTn id="94" dur="500"/>
                                        <p:tgtEl>
                                          <p:spTgt spid="34"/>
                                        </p:tgtEl>
                                      </p:cBhvr>
                                    </p:animEffect>
                                  </p:childTnLst>
                                </p:cTn>
                              </p:par>
                            </p:childTnLst>
                          </p:cTn>
                        </p:par>
                      </p:childTnLst>
                    </p:cTn>
                  </p:par>
                </p:childTnLst>
              </p:cTn>
              <p:nextCondLst>
                <p:cond evt="onClick" delay="0">
                  <p:tgtEl>
                    <p:spTgt spid="19"/>
                  </p:tgtEl>
                </p:cond>
              </p:nextCondLst>
            </p:seq>
            <p:seq concurrent="1" nextAc="seek">
              <p:cTn id="95" restart="whenNotActive" fill="hold" evtFilter="cancelBubble" nodeType="interactiveSeq">
                <p:stCondLst>
                  <p:cond evt="onClick" delay="0">
                    <p:tgtEl>
                      <p:spTgt spid="34"/>
                    </p:tgtEl>
                  </p:cond>
                </p:stCondLst>
                <p:endSync evt="end" delay="0">
                  <p:rtn val="all"/>
                </p:endSync>
                <p:childTnLst>
                  <p:par>
                    <p:cTn id="96" fill="hold">
                      <p:stCondLst>
                        <p:cond delay="0"/>
                      </p:stCondLst>
                      <p:childTnLst>
                        <p:par>
                          <p:cTn id="97" fill="hold">
                            <p:stCondLst>
                              <p:cond delay="0"/>
                            </p:stCondLst>
                            <p:childTnLst>
                              <p:par>
                                <p:cTn id="98" presetID="10" presetClass="exit" presetSubtype="0" fill="hold" nodeType="withEffect">
                                  <p:stCondLst>
                                    <p:cond delay="0"/>
                                  </p:stCondLst>
                                  <p:childTnLst>
                                    <p:animEffect transition="out" filter="fade">
                                      <p:cBhvr>
                                        <p:cTn id="99" dur="500"/>
                                        <p:tgtEl>
                                          <p:spTgt spid="27"/>
                                        </p:tgtEl>
                                      </p:cBhvr>
                                    </p:animEffect>
                                    <p:set>
                                      <p:cBhvr>
                                        <p:cTn id="100" dur="1" fill="hold">
                                          <p:stCondLst>
                                            <p:cond delay="499"/>
                                          </p:stCondLst>
                                        </p:cTn>
                                        <p:tgtEl>
                                          <p:spTgt spid="27"/>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34"/>
                                        </p:tgtEl>
                                      </p:cBhvr>
                                    </p:animEffect>
                                    <p:set>
                                      <p:cBhvr>
                                        <p:cTn id="103"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04" restart="whenNotActive" fill="hold" evtFilter="cancelBubble" nodeType="interactiveSeq">
                <p:stCondLst>
                  <p:cond evt="onClick" delay="0">
                    <p:tgtEl>
                      <p:spTgt spid="35"/>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nodeType="withEffect">
                                  <p:stCondLst>
                                    <p:cond delay="0"/>
                                  </p:stCondLst>
                                  <p:childTnLst>
                                    <p:animEffect transition="out" filter="fad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500"/>
                                        <p:tgtEl>
                                          <p:spTgt spid="35"/>
                                        </p:tgtEl>
                                      </p:cBhvr>
                                    </p:animEffect>
                                    <p:set>
                                      <p:cBhvr>
                                        <p:cTn id="112"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3" restart="whenNotActive" fill="hold" evtFilter="cancelBubble" nodeType="interactiveSeq">
                <p:stCondLst>
                  <p:cond evt="onClick" delay="0">
                    <p:tgtEl>
                      <p:spTgt spid="36"/>
                    </p:tgtEl>
                  </p:cond>
                </p:stCondLst>
                <p:endSync evt="end" delay="0">
                  <p:rtn val="all"/>
                </p:endSync>
                <p:childTnLst>
                  <p:par>
                    <p:cTn id="114" fill="hold">
                      <p:stCondLst>
                        <p:cond delay="0"/>
                      </p:stCondLst>
                      <p:childTnLst>
                        <p:par>
                          <p:cTn id="115" fill="hold">
                            <p:stCondLst>
                              <p:cond delay="0"/>
                            </p:stCondLst>
                            <p:childTnLst>
                              <p:par>
                                <p:cTn id="116" presetID="10" presetClass="exit" presetSubtype="0" fill="hold" nodeType="withEffect">
                                  <p:stCondLst>
                                    <p:cond delay="0"/>
                                  </p:stCondLst>
                                  <p:childTnLst>
                                    <p:animEffect transition="out" filter="fade">
                                      <p:cBhvr>
                                        <p:cTn id="117" dur="500"/>
                                        <p:tgtEl>
                                          <p:spTgt spid="27"/>
                                        </p:tgtEl>
                                      </p:cBhvr>
                                    </p:animEffect>
                                    <p:set>
                                      <p:cBhvr>
                                        <p:cTn id="118" dur="1" fill="hold">
                                          <p:stCondLst>
                                            <p:cond delay="499"/>
                                          </p:stCondLst>
                                        </p:cTn>
                                        <p:tgtEl>
                                          <p:spTgt spid="27"/>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36"/>
                                        </p:tgtEl>
                                      </p:cBhvr>
                                    </p:animEffect>
                                    <p:set>
                                      <p:cBhvr>
                                        <p:cTn id="121"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7575" r="7575"/>
          <a:stretch/>
        </p:blipFill>
        <p:spPr>
          <a:xfrm>
            <a:off x="0" y="0"/>
            <a:ext cx="18288000" cy="10287000"/>
          </a:xfrm>
          <a:prstGeom prst="rect">
            <a:avLst/>
          </a:prstGeom>
        </p:spPr>
      </p:pic>
      <p:pic>
        <p:nvPicPr>
          <p:cNvPr id="16" name="Picture 2">
            <a:hlinkClick r:id="rId5" action="ppaction://hlinksldjump"/>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0" y="8747798"/>
            <a:ext cx="1685925" cy="151316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xmlns="" id="{B2368E4F-863F-48C3-A50E-35546A55DB1E}"/>
              </a:ext>
            </a:extLst>
          </p:cNvPr>
          <p:cNvSpPr/>
          <p:nvPr/>
        </p:nvSpPr>
        <p:spPr>
          <a:xfrm>
            <a:off x="1332853" y="113849"/>
            <a:ext cx="15751277" cy="197253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7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xmlns="" id="{7A006278-D037-4893-B15F-9DB7454AF0BD}"/>
              </a:ext>
            </a:extLst>
          </p:cNvPr>
          <p:cNvSpPr txBox="1"/>
          <p:nvPr/>
        </p:nvSpPr>
        <p:spPr>
          <a:xfrm>
            <a:off x="1685926" y="392591"/>
            <a:ext cx="14923586" cy="1338828"/>
          </a:xfrm>
          <a:prstGeom prst="rect">
            <a:avLst/>
          </a:prstGeom>
          <a:noFill/>
        </p:spPr>
        <p:txBody>
          <a:bodyPr wrap="square" rtlCol="0">
            <a:spAutoFit/>
          </a:bodyPr>
          <a:lstStyle/>
          <a:p>
            <a:pPr lvl="0"/>
            <a:r>
              <a:rPr lang="en-US" sz="81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81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81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hỏi</a:t>
            </a:r>
            <a:r>
              <a:rPr lang="en-US" sz="81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 </a:t>
            </a:r>
            <a:r>
              <a:rPr lang="en-US" sz="8100" dirty="0" err="1"/>
              <a:t>Chọn</a:t>
            </a:r>
            <a:r>
              <a:rPr lang="en-US" sz="8100" dirty="0"/>
              <a:t> </a:t>
            </a:r>
            <a:r>
              <a:rPr lang="en-US" sz="8100" dirty="0" err="1"/>
              <a:t>đáp</a:t>
            </a:r>
            <a:r>
              <a:rPr lang="en-US" sz="8100" dirty="0"/>
              <a:t> </a:t>
            </a:r>
            <a:r>
              <a:rPr lang="en-US" sz="8100" dirty="0" err="1"/>
              <a:t>án</a:t>
            </a:r>
            <a:r>
              <a:rPr lang="en-US" sz="8100" dirty="0"/>
              <a:t> </a:t>
            </a:r>
            <a:r>
              <a:rPr lang="en-US" sz="8100" dirty="0" err="1"/>
              <a:t>đúng</a:t>
            </a:r>
            <a:endParaRPr lang="en-US" sz="81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Đ Ghé thăm Fb.com/nkpowerskills">
            <a:extLst>
              <a:ext uri="{FF2B5EF4-FFF2-40B4-BE49-F238E27FC236}">
                <a16:creationId xmlns:a16="http://schemas.microsoft.com/office/drawing/2014/main" xmlns="" id="{E97D26BF-8FD9-4FD1-B3FB-C9274840C52A}"/>
              </a:ext>
            </a:extLst>
          </p:cNvPr>
          <p:cNvSpPr/>
          <p:nvPr/>
        </p:nvSpPr>
        <p:spPr>
          <a:xfrm>
            <a:off x="1291937" y="3356136"/>
            <a:ext cx="7280564" cy="238212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b="1" dirty="0"/>
              <a:t>A.</a:t>
            </a:r>
            <a:r>
              <a:rPr lang="en-US" sz="7200" dirty="0"/>
              <a:t> 5 </a:t>
            </a:r>
            <a:r>
              <a:rPr lang="en-US" sz="7200" dirty="0" err="1"/>
              <a:t>tuần</a:t>
            </a:r>
            <a:r>
              <a:rPr lang="en-US" sz="7200" dirty="0"/>
              <a:t> 6 </a:t>
            </a:r>
            <a:r>
              <a:rPr lang="en-US" sz="7200" dirty="0" err="1"/>
              <a:t>ngày</a:t>
            </a:r>
            <a:r>
              <a:rPr lang="en-US" sz="7200" dirty="0"/>
              <a:t> = 41 </a:t>
            </a:r>
            <a:r>
              <a:rPr lang="en-US" sz="7200" dirty="0" err="1"/>
              <a:t>ngày</a:t>
            </a:r>
            <a:endParaRPr lang="en-US" sz="7200" dirty="0"/>
          </a:p>
        </p:txBody>
      </p:sp>
      <p:sp>
        <p:nvSpPr>
          <p:cNvPr id="23" name="Ghé thăm Fb.com/nkpowerskills">
            <a:extLst>
              <a:ext uri="{FF2B5EF4-FFF2-40B4-BE49-F238E27FC236}">
                <a16:creationId xmlns:a16="http://schemas.microsoft.com/office/drawing/2014/main" xmlns="" id="{35D30CE6-1829-4AA3-87BF-E7D544D4E00F}"/>
              </a:ext>
            </a:extLst>
          </p:cNvPr>
          <p:cNvSpPr/>
          <p:nvPr/>
        </p:nvSpPr>
        <p:spPr>
          <a:xfrm>
            <a:off x="9598742" y="6471636"/>
            <a:ext cx="7485387" cy="217865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b="1" dirty="0"/>
              <a:t>D. </a:t>
            </a:r>
            <a:r>
              <a:rPr lang="en-US" sz="7200" dirty="0"/>
              <a:t>5 </a:t>
            </a:r>
            <a:r>
              <a:rPr lang="en-US" sz="7200" dirty="0" err="1"/>
              <a:t>tuần</a:t>
            </a:r>
            <a:r>
              <a:rPr lang="en-US" sz="7200" dirty="0"/>
              <a:t> 6 </a:t>
            </a:r>
            <a:r>
              <a:rPr lang="en-US" sz="7200" dirty="0" err="1"/>
              <a:t>ngày</a:t>
            </a:r>
            <a:r>
              <a:rPr lang="en-US" sz="7200" dirty="0"/>
              <a:t> = 43 </a:t>
            </a:r>
            <a:r>
              <a:rPr lang="en-US" sz="7200" dirty="0" err="1"/>
              <a:t>ngày</a:t>
            </a:r>
            <a:endParaRPr lang="en-US" sz="7200" dirty="0"/>
          </a:p>
        </p:txBody>
      </p:sp>
      <p:sp>
        <p:nvSpPr>
          <p:cNvPr id="24" name="Ghé thăm Fb.com/nkpowerskills">
            <a:extLst>
              <a:ext uri="{FF2B5EF4-FFF2-40B4-BE49-F238E27FC236}">
                <a16:creationId xmlns:a16="http://schemas.microsoft.com/office/drawing/2014/main" xmlns="" id="{30BA3BDF-FC63-495E-8A26-3142A06817AF}"/>
              </a:ext>
            </a:extLst>
          </p:cNvPr>
          <p:cNvSpPr/>
          <p:nvPr/>
        </p:nvSpPr>
        <p:spPr>
          <a:xfrm>
            <a:off x="1291936" y="6583237"/>
            <a:ext cx="7280564" cy="200823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b="1" dirty="0"/>
              <a:t>C.</a:t>
            </a:r>
            <a:r>
              <a:rPr lang="en-US" sz="7200" dirty="0"/>
              <a:t> 5 </a:t>
            </a:r>
            <a:r>
              <a:rPr lang="en-US" sz="7200" dirty="0" err="1"/>
              <a:t>tuần</a:t>
            </a:r>
            <a:r>
              <a:rPr lang="en-US" sz="7200" dirty="0"/>
              <a:t> 6 </a:t>
            </a:r>
            <a:r>
              <a:rPr lang="en-US" sz="7200" dirty="0" err="1"/>
              <a:t>ngày</a:t>
            </a:r>
            <a:r>
              <a:rPr lang="en-US" sz="7200" dirty="0"/>
              <a:t> = 40 </a:t>
            </a:r>
            <a:r>
              <a:rPr lang="en-US" sz="7200" dirty="0" err="1"/>
              <a:t>ngày</a:t>
            </a:r>
            <a:endParaRPr lang="en-US" sz="7200" dirty="0"/>
          </a:p>
        </p:txBody>
      </p:sp>
      <p:sp>
        <p:nvSpPr>
          <p:cNvPr id="25" name="Ghé thăm Fb.com/nkpowerskills">
            <a:extLst>
              <a:ext uri="{FF2B5EF4-FFF2-40B4-BE49-F238E27FC236}">
                <a16:creationId xmlns:a16="http://schemas.microsoft.com/office/drawing/2014/main" xmlns="" id="{999EAF79-4EC8-4ECE-8E9D-93766596A7E6}"/>
              </a:ext>
            </a:extLst>
          </p:cNvPr>
          <p:cNvSpPr/>
          <p:nvPr/>
        </p:nvSpPr>
        <p:spPr>
          <a:xfrm>
            <a:off x="9598742" y="3356137"/>
            <a:ext cx="7485387" cy="238211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b="1" dirty="0"/>
              <a:t>B. </a:t>
            </a:r>
            <a:r>
              <a:rPr lang="en-US" sz="7200" dirty="0"/>
              <a:t>5 </a:t>
            </a:r>
            <a:r>
              <a:rPr lang="en-US" sz="7200" dirty="0" err="1"/>
              <a:t>tuần</a:t>
            </a:r>
            <a:r>
              <a:rPr lang="en-US" sz="7200" dirty="0"/>
              <a:t> 6 </a:t>
            </a:r>
            <a:r>
              <a:rPr lang="en-US" sz="7200" dirty="0" err="1"/>
              <a:t>ngày</a:t>
            </a:r>
            <a:r>
              <a:rPr lang="en-US" sz="7200" dirty="0"/>
              <a:t> = 42 </a:t>
            </a:r>
            <a:r>
              <a:rPr lang="en-US" sz="7200" dirty="0" err="1"/>
              <a:t>ngày</a:t>
            </a:r>
            <a:endParaRPr lang="en-US" sz="7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6" name="Picture 2">
            <a:extLst>
              <a:ext uri="{FF2B5EF4-FFF2-40B4-BE49-F238E27FC236}">
                <a16:creationId xmlns:a16="http://schemas.microsoft.com/office/drawing/2014/main" xmlns="" id="{96D95604-8292-4C94-A854-4BE360B072C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762066" y="2712513"/>
            <a:ext cx="6647109" cy="6647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4673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24"/>
                                        </p:tgtEl>
                                        <p:attrNameLst>
                                          <p:attrName>fillcolor</p:attrName>
                                        </p:attrNameLst>
                                      </p:cBhvr>
                                      <p:to>
                                        <a:srgbClr val="FF3300"/>
                                      </p:to>
                                    </p:animClr>
                                    <p:set>
                                      <p:cBhvr>
                                        <p:cTn id="7" dur="200" fill="hold"/>
                                        <p:tgtEl>
                                          <p:spTgt spid="24"/>
                                        </p:tgtEl>
                                        <p:attrNameLst>
                                          <p:attrName>fill.type</p:attrName>
                                        </p:attrNameLst>
                                      </p:cBhvr>
                                      <p:to>
                                        <p:strVal val="solid"/>
                                      </p:to>
                                    </p:set>
                                    <p:set>
                                      <p:cBhvr>
                                        <p:cTn id="8" dur="200" fill="hold"/>
                                        <p:tgtEl>
                                          <p:spTgt spid="24"/>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 presetClass="entr" presetSubtype="0"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par>
                          <p:cTn id="12" fill="hold">
                            <p:stCondLst>
                              <p:cond delay="800"/>
                            </p:stCondLst>
                            <p:childTnLst>
                              <p:par>
                                <p:cTn id="13" presetID="10" presetClass="exit" presetSubtype="0" fill="hold" nodeType="afterEffect">
                                  <p:stCondLst>
                                    <p:cond delay="1500"/>
                                  </p:stCondLst>
                                  <p:childTnLst>
                                    <p:animEffect transition="out" filter="fade">
                                      <p:cBhvr>
                                        <p:cTn id="14" dur="500"/>
                                        <p:tgtEl>
                                          <p:spTgt spid="26"/>
                                        </p:tgtEl>
                                      </p:cBhvr>
                                    </p:animEffect>
                                    <p:set>
                                      <p:cBhvr>
                                        <p:cTn id="1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 restart="whenNotActive" fill="hold" evtFilter="cancelBubble" nodeType="interactiveSeq">
                <p:stCondLst>
                  <p:cond evt="onClick" delay="0">
                    <p:tgtEl>
                      <p:spTgt spid="2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repeatCount="4000" fill="hold" nodeType="clickEffect">
                                  <p:stCondLst>
                                    <p:cond delay="0"/>
                                  </p:stCondLst>
                                  <p:childTnLst>
                                    <p:animClr clrSpc="rgb" dir="cw">
                                      <p:cBhvr>
                                        <p:cTn id="20" dur="200" fill="hold"/>
                                        <p:tgtEl>
                                          <p:spTgt spid="22"/>
                                        </p:tgtEl>
                                        <p:attrNameLst>
                                          <p:attrName>fillcolor</p:attrName>
                                        </p:attrNameLst>
                                      </p:cBhvr>
                                      <p:to>
                                        <a:srgbClr val="00FF00"/>
                                      </p:to>
                                    </p:animClr>
                                    <p:set>
                                      <p:cBhvr>
                                        <p:cTn id="21" dur="200" fill="hold"/>
                                        <p:tgtEl>
                                          <p:spTgt spid="22"/>
                                        </p:tgtEl>
                                        <p:attrNameLst>
                                          <p:attrName>fill.type</p:attrName>
                                        </p:attrNameLst>
                                      </p:cBhvr>
                                      <p:to>
                                        <p:strVal val="solid"/>
                                      </p:to>
                                    </p:set>
                                    <p:set>
                                      <p:cBhvr>
                                        <p:cTn id="22" dur="200" fill="hold"/>
                                        <p:tgtEl>
                                          <p:spTgt spid="22"/>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seq concurrent="1" nextAc="seek">
              <p:cTn id="23" restart="whenNotActive" fill="hold" evtFilter="cancelBubble" nodeType="interactiveSeq">
                <p:stCondLst>
                  <p:cond evt="onClick" delay="0">
                    <p:tgtEl>
                      <p:spTgt spid="2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25"/>
                                        </p:tgtEl>
                                        <p:attrNameLst>
                                          <p:attrName>fillcolor</p:attrName>
                                        </p:attrNameLst>
                                      </p:cBhvr>
                                      <p:to>
                                        <a:srgbClr val="FF3300"/>
                                      </p:to>
                                    </p:animClr>
                                    <p:set>
                                      <p:cBhvr>
                                        <p:cTn id="28" dur="200" fill="hold"/>
                                        <p:tgtEl>
                                          <p:spTgt spid="25"/>
                                        </p:tgtEl>
                                        <p:attrNameLst>
                                          <p:attrName>fill.type</p:attrName>
                                        </p:attrNameLst>
                                      </p:cBhvr>
                                      <p:to>
                                        <p:strVal val="solid"/>
                                      </p:to>
                                    </p:set>
                                    <p:set>
                                      <p:cBhvr>
                                        <p:cTn id="29" dur="200" fill="hold"/>
                                        <p:tgtEl>
                                          <p:spTgt spid="25"/>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800"/>
                            </p:stCondLst>
                            <p:childTnLst>
                              <p:par>
                                <p:cTn id="31" presetID="1"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par>
                          <p:cTn id="33" fill="hold">
                            <p:stCondLst>
                              <p:cond delay="800"/>
                            </p:stCondLst>
                            <p:childTnLst>
                              <p:par>
                                <p:cTn id="34" presetID="10" presetClass="exit" presetSubtype="0" fill="hold" nodeType="afterEffect">
                                  <p:stCondLst>
                                    <p:cond delay="150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 presetClass="emph" presetSubtype="2" repeatCount="4000" fill="hold" nodeType="clickEffect">
                                  <p:stCondLst>
                                    <p:cond delay="0"/>
                                  </p:stCondLst>
                                  <p:childTnLst>
                                    <p:animClr clrSpc="rgb" dir="cw">
                                      <p:cBhvr>
                                        <p:cTn id="41" dur="200" fill="hold"/>
                                        <p:tgtEl>
                                          <p:spTgt spid="23"/>
                                        </p:tgtEl>
                                        <p:attrNameLst>
                                          <p:attrName>fillcolor</p:attrName>
                                        </p:attrNameLst>
                                      </p:cBhvr>
                                      <p:to>
                                        <a:srgbClr val="FF3300"/>
                                      </p:to>
                                    </p:animClr>
                                    <p:set>
                                      <p:cBhvr>
                                        <p:cTn id="42" dur="200" fill="hold"/>
                                        <p:tgtEl>
                                          <p:spTgt spid="23"/>
                                        </p:tgtEl>
                                        <p:attrNameLst>
                                          <p:attrName>fill.type</p:attrName>
                                        </p:attrNameLst>
                                      </p:cBhvr>
                                      <p:to>
                                        <p:strVal val="solid"/>
                                      </p:to>
                                    </p:set>
                                    <p:set>
                                      <p:cBhvr>
                                        <p:cTn id="43" dur="200" fill="hold"/>
                                        <p:tgtEl>
                                          <p:spTgt spid="23"/>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800"/>
                            </p:stCondLst>
                            <p:childTnLst>
                              <p:par>
                                <p:cTn id="45" presetID="1"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par>
                          <p:cTn id="47" fill="hold">
                            <p:stCondLst>
                              <p:cond delay="800"/>
                            </p:stCondLst>
                            <p:childTnLst>
                              <p:par>
                                <p:cTn id="48" presetID="10" presetClass="exit" presetSubtype="0" fill="hold" nodeType="afterEffect">
                                  <p:stCondLst>
                                    <p:cond delay="1500"/>
                                  </p:stCondLst>
                                  <p:childTnLst>
                                    <p:animEffect transition="out" filter="fade">
                                      <p:cBhvr>
                                        <p:cTn id="49" dur="500"/>
                                        <p:tgtEl>
                                          <p:spTgt spid="26"/>
                                        </p:tgtEl>
                                      </p:cBhvr>
                                    </p:animEffect>
                                    <p:set>
                                      <p:cBhvr>
                                        <p:cTn id="5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7575" r="7575"/>
          <a:stretch/>
        </p:blipFill>
        <p:spPr>
          <a:xfrm>
            <a:off x="0" y="0"/>
            <a:ext cx="18288000" cy="10287000"/>
          </a:xfrm>
          <a:prstGeom prst="rect">
            <a:avLst/>
          </a:prstGeom>
        </p:spPr>
      </p:pic>
      <p:pic>
        <p:nvPicPr>
          <p:cNvPr id="16" name="Picture 2">
            <a:hlinkClick r:id="rId5" action="ppaction://hlinksldjump"/>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0" y="8747798"/>
            <a:ext cx="1685925" cy="151316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xmlns="" id="{B2368E4F-863F-48C3-A50E-35546A55DB1E}"/>
              </a:ext>
            </a:extLst>
          </p:cNvPr>
          <p:cNvSpPr/>
          <p:nvPr/>
        </p:nvSpPr>
        <p:spPr>
          <a:xfrm>
            <a:off x="1344931" y="191318"/>
            <a:ext cx="15751277" cy="2242791"/>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7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xmlns="" id="{7A006278-D037-4893-B15F-9DB7454AF0BD}"/>
              </a:ext>
            </a:extLst>
          </p:cNvPr>
          <p:cNvSpPr txBox="1"/>
          <p:nvPr/>
        </p:nvSpPr>
        <p:spPr>
          <a:xfrm>
            <a:off x="1344931" y="392591"/>
            <a:ext cx="15264581" cy="1200329"/>
          </a:xfrm>
          <a:prstGeom prst="rect">
            <a:avLst/>
          </a:prstGeom>
          <a:noFill/>
        </p:spPr>
        <p:txBody>
          <a:bodyPr wrap="square" rtlCol="0">
            <a:spAutoFit/>
          </a:bodyPr>
          <a:lstStyle/>
          <a:p>
            <a:pPr lvl="0"/>
            <a:r>
              <a:rPr lang="en-US" sz="72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72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hỏi</a:t>
            </a:r>
            <a:r>
              <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 </a:t>
            </a:r>
            <a:r>
              <a:rPr lang="en-US" sz="7200" dirty="0" err="1"/>
              <a:t>Phép</a:t>
            </a:r>
            <a:r>
              <a:rPr lang="en-US" sz="7200" dirty="0"/>
              <a:t> </a:t>
            </a:r>
            <a:r>
              <a:rPr lang="en-US" sz="7200" dirty="0" err="1"/>
              <a:t>đổi</a:t>
            </a:r>
            <a:r>
              <a:rPr lang="en-US" sz="7200" dirty="0"/>
              <a:t> </a:t>
            </a:r>
            <a:r>
              <a:rPr lang="en-US" sz="7200" dirty="0" err="1"/>
              <a:t>nào</a:t>
            </a:r>
            <a:r>
              <a:rPr lang="en-US" sz="7200" dirty="0"/>
              <a:t> </a:t>
            </a:r>
            <a:r>
              <a:rPr lang="en-US" sz="7200" dirty="0" err="1"/>
              <a:t>sau</a:t>
            </a:r>
            <a:r>
              <a:rPr lang="en-US" sz="7200" dirty="0"/>
              <a:t> </a:t>
            </a:r>
            <a:r>
              <a:rPr lang="en-US" sz="7200" dirty="0" err="1"/>
              <a:t>đây</a:t>
            </a:r>
            <a:r>
              <a:rPr lang="en-US" sz="7200" dirty="0"/>
              <a:t> </a:t>
            </a:r>
            <a:r>
              <a:rPr lang="en-US" sz="7200" dirty="0" err="1"/>
              <a:t>đúng</a:t>
            </a:r>
            <a:r>
              <a:rPr lang="en-US" sz="7200" dirty="0"/>
              <a:t>:</a:t>
            </a:r>
            <a:endPar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Đ Ghé thăm Fb.com/nkpowerskills">
            <a:extLst>
              <a:ext uri="{FF2B5EF4-FFF2-40B4-BE49-F238E27FC236}">
                <a16:creationId xmlns:a16="http://schemas.microsoft.com/office/drawing/2014/main" xmlns="" id="{E97D26BF-8FD9-4FD1-B3FB-C9274840C52A}"/>
              </a:ext>
            </a:extLst>
          </p:cNvPr>
          <p:cNvSpPr/>
          <p:nvPr/>
        </p:nvSpPr>
        <p:spPr>
          <a:xfrm>
            <a:off x="10559764" y="3098569"/>
            <a:ext cx="7367627" cy="2329877"/>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B. 3 </a:t>
            </a:r>
            <a:r>
              <a:rPr lang="en-US" sz="7200" dirty="0" err="1"/>
              <a:t>ngày</a:t>
            </a:r>
            <a:r>
              <a:rPr lang="en-US" sz="7200" dirty="0"/>
              <a:t> 3 </a:t>
            </a:r>
            <a:r>
              <a:rPr lang="en-US" sz="7200" dirty="0" err="1"/>
              <a:t>giờ</a:t>
            </a:r>
            <a:r>
              <a:rPr lang="en-US" sz="7200" dirty="0"/>
              <a:t> = 75 </a:t>
            </a:r>
            <a:r>
              <a:rPr lang="en-US" sz="7200" dirty="0" err="1"/>
              <a:t>giờ</a:t>
            </a:r>
            <a:endParaRPr lang="en-US" sz="7200" dirty="0"/>
          </a:p>
        </p:txBody>
      </p:sp>
      <p:sp>
        <p:nvSpPr>
          <p:cNvPr id="23" name="Ghé thăm Fb.com/nkpowerskills">
            <a:extLst>
              <a:ext uri="{FF2B5EF4-FFF2-40B4-BE49-F238E27FC236}">
                <a16:creationId xmlns:a16="http://schemas.microsoft.com/office/drawing/2014/main" xmlns="" id="{35D30CE6-1829-4AA3-87BF-E7D544D4E00F}"/>
              </a:ext>
            </a:extLst>
          </p:cNvPr>
          <p:cNvSpPr/>
          <p:nvPr/>
        </p:nvSpPr>
        <p:spPr>
          <a:xfrm>
            <a:off x="1344928" y="6105323"/>
            <a:ext cx="7386947" cy="2421692"/>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C. 3 </a:t>
            </a:r>
            <a:r>
              <a:rPr lang="en-US" sz="7200" dirty="0" err="1"/>
              <a:t>ngày</a:t>
            </a:r>
            <a:r>
              <a:rPr lang="en-US" sz="7200" dirty="0"/>
              <a:t> 3 </a:t>
            </a:r>
            <a:r>
              <a:rPr lang="en-US" sz="7200" dirty="0" err="1"/>
              <a:t>giờ</a:t>
            </a:r>
            <a:r>
              <a:rPr lang="en-US" sz="7200" dirty="0"/>
              <a:t> = 74 </a:t>
            </a:r>
            <a:r>
              <a:rPr lang="en-US" sz="7200" dirty="0" err="1"/>
              <a:t>giờ</a:t>
            </a:r>
            <a:endParaRPr lang="en-US" sz="7200" dirty="0"/>
          </a:p>
        </p:txBody>
      </p:sp>
      <p:sp>
        <p:nvSpPr>
          <p:cNvPr id="24" name="Ghé thăm Fb.com/nkpowerskills">
            <a:extLst>
              <a:ext uri="{FF2B5EF4-FFF2-40B4-BE49-F238E27FC236}">
                <a16:creationId xmlns:a16="http://schemas.microsoft.com/office/drawing/2014/main" xmlns="" id="{30BA3BDF-FC63-495E-8A26-3142A06817AF}"/>
              </a:ext>
            </a:extLst>
          </p:cNvPr>
          <p:cNvSpPr/>
          <p:nvPr/>
        </p:nvSpPr>
        <p:spPr>
          <a:xfrm>
            <a:off x="1344929" y="3098570"/>
            <a:ext cx="7386947" cy="2329875"/>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A. 3 </a:t>
            </a:r>
            <a:r>
              <a:rPr lang="en-US" sz="7200" dirty="0" err="1"/>
              <a:t>ngày</a:t>
            </a:r>
            <a:r>
              <a:rPr lang="en-US" sz="7200" dirty="0"/>
              <a:t> 3 </a:t>
            </a:r>
            <a:r>
              <a:rPr lang="en-US" sz="7200" dirty="0" err="1"/>
              <a:t>giờ</a:t>
            </a:r>
            <a:r>
              <a:rPr lang="en-US" sz="7200" dirty="0"/>
              <a:t> = 73 </a:t>
            </a:r>
            <a:r>
              <a:rPr lang="en-US" sz="7200" dirty="0" err="1"/>
              <a:t>giờ</a:t>
            </a:r>
            <a:endParaRPr lang="en-US" sz="7200" dirty="0"/>
          </a:p>
        </p:txBody>
      </p:sp>
      <p:sp>
        <p:nvSpPr>
          <p:cNvPr id="25" name="Ghé thăm Fb.com/nkpowerskills">
            <a:extLst>
              <a:ext uri="{FF2B5EF4-FFF2-40B4-BE49-F238E27FC236}">
                <a16:creationId xmlns:a16="http://schemas.microsoft.com/office/drawing/2014/main" xmlns="" id="{999EAF79-4EC8-4ECE-8E9D-93766596A7E6}"/>
              </a:ext>
            </a:extLst>
          </p:cNvPr>
          <p:cNvSpPr/>
          <p:nvPr/>
        </p:nvSpPr>
        <p:spPr>
          <a:xfrm>
            <a:off x="10559762" y="6092905"/>
            <a:ext cx="7367627" cy="243410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D. 3 </a:t>
            </a:r>
            <a:r>
              <a:rPr lang="en-US" sz="7200" dirty="0" err="1"/>
              <a:t>ngày</a:t>
            </a:r>
            <a:r>
              <a:rPr lang="en-US" sz="7200" dirty="0"/>
              <a:t> 3 </a:t>
            </a:r>
            <a:r>
              <a:rPr lang="en-US" sz="7200" dirty="0" err="1"/>
              <a:t>giờ</a:t>
            </a:r>
            <a:r>
              <a:rPr lang="en-US" sz="7200" dirty="0"/>
              <a:t> = 76 </a:t>
            </a:r>
            <a:r>
              <a:rPr lang="en-US" sz="7200" dirty="0" err="1"/>
              <a:t>giờ</a:t>
            </a:r>
            <a:endParaRPr lang="en-US" sz="72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26" name="Picture 2">
            <a:extLst>
              <a:ext uri="{FF2B5EF4-FFF2-40B4-BE49-F238E27FC236}">
                <a16:creationId xmlns:a16="http://schemas.microsoft.com/office/drawing/2014/main" xmlns="" id="{96D95604-8292-4C94-A854-4BE360B072C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967462" y="1312713"/>
            <a:ext cx="6647109" cy="6647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6200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24"/>
                                        </p:tgtEl>
                                        <p:attrNameLst>
                                          <p:attrName>fillcolor</p:attrName>
                                        </p:attrNameLst>
                                      </p:cBhvr>
                                      <p:to>
                                        <a:srgbClr val="FF3300"/>
                                      </p:to>
                                    </p:animClr>
                                    <p:set>
                                      <p:cBhvr>
                                        <p:cTn id="7" dur="200" fill="hold"/>
                                        <p:tgtEl>
                                          <p:spTgt spid="24"/>
                                        </p:tgtEl>
                                        <p:attrNameLst>
                                          <p:attrName>fill.type</p:attrName>
                                        </p:attrNameLst>
                                      </p:cBhvr>
                                      <p:to>
                                        <p:strVal val="solid"/>
                                      </p:to>
                                    </p:set>
                                    <p:set>
                                      <p:cBhvr>
                                        <p:cTn id="8" dur="200" fill="hold"/>
                                        <p:tgtEl>
                                          <p:spTgt spid="24"/>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 presetClass="entr" presetSubtype="0"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par>
                          <p:cTn id="12" fill="hold">
                            <p:stCondLst>
                              <p:cond delay="800"/>
                            </p:stCondLst>
                            <p:childTnLst>
                              <p:par>
                                <p:cTn id="13" presetID="10" presetClass="exit" presetSubtype="0" fill="hold" nodeType="afterEffect">
                                  <p:stCondLst>
                                    <p:cond delay="1500"/>
                                  </p:stCondLst>
                                  <p:childTnLst>
                                    <p:animEffect transition="out" filter="fade">
                                      <p:cBhvr>
                                        <p:cTn id="14" dur="500"/>
                                        <p:tgtEl>
                                          <p:spTgt spid="26"/>
                                        </p:tgtEl>
                                      </p:cBhvr>
                                    </p:animEffect>
                                    <p:set>
                                      <p:cBhvr>
                                        <p:cTn id="1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 restart="whenNotActive" fill="hold" evtFilter="cancelBubble" nodeType="interactiveSeq">
                <p:stCondLst>
                  <p:cond evt="onClick" delay="0">
                    <p:tgtEl>
                      <p:spTgt spid="2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repeatCount="4000" fill="hold" nodeType="clickEffect">
                                  <p:stCondLst>
                                    <p:cond delay="0"/>
                                  </p:stCondLst>
                                  <p:childTnLst>
                                    <p:animClr clrSpc="rgb" dir="cw">
                                      <p:cBhvr>
                                        <p:cTn id="20" dur="200" fill="hold"/>
                                        <p:tgtEl>
                                          <p:spTgt spid="22"/>
                                        </p:tgtEl>
                                        <p:attrNameLst>
                                          <p:attrName>fillcolor</p:attrName>
                                        </p:attrNameLst>
                                      </p:cBhvr>
                                      <p:to>
                                        <a:srgbClr val="00FF00"/>
                                      </p:to>
                                    </p:animClr>
                                    <p:set>
                                      <p:cBhvr>
                                        <p:cTn id="21" dur="200" fill="hold"/>
                                        <p:tgtEl>
                                          <p:spTgt spid="22"/>
                                        </p:tgtEl>
                                        <p:attrNameLst>
                                          <p:attrName>fill.type</p:attrName>
                                        </p:attrNameLst>
                                      </p:cBhvr>
                                      <p:to>
                                        <p:strVal val="solid"/>
                                      </p:to>
                                    </p:set>
                                    <p:set>
                                      <p:cBhvr>
                                        <p:cTn id="22" dur="200" fill="hold"/>
                                        <p:tgtEl>
                                          <p:spTgt spid="22"/>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seq concurrent="1" nextAc="seek">
              <p:cTn id="23" restart="whenNotActive" fill="hold" evtFilter="cancelBubble" nodeType="interactiveSeq">
                <p:stCondLst>
                  <p:cond evt="onClick" delay="0">
                    <p:tgtEl>
                      <p:spTgt spid="2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25"/>
                                        </p:tgtEl>
                                        <p:attrNameLst>
                                          <p:attrName>fillcolor</p:attrName>
                                        </p:attrNameLst>
                                      </p:cBhvr>
                                      <p:to>
                                        <a:srgbClr val="FF3300"/>
                                      </p:to>
                                    </p:animClr>
                                    <p:set>
                                      <p:cBhvr>
                                        <p:cTn id="28" dur="200" fill="hold"/>
                                        <p:tgtEl>
                                          <p:spTgt spid="25"/>
                                        </p:tgtEl>
                                        <p:attrNameLst>
                                          <p:attrName>fill.type</p:attrName>
                                        </p:attrNameLst>
                                      </p:cBhvr>
                                      <p:to>
                                        <p:strVal val="solid"/>
                                      </p:to>
                                    </p:set>
                                    <p:set>
                                      <p:cBhvr>
                                        <p:cTn id="29" dur="200" fill="hold"/>
                                        <p:tgtEl>
                                          <p:spTgt spid="25"/>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800"/>
                            </p:stCondLst>
                            <p:childTnLst>
                              <p:par>
                                <p:cTn id="31" presetID="1"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par>
                          <p:cTn id="33" fill="hold">
                            <p:stCondLst>
                              <p:cond delay="800"/>
                            </p:stCondLst>
                            <p:childTnLst>
                              <p:par>
                                <p:cTn id="34" presetID="10" presetClass="exit" presetSubtype="0" fill="hold" nodeType="afterEffect">
                                  <p:stCondLst>
                                    <p:cond delay="150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 presetClass="emph" presetSubtype="2" repeatCount="4000" fill="hold" nodeType="clickEffect">
                                  <p:stCondLst>
                                    <p:cond delay="0"/>
                                  </p:stCondLst>
                                  <p:childTnLst>
                                    <p:animClr clrSpc="rgb" dir="cw">
                                      <p:cBhvr>
                                        <p:cTn id="41" dur="200" fill="hold"/>
                                        <p:tgtEl>
                                          <p:spTgt spid="23"/>
                                        </p:tgtEl>
                                        <p:attrNameLst>
                                          <p:attrName>fillcolor</p:attrName>
                                        </p:attrNameLst>
                                      </p:cBhvr>
                                      <p:to>
                                        <a:srgbClr val="FF3300"/>
                                      </p:to>
                                    </p:animClr>
                                    <p:set>
                                      <p:cBhvr>
                                        <p:cTn id="42" dur="200" fill="hold"/>
                                        <p:tgtEl>
                                          <p:spTgt spid="23"/>
                                        </p:tgtEl>
                                        <p:attrNameLst>
                                          <p:attrName>fill.type</p:attrName>
                                        </p:attrNameLst>
                                      </p:cBhvr>
                                      <p:to>
                                        <p:strVal val="solid"/>
                                      </p:to>
                                    </p:set>
                                    <p:set>
                                      <p:cBhvr>
                                        <p:cTn id="43" dur="200" fill="hold"/>
                                        <p:tgtEl>
                                          <p:spTgt spid="23"/>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800"/>
                            </p:stCondLst>
                            <p:childTnLst>
                              <p:par>
                                <p:cTn id="45" presetID="1"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par>
                          <p:cTn id="47" fill="hold">
                            <p:stCondLst>
                              <p:cond delay="800"/>
                            </p:stCondLst>
                            <p:childTnLst>
                              <p:par>
                                <p:cTn id="48" presetID="10" presetClass="exit" presetSubtype="0" fill="hold" nodeType="afterEffect">
                                  <p:stCondLst>
                                    <p:cond delay="1500"/>
                                  </p:stCondLst>
                                  <p:childTnLst>
                                    <p:animEffect transition="out" filter="fade">
                                      <p:cBhvr>
                                        <p:cTn id="49" dur="500"/>
                                        <p:tgtEl>
                                          <p:spTgt spid="26"/>
                                        </p:tgtEl>
                                      </p:cBhvr>
                                    </p:animEffect>
                                    <p:set>
                                      <p:cBhvr>
                                        <p:cTn id="5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srcRect l="7575" r="7575"/>
          <a:stretch/>
        </p:blipFill>
        <p:spPr>
          <a:xfrm>
            <a:off x="0" y="0"/>
            <a:ext cx="18288000" cy="10287000"/>
          </a:xfrm>
          <a:prstGeom prst="rect">
            <a:avLst/>
          </a:prstGeom>
        </p:spPr>
      </p:pic>
      <p:pic>
        <p:nvPicPr>
          <p:cNvPr id="16" name="Picture 2">
            <a:hlinkClick r:id="rId5" action="ppaction://hlinksldjump"/>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0" y="8747798"/>
            <a:ext cx="1685925" cy="151316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xmlns="" id="{B2368E4F-863F-48C3-A50E-35546A55DB1E}"/>
              </a:ext>
            </a:extLst>
          </p:cNvPr>
          <p:cNvSpPr/>
          <p:nvPr/>
        </p:nvSpPr>
        <p:spPr>
          <a:xfrm>
            <a:off x="1332853" y="113849"/>
            <a:ext cx="15751277" cy="315094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7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7" name="06 NK PowerSkills">
            <a:extLst>
              <a:ext uri="{FF2B5EF4-FFF2-40B4-BE49-F238E27FC236}">
                <a16:creationId xmlns:a16="http://schemas.microsoft.com/office/drawing/2014/main" xmlns="" id="{7A006278-D037-4893-B15F-9DB7454AF0BD}"/>
              </a:ext>
            </a:extLst>
          </p:cNvPr>
          <p:cNvSpPr txBox="1"/>
          <p:nvPr/>
        </p:nvSpPr>
        <p:spPr>
          <a:xfrm>
            <a:off x="1344931" y="392591"/>
            <a:ext cx="15264581" cy="2308324"/>
          </a:xfrm>
          <a:prstGeom prst="rect">
            <a:avLst/>
          </a:prstGeom>
          <a:noFill/>
        </p:spPr>
        <p:txBody>
          <a:bodyPr wrap="square" rtlCol="0">
            <a:spAutoFit/>
          </a:bodyPr>
          <a:lstStyle/>
          <a:p>
            <a:pPr lvl="0"/>
            <a:r>
              <a:rPr lang="en-US" sz="72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a:t>
            </a:r>
            <a:r>
              <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sz="7200" b="1"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hỏi</a:t>
            </a:r>
            <a:r>
              <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 </a:t>
            </a:r>
            <a:r>
              <a:rPr lang="en-US" sz="7200" dirty="0" err="1"/>
              <a:t>Điền</a:t>
            </a:r>
            <a:r>
              <a:rPr lang="en-US" sz="7200" dirty="0"/>
              <a:t> </a:t>
            </a:r>
            <a:r>
              <a:rPr lang="en-US" sz="7200" dirty="0" err="1"/>
              <a:t>đáp</a:t>
            </a:r>
            <a:r>
              <a:rPr lang="en-US" sz="7200" dirty="0"/>
              <a:t> </a:t>
            </a:r>
            <a:r>
              <a:rPr lang="en-US" sz="7200" dirty="0" err="1"/>
              <a:t>án</a:t>
            </a:r>
            <a:r>
              <a:rPr lang="en-US" sz="7200" dirty="0"/>
              <a:t> </a:t>
            </a:r>
            <a:r>
              <a:rPr lang="en-US" sz="7200" dirty="0" err="1"/>
              <a:t>thích</a:t>
            </a:r>
            <a:r>
              <a:rPr lang="en-US" sz="7200" dirty="0"/>
              <a:t> </a:t>
            </a:r>
            <a:r>
              <a:rPr lang="en-US" sz="7200" dirty="0" err="1"/>
              <a:t>hợp</a:t>
            </a:r>
            <a:r>
              <a:rPr lang="en-US" sz="7200" dirty="0"/>
              <a:t> </a:t>
            </a:r>
            <a:r>
              <a:rPr lang="en-US" sz="7200" dirty="0" err="1"/>
              <a:t>vào</a:t>
            </a:r>
            <a:r>
              <a:rPr lang="en-US" sz="7200" dirty="0"/>
              <a:t> </a:t>
            </a:r>
            <a:r>
              <a:rPr lang="en-US" sz="7200" dirty="0" err="1"/>
              <a:t>chỗ</a:t>
            </a:r>
            <a:r>
              <a:rPr lang="en-US" sz="7200" dirty="0"/>
              <a:t> </a:t>
            </a:r>
            <a:r>
              <a:rPr lang="en-US" sz="7200" dirty="0" err="1"/>
              <a:t>trống</a:t>
            </a:r>
            <a:r>
              <a:rPr lang="en-US" sz="7200" dirty="0"/>
              <a:t> …... </a:t>
            </a:r>
            <a:r>
              <a:rPr lang="en-US" sz="7200" dirty="0" err="1"/>
              <a:t>giờ</a:t>
            </a:r>
            <a:r>
              <a:rPr lang="en-US" sz="7200" dirty="0"/>
              <a:t> …… </a:t>
            </a:r>
            <a:r>
              <a:rPr lang="en-US" sz="7200" dirty="0" err="1"/>
              <a:t>phút</a:t>
            </a:r>
            <a:r>
              <a:rPr lang="en-US" sz="7200" dirty="0"/>
              <a:t> = 150 </a:t>
            </a:r>
            <a:r>
              <a:rPr lang="en-US" sz="7200" dirty="0" err="1"/>
              <a:t>phút</a:t>
            </a:r>
            <a:r>
              <a:rPr lang="en-US" sz="7200" dirty="0"/>
              <a:t>.</a:t>
            </a:r>
            <a:endParaRPr lang="en-US" sz="72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22" name="Đ Ghé thăm Fb.com/nkpowerskills">
            <a:extLst>
              <a:ext uri="{FF2B5EF4-FFF2-40B4-BE49-F238E27FC236}">
                <a16:creationId xmlns:a16="http://schemas.microsoft.com/office/drawing/2014/main" xmlns="" id="{E97D26BF-8FD9-4FD1-B3FB-C9274840C52A}"/>
              </a:ext>
            </a:extLst>
          </p:cNvPr>
          <p:cNvSpPr/>
          <p:nvPr/>
        </p:nvSpPr>
        <p:spPr>
          <a:xfrm>
            <a:off x="9704571" y="7411231"/>
            <a:ext cx="7239648" cy="127532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D. 2 </a:t>
            </a:r>
            <a:r>
              <a:rPr lang="en-US" sz="7200" dirty="0" err="1"/>
              <a:t>giờ</a:t>
            </a:r>
            <a:r>
              <a:rPr lang="en-US" sz="7200" dirty="0"/>
              <a:t> 30 </a:t>
            </a:r>
            <a:r>
              <a:rPr lang="en-US" sz="7200" dirty="0" err="1"/>
              <a:t>phút</a:t>
            </a:r>
            <a:endParaRPr lang="en-US" sz="7200" dirty="0"/>
          </a:p>
        </p:txBody>
      </p:sp>
      <p:sp>
        <p:nvSpPr>
          <p:cNvPr id="23" name="Ghé thăm Fb.com/nkpowerskills">
            <a:extLst>
              <a:ext uri="{FF2B5EF4-FFF2-40B4-BE49-F238E27FC236}">
                <a16:creationId xmlns:a16="http://schemas.microsoft.com/office/drawing/2014/main" xmlns="" id="{35D30CE6-1829-4AA3-87BF-E7D544D4E00F}"/>
              </a:ext>
            </a:extLst>
          </p:cNvPr>
          <p:cNvSpPr/>
          <p:nvPr/>
        </p:nvSpPr>
        <p:spPr>
          <a:xfrm>
            <a:off x="1344929" y="4062685"/>
            <a:ext cx="7227569" cy="1387670"/>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A. 1 </a:t>
            </a:r>
            <a:r>
              <a:rPr lang="en-US" sz="7200" dirty="0" err="1"/>
              <a:t>giờ</a:t>
            </a:r>
            <a:r>
              <a:rPr lang="en-US" sz="7200" dirty="0"/>
              <a:t> 50 </a:t>
            </a:r>
            <a:r>
              <a:rPr lang="en-US" sz="7200" dirty="0" err="1"/>
              <a:t>phút</a:t>
            </a:r>
            <a:endParaRPr lang="en-US" sz="7200" dirty="0"/>
          </a:p>
        </p:txBody>
      </p:sp>
      <p:sp>
        <p:nvSpPr>
          <p:cNvPr id="24" name="Ghé thăm Fb.com/nkpowerskills">
            <a:extLst>
              <a:ext uri="{FF2B5EF4-FFF2-40B4-BE49-F238E27FC236}">
                <a16:creationId xmlns:a16="http://schemas.microsoft.com/office/drawing/2014/main" xmlns="" id="{30BA3BDF-FC63-495E-8A26-3142A06817AF}"/>
              </a:ext>
            </a:extLst>
          </p:cNvPr>
          <p:cNvSpPr/>
          <p:nvPr/>
        </p:nvSpPr>
        <p:spPr>
          <a:xfrm>
            <a:off x="1344930" y="7374964"/>
            <a:ext cx="7239648" cy="127532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C. 1 </a:t>
            </a:r>
            <a:r>
              <a:rPr lang="en-US" sz="7200" dirty="0" err="1"/>
              <a:t>giờ</a:t>
            </a:r>
            <a:r>
              <a:rPr lang="en-US" sz="7200" dirty="0"/>
              <a:t> 30 </a:t>
            </a:r>
            <a:r>
              <a:rPr lang="en-US" sz="7200" dirty="0" err="1"/>
              <a:t>phút</a:t>
            </a:r>
            <a:endParaRPr lang="en-US" sz="7200" dirty="0"/>
          </a:p>
        </p:txBody>
      </p:sp>
      <p:sp>
        <p:nvSpPr>
          <p:cNvPr id="25" name="Ghé thăm Fb.com/nkpowerskills">
            <a:extLst>
              <a:ext uri="{FF2B5EF4-FFF2-40B4-BE49-F238E27FC236}">
                <a16:creationId xmlns:a16="http://schemas.microsoft.com/office/drawing/2014/main" xmlns="" id="{999EAF79-4EC8-4ECE-8E9D-93766596A7E6}"/>
              </a:ext>
            </a:extLst>
          </p:cNvPr>
          <p:cNvSpPr/>
          <p:nvPr/>
        </p:nvSpPr>
        <p:spPr>
          <a:xfrm>
            <a:off x="9704571" y="4062685"/>
            <a:ext cx="7239648" cy="127532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7200" dirty="0"/>
              <a:t>B. 2 </a:t>
            </a:r>
            <a:r>
              <a:rPr lang="en-US" sz="7200" dirty="0" err="1"/>
              <a:t>giờ</a:t>
            </a:r>
            <a:r>
              <a:rPr lang="en-US" sz="7200" dirty="0"/>
              <a:t> 50 </a:t>
            </a:r>
            <a:r>
              <a:rPr lang="en-US" sz="7200" dirty="0" err="1"/>
              <a:t>phút</a:t>
            </a:r>
            <a:endParaRPr lang="en-US" sz="7200" dirty="0"/>
          </a:p>
        </p:txBody>
      </p:sp>
      <p:pic>
        <p:nvPicPr>
          <p:cNvPr id="26" name="Picture 2">
            <a:extLst>
              <a:ext uri="{FF2B5EF4-FFF2-40B4-BE49-F238E27FC236}">
                <a16:creationId xmlns:a16="http://schemas.microsoft.com/office/drawing/2014/main" xmlns="" id="{96D95604-8292-4C94-A854-4BE360B072C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5884935" y="2578148"/>
            <a:ext cx="6647109" cy="6647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38443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mph" presetSubtype="2" repeatCount="4000" fill="hold" nodeType="clickEffect">
                                  <p:stCondLst>
                                    <p:cond delay="0"/>
                                  </p:stCondLst>
                                  <p:childTnLst>
                                    <p:animClr clrSpc="rgb" dir="cw">
                                      <p:cBhvr>
                                        <p:cTn id="6" dur="200" fill="hold"/>
                                        <p:tgtEl>
                                          <p:spTgt spid="24"/>
                                        </p:tgtEl>
                                        <p:attrNameLst>
                                          <p:attrName>fillcolor</p:attrName>
                                        </p:attrNameLst>
                                      </p:cBhvr>
                                      <p:to>
                                        <a:srgbClr val="FF3300"/>
                                      </p:to>
                                    </p:animClr>
                                    <p:set>
                                      <p:cBhvr>
                                        <p:cTn id="7" dur="200" fill="hold"/>
                                        <p:tgtEl>
                                          <p:spTgt spid="24"/>
                                        </p:tgtEl>
                                        <p:attrNameLst>
                                          <p:attrName>fill.type</p:attrName>
                                        </p:attrNameLst>
                                      </p:cBhvr>
                                      <p:to>
                                        <p:strVal val="solid"/>
                                      </p:to>
                                    </p:set>
                                    <p:set>
                                      <p:cBhvr>
                                        <p:cTn id="8" dur="200" fill="hold"/>
                                        <p:tgtEl>
                                          <p:spTgt spid="24"/>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2" name="Am-thanh-tra-loi-sai-www_nhacchuongvui_com.wav"/>
                                        </p:tgtEl>
                                      </p:cMediaNode>
                                    </p:audio>
                                  </p:subTnLst>
                                </p:cTn>
                              </p:par>
                            </p:childTnLst>
                          </p:cTn>
                        </p:par>
                        <p:par>
                          <p:cTn id="9" fill="hold">
                            <p:stCondLst>
                              <p:cond delay="800"/>
                            </p:stCondLst>
                            <p:childTnLst>
                              <p:par>
                                <p:cTn id="10" presetID="1" presetClass="entr" presetSubtype="0"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par>
                          <p:cTn id="12" fill="hold">
                            <p:stCondLst>
                              <p:cond delay="800"/>
                            </p:stCondLst>
                            <p:childTnLst>
                              <p:par>
                                <p:cTn id="13" presetID="10" presetClass="exit" presetSubtype="0" fill="hold" nodeType="afterEffect">
                                  <p:stCondLst>
                                    <p:cond delay="1500"/>
                                  </p:stCondLst>
                                  <p:childTnLst>
                                    <p:animEffect transition="out" filter="fade">
                                      <p:cBhvr>
                                        <p:cTn id="14" dur="500"/>
                                        <p:tgtEl>
                                          <p:spTgt spid="26"/>
                                        </p:tgtEl>
                                      </p:cBhvr>
                                    </p:animEffect>
                                    <p:set>
                                      <p:cBhvr>
                                        <p:cTn id="15"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6" restart="whenNotActive" fill="hold" evtFilter="cancelBubble" nodeType="interactiveSeq">
                <p:stCondLst>
                  <p:cond evt="onClick" delay="0">
                    <p:tgtEl>
                      <p:spTgt spid="2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repeatCount="4000" fill="hold" nodeType="clickEffect">
                                  <p:stCondLst>
                                    <p:cond delay="0"/>
                                  </p:stCondLst>
                                  <p:childTnLst>
                                    <p:animClr clrSpc="rgb" dir="cw">
                                      <p:cBhvr>
                                        <p:cTn id="20" dur="200" fill="hold"/>
                                        <p:tgtEl>
                                          <p:spTgt spid="22"/>
                                        </p:tgtEl>
                                        <p:attrNameLst>
                                          <p:attrName>fillcolor</p:attrName>
                                        </p:attrNameLst>
                                      </p:cBhvr>
                                      <p:to>
                                        <a:srgbClr val="00FF00"/>
                                      </p:to>
                                    </p:animClr>
                                    <p:set>
                                      <p:cBhvr>
                                        <p:cTn id="21" dur="200" fill="hold"/>
                                        <p:tgtEl>
                                          <p:spTgt spid="22"/>
                                        </p:tgtEl>
                                        <p:attrNameLst>
                                          <p:attrName>fill.type</p:attrName>
                                        </p:attrNameLst>
                                      </p:cBhvr>
                                      <p:to>
                                        <p:strVal val="solid"/>
                                      </p:to>
                                    </p:set>
                                    <p:set>
                                      <p:cBhvr>
                                        <p:cTn id="22" dur="200" fill="hold"/>
                                        <p:tgtEl>
                                          <p:spTgt spid="22"/>
                                        </p:tgtEl>
                                        <p:attrNameLst>
                                          <p:attrName>fill.on</p:attrName>
                                        </p:attrNameLst>
                                      </p:cBhvr>
                                      <p:to>
                                        <p:strVal val="true"/>
                                      </p:to>
                                    </p:set>
                                  </p:childTnLst>
                                  <p:subTnLst>
                                    <p:audio>
                                      <p:cMediaNode>
                                        <p:cTn display="0" masterRel="sameClick">
                                          <p:stCondLst>
                                            <p:cond evt="begin" delay="0">
                                              <p:tn val="19"/>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22"/>
                  </p:tgtEl>
                </p:cond>
              </p:nextCondLst>
            </p:seq>
            <p:seq concurrent="1" nextAc="seek">
              <p:cTn id="23" restart="whenNotActive" fill="hold" evtFilter="cancelBubble" nodeType="interactiveSeq">
                <p:stCondLst>
                  <p:cond evt="onClick" delay="0">
                    <p:tgtEl>
                      <p:spTgt spid="2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repeatCount="4000" fill="hold" nodeType="clickEffect">
                                  <p:stCondLst>
                                    <p:cond delay="0"/>
                                  </p:stCondLst>
                                  <p:childTnLst>
                                    <p:animClr clrSpc="rgb" dir="cw">
                                      <p:cBhvr>
                                        <p:cTn id="27" dur="200" fill="hold"/>
                                        <p:tgtEl>
                                          <p:spTgt spid="25"/>
                                        </p:tgtEl>
                                        <p:attrNameLst>
                                          <p:attrName>fillcolor</p:attrName>
                                        </p:attrNameLst>
                                      </p:cBhvr>
                                      <p:to>
                                        <a:srgbClr val="FF3300"/>
                                      </p:to>
                                    </p:animClr>
                                    <p:set>
                                      <p:cBhvr>
                                        <p:cTn id="28" dur="200" fill="hold"/>
                                        <p:tgtEl>
                                          <p:spTgt spid="25"/>
                                        </p:tgtEl>
                                        <p:attrNameLst>
                                          <p:attrName>fill.type</p:attrName>
                                        </p:attrNameLst>
                                      </p:cBhvr>
                                      <p:to>
                                        <p:strVal val="solid"/>
                                      </p:to>
                                    </p:set>
                                    <p:set>
                                      <p:cBhvr>
                                        <p:cTn id="29" dur="200" fill="hold"/>
                                        <p:tgtEl>
                                          <p:spTgt spid="25"/>
                                        </p:tgtEl>
                                        <p:attrNameLst>
                                          <p:attrName>fill.on</p:attrName>
                                        </p:attrNameLst>
                                      </p:cBhvr>
                                      <p:to>
                                        <p:strVal val="tru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30" fill="hold">
                            <p:stCondLst>
                              <p:cond delay="800"/>
                            </p:stCondLst>
                            <p:childTnLst>
                              <p:par>
                                <p:cTn id="31" presetID="1"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par>
                          <p:cTn id="33" fill="hold">
                            <p:stCondLst>
                              <p:cond delay="800"/>
                            </p:stCondLst>
                            <p:childTnLst>
                              <p:par>
                                <p:cTn id="34" presetID="10" presetClass="exit" presetSubtype="0" fill="hold" nodeType="afterEffect">
                                  <p:stCondLst>
                                    <p:cond delay="1500"/>
                                  </p:stCondLst>
                                  <p:childTnLst>
                                    <p:animEffect transition="out" filter="fade">
                                      <p:cBhvr>
                                        <p:cTn id="35" dur="500"/>
                                        <p:tgtEl>
                                          <p:spTgt spid="26"/>
                                        </p:tgtEl>
                                      </p:cBhvr>
                                    </p:animEffect>
                                    <p:set>
                                      <p:cBhvr>
                                        <p:cTn id="3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37" restart="whenNotActive" fill="hold" evtFilter="cancelBubble" nodeType="interactiveSeq">
                <p:stCondLst>
                  <p:cond evt="onClick" delay="0">
                    <p:tgtEl>
                      <p:spTgt spid="23"/>
                    </p:tgtEl>
                  </p:cond>
                </p:stCondLst>
                <p:endSync evt="end" delay="0">
                  <p:rtn val="all"/>
                </p:endSync>
                <p:childTnLst>
                  <p:par>
                    <p:cTn id="38" fill="hold">
                      <p:stCondLst>
                        <p:cond delay="0"/>
                      </p:stCondLst>
                      <p:childTnLst>
                        <p:par>
                          <p:cTn id="39" fill="hold">
                            <p:stCondLst>
                              <p:cond delay="0"/>
                            </p:stCondLst>
                            <p:childTnLst>
                              <p:par>
                                <p:cTn id="40" presetID="1" presetClass="emph" presetSubtype="2" repeatCount="4000" fill="hold" nodeType="clickEffect">
                                  <p:stCondLst>
                                    <p:cond delay="0"/>
                                  </p:stCondLst>
                                  <p:childTnLst>
                                    <p:animClr clrSpc="rgb" dir="cw">
                                      <p:cBhvr>
                                        <p:cTn id="41" dur="200" fill="hold"/>
                                        <p:tgtEl>
                                          <p:spTgt spid="23"/>
                                        </p:tgtEl>
                                        <p:attrNameLst>
                                          <p:attrName>fillcolor</p:attrName>
                                        </p:attrNameLst>
                                      </p:cBhvr>
                                      <p:to>
                                        <a:srgbClr val="FF3300"/>
                                      </p:to>
                                    </p:animClr>
                                    <p:set>
                                      <p:cBhvr>
                                        <p:cTn id="42" dur="200" fill="hold"/>
                                        <p:tgtEl>
                                          <p:spTgt spid="23"/>
                                        </p:tgtEl>
                                        <p:attrNameLst>
                                          <p:attrName>fill.type</p:attrName>
                                        </p:attrNameLst>
                                      </p:cBhvr>
                                      <p:to>
                                        <p:strVal val="solid"/>
                                      </p:to>
                                    </p:set>
                                    <p:set>
                                      <p:cBhvr>
                                        <p:cTn id="43" dur="200" fill="hold"/>
                                        <p:tgtEl>
                                          <p:spTgt spid="23"/>
                                        </p:tgtEl>
                                        <p:attrNameLst>
                                          <p:attrName>fill.on</p:attrName>
                                        </p:attrNameLst>
                                      </p:cBhvr>
                                      <p:to>
                                        <p:strVal val="true"/>
                                      </p:to>
                                    </p:set>
                                  </p:childTnLst>
                                  <p:subTnLst>
                                    <p:audio>
                                      <p:cMediaNode>
                                        <p:cTn display="0" masterRel="sameClick">
                                          <p:stCondLst>
                                            <p:cond evt="begin" delay="0">
                                              <p:tn val="40"/>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800"/>
                            </p:stCondLst>
                            <p:childTnLst>
                              <p:par>
                                <p:cTn id="45" presetID="1"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par>
                          <p:cTn id="47" fill="hold">
                            <p:stCondLst>
                              <p:cond delay="800"/>
                            </p:stCondLst>
                            <p:childTnLst>
                              <p:par>
                                <p:cTn id="48" presetID="10" presetClass="exit" presetSubtype="0" fill="hold" nodeType="afterEffect">
                                  <p:stCondLst>
                                    <p:cond delay="1500"/>
                                  </p:stCondLst>
                                  <p:childTnLst>
                                    <p:animEffect transition="out" filter="fade">
                                      <p:cBhvr>
                                        <p:cTn id="49" dur="500"/>
                                        <p:tgtEl>
                                          <p:spTgt spid="26"/>
                                        </p:tgtEl>
                                      </p:cBhvr>
                                    </p:animEffect>
                                    <p:set>
                                      <p:cBhvr>
                                        <p:cTn id="50"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400000">
            <a:off x="2666700" y="656160"/>
            <a:ext cx="7449266" cy="1053238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667316" y="3146943"/>
            <a:ext cx="1831436" cy="2616337"/>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400000">
            <a:off x="-667316" y="6131099"/>
            <a:ext cx="1831436" cy="2616337"/>
          </a:xfrm>
          <a:prstGeom prst="rect">
            <a:avLst/>
          </a:prstGeom>
        </p:spPr>
      </p:pic>
      <p:grpSp>
        <p:nvGrpSpPr>
          <p:cNvPr id="5" name="Group 5"/>
          <p:cNvGrpSpPr/>
          <p:nvPr/>
        </p:nvGrpSpPr>
        <p:grpSpPr>
          <a:xfrm rot="-422224">
            <a:off x="11983398" y="2906606"/>
            <a:ext cx="4986553" cy="5626508"/>
            <a:chOff x="0" y="0"/>
            <a:chExt cx="6648738" cy="7502010"/>
          </a:xfrm>
        </p:grpSpPr>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879459">
              <a:off x="322814" y="671376"/>
              <a:ext cx="2338859" cy="2852267"/>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76546" flipH="1">
              <a:off x="4531031" y="3903711"/>
              <a:ext cx="1403033" cy="3399418"/>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249229">
              <a:off x="548839" y="4192832"/>
              <a:ext cx="905354" cy="3254541"/>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35862">
              <a:off x="2072856" y="3804787"/>
              <a:ext cx="1653855" cy="3567138"/>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285669">
              <a:off x="3345139" y="281021"/>
              <a:ext cx="2073998" cy="2830519"/>
            </a:xfrm>
            <a:prstGeom prst="rect">
              <a:avLst/>
            </a:prstGeom>
          </p:spPr>
        </p:pic>
      </p:grpSp>
      <p:pic>
        <p:nvPicPr>
          <p:cNvPr id="11" name="Picture 11"/>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0644485">
            <a:off x="-2532457" y="-869774"/>
            <a:ext cx="7315200" cy="3328416"/>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831322">
            <a:off x="-571552" y="7200900"/>
            <a:ext cx="3200503" cy="4114800"/>
          </a:xfrm>
          <a:prstGeom prst="rect">
            <a:avLst/>
          </a:prstGeom>
        </p:spPr>
      </p:pic>
      <p:pic>
        <p:nvPicPr>
          <p:cNvPr id="13" name="Picture 13"/>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flipH="1">
            <a:off x="15386641" y="4602971"/>
            <a:ext cx="2935026" cy="5684029"/>
          </a:xfrm>
          <a:prstGeom prst="rect">
            <a:avLst/>
          </a:prstGeom>
        </p:spPr>
      </p:pic>
      <p:pic>
        <p:nvPicPr>
          <p:cNvPr id="14" name="Picture 14"/>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0126769" y="-86379"/>
            <a:ext cx="8300583" cy="1795944"/>
          </a:xfrm>
          <a:prstGeom prst="rect">
            <a:avLst/>
          </a:prstGeom>
        </p:spPr>
      </p:pic>
      <p:pic>
        <p:nvPicPr>
          <p:cNvPr id="15" name="Picture 15"/>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a:off x="4757935" y="1381330"/>
            <a:ext cx="2780266" cy="1632774"/>
          </a:xfrm>
          <a:prstGeom prst="rect">
            <a:avLst/>
          </a:prstGeom>
        </p:spPr>
      </p:pic>
      <p:sp>
        <p:nvSpPr>
          <p:cNvPr id="16" name="TextBox 16"/>
          <p:cNvSpPr txBox="1"/>
          <p:nvPr/>
        </p:nvSpPr>
        <p:spPr>
          <a:xfrm>
            <a:off x="3428855" y="3995828"/>
            <a:ext cx="5747109" cy="1095265"/>
          </a:xfrm>
          <a:prstGeom prst="rect">
            <a:avLst/>
          </a:prstGeom>
        </p:spPr>
        <p:txBody>
          <a:bodyPr lIns="0" tIns="0" rIns="0" bIns="0" rtlCol="0" anchor="t">
            <a:spAutoFit/>
          </a:bodyPr>
          <a:lstStyle/>
          <a:p>
            <a:pPr algn="ctr">
              <a:lnSpc>
                <a:spcPts val="8640"/>
              </a:lnSpc>
            </a:pPr>
            <a:r>
              <a:rPr lang="en-US" sz="7200" u="sng" dirty="0" err="1">
                <a:solidFill>
                  <a:srgbClr val="2C2C2E"/>
                </a:solidFill>
                <a:latin typeface="Times Neue Roman Bold"/>
              </a:rPr>
              <a:t>Toán</a:t>
            </a:r>
            <a:r>
              <a:rPr lang="en-US" sz="7200" u="sng" dirty="0">
                <a:solidFill>
                  <a:srgbClr val="2C2C2E"/>
                </a:solidFill>
                <a:latin typeface="Times Neue Roman Bold"/>
              </a:rPr>
              <a:t>:</a:t>
            </a:r>
          </a:p>
        </p:txBody>
      </p:sp>
      <p:sp>
        <p:nvSpPr>
          <p:cNvPr id="17" name="TextBox 17"/>
          <p:cNvSpPr txBox="1"/>
          <p:nvPr/>
        </p:nvSpPr>
        <p:spPr>
          <a:xfrm>
            <a:off x="638613" y="5143500"/>
            <a:ext cx="11018911" cy="2051844"/>
          </a:xfrm>
          <a:prstGeom prst="rect">
            <a:avLst/>
          </a:prstGeom>
        </p:spPr>
        <p:txBody>
          <a:bodyPr lIns="0" tIns="0" rIns="0" bIns="0" rtlCol="0" anchor="t">
            <a:spAutoFit/>
          </a:bodyPr>
          <a:lstStyle/>
          <a:p>
            <a:pPr algn="ctr">
              <a:lnSpc>
                <a:spcPts val="8013"/>
              </a:lnSpc>
            </a:pPr>
            <a:r>
              <a:rPr lang="en-US" sz="6677" dirty="0" err="1" smtClean="0">
                <a:solidFill>
                  <a:srgbClr val="F14A58"/>
                </a:solidFill>
                <a:latin typeface="Times Neue Roman Bold"/>
              </a:rPr>
              <a:t>Tiết</a:t>
            </a:r>
            <a:r>
              <a:rPr lang="en-US" sz="6677" dirty="0" smtClean="0">
                <a:solidFill>
                  <a:srgbClr val="F14A58"/>
                </a:solidFill>
                <a:latin typeface="Times Neue Roman Bold"/>
              </a:rPr>
              <a:t> 122. </a:t>
            </a:r>
            <a:r>
              <a:rPr lang="en-US" sz="6677" dirty="0" err="1" smtClean="0">
                <a:solidFill>
                  <a:srgbClr val="F14A58"/>
                </a:solidFill>
                <a:latin typeface="Times Neue Roman Bold"/>
              </a:rPr>
              <a:t>Cộng</a:t>
            </a:r>
            <a:r>
              <a:rPr lang="en-US" sz="6677" dirty="0" smtClean="0">
                <a:solidFill>
                  <a:srgbClr val="F14A58"/>
                </a:solidFill>
                <a:latin typeface="Times Neue Roman Bold"/>
              </a:rPr>
              <a:t> </a:t>
            </a:r>
            <a:r>
              <a:rPr lang="en-US" sz="6677" dirty="0" err="1">
                <a:solidFill>
                  <a:srgbClr val="F14A58"/>
                </a:solidFill>
                <a:latin typeface="Times Neue Roman Bold"/>
              </a:rPr>
              <a:t>số</a:t>
            </a:r>
            <a:r>
              <a:rPr lang="en-US" sz="6677" dirty="0">
                <a:solidFill>
                  <a:srgbClr val="F14A58"/>
                </a:solidFill>
                <a:latin typeface="Times Neue Roman Bold"/>
              </a:rPr>
              <a:t> </a:t>
            </a:r>
            <a:r>
              <a:rPr lang="en-US" sz="6677" dirty="0" err="1">
                <a:solidFill>
                  <a:srgbClr val="F14A58"/>
                </a:solidFill>
                <a:latin typeface="Times Neue Roman Bold"/>
              </a:rPr>
              <a:t>đo</a:t>
            </a:r>
            <a:r>
              <a:rPr lang="en-US" sz="6677" dirty="0">
                <a:solidFill>
                  <a:srgbClr val="F14A58"/>
                </a:solidFill>
                <a:latin typeface="Times Neue Roman Bold"/>
              </a:rPr>
              <a:t> </a:t>
            </a:r>
            <a:r>
              <a:rPr lang="en-US" sz="6677" dirty="0" err="1">
                <a:solidFill>
                  <a:srgbClr val="F14A58"/>
                </a:solidFill>
                <a:latin typeface="Times Neue Roman Bold"/>
              </a:rPr>
              <a:t>thời</a:t>
            </a:r>
            <a:r>
              <a:rPr lang="en-US" sz="6677" dirty="0">
                <a:solidFill>
                  <a:srgbClr val="F14A58"/>
                </a:solidFill>
                <a:latin typeface="Times Neue Roman Bold"/>
              </a:rPr>
              <a:t> </a:t>
            </a:r>
            <a:r>
              <a:rPr lang="en-US" sz="6677" dirty="0" err="1">
                <a:solidFill>
                  <a:srgbClr val="F14A58"/>
                </a:solidFill>
                <a:latin typeface="Times Neue Roman Bold"/>
              </a:rPr>
              <a:t>gian</a:t>
            </a:r>
            <a:r>
              <a:rPr lang="en-US" sz="6677" dirty="0">
                <a:solidFill>
                  <a:srgbClr val="F14A58"/>
                </a:solidFill>
                <a:latin typeface="Times Neue Roman Bold"/>
              </a:rPr>
              <a:t> </a:t>
            </a:r>
          </a:p>
          <a:p>
            <a:pPr algn="ctr">
              <a:lnSpc>
                <a:spcPts val="8013"/>
              </a:lnSpc>
            </a:pPr>
            <a:r>
              <a:rPr lang="en-US" sz="6677" dirty="0">
                <a:solidFill>
                  <a:srgbClr val="F14A58"/>
                </a:solidFill>
                <a:latin typeface="Times Neue Roman Bold"/>
              </a:rPr>
              <a:t>(</a:t>
            </a:r>
            <a:r>
              <a:rPr lang="en-US" sz="6677" dirty="0" err="1">
                <a:solidFill>
                  <a:srgbClr val="F14A58"/>
                </a:solidFill>
                <a:latin typeface="Times Neue Roman Bold"/>
              </a:rPr>
              <a:t>trang</a:t>
            </a:r>
            <a:r>
              <a:rPr lang="en-US" sz="6677" dirty="0">
                <a:solidFill>
                  <a:srgbClr val="F14A58"/>
                </a:solidFill>
                <a:latin typeface="Times Neue Roman Bold"/>
              </a:rPr>
              <a:t> 131)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par>
                          <p:cTn id="20" fill="hold">
                            <p:stCondLst>
                              <p:cond delay="2000"/>
                            </p:stCondLst>
                            <p:childTnLst>
                              <p:par>
                                <p:cTn id="21" presetID="2" presetClass="entr" presetSubtype="4" fill="hold" nodeType="after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par>
                          <p:cTn id="25" fill="hold">
                            <p:stCondLst>
                              <p:cond delay="2500"/>
                            </p:stCondLst>
                            <p:childTnLst>
                              <p:par>
                                <p:cTn id="26" presetID="22" presetClass="entr" presetSubtype="1"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up)">
                                      <p:cBhvr>
                                        <p:cTn id="28" dur="500"/>
                                        <p:tgtEl>
                                          <p:spTgt spid="2"/>
                                        </p:tgtEl>
                                      </p:cBhvr>
                                    </p:animEffect>
                                  </p:childTnLst>
                                </p:cTn>
                              </p:par>
                            </p:childTnLst>
                          </p:cTn>
                        </p:par>
                        <p:par>
                          <p:cTn id="29" fill="hold">
                            <p:stCondLst>
                              <p:cond delay="3000"/>
                            </p:stCondLst>
                            <p:childTnLst>
                              <p:par>
                                <p:cTn id="30" presetID="2" presetClass="entr" presetSubtype="8"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0-#ppt_w/2"/>
                                          </p:val>
                                        </p:tav>
                                        <p:tav tm="100000">
                                          <p:val>
                                            <p:strVal val="#ppt_x"/>
                                          </p:val>
                                        </p:tav>
                                      </p:tavLst>
                                    </p:anim>
                                    <p:anim calcmode="lin" valueType="num">
                                      <p:cBhvr additive="base">
                                        <p:cTn id="33" dur="500" fill="hold"/>
                                        <p:tgtEl>
                                          <p:spTgt spid="3"/>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0-#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22" presetClass="entr" presetSubtype="4"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down)">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up)">
                                      <p:cBhvr>
                                        <p:cTn id="4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9"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91812" y="6465163"/>
            <a:ext cx="16867588" cy="1661525"/>
          </a:xfrm>
          <a:prstGeom prst="rect">
            <a:avLst/>
          </a:prstGeom>
        </p:spPr>
      </p:pic>
      <p:pic>
        <p:nvPicPr>
          <p:cNvPr id="2" name="Picture 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632204">
            <a:off x="-2291325" y="-445800"/>
            <a:ext cx="5226518" cy="4536909"/>
          </a:xfrm>
          <a:prstGeom prst="rect">
            <a:avLst/>
          </a:prstGeom>
        </p:spPr>
      </p:pic>
      <p:pic>
        <p:nvPicPr>
          <p:cNvPr id="3" name="Picture 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6200000">
            <a:off x="8188719" y="1545703"/>
            <a:ext cx="2241774" cy="15221919"/>
          </a:xfrm>
          <a:prstGeom prst="rect">
            <a:avLst/>
          </a:prstGeom>
        </p:spPr>
      </p:pic>
      <p:pic>
        <p:nvPicPr>
          <p:cNvPr id="4" name="Picture 4"/>
          <p:cNvPicPr>
            <a:picLocks noChangeAspect="1"/>
          </p:cNvPicPr>
          <p:nvPr/>
        </p:nvPicPr>
        <p:blipFill>
          <a:blip r:embed="rId11"/>
          <a:srcRect t="29914" b="11896"/>
          <a:stretch>
            <a:fillRect/>
          </a:stretch>
        </p:blipFill>
        <p:spPr>
          <a:xfrm>
            <a:off x="707225" y="846829"/>
            <a:ext cx="17580775" cy="2774911"/>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191812" y="4148788"/>
            <a:ext cx="9347922" cy="1457001"/>
          </a:xfrm>
          <a:prstGeom prst="rect">
            <a:avLst/>
          </a:prstGeom>
        </p:spPr>
      </p:pic>
      <p:sp>
        <p:nvSpPr>
          <p:cNvPr id="6" name="TextBox 6"/>
          <p:cNvSpPr txBox="1"/>
          <p:nvPr/>
        </p:nvSpPr>
        <p:spPr>
          <a:xfrm>
            <a:off x="1239791" y="6683258"/>
            <a:ext cx="16308794" cy="1088311"/>
          </a:xfrm>
          <a:prstGeom prst="rect">
            <a:avLst/>
          </a:prstGeom>
        </p:spPr>
        <p:txBody>
          <a:bodyPr wrap="square" lIns="0" tIns="0" rIns="0" bIns="0" rtlCol="0" anchor="t">
            <a:spAutoFit/>
          </a:bodyPr>
          <a:lstStyle/>
          <a:p>
            <a:pPr algn="just">
              <a:lnSpc>
                <a:spcPts val="9720"/>
              </a:lnSpc>
            </a:pPr>
            <a:r>
              <a:rPr lang="en-US" sz="4800" spc="-322" dirty="0">
                <a:solidFill>
                  <a:srgbClr val="2C2829"/>
                </a:solidFill>
                <a:latin typeface="Times Neue Roman"/>
              </a:rPr>
              <a:t>+ </a:t>
            </a:r>
            <a:r>
              <a:rPr lang="en-US" sz="4800" spc="-322" dirty="0" err="1">
                <a:solidFill>
                  <a:srgbClr val="2C2829"/>
                </a:solidFill>
                <a:latin typeface="Times Neue Roman"/>
              </a:rPr>
              <a:t>Thực</a:t>
            </a:r>
            <a:r>
              <a:rPr lang="en-US" sz="4800" spc="-322" dirty="0">
                <a:solidFill>
                  <a:srgbClr val="2C2829"/>
                </a:solidFill>
                <a:latin typeface="Times Neue Roman"/>
              </a:rPr>
              <a:t> </a:t>
            </a:r>
            <a:r>
              <a:rPr lang="en-US" sz="4800" spc="-322" dirty="0" err="1">
                <a:solidFill>
                  <a:srgbClr val="2C2829"/>
                </a:solidFill>
                <a:latin typeface="Times Neue Roman"/>
              </a:rPr>
              <a:t>hiện</a:t>
            </a:r>
            <a:r>
              <a:rPr lang="en-US" sz="4800" spc="-322" dirty="0">
                <a:solidFill>
                  <a:srgbClr val="2C2829"/>
                </a:solidFill>
                <a:latin typeface="Times Neue Roman"/>
              </a:rPr>
              <a:t> </a:t>
            </a:r>
            <a:r>
              <a:rPr lang="en-US" sz="4800" spc="-322" dirty="0" err="1">
                <a:solidFill>
                  <a:srgbClr val="2C2829"/>
                </a:solidFill>
                <a:latin typeface="Times Neue Roman"/>
              </a:rPr>
              <a:t>tính</a:t>
            </a:r>
            <a:r>
              <a:rPr lang="en-US" sz="4800" spc="-322" dirty="0">
                <a:solidFill>
                  <a:srgbClr val="2C2829"/>
                </a:solidFill>
                <a:latin typeface="Times Neue Roman"/>
              </a:rPr>
              <a:t> </a:t>
            </a:r>
            <a:r>
              <a:rPr lang="en-US" sz="4800" spc="-322" dirty="0" err="1">
                <a:solidFill>
                  <a:srgbClr val="2C2829"/>
                </a:solidFill>
                <a:latin typeface="Times Neue Roman"/>
              </a:rPr>
              <a:t>theo</a:t>
            </a:r>
            <a:r>
              <a:rPr lang="en-US" sz="4800" spc="-322" dirty="0">
                <a:solidFill>
                  <a:srgbClr val="2C2829"/>
                </a:solidFill>
                <a:latin typeface="Times Neue Roman"/>
              </a:rPr>
              <a:t> </a:t>
            </a:r>
            <a:r>
              <a:rPr lang="en-US" sz="4800" spc="-322" dirty="0" err="1">
                <a:solidFill>
                  <a:srgbClr val="2C2829"/>
                </a:solidFill>
                <a:latin typeface="Times Neue Roman"/>
              </a:rPr>
              <a:t>thứ</a:t>
            </a:r>
            <a:r>
              <a:rPr lang="en-US" sz="4800" spc="-322" dirty="0">
                <a:solidFill>
                  <a:srgbClr val="2C2829"/>
                </a:solidFill>
                <a:latin typeface="Times Neue Roman"/>
              </a:rPr>
              <a:t> </a:t>
            </a:r>
            <a:r>
              <a:rPr lang="en-US" sz="4800" spc="-322" dirty="0" err="1">
                <a:solidFill>
                  <a:srgbClr val="2C2829"/>
                </a:solidFill>
                <a:latin typeface="Times Neue Roman"/>
              </a:rPr>
              <a:t>tự</a:t>
            </a:r>
            <a:r>
              <a:rPr lang="en-US" sz="4800" spc="-322" dirty="0">
                <a:solidFill>
                  <a:srgbClr val="2C2829"/>
                </a:solidFill>
                <a:latin typeface="Times Neue Roman"/>
              </a:rPr>
              <a:t> </a:t>
            </a:r>
            <a:r>
              <a:rPr lang="en-US" sz="4800" spc="-322" dirty="0" err="1">
                <a:solidFill>
                  <a:srgbClr val="2C2829"/>
                </a:solidFill>
                <a:latin typeface="Times Neue Roman"/>
              </a:rPr>
              <a:t>từ</a:t>
            </a:r>
            <a:r>
              <a:rPr lang="en-US" sz="4800" spc="-322" dirty="0">
                <a:solidFill>
                  <a:srgbClr val="2C2829"/>
                </a:solidFill>
                <a:latin typeface="Times Neue Roman"/>
              </a:rPr>
              <a:t> </a:t>
            </a:r>
            <a:r>
              <a:rPr lang="en-US" sz="4800" spc="-322" dirty="0" err="1">
                <a:solidFill>
                  <a:srgbClr val="2C2829"/>
                </a:solidFill>
                <a:latin typeface="Times Neue Roman"/>
              </a:rPr>
              <a:t>phải</a:t>
            </a:r>
            <a:r>
              <a:rPr lang="en-US" sz="4800" spc="-322" dirty="0">
                <a:solidFill>
                  <a:srgbClr val="2C2829"/>
                </a:solidFill>
                <a:latin typeface="Times Neue Roman"/>
              </a:rPr>
              <a:t> sang </a:t>
            </a:r>
            <a:r>
              <a:rPr lang="en-US" sz="4800" spc="-322" dirty="0" err="1">
                <a:solidFill>
                  <a:srgbClr val="2C2829"/>
                </a:solidFill>
                <a:latin typeface="Times Neue Roman"/>
              </a:rPr>
              <a:t>trái</a:t>
            </a:r>
            <a:r>
              <a:rPr lang="en-US" sz="4800" spc="-322" dirty="0">
                <a:solidFill>
                  <a:srgbClr val="2C2829"/>
                </a:solidFill>
                <a:latin typeface="Times Neue Roman"/>
              </a:rPr>
              <a:t>, </a:t>
            </a:r>
            <a:r>
              <a:rPr lang="en-US" sz="4800" spc="-322" dirty="0" err="1">
                <a:solidFill>
                  <a:srgbClr val="2C2829"/>
                </a:solidFill>
                <a:latin typeface="Times Neue Roman"/>
              </a:rPr>
              <a:t>bắt</a:t>
            </a:r>
            <a:r>
              <a:rPr lang="en-US" sz="4800" spc="-322" dirty="0">
                <a:solidFill>
                  <a:srgbClr val="2C2829"/>
                </a:solidFill>
                <a:latin typeface="Times Neue Roman"/>
              </a:rPr>
              <a:t> </a:t>
            </a:r>
            <a:r>
              <a:rPr lang="en-US" sz="4800" spc="-322" dirty="0" err="1">
                <a:solidFill>
                  <a:srgbClr val="2C2829"/>
                </a:solidFill>
                <a:latin typeface="Times Neue Roman"/>
              </a:rPr>
              <a:t>đầu</a:t>
            </a:r>
            <a:r>
              <a:rPr lang="en-US" sz="4800" spc="-322" dirty="0">
                <a:solidFill>
                  <a:srgbClr val="2C2829"/>
                </a:solidFill>
                <a:latin typeface="Times Neue Roman"/>
              </a:rPr>
              <a:t> </a:t>
            </a:r>
            <a:r>
              <a:rPr lang="en-US" sz="4800" spc="-322" dirty="0" err="1">
                <a:solidFill>
                  <a:srgbClr val="2C2829"/>
                </a:solidFill>
                <a:latin typeface="Times Neue Roman"/>
              </a:rPr>
              <a:t>từ</a:t>
            </a:r>
            <a:r>
              <a:rPr lang="en-US" sz="4800" spc="-322" dirty="0">
                <a:solidFill>
                  <a:srgbClr val="2C2829"/>
                </a:solidFill>
                <a:latin typeface="Times Neue Roman"/>
              </a:rPr>
              <a:t> </a:t>
            </a:r>
            <a:r>
              <a:rPr lang="en-US" sz="4800" spc="-322" dirty="0" err="1">
                <a:solidFill>
                  <a:srgbClr val="2C2829"/>
                </a:solidFill>
                <a:latin typeface="Times Neue Roman"/>
              </a:rPr>
              <a:t>chữ</a:t>
            </a:r>
            <a:r>
              <a:rPr lang="en-US" sz="4800" spc="-322" dirty="0">
                <a:solidFill>
                  <a:srgbClr val="2C2829"/>
                </a:solidFill>
                <a:latin typeface="Times Neue Roman"/>
              </a:rPr>
              <a:t> </a:t>
            </a:r>
            <a:r>
              <a:rPr lang="en-US" sz="4800" spc="-322" dirty="0" err="1">
                <a:solidFill>
                  <a:srgbClr val="2C2829"/>
                </a:solidFill>
                <a:latin typeface="Times Neue Roman"/>
              </a:rPr>
              <a:t>số</a:t>
            </a:r>
            <a:r>
              <a:rPr lang="en-US" sz="4800" spc="-322" dirty="0">
                <a:solidFill>
                  <a:srgbClr val="2C2829"/>
                </a:solidFill>
                <a:latin typeface="Times Neue Roman"/>
              </a:rPr>
              <a:t> </a:t>
            </a:r>
            <a:r>
              <a:rPr lang="en-US" sz="4800" spc="-322" dirty="0" err="1">
                <a:solidFill>
                  <a:srgbClr val="2C2829"/>
                </a:solidFill>
                <a:latin typeface="Times Neue Roman"/>
              </a:rPr>
              <a:t>hàng</a:t>
            </a:r>
            <a:r>
              <a:rPr lang="en-US" sz="4800" spc="-322" dirty="0">
                <a:solidFill>
                  <a:srgbClr val="2C2829"/>
                </a:solidFill>
                <a:latin typeface="Times Neue Roman"/>
              </a:rPr>
              <a:t> </a:t>
            </a:r>
            <a:r>
              <a:rPr lang="en-US" sz="4800" spc="-322" dirty="0" err="1">
                <a:solidFill>
                  <a:srgbClr val="2C2829"/>
                </a:solidFill>
                <a:latin typeface="Times Neue Roman"/>
              </a:rPr>
              <a:t>đơn</a:t>
            </a:r>
            <a:r>
              <a:rPr lang="en-US" sz="4800" spc="-322" dirty="0">
                <a:solidFill>
                  <a:srgbClr val="2C2829"/>
                </a:solidFill>
                <a:latin typeface="Times Neue Roman"/>
              </a:rPr>
              <a:t> </a:t>
            </a:r>
            <a:r>
              <a:rPr lang="en-US" sz="4800" spc="-322" dirty="0" err="1">
                <a:solidFill>
                  <a:srgbClr val="2C2829"/>
                </a:solidFill>
                <a:latin typeface="Times Neue Roman"/>
              </a:rPr>
              <a:t>vị</a:t>
            </a:r>
            <a:r>
              <a:rPr lang="en-US" sz="4800" spc="-322" dirty="0">
                <a:solidFill>
                  <a:srgbClr val="2C2829"/>
                </a:solidFill>
                <a:latin typeface="Times Neue Roman"/>
              </a:rPr>
              <a:t>.</a:t>
            </a:r>
          </a:p>
        </p:txBody>
      </p:sp>
      <p:sp>
        <p:nvSpPr>
          <p:cNvPr id="7" name="TextBox 7"/>
          <p:cNvSpPr txBox="1"/>
          <p:nvPr/>
        </p:nvSpPr>
        <p:spPr>
          <a:xfrm>
            <a:off x="1369111" y="4299383"/>
            <a:ext cx="16257002" cy="1088311"/>
          </a:xfrm>
          <a:prstGeom prst="rect">
            <a:avLst/>
          </a:prstGeom>
        </p:spPr>
        <p:txBody>
          <a:bodyPr wrap="square" lIns="0" tIns="0" rIns="0" bIns="0" rtlCol="0" anchor="t">
            <a:spAutoFit/>
          </a:bodyPr>
          <a:lstStyle/>
          <a:p>
            <a:pPr algn="just">
              <a:lnSpc>
                <a:spcPts val="9720"/>
              </a:lnSpc>
            </a:pPr>
            <a:r>
              <a:rPr lang="en-US" sz="4800" spc="-322" dirty="0">
                <a:solidFill>
                  <a:srgbClr val="2C2829"/>
                </a:solidFill>
                <a:latin typeface="Times Neue Roman"/>
              </a:rPr>
              <a:t>+ </a:t>
            </a:r>
            <a:r>
              <a:rPr lang="en-US" sz="4800" spc="-322" dirty="0" err="1">
                <a:solidFill>
                  <a:srgbClr val="2C2829"/>
                </a:solidFill>
                <a:latin typeface="Times Neue Roman"/>
              </a:rPr>
              <a:t>Đặt</a:t>
            </a:r>
            <a:r>
              <a:rPr lang="en-US" sz="4800" spc="-322" dirty="0">
                <a:solidFill>
                  <a:srgbClr val="2C2829"/>
                </a:solidFill>
                <a:latin typeface="Times Neue Roman"/>
              </a:rPr>
              <a:t> </a:t>
            </a:r>
            <a:r>
              <a:rPr lang="en-US" sz="4800" spc="-322" dirty="0" err="1">
                <a:solidFill>
                  <a:srgbClr val="2C2829"/>
                </a:solidFill>
                <a:latin typeface="Times Neue Roman"/>
              </a:rPr>
              <a:t>tính</a:t>
            </a:r>
            <a:r>
              <a:rPr lang="en-US" sz="4800" spc="-322" dirty="0">
                <a:solidFill>
                  <a:srgbClr val="2C2829"/>
                </a:solidFill>
                <a:latin typeface="Times Neue Roman"/>
              </a:rPr>
              <a:t> </a:t>
            </a:r>
            <a:r>
              <a:rPr lang="en-US" sz="4800" spc="-322" dirty="0" err="1">
                <a:solidFill>
                  <a:srgbClr val="2C2829"/>
                </a:solidFill>
                <a:latin typeface="Times Neue Roman"/>
              </a:rPr>
              <a:t>theo</a:t>
            </a:r>
            <a:r>
              <a:rPr lang="en-US" sz="4800" spc="-322" dirty="0">
                <a:solidFill>
                  <a:srgbClr val="2C2829"/>
                </a:solidFill>
                <a:latin typeface="Times Neue Roman"/>
              </a:rPr>
              <a:t> </a:t>
            </a:r>
            <a:r>
              <a:rPr lang="en-US" sz="4800" spc="-322" dirty="0" err="1">
                <a:solidFill>
                  <a:srgbClr val="2C2829"/>
                </a:solidFill>
                <a:latin typeface="Times Neue Roman"/>
              </a:rPr>
              <a:t>cột</a:t>
            </a:r>
            <a:r>
              <a:rPr lang="en-US" sz="4800" spc="-322" dirty="0">
                <a:solidFill>
                  <a:srgbClr val="2C2829"/>
                </a:solidFill>
                <a:latin typeface="Times Neue Roman"/>
              </a:rPr>
              <a:t> </a:t>
            </a:r>
            <a:r>
              <a:rPr lang="en-US" sz="4800" spc="-322" dirty="0" err="1">
                <a:solidFill>
                  <a:srgbClr val="2C2829"/>
                </a:solidFill>
                <a:latin typeface="Times Neue Roman"/>
              </a:rPr>
              <a:t>dọc</a:t>
            </a:r>
            <a:r>
              <a:rPr lang="en-US" sz="4800" spc="-322" dirty="0">
                <a:solidFill>
                  <a:srgbClr val="2C2829"/>
                </a:solidFill>
                <a:latin typeface="Times Neue Roman"/>
              </a:rPr>
              <a:t>.</a:t>
            </a:r>
          </a:p>
        </p:txBody>
      </p:sp>
      <p:sp>
        <p:nvSpPr>
          <p:cNvPr id="8" name="TextBox 8"/>
          <p:cNvSpPr txBox="1"/>
          <p:nvPr/>
        </p:nvSpPr>
        <p:spPr>
          <a:xfrm>
            <a:off x="1084880" y="1797803"/>
            <a:ext cx="16463705" cy="1090042"/>
          </a:xfrm>
          <a:prstGeom prst="rect">
            <a:avLst/>
          </a:prstGeom>
        </p:spPr>
        <p:txBody>
          <a:bodyPr wrap="square" lIns="0" tIns="0" rIns="0" bIns="0" rtlCol="0" anchor="t">
            <a:spAutoFit/>
          </a:bodyPr>
          <a:lstStyle/>
          <a:p>
            <a:pPr marL="0" lvl="0" indent="0" algn="ctr">
              <a:lnSpc>
                <a:spcPts val="8508"/>
              </a:lnSpc>
              <a:spcBef>
                <a:spcPct val="0"/>
              </a:spcBef>
            </a:pPr>
            <a:r>
              <a:rPr lang="en-US" sz="6077" u="none" dirty="0" err="1">
                <a:solidFill>
                  <a:srgbClr val="2C2829"/>
                </a:solidFill>
                <a:latin typeface="Muli Bold Bold"/>
              </a:rPr>
              <a:t>Hãy</a:t>
            </a:r>
            <a:r>
              <a:rPr lang="en-US" sz="6077" u="none" dirty="0">
                <a:solidFill>
                  <a:srgbClr val="2C2829"/>
                </a:solidFill>
                <a:latin typeface="Muli Bold Bold"/>
              </a:rPr>
              <a:t> </a:t>
            </a:r>
            <a:r>
              <a:rPr lang="en-US" sz="6077" u="none" dirty="0" err="1">
                <a:solidFill>
                  <a:srgbClr val="2C2829"/>
                </a:solidFill>
                <a:latin typeface="Muli Bold Bold"/>
              </a:rPr>
              <a:t>nhắc</a:t>
            </a:r>
            <a:r>
              <a:rPr lang="en-US" sz="6077" u="none" dirty="0">
                <a:solidFill>
                  <a:srgbClr val="2C2829"/>
                </a:solidFill>
                <a:latin typeface="Muli Bold Bold"/>
              </a:rPr>
              <a:t> </a:t>
            </a:r>
            <a:r>
              <a:rPr lang="en-US" sz="6077" u="none" dirty="0" err="1">
                <a:solidFill>
                  <a:srgbClr val="2C2829"/>
                </a:solidFill>
                <a:latin typeface="Muli Bold Bold"/>
              </a:rPr>
              <a:t>lại</a:t>
            </a:r>
            <a:r>
              <a:rPr lang="en-US" sz="6077" u="none" dirty="0">
                <a:solidFill>
                  <a:srgbClr val="2C2829"/>
                </a:solidFill>
                <a:latin typeface="Muli Bold Bold"/>
              </a:rPr>
              <a:t> </a:t>
            </a:r>
            <a:r>
              <a:rPr lang="en-US" sz="6077" u="none" dirty="0" err="1">
                <a:solidFill>
                  <a:srgbClr val="2C2829"/>
                </a:solidFill>
                <a:latin typeface="Muli Bold Bold"/>
              </a:rPr>
              <a:t>cách</a:t>
            </a:r>
            <a:r>
              <a:rPr lang="en-US" sz="6077" u="none" dirty="0">
                <a:solidFill>
                  <a:srgbClr val="2C2829"/>
                </a:solidFill>
                <a:latin typeface="Muli Bold Bold"/>
              </a:rPr>
              <a:t> </a:t>
            </a:r>
            <a:r>
              <a:rPr lang="en-US" sz="6077" u="none" dirty="0" err="1">
                <a:solidFill>
                  <a:srgbClr val="2C2829"/>
                </a:solidFill>
                <a:latin typeface="Muli Bold Bold"/>
              </a:rPr>
              <a:t>cộng</a:t>
            </a:r>
            <a:r>
              <a:rPr lang="en-US" sz="6077" u="none" dirty="0">
                <a:solidFill>
                  <a:srgbClr val="2C2829"/>
                </a:solidFill>
                <a:latin typeface="Muli Bold Bold"/>
              </a:rPr>
              <a:t> </a:t>
            </a:r>
            <a:r>
              <a:rPr lang="en-US" sz="6077" u="none" dirty="0" err="1">
                <a:solidFill>
                  <a:srgbClr val="2C2829"/>
                </a:solidFill>
                <a:latin typeface="Muli Bold Bold"/>
              </a:rPr>
              <a:t>số</a:t>
            </a:r>
            <a:r>
              <a:rPr lang="en-US" sz="6077" u="none" dirty="0">
                <a:solidFill>
                  <a:srgbClr val="2C2829"/>
                </a:solidFill>
                <a:latin typeface="Muli Bold Bold"/>
              </a:rPr>
              <a:t> </a:t>
            </a:r>
            <a:r>
              <a:rPr lang="en-US" sz="6077" u="none" dirty="0" err="1">
                <a:solidFill>
                  <a:srgbClr val="2C2829"/>
                </a:solidFill>
                <a:latin typeface="Muli Bold Bold"/>
              </a:rPr>
              <a:t>tự</a:t>
            </a:r>
            <a:r>
              <a:rPr lang="en-US" sz="6077" u="none" dirty="0">
                <a:solidFill>
                  <a:srgbClr val="2C2829"/>
                </a:solidFill>
                <a:latin typeface="Muli Bold Bold"/>
              </a:rPr>
              <a:t> </a:t>
            </a:r>
            <a:r>
              <a:rPr lang="en-US" sz="6077" u="none" dirty="0" err="1">
                <a:solidFill>
                  <a:srgbClr val="2C2829"/>
                </a:solidFill>
                <a:latin typeface="Muli Bold Bold"/>
              </a:rPr>
              <a:t>nhiên</a:t>
            </a:r>
            <a:r>
              <a:rPr lang="en-US" sz="6077" u="none" dirty="0">
                <a:solidFill>
                  <a:srgbClr val="2C2829"/>
                </a:solidFill>
                <a:latin typeface="Muli Bold Bold"/>
              </a:rPr>
              <a:t> </a:t>
            </a:r>
            <a:r>
              <a:rPr lang="en-US" sz="6077" u="none" dirty="0" err="1">
                <a:solidFill>
                  <a:srgbClr val="2C2829"/>
                </a:solidFill>
                <a:latin typeface="Muli Bold Bold"/>
              </a:rPr>
              <a:t>đã</a:t>
            </a:r>
            <a:r>
              <a:rPr lang="en-US" sz="6077" u="none" dirty="0">
                <a:solidFill>
                  <a:srgbClr val="2C2829"/>
                </a:solidFill>
                <a:latin typeface="Muli Bold Bold"/>
              </a:rPr>
              <a:t> </a:t>
            </a:r>
            <a:r>
              <a:rPr lang="en-US" sz="6077" u="none" dirty="0" err="1">
                <a:solidFill>
                  <a:srgbClr val="2C2829"/>
                </a:solidFill>
                <a:latin typeface="Muli Bold Bold"/>
              </a:rPr>
              <a:t>học</a:t>
            </a:r>
            <a:r>
              <a:rPr lang="en-US" sz="6077" u="none" dirty="0">
                <a:solidFill>
                  <a:srgbClr val="2C2829"/>
                </a:solidFill>
                <a:latin typeface="Muli Bold Bold"/>
              </a:rPr>
              <a:t>.</a:t>
            </a:r>
          </a:p>
        </p:txBody>
      </p:sp>
      <p:pic>
        <p:nvPicPr>
          <p:cNvPr id="10" name="Picture 9"/>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imgEffect>
                  </a14:imgLayer>
                </a14:imgProps>
              </a:ext>
            </a:extLst>
          </a:blip>
          <a:stretch>
            <a:fillRect/>
          </a:stretch>
        </p:blipFill>
        <p:spPr>
          <a:xfrm>
            <a:off x="-228600" y="363965"/>
            <a:ext cx="3854493" cy="2890869"/>
          </a:xfrm>
          <a:prstGeom prst="rect">
            <a:avLst/>
          </a:prstGeom>
        </p:spPr>
      </p:pic>
      <p:pic>
        <p:nvPicPr>
          <p:cNvPr id="12" name="Picture 11"/>
          <p:cNvPicPr>
            <a:picLocks noChangeAspect="1"/>
          </p:cNvPicPr>
          <p:nvPr/>
        </p:nvPicPr>
        <p:blipFill>
          <a:blip r:embed="rId14"/>
          <a:stretch>
            <a:fillRect/>
          </a:stretch>
        </p:blipFill>
        <p:spPr>
          <a:xfrm rot="18545800">
            <a:off x="10114369" y="7290627"/>
            <a:ext cx="15223031" cy="22435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64" presetClass="path" presetSubtype="0" accel="50000" decel="50000" fill="hold" nodeType="withEffect">
                                  <p:stCondLst>
                                    <p:cond delay="0"/>
                                  </p:stCondLst>
                                  <p:childTnLst>
                                    <p:animMotion origin="layout" path="M -0.00139 -0.00571 L -0.0007 -0.42716 " pathEditMode="relative" rAng="0" ptsTypes="AA">
                                      <p:cBhvr>
                                        <p:cTn id="14" dur="2000" fill="hold"/>
                                        <p:tgtEl>
                                          <p:spTgt spid="3"/>
                                        </p:tgtEl>
                                        <p:attrNameLst>
                                          <p:attrName>ppt_x</p:attrName>
                                          <p:attrName>ppt_y</p:attrName>
                                        </p:attrNameLst>
                                      </p:cBhvr>
                                      <p:rCtr x="35" y="-21080"/>
                                    </p:animMotion>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275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63" presetClass="path" presetSubtype="0" accel="50000" decel="50000" fill="hold" nodeType="withEffect">
                                  <p:stCondLst>
                                    <p:cond delay="0"/>
                                  </p:stCondLst>
                                  <p:childTnLst>
                                    <p:animMotion origin="layout" path="M -0.00121 0.00108 L 0.83212 -0.00108 " pathEditMode="relative" rAng="0" ptsTypes="AA">
                                      <p:cBhvr>
                                        <p:cTn id="23" dur="2500" fill="hold"/>
                                        <p:tgtEl>
                                          <p:spTgt spid="10"/>
                                        </p:tgtEl>
                                        <p:attrNameLst>
                                          <p:attrName>ppt_x</p:attrName>
                                          <p:attrName>ppt_y</p:attrName>
                                        </p:attrNameLst>
                                      </p:cBhvr>
                                      <p:rCtr x="41667" y="-108"/>
                                    </p:animMotion>
                                  </p:childTnLst>
                                </p:cTn>
                              </p:par>
                            </p:childTnLst>
                          </p:cTn>
                        </p:par>
                        <p:par>
                          <p:cTn id="24" fill="hold">
                            <p:stCondLst>
                              <p:cond delay="4750"/>
                            </p:stCondLst>
                            <p:childTnLst>
                              <p:par>
                                <p:cTn id="25" presetID="10" presetClass="exit" presetSubtype="0" fill="hold" nodeType="after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par>
                          <p:cTn id="28" fill="hold">
                            <p:stCondLst>
                              <p:cond delay="5250"/>
                            </p:stCondLst>
                            <p:childTnLst>
                              <p:par>
                                <p:cTn id="29" presetID="10"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par>
                          <p:cTn id="32" fill="hold">
                            <p:stCondLst>
                              <p:cond delay="5750"/>
                            </p:stCondLst>
                            <p:childTnLst>
                              <p:par>
                                <p:cTn id="33" presetID="10" presetClass="exit" presetSubtype="0" fill="hold" nodeType="afterEffect">
                                  <p:stCondLst>
                                    <p:cond delay="0"/>
                                  </p:stCondLst>
                                  <p:childTnLst>
                                    <p:animEffect transition="out" filter="fade">
                                      <p:cBhvr>
                                        <p:cTn id="34" dur="500"/>
                                        <p:tgtEl>
                                          <p:spTgt spid="3"/>
                                        </p:tgtEl>
                                      </p:cBhvr>
                                    </p:animEffect>
                                    <p:set>
                                      <p:cBhvr>
                                        <p:cTn id="35" dur="1" fill="hold">
                                          <p:stCondLst>
                                            <p:cond delay="499"/>
                                          </p:stCondLst>
                                        </p:cTn>
                                        <p:tgtEl>
                                          <p:spTgt spid="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down)">
                                      <p:cBhvr>
                                        <p:cTn id="40" dur="500"/>
                                        <p:tgtEl>
                                          <p:spTgt spid="5"/>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down)">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par>
                                <p:cTn id="49" presetID="22" presetClass="entr" presetSubtype="1" fill="hold" nodeType="with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up)">
                                      <p:cBhvr>
                                        <p:cTn id="5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3A4D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18218">
            <a:off x="16680177" y="4261755"/>
            <a:ext cx="4759704" cy="253562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3412007">
            <a:off x="-1253070" y="6222228"/>
            <a:ext cx="2506139" cy="607214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7365178">
            <a:off x="16868972" y="5820126"/>
            <a:ext cx="2838056" cy="6876348"/>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5458571" y="-515383"/>
            <a:ext cx="3601458" cy="3126266"/>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72029" y="-515383"/>
            <a:ext cx="3601458" cy="3126266"/>
          </a:xfrm>
          <a:prstGeom prst="rect">
            <a:avLst/>
          </a:prstGeom>
        </p:spPr>
      </p:pic>
      <p:pic>
        <p:nvPicPr>
          <p:cNvPr id="7" name="Picture 7"/>
          <p:cNvPicPr>
            <a:picLocks noChangeAspect="1"/>
          </p:cNvPicPr>
          <p:nvPr/>
        </p:nvPicPr>
        <p:blipFill>
          <a:blip r:embed="rId10"/>
          <a:srcRect/>
          <a:stretch>
            <a:fillRect/>
          </a:stretch>
        </p:blipFill>
        <p:spPr>
          <a:xfrm>
            <a:off x="3469849" y="347283"/>
            <a:ext cx="3705718" cy="2556945"/>
          </a:xfrm>
          <a:prstGeom prst="rect">
            <a:avLst/>
          </a:prstGeom>
        </p:spPr>
      </p:pic>
      <p:pic>
        <p:nvPicPr>
          <p:cNvPr id="8" name="Picture 8"/>
          <p:cNvPicPr>
            <a:picLocks noChangeAspect="1"/>
          </p:cNvPicPr>
          <p:nvPr/>
        </p:nvPicPr>
        <p:blipFill>
          <a:blip r:embed="rId11"/>
          <a:srcRect t="6960" b="6960"/>
          <a:stretch>
            <a:fillRect/>
          </a:stretch>
        </p:blipFill>
        <p:spPr>
          <a:xfrm>
            <a:off x="4674312" y="1362212"/>
            <a:ext cx="8544664" cy="8229600"/>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32660">
            <a:off x="5694278" y="8093293"/>
            <a:ext cx="7205700" cy="309696"/>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32660">
            <a:off x="5719565" y="8261931"/>
            <a:ext cx="7205700" cy="340633"/>
          </a:xfrm>
          <a:prstGeom prst="rect">
            <a:avLst/>
          </a:prstGeom>
        </p:spPr>
      </p:pic>
      <p:sp>
        <p:nvSpPr>
          <p:cNvPr id="11" name="TextBox 11"/>
          <p:cNvSpPr txBox="1"/>
          <p:nvPr/>
        </p:nvSpPr>
        <p:spPr>
          <a:xfrm>
            <a:off x="5656882" y="3192651"/>
            <a:ext cx="7246388" cy="4616648"/>
          </a:xfrm>
          <a:prstGeom prst="rect">
            <a:avLst/>
          </a:prstGeom>
        </p:spPr>
        <p:txBody>
          <a:bodyPr wrap="square" lIns="0" tIns="0" rIns="0" bIns="0" rtlCol="0" anchor="t">
            <a:spAutoFit/>
          </a:bodyPr>
          <a:lstStyle/>
          <a:p>
            <a:pPr>
              <a:lnSpc>
                <a:spcPts val="8991"/>
              </a:lnSpc>
              <a:spcBef>
                <a:spcPct val="0"/>
              </a:spcBef>
            </a:pPr>
            <a:r>
              <a:rPr lang="en-US" sz="6422" dirty="0" err="1">
                <a:solidFill>
                  <a:srgbClr val="000000"/>
                </a:solidFill>
                <a:latin typeface="Muli Bold Bold"/>
              </a:rPr>
              <a:t>Cách</a:t>
            </a:r>
            <a:r>
              <a:rPr lang="en-US" sz="6422" dirty="0">
                <a:solidFill>
                  <a:srgbClr val="000000"/>
                </a:solidFill>
                <a:latin typeface="Muli Bold Bold"/>
              </a:rPr>
              <a:t> </a:t>
            </a:r>
            <a:r>
              <a:rPr lang="en-US" sz="6422" dirty="0" err="1">
                <a:solidFill>
                  <a:srgbClr val="000000"/>
                </a:solidFill>
                <a:latin typeface="Muli Bold Bold"/>
              </a:rPr>
              <a:t>cộng</a:t>
            </a:r>
            <a:r>
              <a:rPr lang="en-US" sz="6422" dirty="0">
                <a:solidFill>
                  <a:srgbClr val="000000"/>
                </a:solidFill>
                <a:latin typeface="Muli Bold Bold"/>
              </a:rPr>
              <a:t> </a:t>
            </a:r>
            <a:r>
              <a:rPr lang="en-US" sz="6422" dirty="0" err="1">
                <a:solidFill>
                  <a:srgbClr val="000000"/>
                </a:solidFill>
                <a:latin typeface="Muli Bold Bold"/>
              </a:rPr>
              <a:t>số</a:t>
            </a:r>
            <a:r>
              <a:rPr lang="en-US" sz="6422" dirty="0">
                <a:solidFill>
                  <a:srgbClr val="000000"/>
                </a:solidFill>
                <a:latin typeface="Muli Bold Bold"/>
              </a:rPr>
              <a:t> </a:t>
            </a:r>
            <a:r>
              <a:rPr lang="en-US" sz="6422" dirty="0" err="1">
                <a:solidFill>
                  <a:srgbClr val="000000"/>
                </a:solidFill>
                <a:latin typeface="Muli Bold Bold"/>
              </a:rPr>
              <a:t>đo</a:t>
            </a:r>
            <a:r>
              <a:rPr lang="en-US" sz="6422" dirty="0">
                <a:solidFill>
                  <a:srgbClr val="000000"/>
                </a:solidFill>
                <a:latin typeface="Muli Bold Bold"/>
              </a:rPr>
              <a:t> </a:t>
            </a:r>
            <a:r>
              <a:rPr lang="en-US" sz="6422" dirty="0" err="1">
                <a:solidFill>
                  <a:srgbClr val="000000"/>
                </a:solidFill>
                <a:latin typeface="Muli Bold Bold"/>
              </a:rPr>
              <a:t>thời</a:t>
            </a:r>
            <a:r>
              <a:rPr lang="en-US" sz="6422" dirty="0">
                <a:solidFill>
                  <a:srgbClr val="000000"/>
                </a:solidFill>
                <a:latin typeface="Muli Bold Bold"/>
              </a:rPr>
              <a:t> </a:t>
            </a:r>
            <a:r>
              <a:rPr lang="en-US" sz="6422" dirty="0" err="1">
                <a:solidFill>
                  <a:srgbClr val="000000"/>
                </a:solidFill>
                <a:latin typeface="Muli Bold Bold"/>
              </a:rPr>
              <a:t>gian</a:t>
            </a:r>
            <a:r>
              <a:rPr lang="en-US" sz="6422" dirty="0">
                <a:solidFill>
                  <a:srgbClr val="000000"/>
                </a:solidFill>
                <a:latin typeface="Muli Bold Bold"/>
              </a:rPr>
              <a:t> </a:t>
            </a:r>
            <a:r>
              <a:rPr lang="en-US" sz="6422" dirty="0" err="1">
                <a:solidFill>
                  <a:srgbClr val="000000"/>
                </a:solidFill>
                <a:latin typeface="Muli Bold Bold"/>
              </a:rPr>
              <a:t>có</a:t>
            </a:r>
            <a:r>
              <a:rPr lang="en-US" sz="6422" dirty="0">
                <a:solidFill>
                  <a:srgbClr val="000000"/>
                </a:solidFill>
                <a:latin typeface="Muli Bold Bold"/>
              </a:rPr>
              <a:t> </a:t>
            </a:r>
            <a:r>
              <a:rPr lang="en-US" sz="6422" dirty="0" err="1">
                <a:solidFill>
                  <a:srgbClr val="000000"/>
                </a:solidFill>
                <a:latin typeface="Muli Bold Bold"/>
              </a:rPr>
              <a:t>giống</a:t>
            </a:r>
            <a:r>
              <a:rPr lang="en-US" sz="6422" dirty="0">
                <a:solidFill>
                  <a:srgbClr val="000000"/>
                </a:solidFill>
                <a:latin typeface="Muli Bold Bold"/>
              </a:rPr>
              <a:t> </a:t>
            </a:r>
            <a:r>
              <a:rPr lang="en-US" sz="6422" dirty="0" err="1">
                <a:solidFill>
                  <a:srgbClr val="000000"/>
                </a:solidFill>
                <a:latin typeface="Muli Bold Bold"/>
              </a:rPr>
              <a:t>với</a:t>
            </a:r>
            <a:r>
              <a:rPr lang="en-US" sz="6422" dirty="0">
                <a:solidFill>
                  <a:srgbClr val="000000"/>
                </a:solidFill>
                <a:latin typeface="Muli Bold Bold"/>
              </a:rPr>
              <a:t> </a:t>
            </a:r>
            <a:r>
              <a:rPr lang="en-US" sz="6422" dirty="0" err="1">
                <a:solidFill>
                  <a:srgbClr val="000000"/>
                </a:solidFill>
                <a:latin typeface="Muli Bold Bold"/>
              </a:rPr>
              <a:t>cách</a:t>
            </a:r>
            <a:r>
              <a:rPr lang="en-US" sz="6422" dirty="0">
                <a:solidFill>
                  <a:srgbClr val="000000"/>
                </a:solidFill>
                <a:latin typeface="Muli Bold Bold"/>
              </a:rPr>
              <a:t> </a:t>
            </a:r>
            <a:r>
              <a:rPr lang="en-US" sz="6422" dirty="0" err="1">
                <a:solidFill>
                  <a:srgbClr val="000000"/>
                </a:solidFill>
                <a:latin typeface="Muli Bold Bold"/>
              </a:rPr>
              <a:t>cộng</a:t>
            </a:r>
            <a:r>
              <a:rPr lang="en-US" sz="6422" dirty="0">
                <a:solidFill>
                  <a:srgbClr val="000000"/>
                </a:solidFill>
                <a:latin typeface="Muli Bold Bold"/>
              </a:rPr>
              <a:t> </a:t>
            </a:r>
            <a:r>
              <a:rPr lang="en-US" sz="6422" dirty="0" err="1">
                <a:solidFill>
                  <a:srgbClr val="000000"/>
                </a:solidFill>
                <a:latin typeface="Muli Bold Bold"/>
              </a:rPr>
              <a:t>số</a:t>
            </a:r>
            <a:r>
              <a:rPr lang="en-US" sz="6422" dirty="0">
                <a:solidFill>
                  <a:srgbClr val="000000"/>
                </a:solidFill>
                <a:latin typeface="Muli Bold Bold"/>
              </a:rPr>
              <a:t> </a:t>
            </a:r>
            <a:r>
              <a:rPr lang="en-US" sz="6422" dirty="0" err="1">
                <a:solidFill>
                  <a:srgbClr val="000000"/>
                </a:solidFill>
                <a:latin typeface="Muli Bold Bold"/>
              </a:rPr>
              <a:t>tự</a:t>
            </a:r>
            <a:r>
              <a:rPr lang="en-US" sz="6422" dirty="0">
                <a:solidFill>
                  <a:srgbClr val="000000"/>
                </a:solidFill>
                <a:latin typeface="Muli Bold Bold"/>
              </a:rPr>
              <a:t> </a:t>
            </a:r>
            <a:r>
              <a:rPr lang="en-US" sz="6422" dirty="0" err="1">
                <a:solidFill>
                  <a:srgbClr val="000000"/>
                </a:solidFill>
                <a:latin typeface="Muli Bold Bold"/>
              </a:rPr>
              <a:t>nhiên</a:t>
            </a:r>
            <a:r>
              <a:rPr lang="en-US" sz="6422" dirty="0">
                <a:solidFill>
                  <a:srgbClr val="000000"/>
                </a:solidFill>
                <a:latin typeface="Muli Bold Bold"/>
              </a:rPr>
              <a:t> </a:t>
            </a:r>
            <a:r>
              <a:rPr lang="en-US" sz="6422" dirty="0" err="1">
                <a:solidFill>
                  <a:srgbClr val="000000"/>
                </a:solidFill>
                <a:latin typeface="Muli Bold Bold"/>
              </a:rPr>
              <a:t>không</a:t>
            </a:r>
            <a:r>
              <a:rPr lang="en-US" sz="6422" dirty="0">
                <a:solidFill>
                  <a:srgbClr val="000000"/>
                </a:solidFill>
                <a:latin typeface="Muli Bold Bold"/>
              </a:rPr>
              <a:t>?</a:t>
            </a:r>
          </a:p>
        </p:txBody>
      </p:sp>
      <p:pic>
        <p:nvPicPr>
          <p:cNvPr id="12" name="Picture 12"/>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2270296" y="1028700"/>
            <a:ext cx="3188275" cy="29042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 calcmode="lin" valueType="num">
                                      <p:cBhvr>
                                        <p:cTn id="18"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1"/>
                                        </p:tgtEl>
                                      </p:cBhvr>
                                    </p:animEffect>
                                  </p:childTnLst>
                                </p:cTn>
                              </p:par>
                              <p:par>
                                <p:cTn id="21" presetID="22" presetClass="entr" presetSubtype="8"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3000"/>
                                        <p:tgtEl>
                                          <p:spTgt spid="9"/>
                                        </p:tgtEl>
                                      </p:cBhvr>
                                    </p:animEffect>
                                  </p:childTnLst>
                                </p:cTn>
                              </p:par>
                              <p:par>
                                <p:cTn id="24" presetID="22" presetClass="entr" presetSubtype="8"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861</Words>
  <Application>Microsoft Office PowerPoint</Application>
  <PresentationFormat>Custom</PresentationFormat>
  <Paragraphs>88</Paragraphs>
  <Slides>27</Slides>
  <Notes>2</Notes>
  <HiddenSlides>0</HiddenSlides>
  <MMClips>12</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27</vt:i4>
      </vt:variant>
    </vt:vector>
  </HeadingPairs>
  <TitlesOfParts>
    <vt:vector size="46" baseType="lpstr">
      <vt:lpstr>Arial</vt:lpstr>
      <vt:lpstr>Calibri Light</vt:lpstr>
      <vt:lpstr>Calibri</vt:lpstr>
      <vt:lpstr>Tahoma</vt:lpstr>
      <vt:lpstr>Wingdings</vt:lpstr>
      <vt:lpstr>Muli Bold</vt:lpstr>
      <vt:lpstr>Muli Regular Bold</vt:lpstr>
      <vt:lpstr>Times New Roman</vt:lpstr>
      <vt:lpstr>Times Neue Roman</vt:lpstr>
      <vt:lpstr>Open Sans</vt:lpstr>
      <vt:lpstr>HP001 4 hàng</vt:lpstr>
      <vt:lpstr>Times Neue Roman Bold</vt:lpstr>
      <vt:lpstr>Dancing Script</vt:lpstr>
      <vt:lpstr>Dancing Script Bold</vt:lpstr>
      <vt:lpstr>Muli Bold Bold</vt:lpstr>
      <vt:lpstr>Open Sans Bold</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T5_Cộng Số Đo Thời Gian</dc:title>
  <cp:lastModifiedBy>Admin</cp:lastModifiedBy>
  <cp:revision>8</cp:revision>
  <dcterms:created xsi:type="dcterms:W3CDTF">2006-08-16T00:00:00Z</dcterms:created>
  <dcterms:modified xsi:type="dcterms:W3CDTF">2023-03-06T23:23:58Z</dcterms:modified>
  <dc:identifier>DAFb3IzSi1Y</dc:identifier>
</cp:coreProperties>
</file>