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73" r:id="rId11"/>
    <p:sldId id="274" r:id="rId12"/>
    <p:sldId id="275" r:id="rId13"/>
    <p:sldId id="268" r:id="rId14"/>
    <p:sldId id="269" r:id="rId15"/>
    <p:sldId id="270" r:id="rId16"/>
    <p:sldId id="276" r:id="rId17"/>
    <p:sldId id="277" r:id="rId18"/>
    <p:sldId id="2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E6982-7A9A-011E-741B-77ADC4225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D28A5F-A228-761C-59C1-3B5D98B5B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1D323-C2C0-20E4-3222-B657674FF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AEBF1-3E85-AFB5-0438-CE20DAE4D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55A0A-7C28-1DD5-4C7D-F09917CAA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77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F5173-2D4D-B0EF-5BEF-5F6FDAF62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1CD021-5595-8022-F7EB-B20CB1EB7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DDE8-245A-F680-5C24-8488807F0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6B9C0-963F-B2FE-D3BC-A5289AF3C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AFC59-9BC1-000A-919A-06449FDBC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7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E741E6-7D3E-724A-6F7F-3F090FB386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6209CF-62F5-2ACA-E241-9E5D271DC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C937D-922E-1433-E3BA-7641112EE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44119-9170-459D-DFBA-E0BB706FE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89D04F-3AE2-F4A5-B9AF-1ED34D6A2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84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4A394-D1B6-3C7F-B070-425FAF0D3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5CEA6-7AC3-EA97-E2F4-5B81EF22A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31C47-CABF-4ECF-859F-DF76A434B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CF418-71E6-25CB-7324-947B9A183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CC094-A83E-0966-F49B-48D1F6C8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851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6E0D2-CE54-D55E-91B9-841DC331A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3D497-794E-70CB-431F-864EF7776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E84CC-5AF5-3C68-CD3D-7F223F62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07F43-C40C-910A-2AE2-622318217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87856-ECEE-6C0A-C262-42AEB0908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18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B20CE-712B-1FA8-C1AC-26AF5B854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E3F80-BA5C-FEB5-477E-CFB24CE72B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4B3117-DE3D-F124-3C88-724E16717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B2196B-F95C-FC2A-2CF4-583A5916A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4A30A-5892-60E7-C090-C7557918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803E22-A06B-DA15-79B0-E7A372A66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1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4EA6-15C3-27BC-A2DC-5DD3A20E1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CBD10-F655-459B-8A01-DAFF22FEE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9FB3C3-4EA0-99BC-C1FF-52CACE7513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378013-9D79-9FCD-C696-196559E772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B1F6C2-4042-A531-6A97-5EA0CB5087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D42BC3-0863-640E-36EE-02EB51AB1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D1FDB6-42D8-9457-70C7-CDEEE36AA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0B645C-5655-419A-4D58-82CB6F106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0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DCD83-DDB7-285C-C293-F6D901590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FA3D7E-E7B7-D32B-8DD9-C0A724F90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DF926-57A8-33D8-CE86-13C1B2F63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202D70-CC37-C28F-81BE-B8A7D34A2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009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9C255-4724-62FA-83E2-9ECE385D3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8ABDD-BBC5-3871-648D-C4D3ED8AE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F5C04-F5A5-82A2-27F3-F87A88BE1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85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E8744-7919-A61E-3ED6-722A1DF57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60188-9E0B-5CE6-FADF-CF2D212A6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E4ED13-288E-3044-1B1B-F44879FC4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F0BFDB-B812-0B3A-46E9-788D4C9C2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8D038C-89B7-189B-3214-49CBDB9F2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9E230D-8CE5-5F42-C3C2-45E0A058F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42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8F6F1-0FD9-55C4-DA09-2CB13E747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E2AC5D-264A-4CED-DECA-E29A3403E4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82A8AF-DE24-BC1B-0C6A-D84947C55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DB63E-6AA1-A059-B081-5C5E8A25A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0A17D-4CCC-739F-EE6C-24BE72B47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64196F-285D-A6D7-7BD6-10883EB8D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34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DF5F3E-87AE-4773-3625-803D0CF7E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0797F9-A687-B1EB-E384-09263127C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60853-D1F4-0CD2-EB61-C152726E11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7AF96-6949-466E-B251-265BA1A2E346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9E42BC-3963-0FD5-590D-4ABAC267F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4D355-7AF7-48E5-5BE2-64543FC0E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8A4A2-FFD8-4256-9AA1-678E225FD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28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F95132-3ED5-8362-01C6-A00F20833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929" y="199482"/>
            <a:ext cx="5819626" cy="981142"/>
          </a:xfrm>
          <a:prstGeom prst="rect">
            <a:avLst/>
          </a:prstGeom>
        </p:spPr>
      </p:pic>
      <p:sp>
        <p:nvSpPr>
          <p:cNvPr id="5" name="Rounded Rectangle 20">
            <a:extLst>
              <a:ext uri="{FF2B5EF4-FFF2-40B4-BE49-F238E27FC236}">
                <a16:creationId xmlns:a16="http://schemas.microsoft.com/office/drawing/2014/main" id="{FE4CD86A-62D9-2CF0-465C-32EF0028283E}"/>
              </a:ext>
            </a:extLst>
          </p:cNvPr>
          <p:cNvSpPr/>
          <p:nvPr/>
        </p:nvSpPr>
        <p:spPr>
          <a:xfrm>
            <a:off x="99355" y="1236223"/>
            <a:ext cx="6326729" cy="1822991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ngữ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ngữ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dưới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nói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lên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môn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nhận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ngày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mừng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thọ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cụ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giáo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Chu?</a:t>
            </a:r>
            <a:endParaRPr lang="en-US" sz="28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" name="Rectangle: Rounded Corners 12">
            <a:extLst>
              <a:ext uri="{FF2B5EF4-FFF2-40B4-BE49-F238E27FC236}">
                <a16:creationId xmlns:a16="http://schemas.microsoft.com/office/drawing/2014/main" id="{35F051FE-D203-89B8-66DD-5DBE1F09D8FC}"/>
              </a:ext>
            </a:extLst>
          </p:cNvPr>
          <p:cNvSpPr/>
          <p:nvPr/>
        </p:nvSpPr>
        <p:spPr>
          <a:xfrm>
            <a:off x="5251888" y="3389745"/>
            <a:ext cx="4917348" cy="2979671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00B0F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457200" lvl="0" indent="-457200" algn="just" eaLnBrk="0" fontAlgn="base" hangingPunct="0">
              <a:spcBef>
                <a:spcPct val="50000"/>
              </a:spcBef>
              <a:spcAft>
                <a:spcPct val="0"/>
              </a:spcAft>
              <a:buFont typeface="Arial"/>
              <a:buAutoNum type="alphaLcParenR"/>
              <a:defRPr/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 algn="just" eaLnBrk="0" fontAlgn="base" hangingPunct="0">
              <a:spcBef>
                <a:spcPct val="50000"/>
              </a:spcBef>
              <a:spcAft>
                <a:spcPct val="0"/>
              </a:spcAft>
              <a:buFont typeface="Arial"/>
              <a:buAutoNum type="alphaLcParenR"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 algn="just" eaLnBrk="0" fontAlgn="base" hangingPunct="0">
              <a:spcBef>
                <a:spcPct val="50000"/>
              </a:spcBef>
              <a:spcAft>
                <a:spcPct val="0"/>
              </a:spcAft>
              <a:buFont typeface="Arial"/>
              <a:buAutoNum type="alphaLcParenR"/>
              <a:defRPr/>
            </a:pP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Nhất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tự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vi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sư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bán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tự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vi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sư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1B56BA-DAF6-6EF3-1251-1182D70B85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6" t="24039" r="50000" b="28889"/>
          <a:stretch>
            <a:fillRect/>
          </a:stretch>
        </p:blipFill>
        <p:spPr bwMode="auto">
          <a:xfrm>
            <a:off x="5020657" y="5029468"/>
            <a:ext cx="696170" cy="73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DCA03C-5740-D09F-321B-387B5E86E3B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6" t="24039" r="50000" b="28889"/>
          <a:stretch>
            <a:fillRect/>
          </a:stretch>
        </p:blipFill>
        <p:spPr bwMode="auto">
          <a:xfrm>
            <a:off x="5020657" y="3689520"/>
            <a:ext cx="696170" cy="73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27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gia g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5F86712B-5B27-617A-FAFB-C37C0BA7B705}"/>
              </a:ext>
            </a:extLst>
          </p:cNvPr>
          <p:cNvSpPr/>
          <p:nvPr/>
        </p:nvSpPr>
        <p:spPr>
          <a:xfrm>
            <a:off x="1682247" y="5880803"/>
            <a:ext cx="8827505" cy="977197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FF0000"/>
                </a:solidFill>
              </a:rPr>
              <a:t>Cảnh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vót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đũa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bông</a:t>
            </a:r>
            <a:r>
              <a:rPr lang="en-US" altLang="en-US" sz="4000" b="1" dirty="0">
                <a:solidFill>
                  <a:srgbClr val="FF0000"/>
                </a:solidFill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</a:rPr>
              <a:t>giã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thóc</a:t>
            </a:r>
            <a:r>
              <a:rPr lang="en-US" altLang="en-US" sz="4000" b="1" dirty="0">
                <a:solidFill>
                  <a:srgbClr val="FF0000"/>
                </a:solidFill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</a:rPr>
              <a:t>giần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sàng</a:t>
            </a:r>
            <a:endParaRPr lang="en-US" alt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05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06275" cy="693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1524000" y="6318251"/>
            <a:ext cx="9144000" cy="646113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5F86712B-5B27-617A-FAFB-C37C0BA7B705}"/>
              </a:ext>
            </a:extLst>
          </p:cNvPr>
          <p:cNvSpPr/>
          <p:nvPr/>
        </p:nvSpPr>
        <p:spPr>
          <a:xfrm>
            <a:off x="3501522" y="6318251"/>
            <a:ext cx="5899653" cy="739072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4000" b="1" dirty="0" err="1">
                <a:solidFill>
                  <a:srgbClr val="FF0000"/>
                </a:solidFill>
                <a:latin typeface="Roboto"/>
              </a:rPr>
              <a:t>Nhóm</a:t>
            </a:r>
            <a:r>
              <a:rPr lang="en-US" altLang="en-US" sz="4000" b="1" dirty="0">
                <a:solidFill>
                  <a:srgbClr val="FF0000"/>
                </a:solidFill>
                <a:latin typeface="Roboto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Roboto"/>
              </a:rPr>
              <a:t>lửa</a:t>
            </a:r>
            <a:r>
              <a:rPr lang="en-US" altLang="en-US" sz="4000" b="1" dirty="0">
                <a:solidFill>
                  <a:srgbClr val="FF0000"/>
                </a:solidFill>
                <a:latin typeface="Roboto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Roboto"/>
              </a:rPr>
              <a:t>trên</a:t>
            </a:r>
            <a:r>
              <a:rPr lang="en-US" altLang="en-US" sz="4000" b="1" dirty="0">
                <a:solidFill>
                  <a:srgbClr val="FF0000"/>
                </a:solidFill>
                <a:latin typeface="Roboto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Roboto"/>
              </a:rPr>
              <a:t>không</a:t>
            </a:r>
            <a:endParaRPr lang="en-US" alt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99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21507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85725" y="-38100"/>
            <a:ext cx="12258675" cy="6858000"/>
          </a:xfrm>
        </p:spPr>
      </p:pic>
      <p:sp>
        <p:nvSpPr>
          <p:cNvPr id="6" name="Text Box 7">
            <a:extLst/>
          </p:cNvPr>
          <p:cNvSpPr txBox="1">
            <a:spLocks noChangeArrowheads="1"/>
          </p:cNvSpPr>
          <p:nvPr/>
        </p:nvSpPr>
        <p:spPr bwMode="auto">
          <a:xfrm>
            <a:off x="1533525" y="6273800"/>
            <a:ext cx="9144000" cy="584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3200" b="1" dirty="0">
              <a:solidFill>
                <a:srgbClr val="A50021"/>
              </a:solidFill>
              <a:cs typeface="Arial" pitchFamily="34" charset="0"/>
            </a:endParaRP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5F86712B-5B27-617A-FAFB-C37C0BA7B705}"/>
              </a:ext>
            </a:extLst>
          </p:cNvPr>
          <p:cNvSpPr/>
          <p:nvPr/>
        </p:nvSpPr>
        <p:spPr>
          <a:xfrm>
            <a:off x="1434597" y="6153150"/>
            <a:ext cx="9795378" cy="704850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sz="4000" b="1" dirty="0" err="1">
                <a:solidFill>
                  <a:srgbClr val="A50021"/>
                </a:solidFill>
                <a:cs typeface="Arial" pitchFamily="34" charset="0"/>
              </a:rPr>
              <a:t>Các</a:t>
            </a:r>
            <a:r>
              <a:rPr lang="en-US" sz="4000" b="1" dirty="0">
                <a:solidFill>
                  <a:srgbClr val="A5002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cs typeface="Arial" pitchFamily="34" charset="0"/>
              </a:rPr>
              <a:t>cụ</a:t>
            </a:r>
            <a:r>
              <a:rPr lang="en-US" sz="4000" b="1" dirty="0">
                <a:solidFill>
                  <a:srgbClr val="A5002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cs typeface="Arial" pitchFamily="34" charset="0"/>
              </a:rPr>
              <a:t>cao</a:t>
            </a:r>
            <a:r>
              <a:rPr lang="en-US" sz="4000" b="1" dirty="0">
                <a:solidFill>
                  <a:srgbClr val="A5002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cs typeface="Arial" pitchFamily="34" charset="0"/>
              </a:rPr>
              <a:t>niên</a:t>
            </a:r>
            <a:r>
              <a:rPr lang="en-US" sz="4000" b="1" dirty="0">
                <a:solidFill>
                  <a:srgbClr val="A5002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cs typeface="Arial" pitchFamily="34" charset="0"/>
              </a:rPr>
              <a:t>chấm</a:t>
            </a:r>
            <a:r>
              <a:rPr lang="en-US" sz="4000" b="1" dirty="0">
                <a:solidFill>
                  <a:srgbClr val="A5002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cs typeface="Arial" pitchFamily="34" charset="0"/>
              </a:rPr>
              <a:t>điểm</a:t>
            </a:r>
            <a:r>
              <a:rPr lang="en-US" sz="4000" b="1" dirty="0">
                <a:solidFill>
                  <a:srgbClr val="A5002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cs typeface="Arial" pitchFamily="34" charset="0"/>
              </a:rPr>
              <a:t>cho</a:t>
            </a:r>
            <a:r>
              <a:rPr lang="en-US" sz="4000" b="1" dirty="0">
                <a:solidFill>
                  <a:srgbClr val="A5002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cs typeface="Arial" pitchFamily="34" charset="0"/>
              </a:rPr>
              <a:t>các</a:t>
            </a:r>
            <a:r>
              <a:rPr lang="en-US" sz="4000" b="1" dirty="0">
                <a:solidFill>
                  <a:srgbClr val="A5002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cs typeface="Arial" pitchFamily="34" charset="0"/>
              </a:rPr>
              <a:t>nồi</a:t>
            </a:r>
            <a:r>
              <a:rPr lang="en-US" sz="4000" b="1" dirty="0">
                <a:solidFill>
                  <a:srgbClr val="A5002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A50021"/>
                </a:solidFill>
                <a:cs typeface="Arial" pitchFamily="34" charset="0"/>
              </a:rPr>
              <a:t>cơm</a:t>
            </a:r>
            <a:endParaRPr lang="en-US" alt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64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00">
            <a:extLst>
              <a:ext uri="{FF2B5EF4-FFF2-40B4-BE49-F238E27FC236}">
                <a16:creationId xmlns:a16="http://schemas.microsoft.com/office/drawing/2014/main" id="{C2923332-CEE7-D1E2-8525-29EB3802A8D2}"/>
              </a:ext>
            </a:extLst>
          </p:cNvPr>
          <p:cNvGrpSpPr/>
          <p:nvPr/>
        </p:nvGrpSpPr>
        <p:grpSpPr>
          <a:xfrm flipH="1">
            <a:off x="1447796" y="341548"/>
            <a:ext cx="5193636" cy="4775884"/>
            <a:chOff x="3246438" y="1068388"/>
            <a:chExt cx="5711825" cy="4678363"/>
          </a:xfrm>
          <a:solidFill>
            <a:sysClr val="windowText" lastClr="000000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8DA2906-731F-2808-CFA6-73002410C636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33A8528-A26E-7EF5-2FF9-68809DC0858F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FC27071-B0EF-19AC-18BF-0FD07FBBEC29}"/>
                </a:ext>
              </a:extLst>
            </p:cNvPr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89BEAB9-4952-45D5-4380-4761A9748867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9D855DA-4564-516B-CC74-6BF741DCF648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9BC3BDA-BDFF-FBD4-3AE8-B93FEE91379B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866497DC-1034-502C-E02B-0F75BFCE1A01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12" name="组合 108">
              <a:extLst>
                <a:ext uri="{FF2B5EF4-FFF2-40B4-BE49-F238E27FC236}">
                  <a16:creationId xmlns:a16="http://schemas.microsoft.com/office/drawing/2014/main" id="{36092298-5E22-9000-0E28-F8BA39739459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AA7A6009-2DB9-CEAC-98A1-47B7173BDCC5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9F8C87CA-BAD9-0930-B49E-10EA56B45EA1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18B491C-5370-45B4-ECA3-3F5D0A825977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F92EDAC1-361B-0719-C1DE-1E3022090152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1BD5F8FF-BAA3-5880-B35E-A7C15C30BA27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D926CCDE-A801-7F4D-839A-B518384EB5F3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7234CD6E-DCDE-5CE0-D1CE-A1F254FAC08C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FF6ADEC9-9193-FFE4-E0F5-D009EA225BF9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39C131B5-71C4-BCA6-CDD6-FAF8B515E3F0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F479B34-53CF-0D5D-950E-0390D1F13847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A274A6D-5A9E-0196-75E7-AC5E05D66711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1C68E2CE-58D1-8EBF-FEC9-39B079DD943F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2687F560-461D-1C6E-B6E3-779C68F5DA10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414128F9-C5E2-54EE-5B58-D2F7441259CA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690F01A8-6F6D-48AE-0324-E95E1A995DE2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256B0AA0-9962-2FC7-1E86-135639A054A1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29697345-D7DD-B149-B855-3CEEE388FFB9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82FB7AC2-68C0-DF37-EA36-031A2C07EC26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66EED163-377F-6623-F28E-EFEADA857FF4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3B7E42DC-7395-4E81-A9BA-7E1E2FE60741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C2126E7-BCEC-E199-516C-57069EB935E2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D88CAE7A-0730-2E8A-56A6-DE0259D4AD14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8FA6E387-2150-850F-C00F-E613C77659C9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9BE02A37-12B0-460A-E12B-E630911F4AA4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57473596-3955-A9C6-2052-B2BDB9FD57FA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7A6DDEE3-89F6-8696-D3F5-B61C10F7B344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8B637092-6161-D52D-186B-C97256F38C81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F1B48EFD-8EDE-53C6-5533-56E986CFD970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2E39D0F9-9E5A-B9AC-5920-99CC103EC2D3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10470630-FA0B-2356-1391-6DC71942A69C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022A9F22-69DF-1C0C-1C50-E7AF053FCFD6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A7F4C694-2EC9-3F6A-FE0C-CDF3B85984CD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92608EA0-CF77-6370-E21E-56D36D40E61B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8DD81775-04A4-CEB6-0456-DF8EA0F71932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36D0F432-B177-E38B-8FD3-CF39A38B41BE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DF34F5A3-FC07-28FF-9197-197841BF56BF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DA123600-CBF5-65C6-9B2F-E176602985CB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95331312-12E1-80D7-CA46-88DC9976CBA5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ED08F781-C46C-D3D9-5E72-BDF784464065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F21BBD7E-841C-135D-831D-9EBDDBD6A355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C15667B0-7F5A-B4AD-0224-C08BF06E3DA0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A95C9161-FA7F-D7A7-E1C6-29A0FFEBAC06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7AE7124A-B0D0-D00D-3A0D-CB7C8766162D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386A4287-825D-4EDA-F3D9-D7D748D89534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4087B943-2883-2ED2-2FF5-77750A14046A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BE4CFB7-1703-8E71-D305-52F546F363B3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88356DC4-ABF6-6348-F9AF-E2E6552CAD98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74E2C318-1C74-B14E-35F1-B765380C9D99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5AFCFB7C-D61B-8552-5CAA-394DEED8DA42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935C9C7D-C198-7945-E392-CB9577AE8BEF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A8C390F4-D107-DCBD-1CA1-92FBDCEAC2F4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9BA0CAF8-4627-D504-8694-59D721C43B6D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EC8A4B2F-7F28-5E90-4098-DC51E4BD0642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E1261333-7BB5-50AA-73DE-F04806437B9F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5916823E-689D-2038-2FE7-A763B57E7361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B2B22F8E-B877-E206-A650-EA38D5061550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98E65782-45C5-8C5E-F0E2-861076537DEE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2223687F-4E71-F25D-2F7C-4F6EAFDD3CC2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D5D12F6D-A287-815F-DE9B-13CF91653B5D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0E8FE379-8AD5-C119-0D83-B23D02AA073E}"/>
                  </a:ext>
                </a:extLst>
              </p:cNvPr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08DBCE97-668D-D91C-B088-3E48494D385A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64C2A46C-DF5D-201F-7268-43C61FC7EA79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180FC4C5-FED6-7186-CA9C-EF616371AC06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E2F857CA-B5AB-9BE4-4BDB-15CDB005876E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4E37AB55-2BDF-A67A-B21C-9AFF4020D56F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8874922C-94A8-1A61-F14F-1EF63C5921A9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33D24772-DCEF-FC10-416D-59C39736468F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CC474D3E-B17D-E419-6BAD-184E964C6706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E606135A-E5C1-EB41-3EFF-ACDB1CB2CF33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9F3E7B36-3833-A9E7-CD49-C832AECDF210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C2D0F848-69E2-2902-A436-614444622FFC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4D0B11C7-5E90-95A5-2AFF-520AF1DC9580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EB8A7B27-0771-D807-A8F2-2F3EF21B33A4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73F74BD4-8192-EFED-5FB3-293651EF0E4E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7A71CA2F-9DCD-48C3-34E7-5377E2B89D1D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69E671DB-81D3-350B-8BD5-E2C7F6C75BC8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E16EEFC0-8BE8-CD04-C77C-4C1645DBB295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D1A1785C-FEBD-B017-AFC0-78009C648872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72852164-6E27-667E-F14E-37CD3573F179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F369F070-9777-859B-B9AD-84458EF50361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F658186C-8F48-8ADB-4F07-B71A7382031D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B0C1B72-6D8F-97E1-BF4F-7CB080D035B1}"/>
              </a:ext>
            </a:extLst>
          </p:cNvPr>
          <p:cNvSpPr txBox="1"/>
          <p:nvPr/>
        </p:nvSpPr>
        <p:spPr>
          <a:xfrm>
            <a:off x="2454304" y="1286623"/>
            <a:ext cx="36934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Tại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sao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nói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giật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giải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cuộc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“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niềm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hào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khó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sánh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nổi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” ? </a:t>
            </a:r>
          </a:p>
          <a:p>
            <a:pPr algn="just"/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5" name="图片 8">
            <a:extLst>
              <a:ext uri="{FF2B5EF4-FFF2-40B4-BE49-F238E27FC236}">
                <a16:creationId xmlns:a16="http://schemas.microsoft.com/office/drawing/2014/main" id="{EF5EAC24-5AF4-9F51-B3DD-CD36498DE5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8" b="24837"/>
          <a:stretch/>
        </p:blipFill>
        <p:spPr>
          <a:xfrm>
            <a:off x="452913" y="3580854"/>
            <a:ext cx="4779188" cy="3574588"/>
          </a:xfrm>
          <a:prstGeom prst="rect">
            <a:avLst/>
          </a:prstGeom>
        </p:spPr>
      </p:pic>
      <p:sp>
        <p:nvSpPr>
          <p:cNvPr id="98" name="Rectangle: Rounded Corners 12">
            <a:extLst>
              <a:ext uri="{FF2B5EF4-FFF2-40B4-BE49-F238E27FC236}">
                <a16:creationId xmlns:a16="http://schemas.microsoft.com/office/drawing/2014/main" id="{07D72E60-A0B4-AC87-A6C4-83C958ACCC94}"/>
              </a:ext>
            </a:extLst>
          </p:cNvPr>
          <p:cNvSpPr/>
          <p:nvPr/>
        </p:nvSpPr>
        <p:spPr>
          <a:xfrm>
            <a:off x="5654093" y="4154800"/>
            <a:ext cx="6447951" cy="2522420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00B0F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buFontTx/>
              <a:buNone/>
              <a:defRPr/>
            </a:pPr>
            <a:endParaRPr lang="en-US" sz="180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9" name="Rectangle 5">
            <a:extLst>
              <a:ext uri="{FF2B5EF4-FFF2-40B4-BE49-F238E27FC236}">
                <a16:creationId xmlns:a16="http://schemas.microsoft.com/office/drawing/2014/main" id="{0541C336-8BEF-FA33-1B44-EF3C759D6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1667" y="4530343"/>
            <a:ext cx="6145118" cy="1822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7915" tIns="48957" rIns="97915" bIns="48957">
            <a:spAutoFit/>
          </a:bodyPr>
          <a:lstStyle>
            <a:lvl1pPr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khẳng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định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tài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giỏi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khéo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léo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Vì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giải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thưởng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nỗ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lực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khéo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léo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đoàn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 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44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8" grpId="0" animBg="1"/>
      <p:bldP spid="9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1572D53F-A8A2-A5D2-D04A-45B28AD6E523}"/>
              </a:ext>
            </a:extLst>
          </p:cNvPr>
          <p:cNvSpPr/>
          <p:nvPr/>
        </p:nvSpPr>
        <p:spPr>
          <a:xfrm>
            <a:off x="792079" y="1905941"/>
            <a:ext cx="10488337" cy="1827860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FF0000"/>
                </a:solidFill>
              </a:rPr>
              <a:t>Lễ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hội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thổi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cơm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thi</a:t>
            </a:r>
            <a:r>
              <a:rPr lang="en-US" altLang="en-US" sz="3600" b="1" dirty="0">
                <a:solidFill>
                  <a:srgbClr val="FF0000"/>
                </a:solidFill>
              </a:rPr>
              <a:t> ở </a:t>
            </a:r>
            <a:r>
              <a:rPr lang="en-US" altLang="en-US" sz="3600" b="1" dirty="0" err="1">
                <a:solidFill>
                  <a:srgbClr val="FF0000"/>
                </a:solidFill>
              </a:rPr>
              <a:t>Đồng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Vân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là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nét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đẹp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văn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hóa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của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dân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tộc</a:t>
            </a:r>
            <a:r>
              <a:rPr lang="en-US" altLang="en-US" sz="3600" b="1" dirty="0">
                <a:solidFill>
                  <a:srgbClr val="FF0000"/>
                </a:solidFill>
              </a:rPr>
              <a:t>.</a:t>
            </a:r>
            <a:endParaRPr lang="en-US" alt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7DF337-49FB-0EC8-D549-66AEEBA6CA83}"/>
              </a:ext>
            </a:extLst>
          </p:cNvPr>
          <p:cNvSpPr/>
          <p:nvPr/>
        </p:nvSpPr>
        <p:spPr>
          <a:xfrm>
            <a:off x="4106254" y="547381"/>
            <a:ext cx="331212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</a:p>
        </p:txBody>
      </p:sp>
    </p:spTree>
    <p:extLst>
      <p:ext uri="{BB962C8B-B14F-4D97-AF65-F5344CB8AC3E}">
        <p14:creationId xmlns:p14="http://schemas.microsoft.com/office/powerpoint/2010/main" val="351848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4736C6-2FE7-0527-3513-A483EE209EFB}"/>
              </a:ext>
            </a:extLst>
          </p:cNvPr>
          <p:cNvSpPr/>
          <p:nvPr/>
        </p:nvSpPr>
        <p:spPr>
          <a:xfrm>
            <a:off x="2184076" y="82163"/>
            <a:ext cx="590520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LUYỆN ĐỌC DIỄN CẢM</a:t>
            </a: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56ADFB24-2820-B7E4-78A0-74EE49A394C9}"/>
              </a:ext>
            </a:extLst>
          </p:cNvPr>
          <p:cNvSpPr/>
          <p:nvPr/>
        </p:nvSpPr>
        <p:spPr>
          <a:xfrm>
            <a:off x="863305" y="1451006"/>
            <a:ext cx="9195096" cy="4914781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40FBC8F7-8E22-AE2A-F308-D9710B1A6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139" y="1814376"/>
            <a:ext cx="8732837" cy="4407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7915" tIns="48957" rIns="97915" bIns="48957">
            <a:spAutoFit/>
          </a:bodyPr>
          <a:lstStyle>
            <a:lvl1pPr indent="263525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dirty="0" err="1">
                <a:latin typeface="Times New Roman" panose="02020603050405020304" pitchFamily="18" charset="0"/>
              </a:rPr>
              <a:t>Hội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bắt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đầu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bằng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việc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lửa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tiếng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trống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hiệu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vừa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dứt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bốn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thanh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niên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bốn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đội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nhanh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sóc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thoăn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thoắt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leo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lên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bốn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cây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chuối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bôi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mỡ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bóng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nhẫy</a:t>
            </a:r>
            <a:r>
              <a:rPr lang="en-US" altLang="en-US" sz="2800" dirty="0">
                <a:latin typeface="Times New Roman" panose="02020603050405020304" pitchFamily="18" charset="0"/>
              </a:rPr>
              <a:t> 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lấy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nén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hương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cắm</a:t>
            </a:r>
            <a:r>
              <a:rPr lang="en-US" altLang="en-US" sz="2800" dirty="0">
                <a:latin typeface="Times New Roman" panose="02020603050405020304" pitchFamily="18" charset="0"/>
              </a:rPr>
              <a:t> ở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trên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ngọn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Có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leo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tụt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xuống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leo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</a:rPr>
              <a:t>… </a:t>
            </a:r>
            <a:r>
              <a:rPr lang="en-US" altLang="en-US" sz="2800" dirty="0" err="1">
                <a:latin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mang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được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nén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hương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xuống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dự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được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phát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ba</a:t>
            </a:r>
            <a:r>
              <a:rPr lang="en-US" altLang="en-US" sz="2800" dirty="0">
                <a:latin typeface="Times New Roman" panose="02020603050405020304" pitchFamily="18" charset="0"/>
              </a:rPr>
              <a:t> que </a:t>
            </a:r>
            <a:r>
              <a:rPr lang="en-US" altLang="en-US" sz="2800" dirty="0" err="1">
                <a:latin typeface="Times New Roman" panose="02020603050405020304" pitchFamily="18" charset="0"/>
              </a:rPr>
              <a:t>diêm</a:t>
            </a:r>
            <a:r>
              <a:rPr lang="en-US" altLang="en-US" sz="2800" dirty="0">
                <a:latin typeface="Times New Roman" panose="02020603050405020304" pitchFamily="18" charset="0"/>
              </a:rPr>
              <a:t> 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châm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vào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hương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cho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cháy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thành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ngọn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lửa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Trong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đó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trong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đội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mỗi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ngồi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vót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thanh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tre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già</a:t>
            </a:r>
            <a:r>
              <a:rPr lang="en-US" altLang="en-US" sz="2800" dirty="0">
                <a:latin typeface="Times New Roman" panose="02020603050405020304" pitchFamily="18" charset="0"/>
              </a:rPr>
              <a:t>  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thành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chiếc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đũa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bông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nhanh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tay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giã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thóc</a:t>
            </a:r>
            <a:r>
              <a:rPr lang="en-US" altLang="en-US" sz="2800" dirty="0">
                <a:latin typeface="Times New Roman" panose="02020603050405020304" pitchFamily="18" charset="0"/>
              </a:rPr>
              <a:t>,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giần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sàng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thành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gạo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bắt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đầu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thổi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cơm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10" name="Line 4">
            <a:extLst>
              <a:ext uri="{FF2B5EF4-FFF2-40B4-BE49-F238E27FC236}">
                <a16:creationId xmlns:a16="http://schemas.microsoft.com/office/drawing/2014/main" id="{3D60C1F2-58F3-2D00-CE4D-032DFFE0AD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89283" y="2723553"/>
            <a:ext cx="152400" cy="4556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sz="1800" kern="1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ine 5">
            <a:extLst>
              <a:ext uri="{FF2B5EF4-FFF2-40B4-BE49-F238E27FC236}">
                <a16:creationId xmlns:a16="http://schemas.microsoft.com/office/drawing/2014/main" id="{E29570D6-7469-CF55-B9A9-B6E9B7470DB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79793" y="4018247"/>
            <a:ext cx="168275" cy="4556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sz="1800" kern="1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ine 6">
            <a:extLst>
              <a:ext uri="{FF2B5EF4-FFF2-40B4-BE49-F238E27FC236}">
                <a16:creationId xmlns:a16="http://schemas.microsoft.com/office/drawing/2014/main" id="{496C1D66-B954-B38E-7BFC-5F12F24FA8E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72230" y="4838447"/>
            <a:ext cx="168275" cy="4556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sz="1800" kern="1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26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00">
            <a:extLst>
              <a:ext uri="{FF2B5EF4-FFF2-40B4-BE49-F238E27FC236}">
                <a16:creationId xmlns:a16="http://schemas.microsoft.com/office/drawing/2014/main" id="{C2923332-CEE7-D1E2-8525-29EB3802A8D2}"/>
              </a:ext>
            </a:extLst>
          </p:cNvPr>
          <p:cNvGrpSpPr/>
          <p:nvPr/>
        </p:nvGrpSpPr>
        <p:grpSpPr>
          <a:xfrm flipH="1">
            <a:off x="1447796" y="341548"/>
            <a:ext cx="5193636" cy="4775884"/>
            <a:chOff x="3246438" y="1068388"/>
            <a:chExt cx="5711825" cy="4678363"/>
          </a:xfrm>
          <a:solidFill>
            <a:sysClr val="windowText" lastClr="000000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8DA2906-731F-2808-CFA6-73002410C636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33A8528-A26E-7EF5-2FF9-68809DC0858F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FC27071-B0EF-19AC-18BF-0FD07FBBEC29}"/>
                </a:ext>
              </a:extLst>
            </p:cNvPr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89BEAB9-4952-45D5-4380-4761A9748867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9D855DA-4564-516B-CC74-6BF741DCF648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9BC3BDA-BDFF-FBD4-3AE8-B93FEE91379B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866497DC-1034-502C-E02B-0F75BFCE1A01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endParaRPr lang="zh-CN" altLang="en-US" sz="3600">
                <a:solidFill>
                  <a:prstClr val="black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12" name="组合 108">
              <a:extLst>
                <a:ext uri="{FF2B5EF4-FFF2-40B4-BE49-F238E27FC236}">
                  <a16:creationId xmlns:a16="http://schemas.microsoft.com/office/drawing/2014/main" id="{36092298-5E22-9000-0E28-F8BA39739459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AA7A6009-2DB9-CEAC-98A1-47B7173BDCC5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9F8C87CA-BAD9-0930-B49E-10EA56B45EA1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18B491C-5370-45B4-ECA3-3F5D0A825977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F92EDAC1-361B-0719-C1DE-1E3022090152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1BD5F8FF-BAA3-5880-B35E-A7C15C30BA27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D926CCDE-A801-7F4D-839A-B518384EB5F3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7234CD6E-DCDE-5CE0-D1CE-A1F254FAC08C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FF6ADEC9-9193-FFE4-E0F5-D009EA225BF9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39C131B5-71C4-BCA6-CDD6-FAF8B515E3F0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F479B34-53CF-0D5D-950E-0390D1F13847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AA274A6D-5A9E-0196-75E7-AC5E05D66711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1C68E2CE-58D1-8EBF-FEC9-39B079DD943F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2687F560-461D-1C6E-B6E3-779C68F5DA10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414128F9-C5E2-54EE-5B58-D2F7441259CA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690F01A8-6F6D-48AE-0324-E95E1A995DE2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256B0AA0-9962-2FC7-1E86-135639A054A1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29697345-D7DD-B149-B855-3CEEE388FFB9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82FB7AC2-68C0-DF37-EA36-031A2C07EC26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66EED163-377F-6623-F28E-EFEADA857FF4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3B7E42DC-7395-4E81-A9BA-7E1E2FE60741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C2126E7-BCEC-E199-516C-57069EB935E2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D88CAE7A-0730-2E8A-56A6-DE0259D4AD14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8FA6E387-2150-850F-C00F-E613C77659C9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9BE02A37-12B0-460A-E12B-E630911F4AA4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57473596-3955-A9C6-2052-B2BDB9FD57FA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7A6DDEE3-89F6-8696-D3F5-B61C10F7B344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8B637092-6161-D52D-186B-C97256F38C81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F1B48EFD-8EDE-53C6-5533-56E986CFD970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2E39D0F9-9E5A-B9AC-5920-99CC103EC2D3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10470630-FA0B-2356-1391-6DC71942A69C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022A9F22-69DF-1C0C-1C50-E7AF053FCFD6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A7F4C694-2EC9-3F6A-FE0C-CDF3B85984CD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92608EA0-CF77-6370-E21E-56D36D40E61B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8DD81775-04A4-CEB6-0456-DF8EA0F71932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36D0F432-B177-E38B-8FD3-CF39A38B41BE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DF34F5A3-FC07-28FF-9197-197841BF56BF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DA123600-CBF5-65C6-9B2F-E176602985CB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95331312-12E1-80D7-CA46-88DC9976CBA5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ED08F781-C46C-D3D9-5E72-BDF784464065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F21BBD7E-841C-135D-831D-9EBDDBD6A355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C15667B0-7F5A-B4AD-0224-C08BF06E3DA0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A95C9161-FA7F-D7A7-E1C6-29A0FFEBAC06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7AE7124A-B0D0-D00D-3A0D-CB7C8766162D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386A4287-825D-4EDA-F3D9-D7D748D89534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4087B943-2883-2ED2-2FF5-77750A14046A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BE4CFB7-1703-8E71-D305-52F546F363B3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88356DC4-ABF6-6348-F9AF-E2E6552CAD98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74E2C318-1C74-B14E-35F1-B765380C9D99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5AFCFB7C-D61B-8552-5CAA-394DEED8DA42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935C9C7D-C198-7945-E392-CB9577AE8BEF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A8C390F4-D107-DCBD-1CA1-92FBDCEAC2F4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9BA0CAF8-4627-D504-8694-59D721C43B6D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EC8A4B2F-7F28-5E90-4098-DC51E4BD0642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E1261333-7BB5-50AA-73DE-F04806437B9F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5916823E-689D-2038-2FE7-A763B57E7361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B2B22F8E-B877-E206-A650-EA38D5061550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98E65782-45C5-8C5E-F0E2-861076537DEE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2223687F-4E71-F25D-2F7C-4F6EAFDD3CC2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D5D12F6D-A287-815F-DE9B-13CF91653B5D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0E8FE379-8AD5-C119-0D83-B23D02AA073E}"/>
                  </a:ext>
                </a:extLst>
              </p:cNvPr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08DBCE97-668D-D91C-B088-3E48494D385A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64C2A46C-DF5D-201F-7268-43C61FC7EA79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180FC4C5-FED6-7186-CA9C-EF616371AC06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E2F857CA-B5AB-9BE4-4BDB-15CDB005876E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4E37AB55-2BDF-A67A-B21C-9AFF4020D56F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8874922C-94A8-1A61-F14F-1EF63C5921A9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33D24772-DCEF-FC10-416D-59C39736468F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CC474D3E-B17D-E419-6BAD-184E964C6706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E606135A-E5C1-EB41-3EFF-ACDB1CB2CF33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9F3E7B36-3833-A9E7-CD49-C832AECDF210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C2D0F848-69E2-2902-A436-614444622FFC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4D0B11C7-5E90-95A5-2AFF-520AF1DC9580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EB8A7B27-0771-D807-A8F2-2F3EF21B33A4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73F74BD4-8192-EFED-5FB3-293651EF0E4E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7A71CA2F-9DCD-48C3-34E7-5377E2B89D1D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69E671DB-81D3-350B-8BD5-E2C7F6C75BC8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E16EEFC0-8BE8-CD04-C77C-4C1645DBB295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D1A1785C-FEBD-B017-AFC0-78009C648872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72852164-6E27-667E-F14E-37CD3573F179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F369F070-9777-859B-B9AD-84458EF50361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F658186C-8F48-8ADB-4F07-B71A7382031D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Tx/>
                  <a:buFontTx/>
                  <a:buNone/>
                  <a:defRPr/>
                </a:pPr>
                <a:endParaRPr lang="zh-CN" altLang="en-US" sz="3600">
                  <a:solidFill>
                    <a:prstClr val="black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B0C1B72-6D8F-97E1-BF4F-7CB080D035B1}"/>
              </a:ext>
            </a:extLst>
          </p:cNvPr>
          <p:cNvSpPr txBox="1"/>
          <p:nvPr/>
        </p:nvSpPr>
        <p:spPr>
          <a:xfrm>
            <a:off x="2416370" y="1360764"/>
            <a:ext cx="36934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3200" b="1" dirty="0">
                <a:cs typeface="Arial" panose="020B0604020202020204" pitchFamily="34" charset="0"/>
              </a:rPr>
              <a:t>Qua </a:t>
            </a:r>
            <a:r>
              <a:rPr lang="en-US" altLang="en-US" sz="3200" b="1" dirty="0" err="1">
                <a:cs typeface="Arial" panose="020B0604020202020204" pitchFamily="34" charset="0"/>
              </a:rPr>
              <a:t>bài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văn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tác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giả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thể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hiện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tình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cảm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gì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đối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cs typeface="Arial" panose="020B0604020202020204" pitchFamily="34" charset="0"/>
              </a:rPr>
              <a:t>với</a:t>
            </a:r>
            <a:r>
              <a:rPr lang="en-US" altLang="en-US" sz="3200" b="1" dirty="0" smtClean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một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nét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đẹp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cổ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truyền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trong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văn</a:t>
            </a:r>
            <a:r>
              <a:rPr lang="en-US" altLang="en-US" sz="3200" b="1" dirty="0"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cs typeface="Arial" panose="020B0604020202020204" pitchFamily="34" charset="0"/>
              </a:rPr>
              <a:t>hóa</a:t>
            </a:r>
            <a:r>
              <a:rPr lang="en-US" altLang="en-US" sz="3200" b="1" dirty="0" smtClean="0"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cs typeface="Arial" panose="020B0604020202020204" pitchFamily="34" charset="0"/>
              </a:rPr>
              <a:t>dân</a:t>
            </a:r>
            <a:r>
              <a:rPr lang="en-US" altLang="en-US" sz="3200" b="1" dirty="0" smtClean="0"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cs typeface="Arial" panose="020B0604020202020204" pitchFamily="34" charset="0"/>
              </a:rPr>
              <a:t>tộc</a:t>
            </a:r>
            <a:r>
              <a:rPr lang="en-US" altLang="en-US" sz="3200" b="1" dirty="0">
                <a:cs typeface="Arial" panose="020B0604020202020204" pitchFamily="34" charset="0"/>
              </a:rPr>
              <a:t> ?</a:t>
            </a:r>
          </a:p>
          <a:p>
            <a:pPr algn="just"/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5" name="图片 8">
            <a:extLst>
              <a:ext uri="{FF2B5EF4-FFF2-40B4-BE49-F238E27FC236}">
                <a16:creationId xmlns:a16="http://schemas.microsoft.com/office/drawing/2014/main" id="{EF5EAC24-5AF4-9F51-B3DD-CD36498DE5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8" b="24837"/>
          <a:stretch/>
        </p:blipFill>
        <p:spPr>
          <a:xfrm>
            <a:off x="452913" y="3580854"/>
            <a:ext cx="4779188" cy="3574588"/>
          </a:xfrm>
          <a:prstGeom prst="rect">
            <a:avLst/>
          </a:prstGeom>
        </p:spPr>
      </p:pic>
      <p:sp>
        <p:nvSpPr>
          <p:cNvPr id="98" name="Rectangle: Rounded Corners 12">
            <a:extLst>
              <a:ext uri="{FF2B5EF4-FFF2-40B4-BE49-F238E27FC236}">
                <a16:creationId xmlns:a16="http://schemas.microsoft.com/office/drawing/2014/main" id="{07D72E60-A0B4-AC87-A6C4-83C958ACCC94}"/>
              </a:ext>
            </a:extLst>
          </p:cNvPr>
          <p:cNvSpPr/>
          <p:nvPr/>
        </p:nvSpPr>
        <p:spPr>
          <a:xfrm>
            <a:off x="5766907" y="4192884"/>
            <a:ext cx="6447951" cy="2522420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00B0F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 defTabSz="685800">
              <a:buClrTx/>
              <a:buFontTx/>
              <a:buNone/>
              <a:defRPr/>
            </a:pPr>
            <a:endParaRPr lang="en-US" sz="180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9" name="Rectangle 5">
            <a:extLst>
              <a:ext uri="{FF2B5EF4-FFF2-40B4-BE49-F238E27FC236}">
                <a16:creationId xmlns:a16="http://schemas.microsoft.com/office/drawing/2014/main" id="{0541C336-8BEF-FA33-1B44-EF3C759D6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1667" y="4530343"/>
            <a:ext cx="6145118" cy="1822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7915" tIns="48957" rIns="97915" bIns="48957">
            <a:spAutoFit/>
          </a:bodyPr>
          <a:lstStyle>
            <a:lvl1pPr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794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Tác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giả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thể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hiện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tình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cảm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trân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trọng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tự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hào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đối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với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nét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đẹp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cổ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truyền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trong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văn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hóa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dân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cs typeface="Arial" panose="020B0604020202020204" pitchFamily="34" charset="0"/>
              </a:rPr>
              <a:t>tộc</a:t>
            </a:r>
            <a:r>
              <a:rPr lang="en-US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. </a:t>
            </a:r>
            <a:endParaRPr lang="en-US" altLang="en-US" sz="28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37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8" grpId="0" animBg="1"/>
      <p:bldP spid="9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26627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2700"/>
            <a:ext cx="12191999" cy="6858000"/>
          </a:xfrm>
        </p:spPr>
      </p:pic>
      <p:sp>
        <p:nvSpPr>
          <p:cNvPr id="4" name="Text Box 3">
            <a:extLst/>
          </p:cNvPr>
          <p:cNvSpPr txBox="1">
            <a:spLocks noChangeArrowheads="1"/>
          </p:cNvSpPr>
          <p:nvPr/>
        </p:nvSpPr>
        <p:spPr bwMode="auto">
          <a:xfrm>
            <a:off x="1524000" y="103189"/>
            <a:ext cx="9107488" cy="5238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Lễ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hội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chùa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Ông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 (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Biên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Hòa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Đồng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Nai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0257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27651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8100"/>
            <a:ext cx="12192000" cy="6858000"/>
          </a:xfrm>
        </p:spPr>
      </p:pic>
      <p:sp>
        <p:nvSpPr>
          <p:cNvPr id="4" name="Text Box 3">
            <a:extLst/>
          </p:cNvPr>
          <p:cNvSpPr txBox="1">
            <a:spLocks noChangeArrowheads="1"/>
          </p:cNvSpPr>
          <p:nvPr/>
        </p:nvSpPr>
        <p:spPr bwMode="auto">
          <a:xfrm>
            <a:off x="1455738" y="11114"/>
            <a:ext cx="9212263" cy="5222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Lễ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hội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đền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Hùng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(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Phú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Thọ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8420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>
            <a:extLst>
              <a:ext uri="{FF2B5EF4-FFF2-40B4-BE49-F238E27FC236}">
                <a16:creationId xmlns:a16="http://schemas.microsoft.com/office/drawing/2014/main" id="{06823184-4DC7-3560-CEE8-28C7296099F4}"/>
              </a:ext>
            </a:extLst>
          </p:cNvPr>
          <p:cNvSpPr/>
          <p:nvPr/>
        </p:nvSpPr>
        <p:spPr>
          <a:xfrm>
            <a:off x="372931" y="218320"/>
            <a:ext cx="11680888" cy="3679885"/>
          </a:xfrm>
          <a:prstGeom prst="roundRect">
            <a:avLst/>
          </a:prstGeom>
          <a:solidFill>
            <a:srgbClr val="E3F0FF">
              <a:alpha val="64000"/>
            </a:srgbClr>
          </a:solidFill>
          <a:ln w="57150" cap="flat" cmpd="sng" algn="ctr">
            <a:solidFill>
              <a:srgbClr val="70AD47">
                <a:lumMod val="50000"/>
              </a:srgbClr>
            </a:solidFill>
            <a:prstDash val="dash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1800" dirty="0">
                <a:solidFill>
                  <a:prstClr val="white"/>
                </a:solidFill>
                <a:latin typeface="等线"/>
                <a:ea typeface="+mn-ea"/>
                <a:cs typeface="+mn-cs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0DAA25-89C9-A508-10F0-9D655CF2FC78}"/>
              </a:ext>
            </a:extLst>
          </p:cNvPr>
          <p:cNvSpPr txBox="1"/>
          <p:nvPr/>
        </p:nvSpPr>
        <p:spPr>
          <a:xfrm>
            <a:off x="2909234" y="218320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sz="4000" kern="1200" dirty="0" err="1">
                <a:ln w="0">
                  <a:solidFill>
                    <a:srgbClr val="000000"/>
                  </a:solidFill>
                </a:ln>
                <a:solidFill>
                  <a:srgbClr val="00B050"/>
                </a:solidFill>
                <a:latin typeface="SVN-Cookies" panose="02040603050506020204" pitchFamily="18" charset="0"/>
                <a:ea typeface="微软雅黑"/>
                <a:cs typeface="+mn-cs"/>
              </a:rPr>
              <a:t>Tập</a:t>
            </a:r>
            <a:r>
              <a:rPr lang="en-US" sz="4000" kern="1200" dirty="0">
                <a:ln w="0">
                  <a:solidFill>
                    <a:srgbClr val="000000"/>
                  </a:solidFill>
                </a:ln>
                <a:solidFill>
                  <a:srgbClr val="00B050"/>
                </a:solidFill>
                <a:latin typeface="SVN-Cookies" panose="02040603050506020204" pitchFamily="18" charset="0"/>
                <a:ea typeface="微软雅黑"/>
                <a:cs typeface="+mn-cs"/>
              </a:rPr>
              <a:t> </a:t>
            </a:r>
            <a:r>
              <a:rPr lang="en-US" sz="4000" kern="1200" dirty="0" err="1">
                <a:ln w="0">
                  <a:solidFill>
                    <a:srgbClr val="000000"/>
                  </a:solidFill>
                </a:ln>
                <a:solidFill>
                  <a:srgbClr val="00B050"/>
                </a:solidFill>
                <a:latin typeface="SVN-Cookies" panose="02040603050506020204" pitchFamily="18" charset="0"/>
                <a:ea typeface="微软雅黑"/>
                <a:cs typeface="+mn-cs"/>
              </a:rPr>
              <a:t>đọc</a:t>
            </a:r>
            <a:r>
              <a:rPr lang="en-US" sz="4000" kern="1200" dirty="0">
                <a:ln w="0">
                  <a:solidFill>
                    <a:srgbClr val="000000"/>
                  </a:solidFill>
                </a:ln>
                <a:solidFill>
                  <a:srgbClr val="00B050"/>
                </a:solidFill>
                <a:latin typeface="SVN-Cookies" panose="02040603050506020204" pitchFamily="18" charset="0"/>
                <a:ea typeface="微软雅黑"/>
                <a:cs typeface="+mn-cs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D310A7-E8A3-4125-249C-F1B63098DE54}"/>
              </a:ext>
            </a:extLst>
          </p:cNvPr>
          <p:cNvSpPr txBox="1"/>
          <p:nvPr/>
        </p:nvSpPr>
        <p:spPr>
          <a:xfrm>
            <a:off x="7505092" y="1535042"/>
            <a:ext cx="355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i="1" dirty="0">
                <a:solidFill>
                  <a:srgbClr val="0000FF"/>
                </a:solidFill>
              </a:rPr>
              <a:t>Theo MINH NHƯƠNG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CE287D-DAFC-33C2-D6C4-B54299B4BCE7}"/>
              </a:ext>
            </a:extLst>
          </p:cNvPr>
          <p:cNvSpPr/>
          <p:nvPr/>
        </p:nvSpPr>
        <p:spPr>
          <a:xfrm>
            <a:off x="2114117" y="746875"/>
            <a:ext cx="8369156" cy="1754326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b="1" dirty="0" err="1"/>
              <a:t>Hội</a:t>
            </a:r>
            <a:r>
              <a:rPr lang="en-US" altLang="en-US" sz="5400" b="1" dirty="0"/>
              <a:t> </a:t>
            </a:r>
            <a:r>
              <a:rPr lang="en-US" altLang="en-US" sz="5400" b="1" dirty="0" err="1"/>
              <a:t>thổi</a:t>
            </a:r>
            <a:r>
              <a:rPr lang="en-US" altLang="en-US" sz="5400" b="1" dirty="0"/>
              <a:t> </a:t>
            </a:r>
            <a:r>
              <a:rPr lang="en-US" altLang="en-US" sz="5400" b="1" dirty="0" err="1"/>
              <a:t>cơm</a:t>
            </a:r>
            <a:r>
              <a:rPr lang="en-US" altLang="en-US" sz="5400" b="1" dirty="0"/>
              <a:t> </a:t>
            </a:r>
            <a:r>
              <a:rPr lang="en-US" altLang="en-US" sz="5400" b="1" dirty="0" err="1"/>
              <a:t>thi</a:t>
            </a:r>
            <a:r>
              <a:rPr lang="en-US" altLang="en-US" sz="5400" b="1" dirty="0"/>
              <a:t> ở </a:t>
            </a:r>
            <a:r>
              <a:rPr lang="en-US" altLang="en-US" sz="5400" b="1" dirty="0" err="1"/>
              <a:t>Đồng</a:t>
            </a:r>
            <a:r>
              <a:rPr lang="en-US" altLang="en-US" sz="5400" b="1" dirty="0"/>
              <a:t> </a:t>
            </a:r>
            <a:r>
              <a:rPr lang="en-US" altLang="en-US" sz="5400" b="1" dirty="0" err="1"/>
              <a:t>Vân</a:t>
            </a:r>
            <a:endParaRPr lang="en-US" altLang="en-US" sz="5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b="1" dirty="0">
                <a:solidFill>
                  <a:srgbClr val="FFFF66"/>
                </a:solidFill>
              </a:rPr>
              <a:t>			</a:t>
            </a:r>
            <a:r>
              <a:rPr lang="en-US" altLang="en-US" sz="5400" b="1" dirty="0" smtClean="0">
                <a:solidFill>
                  <a:srgbClr val="FFFF66"/>
                </a:solidFill>
              </a:rPr>
              <a:t> </a:t>
            </a:r>
            <a:endParaRPr lang="en-US" altLang="en-US" sz="5400" dirty="0">
              <a:solidFill>
                <a:srgbClr val="FFFF66"/>
              </a:solidFill>
            </a:endParaRPr>
          </a:p>
        </p:txBody>
      </p:sp>
      <p:pic>
        <p:nvPicPr>
          <p:cNvPr id="8" name="Picture 6" descr="h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 t="2985" b="4477"/>
          <a:stretch>
            <a:fillRect/>
          </a:stretch>
        </p:blipFill>
        <p:spPr bwMode="auto">
          <a:xfrm>
            <a:off x="1946175" y="2064560"/>
            <a:ext cx="8534400" cy="4724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89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3D047E-446D-4FA1-9A97-B373AB99D226}"/>
              </a:ext>
            </a:extLst>
          </p:cNvPr>
          <p:cNvSpPr/>
          <p:nvPr/>
        </p:nvSpPr>
        <p:spPr>
          <a:xfrm>
            <a:off x="98098" y="100013"/>
            <a:ext cx="42627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LUYỆN ĐỌC</a:t>
            </a:r>
          </a:p>
        </p:txBody>
      </p:sp>
      <p:sp>
        <p:nvSpPr>
          <p:cNvPr id="5" name="Shape 879">
            <a:extLst>
              <a:ext uri="{FF2B5EF4-FFF2-40B4-BE49-F238E27FC236}">
                <a16:creationId xmlns:a16="http://schemas.microsoft.com/office/drawing/2014/main" id="{62ABF63E-0A7F-7C0E-7523-1F940491F041}"/>
              </a:ext>
            </a:extLst>
          </p:cNvPr>
          <p:cNvSpPr/>
          <p:nvPr/>
        </p:nvSpPr>
        <p:spPr>
          <a:xfrm>
            <a:off x="4688748" y="904687"/>
            <a:ext cx="3519693" cy="728642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algn="ctr" defTabSz="309563" hangingPunct="0">
              <a:buClrTx/>
              <a:defRPr sz="320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20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3E6A6D-7980-A7CE-B51F-4F1BB8AB32BD}"/>
              </a:ext>
            </a:extLst>
          </p:cNvPr>
          <p:cNvSpPr/>
          <p:nvPr/>
        </p:nvSpPr>
        <p:spPr>
          <a:xfrm>
            <a:off x="4902040" y="809716"/>
            <a:ext cx="3038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4400" b="1" kern="1200" dirty="0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+mn-ea"/>
                <a:cs typeface="+mn-cs"/>
              </a:rPr>
              <a:t>Chia </a:t>
            </a:r>
            <a:r>
              <a:rPr lang="en-US" sz="4400" b="1" kern="1200" dirty="0" err="1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+mn-ea"/>
                <a:cs typeface="+mn-cs"/>
              </a:rPr>
              <a:t>đoạn</a:t>
            </a:r>
            <a:r>
              <a:rPr lang="vi-VN" sz="4400" b="1" kern="1200" dirty="0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+mn-ea"/>
                <a:cs typeface="+mn-cs"/>
              </a:rPr>
              <a:t> </a:t>
            </a:r>
            <a:endParaRPr lang="en-US" sz="4400" b="1" kern="1200" dirty="0">
              <a:ln w="57150">
                <a:solidFill>
                  <a:srgbClr val="C1313B"/>
                </a:solidFill>
                <a:prstDash val="solid"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Rounded Rectangle 25">
            <a:extLst>
              <a:ext uri="{FF2B5EF4-FFF2-40B4-BE49-F238E27FC236}">
                <a16:creationId xmlns:a16="http://schemas.microsoft.com/office/drawing/2014/main" id="{89192F8B-2A25-D2C3-191A-084BAFFEB55E}"/>
              </a:ext>
            </a:extLst>
          </p:cNvPr>
          <p:cNvSpPr/>
          <p:nvPr/>
        </p:nvSpPr>
        <p:spPr>
          <a:xfrm>
            <a:off x="294592" y="1813549"/>
            <a:ext cx="5986135" cy="846523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rtlCol="0" anchor="ctr"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1: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…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sông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Đáy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xưa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40">
            <a:extLst>
              <a:ext uri="{FF2B5EF4-FFF2-40B4-BE49-F238E27FC236}">
                <a16:creationId xmlns:a16="http://schemas.microsoft.com/office/drawing/2014/main" id="{598501F7-EA9D-0E2C-E2BE-BAA653815C4A}"/>
              </a:ext>
            </a:extLst>
          </p:cNvPr>
          <p:cNvSpPr/>
          <p:nvPr/>
        </p:nvSpPr>
        <p:spPr>
          <a:xfrm>
            <a:off x="1363579" y="2798942"/>
            <a:ext cx="7817366" cy="830950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rtlCol="0" anchor="ctr"/>
          <a:lstStyle/>
          <a:p>
            <a:pPr lvl="0" algn="ctr">
              <a:buSzPts val="1100"/>
            </a:pPr>
            <a:endParaRPr lang="en-US" sz="3200" dirty="0">
              <a:latin typeface="Comfortaa"/>
              <a:sym typeface="Comfortaa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2: </a:t>
            </a:r>
            <a:r>
              <a:rPr lang="en-US" alt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Hội</a:t>
            </a:r>
            <a:r>
              <a:rPr lang="en-US" alt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</a:t>
            </a:r>
            <a:r>
              <a:rPr lang="en-US" alt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bắt</a:t>
            </a:r>
            <a:r>
              <a:rPr lang="en-US" alt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lang="en-US" alt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… </a:t>
            </a:r>
            <a:r>
              <a:rPr lang="en-US" alt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bắt</a:t>
            </a:r>
            <a:r>
              <a:rPr lang="en-US" alt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lang="en-US" alt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thổi</a:t>
            </a:r>
            <a:r>
              <a:rPr lang="en-US" alt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cơm</a:t>
            </a:r>
            <a:r>
              <a:rPr lang="en-US" alt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ctr">
              <a:buSzPts val="1100"/>
            </a:pPr>
            <a:endParaRPr lang="vi-VN" sz="3200" dirty="0">
              <a:solidFill>
                <a:srgbClr val="00B0F0"/>
              </a:solidFill>
              <a:latin typeface="Comfortaa"/>
              <a:sym typeface="Comfortaa"/>
            </a:endParaRPr>
          </a:p>
        </p:txBody>
      </p:sp>
      <p:sp>
        <p:nvSpPr>
          <p:cNvPr id="9" name="Rounded Rectangle 41">
            <a:extLst>
              <a:ext uri="{FF2B5EF4-FFF2-40B4-BE49-F238E27FC236}">
                <a16:creationId xmlns:a16="http://schemas.microsoft.com/office/drawing/2014/main" id="{4AAA5199-8287-474B-2727-DD704043CBA4}"/>
              </a:ext>
            </a:extLst>
          </p:cNvPr>
          <p:cNvSpPr/>
          <p:nvPr/>
        </p:nvSpPr>
        <p:spPr>
          <a:xfrm>
            <a:off x="2795215" y="3935045"/>
            <a:ext cx="8269947" cy="747792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rtlCol="0" anchor="ctr"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3: </a:t>
            </a:r>
            <a:r>
              <a:rPr lang="en-US" altLang="en-US" sz="3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Mỗi</a:t>
            </a:r>
            <a:r>
              <a:rPr lang="en-US" altLang="en-US" sz="3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nấu</a:t>
            </a:r>
            <a:r>
              <a:rPr lang="en-US" altLang="en-US" sz="3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cơm</a:t>
            </a:r>
            <a:r>
              <a:rPr lang="en-US" altLang="en-US" sz="3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… </a:t>
            </a:r>
            <a:r>
              <a:rPr lang="en-US" altLang="en-US" sz="3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xem</a:t>
            </a:r>
            <a:r>
              <a:rPr lang="en-US" altLang="en-US" sz="3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hội</a:t>
            </a:r>
            <a:r>
              <a:rPr lang="en-US" altLang="en-US" sz="3200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altLang="en-US" sz="3200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41">
            <a:extLst>
              <a:ext uri="{FF2B5EF4-FFF2-40B4-BE49-F238E27FC236}">
                <a16:creationId xmlns:a16="http://schemas.microsoft.com/office/drawing/2014/main" id="{4AAA5199-8287-474B-2727-DD704043CBA4}"/>
              </a:ext>
            </a:extLst>
          </p:cNvPr>
          <p:cNvSpPr/>
          <p:nvPr/>
        </p:nvSpPr>
        <p:spPr>
          <a:xfrm>
            <a:off x="4550126" y="4987990"/>
            <a:ext cx="4212497" cy="793974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rtlCol="0" anchor="ctr"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4: </a:t>
            </a:r>
            <a:r>
              <a:rPr lang="en-US" alt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Phần</a:t>
            </a:r>
            <a:r>
              <a:rPr lang="en-US" alt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còn</a:t>
            </a:r>
            <a:r>
              <a:rPr lang="en-US" alt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lại</a:t>
            </a:r>
            <a:r>
              <a:rPr lang="en-US" alt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alt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23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FE89D4C-CE2F-1700-CF8C-006EE9039FCD}"/>
              </a:ext>
            </a:extLst>
          </p:cNvPr>
          <p:cNvSpPr/>
          <p:nvPr/>
        </p:nvSpPr>
        <p:spPr>
          <a:xfrm>
            <a:off x="1709956" y="394246"/>
            <a:ext cx="535979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6000" b="1" kern="1200" dirty="0" err="1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Cookies"/>
              </a:rPr>
              <a:t>Luyện</a:t>
            </a:r>
            <a:r>
              <a:rPr lang="en-US" sz="6000" b="1" kern="1200" dirty="0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Cookies"/>
              </a:rPr>
              <a:t> </a:t>
            </a:r>
            <a:r>
              <a:rPr lang="en-US" sz="6000" b="1" kern="1200" dirty="0" err="1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Cookies"/>
              </a:rPr>
              <a:t>đọc</a:t>
            </a:r>
            <a:r>
              <a:rPr lang="en-US" sz="6000" b="1" kern="1200" dirty="0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Cookies"/>
              </a:rPr>
              <a:t> </a:t>
            </a:r>
            <a:r>
              <a:rPr lang="en-US" sz="6000" b="1" kern="1200" dirty="0" err="1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Cookies"/>
              </a:rPr>
              <a:t>từ</a:t>
            </a:r>
            <a:r>
              <a:rPr lang="vi-VN" sz="6000" b="1" kern="1200" dirty="0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Cookies"/>
              </a:rPr>
              <a:t> </a:t>
            </a:r>
            <a:endParaRPr lang="en-US" sz="6000" b="1" kern="1200" dirty="0">
              <a:ln w="57150">
                <a:solidFill>
                  <a:srgbClr val="C1313B"/>
                </a:solidFill>
                <a:prstDash val="solid"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VN-Cookie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E97DB96-28C0-47AC-0A21-3448FC24EA55}"/>
              </a:ext>
            </a:extLst>
          </p:cNvPr>
          <p:cNvGrpSpPr/>
          <p:nvPr/>
        </p:nvGrpSpPr>
        <p:grpSpPr>
          <a:xfrm>
            <a:off x="3246603" y="1821723"/>
            <a:ext cx="2188738" cy="1721968"/>
            <a:chOff x="8402091" y="2205150"/>
            <a:chExt cx="2854596" cy="2222871"/>
          </a:xfrm>
        </p:grpSpPr>
        <p:grpSp>
          <p:nvGrpSpPr>
            <p:cNvPr id="8" name="组合 9">
              <a:extLst>
                <a:ext uri="{FF2B5EF4-FFF2-40B4-BE49-F238E27FC236}">
                  <a16:creationId xmlns:a16="http://schemas.microsoft.com/office/drawing/2014/main" id="{0FB52CC7-A4CD-9DB8-183F-D9DACB6AB60E}"/>
                </a:ext>
              </a:extLst>
            </p:cNvPr>
            <p:cNvGrpSpPr/>
            <p:nvPr/>
          </p:nvGrpSpPr>
          <p:grpSpPr>
            <a:xfrm>
              <a:off x="8742766" y="2205150"/>
              <a:ext cx="2266560" cy="2222871"/>
              <a:chOff x="8463" y="1577"/>
              <a:chExt cx="8793" cy="4859"/>
            </a:xfrm>
          </p:grpSpPr>
          <p:sp>
            <p:nvSpPr>
              <p:cNvPr id="10" name="椭圆 13">
                <a:extLst>
                  <a:ext uri="{FF2B5EF4-FFF2-40B4-BE49-F238E27FC236}">
                    <a16:creationId xmlns:a16="http://schemas.microsoft.com/office/drawing/2014/main" id="{0F8CFF70-AD90-8398-B4CD-76D1EE9BDD7D}"/>
                  </a:ext>
                </a:extLst>
              </p:cNvPr>
              <p:cNvSpPr/>
              <p:nvPr/>
            </p:nvSpPr>
            <p:spPr>
              <a:xfrm>
                <a:off x="8463" y="1759"/>
                <a:ext cx="8793" cy="4677"/>
              </a:xfrm>
              <a:prstGeom prst="ellipse">
                <a:avLst/>
              </a:prstGeom>
              <a:solidFill>
                <a:srgbClr val="FBE090"/>
              </a:solidFill>
              <a:ln w="25400" cap="flat" cmpd="sng" algn="ctr">
                <a:noFill/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endParaRPr lang="zh-CN" altLang="en-US" sz="1800">
                  <a:solidFill>
                    <a:srgbClr val="5F7700"/>
                  </a:solidFill>
                  <a:latin typeface="Times New Roman" panose="02020603050405020304" pitchFamily="18" charset="0"/>
                  <a:ea typeface="等线" panose="020B0604020202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椭圆 14">
                <a:extLst>
                  <a:ext uri="{FF2B5EF4-FFF2-40B4-BE49-F238E27FC236}">
                    <a16:creationId xmlns:a16="http://schemas.microsoft.com/office/drawing/2014/main" id="{E0565C2E-B2D5-9C76-7054-4D9C7123F613}"/>
                  </a:ext>
                </a:extLst>
              </p:cNvPr>
              <p:cNvSpPr/>
              <p:nvPr/>
            </p:nvSpPr>
            <p:spPr>
              <a:xfrm>
                <a:off x="8463" y="1577"/>
                <a:ext cx="8431" cy="4523"/>
              </a:xfrm>
              <a:prstGeom prst="ellipse">
                <a:avLst/>
              </a:prstGeom>
              <a:solidFill>
                <a:sysClr val="window" lastClr="FFFFFF"/>
              </a:solidFill>
              <a:ln w="28575" cap="flat" cmpd="sng" algn="ctr">
                <a:solidFill>
                  <a:srgbClr val="42210F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endParaRPr lang="zh-CN" altLang="en-US" sz="1800">
                  <a:solidFill>
                    <a:srgbClr val="5F7700"/>
                  </a:solidFill>
                  <a:latin typeface="Times New Roman" panose="02020603050405020304" pitchFamily="18" charset="0"/>
                  <a:ea typeface="等线" panose="020B060402020202020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文本框 17">
              <a:extLst>
                <a:ext uri="{FF2B5EF4-FFF2-40B4-BE49-F238E27FC236}">
                  <a16:creationId xmlns:a16="http://schemas.microsoft.com/office/drawing/2014/main" id="{72F17C13-9425-1730-2544-59086D2420C6}"/>
                </a:ext>
              </a:extLst>
            </p:cNvPr>
            <p:cNvSpPr txBox="1"/>
            <p:nvPr/>
          </p:nvSpPr>
          <p:spPr>
            <a:xfrm>
              <a:off x="8402091" y="2293690"/>
              <a:ext cx="2854596" cy="1955405"/>
            </a:xfrm>
            <a:prstGeom prst="ellipse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buClrTx/>
                <a:buFont typeface="Wingdings" panose="05000000000000000000" pitchFamily="2" charset="2"/>
                <a:buNone/>
                <a:defRPr/>
              </a:pPr>
              <a:r>
                <a:rPr lang="en-US" altLang="zh-CN" sz="32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ea typeface="思源黑体 CN Light" panose="020B0300000000000000" charset="-122"/>
                  <a:cs typeface="Times New Roman" panose="02020603050405020304" pitchFamily="18" charset="0"/>
                  <a:sym typeface="+mn-ea"/>
                </a:rPr>
                <a:t>Trẩy</a:t>
              </a:r>
              <a:r>
                <a:rPr lang="en-US" altLang="zh-CN" sz="3200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思源黑体 CN Light" panose="020B0300000000000000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32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ea typeface="思源黑体 CN Light" panose="020B0300000000000000" charset="-122"/>
                  <a:cs typeface="Times New Roman" panose="02020603050405020304" pitchFamily="18" charset="0"/>
                  <a:sym typeface="+mn-ea"/>
                </a:rPr>
                <a:t>quân</a:t>
              </a:r>
              <a:endParaRPr lang="zh-CN" alt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思源黑体 CN Light" panose="020B0300000000000000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631400-918A-1F91-CC62-1C801D1D1316}"/>
              </a:ext>
            </a:extLst>
          </p:cNvPr>
          <p:cNvGrpSpPr/>
          <p:nvPr/>
        </p:nvGrpSpPr>
        <p:grpSpPr>
          <a:xfrm>
            <a:off x="6320268" y="1925219"/>
            <a:ext cx="2188738" cy="1721968"/>
            <a:chOff x="8405675" y="2205150"/>
            <a:chExt cx="2854596" cy="2222871"/>
          </a:xfrm>
        </p:grpSpPr>
        <p:grpSp>
          <p:nvGrpSpPr>
            <p:cNvPr id="13" name="组合 9">
              <a:extLst>
                <a:ext uri="{FF2B5EF4-FFF2-40B4-BE49-F238E27FC236}">
                  <a16:creationId xmlns:a16="http://schemas.microsoft.com/office/drawing/2014/main" id="{2033EBC2-5188-4DF1-0C7E-6E7E0B1F463F}"/>
                </a:ext>
              </a:extLst>
            </p:cNvPr>
            <p:cNvGrpSpPr/>
            <p:nvPr/>
          </p:nvGrpSpPr>
          <p:grpSpPr>
            <a:xfrm>
              <a:off x="8742766" y="2205150"/>
              <a:ext cx="2266560" cy="2222871"/>
              <a:chOff x="8463" y="1577"/>
              <a:chExt cx="8793" cy="4859"/>
            </a:xfrm>
          </p:grpSpPr>
          <p:sp>
            <p:nvSpPr>
              <p:cNvPr id="15" name="椭圆 13">
                <a:extLst>
                  <a:ext uri="{FF2B5EF4-FFF2-40B4-BE49-F238E27FC236}">
                    <a16:creationId xmlns:a16="http://schemas.microsoft.com/office/drawing/2014/main" id="{20374B8D-8B3E-C0DF-3051-B54B71272A27}"/>
                  </a:ext>
                </a:extLst>
              </p:cNvPr>
              <p:cNvSpPr/>
              <p:nvPr/>
            </p:nvSpPr>
            <p:spPr>
              <a:xfrm>
                <a:off x="8463" y="1759"/>
                <a:ext cx="8793" cy="4677"/>
              </a:xfrm>
              <a:prstGeom prst="ellipse">
                <a:avLst/>
              </a:prstGeom>
              <a:solidFill>
                <a:srgbClr val="FBE090"/>
              </a:solidFill>
              <a:ln w="25400" cap="flat" cmpd="sng" algn="ctr">
                <a:noFill/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endParaRPr lang="zh-CN" altLang="en-US" sz="1800">
                  <a:solidFill>
                    <a:srgbClr val="5F7700"/>
                  </a:solidFill>
                  <a:latin typeface="Times New Roman" panose="02020603050405020304" pitchFamily="18" charset="0"/>
                  <a:ea typeface="等线" panose="020B0604020202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椭圆 14">
                <a:extLst>
                  <a:ext uri="{FF2B5EF4-FFF2-40B4-BE49-F238E27FC236}">
                    <a16:creationId xmlns:a16="http://schemas.microsoft.com/office/drawing/2014/main" id="{A99A1117-4E4F-04A8-A821-65FAB9C639A6}"/>
                  </a:ext>
                </a:extLst>
              </p:cNvPr>
              <p:cNvSpPr/>
              <p:nvPr/>
            </p:nvSpPr>
            <p:spPr>
              <a:xfrm>
                <a:off x="8463" y="1577"/>
                <a:ext cx="8431" cy="4523"/>
              </a:xfrm>
              <a:prstGeom prst="ellipse">
                <a:avLst/>
              </a:prstGeom>
              <a:solidFill>
                <a:sysClr val="window" lastClr="FFFFFF"/>
              </a:solidFill>
              <a:ln w="28575" cap="flat" cmpd="sng" algn="ctr">
                <a:solidFill>
                  <a:srgbClr val="42210F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endParaRPr lang="zh-CN" altLang="en-US" sz="1800">
                  <a:solidFill>
                    <a:srgbClr val="5F7700"/>
                  </a:solidFill>
                  <a:latin typeface="Times New Roman" panose="02020603050405020304" pitchFamily="18" charset="0"/>
                  <a:ea typeface="等线" panose="020B060402020202020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" name="文本框 17">
              <a:extLst>
                <a:ext uri="{FF2B5EF4-FFF2-40B4-BE49-F238E27FC236}">
                  <a16:creationId xmlns:a16="http://schemas.microsoft.com/office/drawing/2014/main" id="{51B94393-11EA-4DE3-F6F3-A76E71A01ECB}"/>
                </a:ext>
              </a:extLst>
            </p:cNvPr>
            <p:cNvSpPr txBox="1"/>
            <p:nvPr/>
          </p:nvSpPr>
          <p:spPr>
            <a:xfrm>
              <a:off x="8405675" y="2288410"/>
              <a:ext cx="2854596" cy="1955405"/>
            </a:xfrm>
            <a:prstGeom prst="ellipse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buClrTx/>
                <a:buFont typeface="Wingdings" panose="05000000000000000000" pitchFamily="2" charset="2"/>
                <a:buNone/>
                <a:defRPr/>
              </a:pPr>
              <a:r>
                <a:rPr lang="en-US" altLang="zh-CN" sz="32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ea typeface="思源黑体 CN Light" panose="020B0300000000000000" charset="-122"/>
                  <a:cs typeface="Times New Roman" panose="02020603050405020304" pitchFamily="18" charset="0"/>
                  <a:sym typeface="+mn-ea"/>
                </a:rPr>
                <a:t>Thoăn</a:t>
              </a:r>
              <a:r>
                <a:rPr lang="en-US" altLang="zh-CN" sz="3200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思源黑体 CN Light" panose="020B0300000000000000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32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ea typeface="思源黑体 CN Light" panose="020B0300000000000000" charset="-122"/>
                  <a:cs typeface="Times New Roman" panose="02020603050405020304" pitchFamily="18" charset="0"/>
                  <a:sym typeface="+mn-ea"/>
                </a:rPr>
                <a:t>thoắt</a:t>
              </a:r>
              <a:endParaRPr lang="zh-CN" alt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思源黑体 CN Light" panose="020B0300000000000000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2DB344-8A56-5CD2-3D05-BA4D63DABCC5}"/>
              </a:ext>
            </a:extLst>
          </p:cNvPr>
          <p:cNvGrpSpPr/>
          <p:nvPr/>
        </p:nvGrpSpPr>
        <p:grpSpPr>
          <a:xfrm>
            <a:off x="4826532" y="3666565"/>
            <a:ext cx="2403167" cy="1721968"/>
            <a:chOff x="8280226" y="2205150"/>
            <a:chExt cx="3134259" cy="2222871"/>
          </a:xfrm>
        </p:grpSpPr>
        <p:grpSp>
          <p:nvGrpSpPr>
            <p:cNvPr id="18" name="组合 9">
              <a:extLst>
                <a:ext uri="{FF2B5EF4-FFF2-40B4-BE49-F238E27FC236}">
                  <a16:creationId xmlns:a16="http://schemas.microsoft.com/office/drawing/2014/main" id="{150EB2D5-798D-BB85-CBAC-F8C1C3F811D7}"/>
                </a:ext>
              </a:extLst>
            </p:cNvPr>
            <p:cNvGrpSpPr/>
            <p:nvPr/>
          </p:nvGrpSpPr>
          <p:grpSpPr>
            <a:xfrm>
              <a:off x="8742766" y="2205150"/>
              <a:ext cx="2266560" cy="2222871"/>
              <a:chOff x="8463" y="1577"/>
              <a:chExt cx="8793" cy="4859"/>
            </a:xfrm>
          </p:grpSpPr>
          <p:sp>
            <p:nvSpPr>
              <p:cNvPr id="20" name="椭圆 13">
                <a:extLst>
                  <a:ext uri="{FF2B5EF4-FFF2-40B4-BE49-F238E27FC236}">
                    <a16:creationId xmlns:a16="http://schemas.microsoft.com/office/drawing/2014/main" id="{A149272E-E115-DA26-97A3-AA29A1798775}"/>
                  </a:ext>
                </a:extLst>
              </p:cNvPr>
              <p:cNvSpPr/>
              <p:nvPr/>
            </p:nvSpPr>
            <p:spPr>
              <a:xfrm>
                <a:off x="8463" y="1759"/>
                <a:ext cx="8793" cy="4677"/>
              </a:xfrm>
              <a:prstGeom prst="ellipse">
                <a:avLst/>
              </a:prstGeom>
              <a:solidFill>
                <a:srgbClr val="FBE090"/>
              </a:solidFill>
              <a:ln w="25400" cap="flat" cmpd="sng" algn="ctr">
                <a:noFill/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endParaRPr lang="zh-CN" altLang="en-US" sz="1800">
                  <a:solidFill>
                    <a:srgbClr val="5F7700"/>
                  </a:solidFill>
                  <a:latin typeface="Times New Roman" panose="02020603050405020304" pitchFamily="18" charset="0"/>
                  <a:ea typeface="等线" panose="020B0604020202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椭圆 14">
                <a:extLst>
                  <a:ext uri="{FF2B5EF4-FFF2-40B4-BE49-F238E27FC236}">
                    <a16:creationId xmlns:a16="http://schemas.microsoft.com/office/drawing/2014/main" id="{B184A974-5A08-A6CF-5AE8-C9E5B1B48FD3}"/>
                  </a:ext>
                </a:extLst>
              </p:cNvPr>
              <p:cNvSpPr/>
              <p:nvPr/>
            </p:nvSpPr>
            <p:spPr>
              <a:xfrm>
                <a:off x="8463" y="1577"/>
                <a:ext cx="8431" cy="4523"/>
              </a:xfrm>
              <a:prstGeom prst="ellipse">
                <a:avLst/>
              </a:prstGeom>
              <a:solidFill>
                <a:sysClr val="window" lastClr="FFFFFF"/>
              </a:solidFill>
              <a:ln w="28575" cap="flat" cmpd="sng" algn="ctr">
                <a:solidFill>
                  <a:srgbClr val="42210F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endParaRPr lang="zh-CN" altLang="en-US" sz="1800">
                  <a:solidFill>
                    <a:srgbClr val="5F7700"/>
                  </a:solidFill>
                  <a:latin typeface="Times New Roman" panose="02020603050405020304" pitchFamily="18" charset="0"/>
                  <a:ea typeface="等线" panose="020B060402020202020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9" name="文本框 17">
              <a:extLst>
                <a:ext uri="{FF2B5EF4-FFF2-40B4-BE49-F238E27FC236}">
                  <a16:creationId xmlns:a16="http://schemas.microsoft.com/office/drawing/2014/main" id="{1013F192-2BB4-DA74-A764-348DBEFB2C0A}"/>
                </a:ext>
              </a:extLst>
            </p:cNvPr>
            <p:cNvSpPr txBox="1"/>
            <p:nvPr/>
          </p:nvSpPr>
          <p:spPr>
            <a:xfrm>
              <a:off x="8280226" y="2287875"/>
              <a:ext cx="3134259" cy="1955405"/>
            </a:xfrm>
            <a:prstGeom prst="ellipse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buClrTx/>
                <a:buFont typeface="Wingdings" panose="05000000000000000000" pitchFamily="2" charset="2"/>
                <a:buNone/>
                <a:defRPr/>
              </a:pPr>
              <a:r>
                <a:rPr lang="en-US" altLang="zh-CN" sz="32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ea typeface="思源黑体 CN Light" panose="020B0300000000000000" charset="-122"/>
                  <a:cs typeface="Times New Roman" panose="02020603050405020304" pitchFamily="18" charset="0"/>
                  <a:sym typeface="+mn-ea"/>
                </a:rPr>
                <a:t>Bóng</a:t>
              </a:r>
              <a:r>
                <a:rPr lang="en-US" altLang="zh-CN" sz="3200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思源黑体 CN Light" panose="020B0300000000000000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3200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ea typeface="思源黑体 CN Light" panose="020B0300000000000000" charset="-122"/>
                  <a:cs typeface="Times New Roman" panose="02020603050405020304" pitchFamily="18" charset="0"/>
                  <a:sym typeface="+mn-ea"/>
                </a:rPr>
                <a:t>nhẫy</a:t>
              </a:r>
              <a:endParaRPr lang="zh-CN" altLang="en-US" sz="3200" dirty="0">
                <a:solidFill>
                  <a:prstClr val="black"/>
                </a:solidFill>
                <a:latin typeface="Times New Roman" panose="02020603050405020304" pitchFamily="18" charset="0"/>
                <a:ea typeface="思源黑体 CN Light" panose="020B0300000000000000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92820E03-6FD7-D7EF-66AF-BA5E1E531E8D}"/>
              </a:ext>
            </a:extLst>
          </p:cNvPr>
          <p:cNvSpPr/>
          <p:nvPr/>
        </p:nvSpPr>
        <p:spPr>
          <a:xfrm>
            <a:off x="2932023" y="864850"/>
            <a:ext cx="535979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kern="1200" dirty="0" err="1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+mn-ea"/>
              </a:rPr>
              <a:t>Giải</a:t>
            </a:r>
            <a:r>
              <a:rPr lang="en-US" sz="6000" b="1" kern="1200" dirty="0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+mn-ea"/>
              </a:rPr>
              <a:t> </a:t>
            </a:r>
            <a:r>
              <a:rPr lang="en-US" sz="6000" b="1" kern="1200" dirty="0" err="1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ea typeface="+mn-ea"/>
              </a:rPr>
              <a:t>nghĩa</a:t>
            </a:r>
            <a:r>
              <a:rPr kumimoji="0" lang="en-US" sz="6000" b="1" i="0" u="none" strike="noStrike" kern="1200" cap="none" spc="0" normalizeH="0" baseline="0" noProof="0" dirty="0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rPr>
              <a:t>từ</a:t>
            </a:r>
            <a:r>
              <a:rPr kumimoji="0" lang="vi-VN" sz="6000" b="1" i="0" u="none" strike="noStrike" kern="1200" cap="none" spc="0" normalizeH="0" baseline="0" noProof="0" dirty="0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rPr>
              <a:t> </a:t>
            </a:r>
            <a:endParaRPr kumimoji="0" lang="en-US" sz="6000" b="1" i="0" u="none" strike="noStrike" kern="1200" cap="none" spc="0" normalizeH="0" baseline="0" noProof="0" dirty="0">
              <a:ln w="57150">
                <a:solidFill>
                  <a:srgbClr val="C1313B"/>
                </a:solidFill>
                <a:prstDash val="solid"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Cookies" panose="02040603050506020204" pitchFamily="18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38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D8727D19-90F8-ABBE-CE6C-A8C3C6A31616}"/>
              </a:ext>
            </a:extLst>
          </p:cNvPr>
          <p:cNvSpPr/>
          <p:nvPr/>
        </p:nvSpPr>
        <p:spPr>
          <a:xfrm>
            <a:off x="205580" y="1474071"/>
            <a:ext cx="11072019" cy="1269129"/>
          </a:xfrm>
          <a:prstGeom prst="roundRect">
            <a:avLst/>
          </a:prstGeom>
          <a:solidFill>
            <a:sysClr val="window" lastClr="FFFFFF">
              <a:alpha val="67000"/>
            </a:sysClr>
          </a:solidFill>
          <a:ln w="285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just">
              <a:defRPr/>
            </a:pP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Hội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thổi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cơm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thi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ở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làng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Đồng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Vân</a:t>
            </a:r>
            <a:r>
              <a:rPr lang="en-US" altLang="en-US" sz="3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/</a:t>
            </a:r>
            <a:r>
              <a:rPr lang="en-US" altLang="en-US" sz="3200" b="1" dirty="0" smtClean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bắt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nguồn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các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cuộc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trẩy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quân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đánh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giặc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của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người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Việt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cổ</a:t>
            </a:r>
            <a:r>
              <a:rPr lang="en-US" altLang="en-US" sz="3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/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bên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bờ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sông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Đáy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xưa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  <a:endParaRPr lang="en-US" altLang="en-US" sz="3200" b="1" dirty="0">
              <a:solidFill>
                <a:schemeClr val="accent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5D4619-3BEF-91C9-DEE7-51A7045BAAA8}"/>
              </a:ext>
            </a:extLst>
          </p:cNvPr>
          <p:cNvSpPr/>
          <p:nvPr/>
        </p:nvSpPr>
        <p:spPr>
          <a:xfrm>
            <a:off x="1744909" y="367548"/>
            <a:ext cx="535979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sym typeface="Arial"/>
              </a:rPr>
              <a:t>Luyện</a:t>
            </a:r>
            <a:r>
              <a:rPr lang="en-US" sz="6000" b="1" dirty="0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sym typeface="Arial"/>
              </a:rPr>
              <a:t> </a:t>
            </a:r>
            <a:r>
              <a:rPr lang="en-US" sz="6000" b="1" dirty="0" err="1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sym typeface="Arial"/>
              </a:rPr>
              <a:t>đọc</a:t>
            </a:r>
            <a:r>
              <a:rPr lang="en-US" sz="6000" b="1" dirty="0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sym typeface="Arial"/>
              </a:rPr>
              <a:t> </a:t>
            </a:r>
            <a:r>
              <a:rPr lang="en-US" sz="6000" b="1" dirty="0" err="1">
                <a:ln w="57150">
                  <a:solidFill>
                    <a:srgbClr val="C1313B"/>
                  </a:solidFill>
                  <a:prstDash val="solid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sym typeface="Arial"/>
              </a:rPr>
              <a:t>câu</a:t>
            </a:r>
            <a:endParaRPr kumimoji="0" lang="en-US" sz="6000" b="1" i="0" u="none" strike="noStrike" kern="1200" cap="none" spc="0" normalizeH="0" baseline="0" noProof="0" dirty="0">
              <a:ln w="57150">
                <a:solidFill>
                  <a:srgbClr val="C1313B"/>
                </a:solidFill>
                <a:prstDash val="solid"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Cookies" panose="02040603050506020204" pitchFamily="18" charset="0"/>
              <a:ea typeface="+mn-ea"/>
              <a:cs typeface="Arial"/>
              <a:sym typeface="Arial"/>
            </a:endParaRPr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D8727D19-90F8-ABBE-CE6C-A8C3C6A31616}"/>
              </a:ext>
            </a:extLst>
          </p:cNvPr>
          <p:cNvSpPr/>
          <p:nvPr/>
        </p:nvSpPr>
        <p:spPr>
          <a:xfrm>
            <a:off x="205580" y="2959971"/>
            <a:ext cx="11072019" cy="1650129"/>
          </a:xfrm>
          <a:prstGeom prst="roundRect">
            <a:avLst/>
          </a:prstGeom>
          <a:solidFill>
            <a:sysClr val="window" lastClr="FFFFFF">
              <a:alpha val="67000"/>
            </a:sysClr>
          </a:solidFill>
          <a:ln w="285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just">
              <a:defRPr/>
            </a:pP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Mỗi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người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nấu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cơm</a:t>
            </a:r>
            <a:r>
              <a:rPr lang="en-US" altLang="en-US" sz="3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/ </a:t>
            </a:r>
            <a:r>
              <a:rPr lang="en-US" altLang="en-US" sz="3200" b="1" dirty="0" err="1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đều</a:t>
            </a:r>
            <a:r>
              <a:rPr lang="en-US" altLang="en-US" sz="32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mang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một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cái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cần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tre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được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cắm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rất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khéo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vào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dây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lưng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uốn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cong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hình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cánh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cung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phía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sau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ra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trước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mặt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đầu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cần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treo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cái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nồi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nho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nhỏ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  <a:endParaRPr lang="en-US" altLang="en-US" sz="32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49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0C565441-282D-C587-7DE1-D6057F2F5A6E}"/>
              </a:ext>
            </a:extLst>
          </p:cNvPr>
          <p:cNvSpPr/>
          <p:nvPr/>
        </p:nvSpPr>
        <p:spPr>
          <a:xfrm>
            <a:off x="221381" y="5922395"/>
            <a:ext cx="3243713" cy="58824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3200" b="1" kern="1200" dirty="0">
                <a:solidFill>
                  <a:srgbClr val="1F497D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sz="3200" b="1" kern="1200" dirty="0" err="1" smtClean="0">
                <a:solidFill>
                  <a:srgbClr val="002060"/>
                </a:solidFill>
                <a:latin typeface="UTM Isadora" panose="02040603050506020204" pitchFamily="18" charset="0"/>
                <a:cs typeface="Times New Roman" panose="02020603050405020304" charset="0"/>
              </a:rPr>
              <a:t>Làng</a:t>
            </a:r>
            <a:r>
              <a:rPr lang="en-US" sz="3200" b="1" kern="1200" dirty="0" smtClean="0">
                <a:solidFill>
                  <a:srgbClr val="002060"/>
                </a:solidFill>
                <a:latin typeface="UTM Isadora" panose="02040603050506020204" pitchFamily="18" charset="0"/>
                <a:cs typeface="Times New Roman" panose="02020603050405020304" charset="0"/>
              </a:rPr>
              <a:t> </a:t>
            </a:r>
            <a:r>
              <a:rPr lang="en-US" sz="3200" b="1" kern="1200" dirty="0" err="1" smtClean="0">
                <a:solidFill>
                  <a:srgbClr val="002060"/>
                </a:solidFill>
                <a:latin typeface="UTM Isadora" panose="02040603050506020204" pitchFamily="18" charset="0"/>
                <a:cs typeface="Times New Roman" panose="02020603050405020304" charset="0"/>
              </a:rPr>
              <a:t>Đồng</a:t>
            </a:r>
            <a:r>
              <a:rPr lang="en-US" sz="3200" b="1" kern="1200" dirty="0" smtClean="0">
                <a:solidFill>
                  <a:srgbClr val="002060"/>
                </a:solidFill>
                <a:latin typeface="UTM Isadora" panose="02040603050506020204" pitchFamily="18" charset="0"/>
                <a:cs typeface="Times New Roman" panose="02020603050405020304" charset="0"/>
              </a:rPr>
              <a:t> </a:t>
            </a:r>
            <a:r>
              <a:rPr lang="en-US" sz="3200" b="1" kern="1200" dirty="0" err="1" smtClean="0">
                <a:solidFill>
                  <a:srgbClr val="002060"/>
                </a:solidFill>
                <a:latin typeface="UTM Isadora" panose="02040603050506020204" pitchFamily="18" charset="0"/>
                <a:cs typeface="Times New Roman" panose="02020603050405020304" charset="0"/>
              </a:rPr>
              <a:t>Vân</a:t>
            </a:r>
            <a:endParaRPr lang="en-US" sz="3200" b="1" kern="1200" dirty="0">
              <a:solidFill>
                <a:srgbClr val="002060"/>
              </a:solidFill>
              <a:latin typeface="UTM Isadora" panose="02040603050506020204" pitchFamily="18" charset="0"/>
              <a:cs typeface="Times New Roman" panose="02020603050405020304" charset="0"/>
            </a:endParaRP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87BD3FB8-7B79-2DCD-1C50-213C202CC328}"/>
              </a:ext>
            </a:extLst>
          </p:cNvPr>
          <p:cNvSpPr/>
          <p:nvPr/>
        </p:nvSpPr>
        <p:spPr>
          <a:xfrm>
            <a:off x="5325610" y="5854717"/>
            <a:ext cx="2107933" cy="65592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>
              <a:buClrTx/>
            </a:pPr>
            <a:r>
              <a:rPr lang="en-US" sz="3200" b="1" dirty="0" err="1" smtClean="0">
                <a:solidFill>
                  <a:srgbClr val="1F497D"/>
                </a:solidFill>
                <a:latin typeface="Times New Roman" panose="02020603050405020304" charset="0"/>
                <a:cs typeface="Times New Roman" panose="02020603050405020304" charset="0"/>
              </a:rPr>
              <a:t>Sông</a:t>
            </a:r>
            <a:r>
              <a:rPr lang="en-US" sz="3200" b="1" dirty="0">
                <a:solidFill>
                  <a:srgbClr val="1F497D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b="1" dirty="0" err="1" smtClean="0">
                <a:solidFill>
                  <a:srgbClr val="1F497D"/>
                </a:solidFill>
                <a:latin typeface="Times New Roman" panose="02020603050405020304" charset="0"/>
                <a:cs typeface="Times New Roman" panose="02020603050405020304" charset="0"/>
              </a:rPr>
              <a:t>Đáy</a:t>
            </a:r>
            <a:endParaRPr lang="en-US" sz="3200" b="1" kern="1200" dirty="0">
              <a:solidFill>
                <a:srgbClr val="002060"/>
              </a:solidFill>
              <a:latin typeface="UTM Isadora" panose="02040603050506020204" pitchFamily="18" charset="0"/>
              <a:cs typeface="Times New Roman" panose="02020603050405020304" charset="0"/>
            </a:endParaRPr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615D1D04-91C1-5414-D70C-60537AD03DB3}"/>
              </a:ext>
            </a:extLst>
          </p:cNvPr>
          <p:cNvSpPr/>
          <p:nvPr/>
        </p:nvSpPr>
        <p:spPr>
          <a:xfrm>
            <a:off x="9651597" y="5859680"/>
            <a:ext cx="2152651" cy="7899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200" b="1" dirty="0" err="1" smtClean="0">
                <a:solidFill>
                  <a:srgbClr val="1F497D"/>
                </a:solidFill>
                <a:latin typeface="Times New Roman" panose="02020603050405020304" charset="0"/>
                <a:cs typeface="Times New Roman" panose="02020603050405020304" charset="0"/>
              </a:rPr>
              <a:t>Đình</a:t>
            </a:r>
            <a:endParaRPr lang="en-US" sz="3200" b="1" kern="1200" dirty="0">
              <a:solidFill>
                <a:srgbClr val="002060"/>
              </a:solidFill>
              <a:latin typeface="UTM Isadora" panose="02040603050506020204" pitchFamily="18" charset="0"/>
              <a:cs typeface="Times New Roman" panose="02020603050405020304" charset="0"/>
            </a:endParaRPr>
          </a:p>
        </p:txBody>
      </p:sp>
      <p:pic>
        <p:nvPicPr>
          <p:cNvPr id="9" name="Picture 4" descr="hanh anh lang dong v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4210050" cy="554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dong song d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51" y="76201"/>
            <a:ext cx="4025434" cy="554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nh ngoi di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968" y="76200"/>
            <a:ext cx="4026638" cy="554495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43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FFF074-A7E6-F268-99E3-2CF1B49B2E72}"/>
              </a:ext>
            </a:extLst>
          </p:cNvPr>
          <p:cNvSpPr/>
          <p:nvPr/>
        </p:nvSpPr>
        <p:spPr>
          <a:xfrm>
            <a:off x="1106903" y="170997"/>
            <a:ext cx="952901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dirty="0">
                <a:ln w="22225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</a:t>
            </a:r>
            <a:r>
              <a:rPr kumimoji="0" lang="en-US" sz="3200" b="1" i="0" u="none" strike="noStrike" kern="0" cap="none" spc="0" normalizeH="0" baseline="0" noProof="0" dirty="0">
                <a:ln w="22225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5F86712B-5B27-617A-FAFB-C37C0BA7B705}"/>
              </a:ext>
            </a:extLst>
          </p:cNvPr>
          <p:cNvSpPr/>
          <p:nvPr/>
        </p:nvSpPr>
        <p:spPr>
          <a:xfrm>
            <a:off x="716545" y="842078"/>
            <a:ext cx="8979905" cy="1434397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2800" b="1" u="sng" kern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u="sng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8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Hội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thổi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cơm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Vân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bắt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đâu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?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B437D873-AD2B-D894-3106-3E9B47850996}"/>
              </a:ext>
            </a:extLst>
          </p:cNvPr>
          <p:cNvSpPr/>
          <p:nvPr/>
        </p:nvSpPr>
        <p:spPr>
          <a:xfrm>
            <a:off x="487945" y="2630263"/>
            <a:ext cx="9103730" cy="1255937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Hội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thổi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cơm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bắt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nguồn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cuộc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trẩy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đánh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giặc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Việt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cổ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bờ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Đáy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xưa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61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98B9E17E-1B17-5B2F-24CD-AB82BA4075EE}"/>
              </a:ext>
            </a:extLst>
          </p:cNvPr>
          <p:cNvSpPr/>
          <p:nvPr/>
        </p:nvSpPr>
        <p:spPr>
          <a:xfrm>
            <a:off x="545432" y="463860"/>
            <a:ext cx="7074568" cy="479116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Isadora" panose="02040603050506020204" pitchFamily="18" charset="0"/>
                <a:cs typeface="Arial"/>
                <a:sym typeface="Arial"/>
              </a:rPr>
              <a:t>Câu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Isadora" panose="02040603050506020204" pitchFamily="18" charset="0"/>
                <a:cs typeface="Arial"/>
                <a:sym typeface="Arial"/>
              </a:rPr>
              <a:t> 2: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Isadora" panose="02040603050506020204" pitchFamily="18" charset="0"/>
                <a:cs typeface="Arial"/>
                <a:sym typeface="Arial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Kể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lửa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trước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nấu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cơm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05217A58-4F54-02FE-A5D8-9BD7831C1C94}"/>
              </a:ext>
            </a:extLst>
          </p:cNvPr>
          <p:cNvSpPr/>
          <p:nvPr/>
        </p:nvSpPr>
        <p:spPr>
          <a:xfrm>
            <a:off x="193007" y="1186617"/>
            <a:ext cx="4740943" cy="5385633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tiếng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trống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hiệu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vừa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dứt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bốn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thanh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niên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bốn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nhanh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sóc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leo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bốn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chuối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bôi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mỡ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bóng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nhẫy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nén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hương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cắm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ngọn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đem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xuống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châm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que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diêm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cháy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ngọn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lửa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bắt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đầu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thổi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cơm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  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" name="Picture 4" descr="lay l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179512"/>
            <a:ext cx="7086601" cy="567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73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51C3CFE9-B282-9FD2-FAF3-98AA39FA8AE0}"/>
              </a:ext>
            </a:extLst>
          </p:cNvPr>
          <p:cNvSpPr/>
          <p:nvPr/>
        </p:nvSpPr>
        <p:spPr>
          <a:xfrm>
            <a:off x="443556" y="218209"/>
            <a:ext cx="8995720" cy="981941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2800" b="1" i="0" u="sng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3: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chi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thấy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viên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mỗi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thổi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cơm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đều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phối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nhịp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nhàng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ý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34448BFC-4A24-74EA-3BEB-5CCEB5935174}"/>
              </a:ext>
            </a:extLst>
          </p:cNvPr>
          <p:cNvSpPr/>
          <p:nvPr/>
        </p:nvSpPr>
        <p:spPr>
          <a:xfrm>
            <a:off x="938855" y="1442773"/>
            <a:ext cx="9033820" cy="4093369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lửa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viên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mỗi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việc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vót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thanh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tre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chiếc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đũa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nhanh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tay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thóc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giần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sàng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bắt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đầu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thổi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cơm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Vừa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nấu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cơm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đội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vừa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đan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xen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uốn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lượn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đình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cổ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vũ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xem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089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Tuan 26 Nghia thay tro</Template>
  <TotalTime>66</TotalTime>
  <Words>724</Words>
  <Application>Microsoft Office PowerPoint</Application>
  <PresentationFormat>Widescreen</PresentationFormat>
  <Paragraphs>53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4" baseType="lpstr">
      <vt:lpstr>Microsoft YaHei</vt:lpstr>
      <vt:lpstr>Arial</vt:lpstr>
      <vt:lpstr>Calibri</vt:lpstr>
      <vt:lpstr>Calibri Light</vt:lpstr>
      <vt:lpstr>Comfortaa</vt:lpstr>
      <vt:lpstr>等线</vt:lpstr>
      <vt:lpstr>Helvetica Light</vt:lpstr>
      <vt:lpstr>Roboto</vt:lpstr>
      <vt:lpstr>SVN-Cookies</vt:lpstr>
      <vt:lpstr>Tahoma</vt:lpstr>
      <vt:lpstr>Times New Roman</vt:lpstr>
      <vt:lpstr>UTM Cookies</vt:lpstr>
      <vt:lpstr>UTM Isadora</vt:lpstr>
      <vt:lpstr>Wingdings</vt:lpstr>
      <vt:lpstr>思源黑体 CN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8</cp:revision>
  <dcterms:created xsi:type="dcterms:W3CDTF">2023-03-15T13:03:52Z</dcterms:created>
  <dcterms:modified xsi:type="dcterms:W3CDTF">2023-03-15T14:10:29Z</dcterms:modified>
</cp:coreProperties>
</file>