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309" r:id="rId2"/>
    <p:sldId id="310" r:id="rId3"/>
    <p:sldId id="268" r:id="rId4"/>
    <p:sldId id="297" r:id="rId5"/>
    <p:sldId id="313" r:id="rId6"/>
    <p:sldId id="269" r:id="rId7"/>
    <p:sldId id="283" r:id="rId8"/>
    <p:sldId id="284" r:id="rId9"/>
    <p:sldId id="292" r:id="rId10"/>
    <p:sldId id="301" r:id="rId11"/>
    <p:sldId id="260" r:id="rId12"/>
    <p:sldId id="286" r:id="rId13"/>
    <p:sldId id="287" r:id="rId14"/>
    <p:sldId id="288" r:id="rId15"/>
    <p:sldId id="289" r:id="rId16"/>
    <p:sldId id="290" r:id="rId17"/>
    <p:sldId id="291" r:id="rId18"/>
    <p:sldId id="279" r:id="rId19"/>
    <p:sldId id="302" r:id="rId20"/>
    <p:sldId id="293" r:id="rId21"/>
    <p:sldId id="280" r:id="rId22"/>
    <p:sldId id="295" r:id="rId23"/>
    <p:sldId id="303" r:id="rId24"/>
    <p:sldId id="304" r:id="rId25"/>
    <p:sldId id="305" r:id="rId26"/>
    <p:sldId id="306" r:id="rId27"/>
    <p:sldId id="307" r:id="rId28"/>
    <p:sldId id="308" r:id="rId29"/>
    <p:sldId id="29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165"/>
    <a:srgbClr val="FD8A8A"/>
    <a:srgbClr val="9B0303"/>
    <a:srgbClr val="525E75"/>
    <a:srgbClr val="FFDBA4"/>
    <a:srgbClr val="FCF9BE"/>
    <a:srgbClr val="90A17D"/>
    <a:srgbClr val="B08BBB"/>
    <a:srgbClr val="354259"/>
    <a:srgbClr val="E4E9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10" autoAdjust="0"/>
  </p:normalViewPr>
  <p:slideViewPr>
    <p:cSldViewPr snapToGrid="0">
      <p:cViewPr>
        <p:scale>
          <a:sx n="67" d="100"/>
          <a:sy n="67" d="100"/>
        </p:scale>
        <p:origin x="-270"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96DF7-3D1E-4445-8AD0-8883659B7B15}"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7F99F4-D964-4549-8DF0-0955F4246A45}" type="slidenum">
              <a:rPr lang="en-US" smtClean="0"/>
              <a:t>‹#›</a:t>
            </a:fld>
            <a:endParaRPr lang="en-US"/>
          </a:p>
        </p:txBody>
      </p:sp>
    </p:spTree>
    <p:extLst>
      <p:ext uri="{BB962C8B-B14F-4D97-AF65-F5344CB8AC3E}">
        <p14:creationId xmlns:p14="http://schemas.microsoft.com/office/powerpoint/2010/main" val="1461934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7F99F4-D964-4549-8DF0-0955F4246A45}" type="slidenum">
              <a:rPr lang="en-US" smtClean="0"/>
              <a:t>28</a:t>
            </a:fld>
            <a:endParaRPr lang="en-US"/>
          </a:p>
        </p:txBody>
      </p:sp>
    </p:spTree>
    <p:extLst>
      <p:ext uri="{BB962C8B-B14F-4D97-AF65-F5344CB8AC3E}">
        <p14:creationId xmlns:p14="http://schemas.microsoft.com/office/powerpoint/2010/main" val="1089199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34"/>
            <a:ext cx="103632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p:cNvSpPr>
            <a:spLocks noGrp="1"/>
          </p:cNvSpPr>
          <p:nvPr>
            <p:ph type="dt" sz="half" idx="10"/>
          </p:nvPr>
        </p:nvSpPr>
        <p:spPr/>
        <p:txBody>
          <a:bodyPr/>
          <a:lstStyle/>
          <a:p>
            <a:fld id="{FE3A17E3-6A89-4095-BD30-16657B828D0B}" type="datetimeFigureOut">
              <a:rPr lang="en-US" smtClean="0"/>
              <a:pPr/>
              <a:t>3/17/2023</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p>
            <a:fld id="{FE3A17E3-6A89-4095-BD30-16657B828D0B}" type="datetimeFigureOut">
              <a:rPr lang="en-US" smtClean="0"/>
              <a:pPr/>
              <a:t>3/17/2023</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47"/>
            <a:ext cx="27432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609600" y="274647"/>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p>
            <a:fld id="{FE3A17E3-6A89-4095-BD30-16657B828D0B}" type="datetimeFigureOut">
              <a:rPr lang="en-US" smtClean="0"/>
              <a:pPr/>
              <a:t>3/17/2023</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p>
            <a:fld id="{FE3A17E3-6A89-4095-BD30-16657B828D0B}" type="datetimeFigureOut">
              <a:rPr lang="en-US" smtClean="0"/>
              <a:pPr/>
              <a:t>3/17/2023</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9"/>
            <a:ext cx="103632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p:cNvSpPr>
            <a:spLocks noGrp="1"/>
          </p:cNvSpPr>
          <p:nvPr>
            <p:ph type="dt" sz="half" idx="10"/>
          </p:nvPr>
        </p:nvSpPr>
        <p:spPr/>
        <p:txBody>
          <a:bodyPr/>
          <a:lstStyle/>
          <a:p>
            <a:fld id="{FE3A17E3-6A89-4095-BD30-16657B828D0B}" type="datetimeFigureOut">
              <a:rPr lang="en-US" smtClean="0"/>
              <a:pPr/>
              <a:t>3/17/2023</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4"/>
          <p:cNvSpPr>
            <a:spLocks noGrp="1"/>
          </p:cNvSpPr>
          <p:nvPr>
            <p:ph type="dt" sz="half" idx="10"/>
          </p:nvPr>
        </p:nvSpPr>
        <p:spPr/>
        <p:txBody>
          <a:bodyPr/>
          <a:lstStyle/>
          <a:p>
            <a:fld id="{FE3A17E3-6A89-4095-BD30-16657B828D0B}" type="datetimeFigureOut">
              <a:rPr lang="en-US" smtClean="0"/>
              <a:pPr/>
              <a:t>3/17/2023</a:t>
            </a:fld>
            <a:endParaRPr lang="en-US"/>
          </a:p>
        </p:txBody>
      </p:sp>
      <p:sp>
        <p:nvSpPr>
          <p:cNvPr id="6" name="Nơi giữ chỗ cho Chân trang 5"/>
          <p:cNvSpPr>
            <a:spLocks noGrp="1"/>
          </p:cNvSpPr>
          <p:nvPr>
            <p:ph type="ftr" sz="quarter" idx="11"/>
          </p:nvPr>
        </p:nvSpPr>
        <p:spPr/>
        <p:txBody>
          <a:bodyPr/>
          <a:lstStyle/>
          <a:p>
            <a:endParaRPr lang="en-US"/>
          </a:p>
        </p:txBody>
      </p:sp>
      <p:sp>
        <p:nvSpPr>
          <p:cNvPr id="7" name="Nơi giữ chỗ cho Số hiệu Bản chiếu 6"/>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6"/>
          <p:cNvSpPr>
            <a:spLocks noGrp="1"/>
          </p:cNvSpPr>
          <p:nvPr>
            <p:ph type="dt" sz="half" idx="10"/>
          </p:nvPr>
        </p:nvSpPr>
        <p:spPr/>
        <p:txBody>
          <a:bodyPr/>
          <a:lstStyle/>
          <a:p>
            <a:fld id="{FE3A17E3-6A89-4095-BD30-16657B828D0B}" type="datetimeFigureOut">
              <a:rPr lang="en-US" smtClean="0"/>
              <a:pPr/>
              <a:t>3/17/2023</a:t>
            </a:fld>
            <a:endParaRPr lang="en-US"/>
          </a:p>
        </p:txBody>
      </p:sp>
      <p:sp>
        <p:nvSpPr>
          <p:cNvPr id="8" name="Nơi giữ chỗ cho Chân trang 7"/>
          <p:cNvSpPr>
            <a:spLocks noGrp="1"/>
          </p:cNvSpPr>
          <p:nvPr>
            <p:ph type="ftr" sz="quarter" idx="11"/>
          </p:nvPr>
        </p:nvSpPr>
        <p:spPr/>
        <p:txBody>
          <a:bodyPr/>
          <a:lstStyle/>
          <a:p>
            <a:endParaRPr lang="en-US"/>
          </a:p>
        </p:txBody>
      </p:sp>
      <p:sp>
        <p:nvSpPr>
          <p:cNvPr id="9" name="Nơi giữ chỗ cho Số hiệu Bản chiếu 8"/>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2"/>
          <p:cNvSpPr>
            <a:spLocks noGrp="1"/>
          </p:cNvSpPr>
          <p:nvPr>
            <p:ph type="dt" sz="half" idx="10"/>
          </p:nvPr>
        </p:nvSpPr>
        <p:spPr/>
        <p:txBody>
          <a:bodyPr/>
          <a:lstStyle/>
          <a:p>
            <a:fld id="{FE3A17E3-6A89-4095-BD30-16657B828D0B}" type="datetimeFigureOut">
              <a:rPr lang="en-US" smtClean="0"/>
              <a:pPr/>
              <a:t>3/17/2023</a:t>
            </a:fld>
            <a:endParaRPr lang="en-US"/>
          </a:p>
        </p:txBody>
      </p:sp>
      <p:sp>
        <p:nvSpPr>
          <p:cNvPr id="4" name="Nơi giữ chỗ cho Chân trang 3"/>
          <p:cNvSpPr>
            <a:spLocks noGrp="1"/>
          </p:cNvSpPr>
          <p:nvPr>
            <p:ph type="ftr" sz="quarter" idx="11"/>
          </p:nvPr>
        </p:nvSpPr>
        <p:spPr/>
        <p:txBody>
          <a:bodyPr/>
          <a:lstStyle/>
          <a:p>
            <a:endParaRPr lang="en-US"/>
          </a:p>
        </p:txBody>
      </p:sp>
      <p:sp>
        <p:nvSpPr>
          <p:cNvPr id="5" name="Nơi giữ chỗ cho Số hiệu Bản chiếu 4"/>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fld id="{FE3A17E3-6A89-4095-BD30-16657B828D0B}" type="datetimeFigureOut">
              <a:rPr lang="en-US" smtClean="0"/>
              <a:pPr/>
              <a:t>3/17/2023</a:t>
            </a:fld>
            <a:endParaRPr lang="en-US"/>
          </a:p>
        </p:txBody>
      </p:sp>
      <p:sp>
        <p:nvSpPr>
          <p:cNvPr id="3" name="Nơi giữ chỗ cho Chân trang 2"/>
          <p:cNvSpPr>
            <a:spLocks noGrp="1"/>
          </p:cNvSpPr>
          <p:nvPr>
            <p:ph type="ftr" sz="quarter" idx="11"/>
          </p:nvPr>
        </p:nvSpPr>
        <p:spPr/>
        <p:txBody>
          <a:bodyPr/>
          <a:lstStyle/>
          <a:p>
            <a:endParaRPr lang="en-US"/>
          </a:p>
        </p:txBody>
      </p:sp>
      <p:sp>
        <p:nvSpPr>
          <p:cNvPr id="4" name="Nơi giữ chỗ cho Số hiệu Bản chiếu 3"/>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3" y="273050"/>
            <a:ext cx="4011084"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4"/>
          <p:cNvSpPr>
            <a:spLocks noGrp="1"/>
          </p:cNvSpPr>
          <p:nvPr>
            <p:ph type="dt" sz="half" idx="10"/>
          </p:nvPr>
        </p:nvSpPr>
        <p:spPr/>
        <p:txBody>
          <a:bodyPr/>
          <a:lstStyle/>
          <a:p>
            <a:fld id="{FE3A17E3-6A89-4095-BD30-16657B828D0B}" type="datetimeFigureOut">
              <a:rPr lang="en-US" smtClean="0"/>
              <a:pPr/>
              <a:t>3/17/2023</a:t>
            </a:fld>
            <a:endParaRPr lang="en-US"/>
          </a:p>
        </p:txBody>
      </p:sp>
      <p:sp>
        <p:nvSpPr>
          <p:cNvPr id="6" name="Nơi giữ chỗ cho Chân trang 5"/>
          <p:cNvSpPr>
            <a:spLocks noGrp="1"/>
          </p:cNvSpPr>
          <p:nvPr>
            <p:ph type="ftr" sz="quarter" idx="11"/>
          </p:nvPr>
        </p:nvSpPr>
        <p:spPr/>
        <p:txBody>
          <a:bodyPr/>
          <a:lstStyle/>
          <a:p>
            <a:endParaRPr lang="en-US"/>
          </a:p>
        </p:txBody>
      </p:sp>
      <p:sp>
        <p:nvSpPr>
          <p:cNvPr id="7" name="Nơi giữ chỗ cho Số hiệu Bản chiếu 6"/>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Nơi giữ chỗ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4"/>
          <p:cNvSpPr>
            <a:spLocks noGrp="1"/>
          </p:cNvSpPr>
          <p:nvPr>
            <p:ph type="dt" sz="half" idx="10"/>
          </p:nvPr>
        </p:nvSpPr>
        <p:spPr/>
        <p:txBody>
          <a:bodyPr/>
          <a:lstStyle/>
          <a:p>
            <a:fld id="{FE3A17E3-6A89-4095-BD30-16657B828D0B}" type="datetimeFigureOut">
              <a:rPr lang="en-US" smtClean="0"/>
              <a:pPr/>
              <a:t>3/17/2023</a:t>
            </a:fld>
            <a:endParaRPr lang="en-US"/>
          </a:p>
        </p:txBody>
      </p:sp>
      <p:sp>
        <p:nvSpPr>
          <p:cNvPr id="6" name="Nơi giữ chỗ cho Chân trang 5"/>
          <p:cNvSpPr>
            <a:spLocks noGrp="1"/>
          </p:cNvSpPr>
          <p:nvPr>
            <p:ph type="ftr" sz="quarter" idx="11"/>
          </p:nvPr>
        </p:nvSpPr>
        <p:spPr/>
        <p:txBody>
          <a:bodyPr/>
          <a:lstStyle/>
          <a:p>
            <a:endParaRPr lang="en-US"/>
          </a:p>
        </p:txBody>
      </p:sp>
      <p:sp>
        <p:nvSpPr>
          <p:cNvPr id="7" name="Nơi giữ chỗ cho Số hiệu Bản chiếu 6"/>
          <p:cNvSpPr>
            <a:spLocks noGrp="1"/>
          </p:cNvSpPr>
          <p:nvPr>
            <p:ph type="sldNum" sz="quarter" idx="12"/>
          </p:nvPr>
        </p:nvSpPr>
        <p:spPr/>
        <p:txBody>
          <a:bodyPr/>
          <a:lstStyle/>
          <a:p>
            <a:fld id="{581EA640-BE9C-4D34-8120-74047C17BD6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ơi giữ chỗ cho Tiêu đề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vi-VN"/>
              <a:t>Bấm &amp; sửa kiểu tiêu đề</a:t>
            </a:r>
            <a:endParaRPr lang="en-US"/>
          </a:p>
        </p:txBody>
      </p:sp>
      <p:sp>
        <p:nvSpPr>
          <p:cNvPr id="3" name="Nơi giữ chỗ cho Văn bản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A17E3-6A89-4095-BD30-16657B828D0B}" type="datetimeFigureOut">
              <a:rPr lang="en-US" smtClean="0"/>
              <a:pPr/>
              <a:t>3/17/2023</a:t>
            </a:fld>
            <a:endParaRPr lang="en-US"/>
          </a:p>
        </p:txBody>
      </p:sp>
      <p:sp>
        <p:nvSpPr>
          <p:cNvPr id="5" name="Nơi giữ chỗ cho Chân trang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Nơi giữ chỗ cho Số hiệu Bản chiếu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1EA640-BE9C-4D34-8120-74047C17BD6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xmlns="" id="{97E0AD3A-1AEC-6048-483C-95E921140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974" y="4513144"/>
            <a:ext cx="12293974"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xmlns="" id="{5ABC55C6-2CFD-6BB2-A26C-323946CE0A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120" y="683408"/>
            <a:ext cx="9977907" cy="430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575013"/>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DSC05562">
            <a:extLst>
              <a:ext uri="{FF2B5EF4-FFF2-40B4-BE49-F238E27FC236}">
                <a16:creationId xmlns:a16="http://schemas.microsoft.com/office/drawing/2014/main" xmlns="" id="{4BA7B3A3-D9A3-4F64-A585-1F8F08CABD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xmlns="" id="{0C94A8A1-B52A-412A-BE89-902F7AB4100D}"/>
              </a:ext>
            </a:extLst>
          </p:cNvPr>
          <p:cNvSpPr txBox="1">
            <a:spLocks noChangeArrowheads="1"/>
          </p:cNvSpPr>
          <p:nvPr/>
        </p:nvSpPr>
        <p:spPr bwMode="auto">
          <a:xfrm>
            <a:off x="1016000" y="6262688"/>
            <a:ext cx="9855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800" b="1">
                <a:solidFill>
                  <a:srgbClr val="0000FF"/>
                </a:solidFill>
              </a:rPr>
              <a:t>Thánh Gióng bên ngựa sắt</a:t>
            </a:r>
          </a:p>
        </p:txBody>
      </p:sp>
      <p:pic>
        <p:nvPicPr>
          <p:cNvPr id="6150" name="Picture 6" descr="DSC05566">
            <a:extLst>
              <a:ext uri="{FF2B5EF4-FFF2-40B4-BE49-F238E27FC236}">
                <a16:creationId xmlns:a16="http://schemas.microsoft.com/office/drawing/2014/main" xmlns="" id="{C2EDE77D-AB5B-4149-AF76-285F96473F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 Box 7">
            <a:extLst>
              <a:ext uri="{FF2B5EF4-FFF2-40B4-BE49-F238E27FC236}">
                <a16:creationId xmlns:a16="http://schemas.microsoft.com/office/drawing/2014/main" xmlns="" id="{D3A1C021-E875-48E4-B4D6-4A78B8227D95}"/>
              </a:ext>
            </a:extLst>
          </p:cNvPr>
          <p:cNvSpPr txBox="1">
            <a:spLocks noChangeArrowheads="1"/>
          </p:cNvSpPr>
          <p:nvPr/>
        </p:nvSpPr>
        <p:spPr bwMode="auto">
          <a:xfrm>
            <a:off x="1930400" y="6338888"/>
            <a:ext cx="8128000" cy="519112"/>
          </a:xfrm>
          <a:prstGeom prst="rect">
            <a:avLst/>
          </a:prstGeom>
          <a:solidFill>
            <a:srgbClr val="FD8A8A"/>
          </a:solidFill>
          <a:ln>
            <a:noFill/>
          </a:ln>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800" b="1">
                <a:solidFill>
                  <a:srgbClr val="FCF9BE"/>
                </a:solidFill>
              </a:rPr>
              <a:t>Thánh Gióng đánh giặc Ân</a:t>
            </a:r>
          </a:p>
        </p:txBody>
      </p:sp>
    </p:spTree>
    <p:extLst>
      <p:ext uri="{BB962C8B-B14F-4D97-AF65-F5344CB8AC3E}">
        <p14:creationId xmlns:p14="http://schemas.microsoft.com/office/powerpoint/2010/main" val="26080989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6148"/>
                                        </p:tgtEl>
                                        <p:attrNameLst>
                                          <p:attrName>style.visibility</p:attrName>
                                        </p:attrNameLst>
                                      </p:cBhvr>
                                      <p:to>
                                        <p:strVal val="visible"/>
                                      </p:to>
                                    </p:set>
                                    <p:anim calcmode="lin" valueType="num">
                                      <p:cBhvr>
                                        <p:cTn id="7" dur="1000" fill="hold"/>
                                        <p:tgtEl>
                                          <p:spTgt spid="6148"/>
                                        </p:tgtEl>
                                        <p:attrNameLst>
                                          <p:attrName>ppt_w</p:attrName>
                                        </p:attrNameLst>
                                      </p:cBhvr>
                                      <p:tavLst>
                                        <p:tav tm="0">
                                          <p:val>
                                            <p:fltVal val="0"/>
                                          </p:val>
                                        </p:tav>
                                        <p:tav tm="100000">
                                          <p:val>
                                            <p:strVal val="#ppt_w"/>
                                          </p:val>
                                        </p:tav>
                                      </p:tavLst>
                                    </p:anim>
                                    <p:anim calcmode="lin" valueType="num">
                                      <p:cBhvr>
                                        <p:cTn id="8" dur="1000" fill="hold"/>
                                        <p:tgtEl>
                                          <p:spTgt spid="6148"/>
                                        </p:tgtEl>
                                        <p:attrNameLst>
                                          <p:attrName>ppt_h</p:attrName>
                                        </p:attrNameLst>
                                      </p:cBhvr>
                                      <p:tavLst>
                                        <p:tav tm="0">
                                          <p:val>
                                            <p:fltVal val="0"/>
                                          </p:val>
                                        </p:tav>
                                        <p:tav tm="100000">
                                          <p:val>
                                            <p:strVal val="#ppt_h"/>
                                          </p:val>
                                        </p:tav>
                                      </p:tavLst>
                                    </p:anim>
                                    <p:anim calcmode="lin" valueType="num">
                                      <p:cBhvr>
                                        <p:cTn id="9" dur="1000" fill="hold"/>
                                        <p:tgtEl>
                                          <p:spTgt spid="6148"/>
                                        </p:tgtEl>
                                        <p:attrNameLst>
                                          <p:attrName>style.rotation</p:attrName>
                                        </p:attrNameLst>
                                      </p:cBhvr>
                                      <p:tavLst>
                                        <p:tav tm="0">
                                          <p:val>
                                            <p:fltVal val="90"/>
                                          </p:val>
                                        </p:tav>
                                        <p:tav tm="100000">
                                          <p:val>
                                            <p:fltVal val="0"/>
                                          </p:val>
                                        </p:tav>
                                      </p:tavLst>
                                    </p:anim>
                                    <p:animEffect transition="in" filter="fade">
                                      <p:cBhvr>
                                        <p:cTn id="10" dur="1000"/>
                                        <p:tgtEl>
                                          <p:spTgt spid="6148"/>
                                        </p:tgtEl>
                                      </p:cBhvr>
                                    </p:animEffect>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6149"/>
                                        </p:tgtEl>
                                        <p:attrNameLst>
                                          <p:attrName>style.visibility</p:attrName>
                                        </p:attrNameLst>
                                      </p:cBhvr>
                                      <p:to>
                                        <p:strVal val="visible"/>
                                      </p:to>
                                    </p:set>
                                    <p:anim calcmode="lin" valueType="num">
                                      <p:cBhvr>
                                        <p:cTn id="13" dur="1000" fill="hold"/>
                                        <p:tgtEl>
                                          <p:spTgt spid="6149"/>
                                        </p:tgtEl>
                                        <p:attrNameLst>
                                          <p:attrName>ppt_w</p:attrName>
                                        </p:attrNameLst>
                                      </p:cBhvr>
                                      <p:tavLst>
                                        <p:tav tm="0">
                                          <p:val>
                                            <p:fltVal val="0"/>
                                          </p:val>
                                        </p:tav>
                                        <p:tav tm="100000">
                                          <p:val>
                                            <p:strVal val="#ppt_w"/>
                                          </p:val>
                                        </p:tav>
                                      </p:tavLst>
                                    </p:anim>
                                    <p:anim calcmode="lin" valueType="num">
                                      <p:cBhvr>
                                        <p:cTn id="14" dur="1000" fill="hold"/>
                                        <p:tgtEl>
                                          <p:spTgt spid="6149"/>
                                        </p:tgtEl>
                                        <p:attrNameLst>
                                          <p:attrName>ppt_h</p:attrName>
                                        </p:attrNameLst>
                                      </p:cBhvr>
                                      <p:tavLst>
                                        <p:tav tm="0">
                                          <p:val>
                                            <p:fltVal val="0"/>
                                          </p:val>
                                        </p:tav>
                                        <p:tav tm="100000">
                                          <p:val>
                                            <p:strVal val="#ppt_h"/>
                                          </p:val>
                                        </p:tav>
                                      </p:tavLst>
                                    </p:anim>
                                    <p:anim calcmode="lin" valueType="num">
                                      <p:cBhvr>
                                        <p:cTn id="15" dur="1000" fill="hold"/>
                                        <p:tgtEl>
                                          <p:spTgt spid="6149"/>
                                        </p:tgtEl>
                                        <p:attrNameLst>
                                          <p:attrName>style.rotation</p:attrName>
                                        </p:attrNameLst>
                                      </p:cBhvr>
                                      <p:tavLst>
                                        <p:tav tm="0">
                                          <p:val>
                                            <p:fltVal val="90"/>
                                          </p:val>
                                        </p:tav>
                                        <p:tav tm="100000">
                                          <p:val>
                                            <p:fltVal val="0"/>
                                          </p:val>
                                        </p:tav>
                                      </p:tavLst>
                                    </p:anim>
                                    <p:animEffect transition="in" filter="fade">
                                      <p:cBhvr>
                                        <p:cTn id="16" dur="1000"/>
                                        <p:tgtEl>
                                          <p:spTgt spid="614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xit" presetSubtype="0" accel="100000" fill="hold" nodeType="clickEffect">
                                  <p:stCondLst>
                                    <p:cond delay="0"/>
                                  </p:stCondLst>
                                  <p:iterate type="lt">
                                    <p:tmPct val="0"/>
                                  </p:iterate>
                                  <p:childTnLst>
                                    <p:anim calcmode="lin" valueType="num">
                                      <p:cBhvr>
                                        <p:cTn id="20" dur="1000"/>
                                        <p:tgtEl>
                                          <p:spTgt spid="6148"/>
                                        </p:tgtEl>
                                        <p:attrNameLst>
                                          <p:attrName>ppt_w</p:attrName>
                                        </p:attrNameLst>
                                      </p:cBhvr>
                                      <p:tavLst>
                                        <p:tav tm="0">
                                          <p:val>
                                            <p:strVal val="ppt_w"/>
                                          </p:val>
                                        </p:tav>
                                        <p:tav tm="100000">
                                          <p:val>
                                            <p:strVal val="ppt_w+.3"/>
                                          </p:val>
                                        </p:tav>
                                      </p:tavLst>
                                    </p:anim>
                                    <p:anim calcmode="lin" valueType="num">
                                      <p:cBhvr>
                                        <p:cTn id="21" dur="1000"/>
                                        <p:tgtEl>
                                          <p:spTgt spid="6148"/>
                                        </p:tgtEl>
                                        <p:attrNameLst>
                                          <p:attrName>ppt_h</p:attrName>
                                        </p:attrNameLst>
                                      </p:cBhvr>
                                      <p:tavLst>
                                        <p:tav tm="0">
                                          <p:val>
                                            <p:strVal val="ppt_h"/>
                                          </p:val>
                                        </p:tav>
                                        <p:tav tm="100000">
                                          <p:val>
                                            <p:strVal val="ppt_h"/>
                                          </p:val>
                                        </p:tav>
                                      </p:tavLst>
                                    </p:anim>
                                    <p:animEffect transition="out" filter="fade">
                                      <p:cBhvr>
                                        <p:cTn id="22" dur="1000"/>
                                        <p:tgtEl>
                                          <p:spTgt spid="6148"/>
                                        </p:tgtEl>
                                      </p:cBhvr>
                                    </p:animEffect>
                                    <p:set>
                                      <p:cBhvr>
                                        <p:cTn id="23" dur="1" fill="hold">
                                          <p:stCondLst>
                                            <p:cond delay="999"/>
                                          </p:stCondLst>
                                        </p:cTn>
                                        <p:tgtEl>
                                          <p:spTgt spid="6148"/>
                                        </p:tgtEl>
                                        <p:attrNameLst>
                                          <p:attrName>style.visibility</p:attrName>
                                        </p:attrNameLst>
                                      </p:cBhvr>
                                      <p:to>
                                        <p:strVal val="hidden"/>
                                      </p:to>
                                    </p:set>
                                  </p:childTnLst>
                                </p:cTn>
                              </p:par>
                              <p:par>
                                <p:cTn id="24" presetID="50" presetClass="exit" presetSubtype="0" accel="100000" fill="hold" grpId="1" nodeType="withEffect">
                                  <p:stCondLst>
                                    <p:cond delay="0"/>
                                  </p:stCondLst>
                                  <p:iterate type="lt">
                                    <p:tmPct val="0"/>
                                  </p:iterate>
                                  <p:childTnLst>
                                    <p:anim calcmode="lin" valueType="num">
                                      <p:cBhvr>
                                        <p:cTn id="25" dur="1000"/>
                                        <p:tgtEl>
                                          <p:spTgt spid="6149"/>
                                        </p:tgtEl>
                                        <p:attrNameLst>
                                          <p:attrName>ppt_w</p:attrName>
                                        </p:attrNameLst>
                                      </p:cBhvr>
                                      <p:tavLst>
                                        <p:tav tm="0">
                                          <p:val>
                                            <p:strVal val="ppt_w"/>
                                          </p:val>
                                        </p:tav>
                                        <p:tav tm="100000">
                                          <p:val>
                                            <p:strVal val="ppt_w+.3"/>
                                          </p:val>
                                        </p:tav>
                                      </p:tavLst>
                                    </p:anim>
                                    <p:anim calcmode="lin" valueType="num">
                                      <p:cBhvr>
                                        <p:cTn id="26" dur="1000"/>
                                        <p:tgtEl>
                                          <p:spTgt spid="6149"/>
                                        </p:tgtEl>
                                        <p:attrNameLst>
                                          <p:attrName>ppt_h</p:attrName>
                                        </p:attrNameLst>
                                      </p:cBhvr>
                                      <p:tavLst>
                                        <p:tav tm="0">
                                          <p:val>
                                            <p:strVal val="ppt_h"/>
                                          </p:val>
                                        </p:tav>
                                        <p:tav tm="100000">
                                          <p:val>
                                            <p:strVal val="ppt_h"/>
                                          </p:val>
                                        </p:tav>
                                      </p:tavLst>
                                    </p:anim>
                                    <p:animEffect transition="out" filter="fade">
                                      <p:cBhvr>
                                        <p:cTn id="27" dur="1000"/>
                                        <p:tgtEl>
                                          <p:spTgt spid="6149"/>
                                        </p:tgtEl>
                                      </p:cBhvr>
                                    </p:animEffect>
                                    <p:set>
                                      <p:cBhvr>
                                        <p:cTn id="28" dur="1" fill="hold">
                                          <p:stCondLst>
                                            <p:cond delay="999"/>
                                          </p:stCondLst>
                                        </p:cTn>
                                        <p:tgtEl>
                                          <p:spTgt spid="6149"/>
                                        </p:tgtEl>
                                        <p:attrNameLst>
                                          <p:attrName>style.visibility</p:attrName>
                                        </p:attrNameLst>
                                      </p:cBhvr>
                                      <p:to>
                                        <p:strVal val="hidden"/>
                                      </p:to>
                                    </p:set>
                                  </p:childTnLst>
                                </p:cTn>
                              </p:par>
                            </p:childTnLst>
                          </p:cTn>
                        </p:par>
                        <p:par>
                          <p:cTn id="29" fill="hold" nodeType="afterGroup">
                            <p:stCondLst>
                              <p:cond delay="1000"/>
                            </p:stCondLst>
                            <p:childTnLst>
                              <p:par>
                                <p:cTn id="30" presetID="30" presetClass="entr" presetSubtype="0" fill="hold" grpId="0" nodeType="afterEffect">
                                  <p:stCondLst>
                                    <p:cond delay="0"/>
                                  </p:stCondLst>
                                  <p:childTnLst>
                                    <p:set>
                                      <p:cBhvr>
                                        <p:cTn id="31" dur="1" fill="hold">
                                          <p:stCondLst>
                                            <p:cond delay="0"/>
                                          </p:stCondLst>
                                        </p:cTn>
                                        <p:tgtEl>
                                          <p:spTgt spid="6151"/>
                                        </p:tgtEl>
                                        <p:attrNameLst>
                                          <p:attrName>style.visibility</p:attrName>
                                        </p:attrNameLst>
                                      </p:cBhvr>
                                      <p:to>
                                        <p:strVal val="visible"/>
                                      </p:to>
                                    </p:set>
                                    <p:animEffect transition="in" filter="fade">
                                      <p:cBhvr>
                                        <p:cTn id="32" dur="800" decel="100000"/>
                                        <p:tgtEl>
                                          <p:spTgt spid="6151"/>
                                        </p:tgtEl>
                                      </p:cBhvr>
                                    </p:animEffect>
                                    <p:anim calcmode="lin" valueType="num">
                                      <p:cBhvr>
                                        <p:cTn id="33" dur="800" decel="100000" fill="hold"/>
                                        <p:tgtEl>
                                          <p:spTgt spid="6151"/>
                                        </p:tgtEl>
                                        <p:attrNameLst>
                                          <p:attrName>style.rotation</p:attrName>
                                        </p:attrNameLst>
                                      </p:cBhvr>
                                      <p:tavLst>
                                        <p:tav tm="0">
                                          <p:val>
                                            <p:fltVal val="-90"/>
                                          </p:val>
                                        </p:tav>
                                        <p:tav tm="100000">
                                          <p:val>
                                            <p:fltVal val="0"/>
                                          </p:val>
                                        </p:tav>
                                      </p:tavLst>
                                    </p:anim>
                                    <p:anim calcmode="lin" valueType="num">
                                      <p:cBhvr>
                                        <p:cTn id="34" dur="800" decel="100000" fill="hold"/>
                                        <p:tgtEl>
                                          <p:spTgt spid="6151"/>
                                        </p:tgtEl>
                                        <p:attrNameLst>
                                          <p:attrName>ppt_x</p:attrName>
                                        </p:attrNameLst>
                                      </p:cBhvr>
                                      <p:tavLst>
                                        <p:tav tm="0">
                                          <p:val>
                                            <p:strVal val="#ppt_x+0.4"/>
                                          </p:val>
                                        </p:tav>
                                        <p:tav tm="100000">
                                          <p:val>
                                            <p:strVal val="#ppt_x-0.05"/>
                                          </p:val>
                                        </p:tav>
                                      </p:tavLst>
                                    </p:anim>
                                    <p:anim calcmode="lin" valueType="num">
                                      <p:cBhvr>
                                        <p:cTn id="35" dur="800" decel="100000" fill="hold"/>
                                        <p:tgtEl>
                                          <p:spTgt spid="6151"/>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6151"/>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6151"/>
                                        </p:tgtEl>
                                        <p:attrNameLst>
                                          <p:attrName>ppt_y</p:attrName>
                                        </p:attrNameLst>
                                      </p:cBhvr>
                                      <p:tavLst>
                                        <p:tav tm="0">
                                          <p:val>
                                            <p:strVal val="#ppt_y+0.1"/>
                                          </p:val>
                                        </p:tav>
                                        <p:tav tm="100000">
                                          <p:val>
                                            <p:strVal val="#ppt_y"/>
                                          </p:val>
                                        </p:tav>
                                      </p:tavLst>
                                    </p:anim>
                                  </p:childTnLst>
                                </p:cTn>
                              </p:par>
                              <p:par>
                                <p:cTn id="38" presetID="30" presetClass="entr" presetSubtype="0" fill="hold" nodeType="withEffect">
                                  <p:stCondLst>
                                    <p:cond delay="0"/>
                                  </p:stCondLst>
                                  <p:childTnLst>
                                    <p:set>
                                      <p:cBhvr>
                                        <p:cTn id="39" dur="1" fill="hold">
                                          <p:stCondLst>
                                            <p:cond delay="0"/>
                                          </p:stCondLst>
                                        </p:cTn>
                                        <p:tgtEl>
                                          <p:spTgt spid="6150"/>
                                        </p:tgtEl>
                                        <p:attrNameLst>
                                          <p:attrName>style.visibility</p:attrName>
                                        </p:attrNameLst>
                                      </p:cBhvr>
                                      <p:to>
                                        <p:strVal val="visible"/>
                                      </p:to>
                                    </p:set>
                                    <p:animEffect transition="in" filter="fade">
                                      <p:cBhvr>
                                        <p:cTn id="40" dur="800" decel="100000"/>
                                        <p:tgtEl>
                                          <p:spTgt spid="6150"/>
                                        </p:tgtEl>
                                      </p:cBhvr>
                                    </p:animEffect>
                                    <p:anim calcmode="lin" valueType="num">
                                      <p:cBhvr>
                                        <p:cTn id="41" dur="800" decel="100000" fill="hold"/>
                                        <p:tgtEl>
                                          <p:spTgt spid="6150"/>
                                        </p:tgtEl>
                                        <p:attrNameLst>
                                          <p:attrName>style.rotation</p:attrName>
                                        </p:attrNameLst>
                                      </p:cBhvr>
                                      <p:tavLst>
                                        <p:tav tm="0">
                                          <p:val>
                                            <p:fltVal val="-90"/>
                                          </p:val>
                                        </p:tav>
                                        <p:tav tm="100000">
                                          <p:val>
                                            <p:fltVal val="0"/>
                                          </p:val>
                                        </p:tav>
                                      </p:tavLst>
                                    </p:anim>
                                    <p:anim calcmode="lin" valueType="num">
                                      <p:cBhvr>
                                        <p:cTn id="42" dur="800" decel="100000" fill="hold"/>
                                        <p:tgtEl>
                                          <p:spTgt spid="6150"/>
                                        </p:tgtEl>
                                        <p:attrNameLst>
                                          <p:attrName>ppt_x</p:attrName>
                                        </p:attrNameLst>
                                      </p:cBhvr>
                                      <p:tavLst>
                                        <p:tav tm="0">
                                          <p:val>
                                            <p:strVal val="#ppt_x+0.4"/>
                                          </p:val>
                                        </p:tav>
                                        <p:tav tm="100000">
                                          <p:val>
                                            <p:strVal val="#ppt_x-0.05"/>
                                          </p:val>
                                        </p:tav>
                                      </p:tavLst>
                                    </p:anim>
                                    <p:anim calcmode="lin" valueType="num">
                                      <p:cBhvr>
                                        <p:cTn id="43" dur="800" decel="100000" fill="hold"/>
                                        <p:tgtEl>
                                          <p:spTgt spid="6150"/>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6150"/>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615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p:bldP spid="6149" grpId="1"/>
      <p:bldP spid="615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B08BBB"/>
                </a:solidFill>
                <a:latin typeface="Times New Roman" panose="02020603050405020304" pitchFamily="18" charset="0"/>
                <a:cs typeface="Times New Roman" panose="02020603050405020304" pitchFamily="18" charset="0"/>
              </a:rPr>
              <a:t>2.Hãy </a:t>
            </a:r>
            <a:r>
              <a:rPr lang="en-US" altLang="en-US" sz="2800" b="1" dirty="0" err="1">
                <a:solidFill>
                  <a:srgbClr val="B08BBB"/>
                </a:solidFill>
                <a:latin typeface="Times New Roman" panose="02020603050405020304" pitchFamily="18" charset="0"/>
                <a:cs typeface="Times New Roman" panose="02020603050405020304" pitchFamily="18" charset="0"/>
              </a:rPr>
              <a:t>thay</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thế</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những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lặp</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trong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hai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đoạn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văn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sau</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bằng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hoặc</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đồng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nghĩa</a:t>
            </a:r>
            <a:r>
              <a:rPr lang="en-US" altLang="en-US" sz="2800" b="1" dirty="0">
                <a:solidFill>
                  <a:srgbClr val="B08BBB"/>
                </a:solidFill>
                <a:latin typeface="Times New Roman" panose="02020603050405020304" pitchFamily="18" charset="0"/>
                <a:cs typeface="Times New Roman" panose="02020603050405020304" pitchFamily="18" charset="0"/>
              </a:rPr>
              <a:t>:</a:t>
            </a:r>
            <a:endParaRPr lang="en-US" sz="2800" dirty="0">
              <a:solidFill>
                <a:srgbClr val="B08BBB"/>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3970318"/>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quê</a:t>
            </a:r>
            <a:r>
              <a:rPr lang="en-US" altLang="en-US" sz="2800" dirty="0">
                <a:solidFill>
                  <a:srgbClr val="525E75"/>
                </a:solidFill>
                <a:latin typeface="Times New Roman" panose="02020603050405020304" pitchFamily="18" charset="0"/>
                <a:cs typeface="Times New Roman" panose="02020603050405020304" pitchFamily="18" charset="0"/>
              </a:rPr>
              <a:t> ở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núi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Quan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Yên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Hóa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xinh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tính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mẽ</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thích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võ</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nghệ</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theo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thú.Có</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lần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hạ</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một</a:t>
            </a:r>
            <a:r>
              <a:rPr lang="en-US" altLang="en-US" sz="2800" dirty="0">
                <a:solidFill>
                  <a:srgbClr val="525E75"/>
                </a:solidFill>
                <a:latin typeface="Times New Roman" panose="02020603050405020304" pitchFamily="18" charset="0"/>
                <a:cs typeface="Times New Roman" panose="02020603050405020304" pitchFamily="18" charset="0"/>
              </a:rPr>
              <a:t> con </a:t>
            </a:r>
            <a:r>
              <a:rPr lang="en-US" altLang="en-US" sz="2800" dirty="0" err="1">
                <a:solidFill>
                  <a:srgbClr val="525E75"/>
                </a:solidFill>
                <a:latin typeface="Times New Roman" panose="02020603050405020304" pitchFamily="18" charset="0"/>
                <a:cs typeface="Times New Roman" panose="02020603050405020304" pitchFamily="18" charset="0"/>
              </a:rPr>
              <a:t>báo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gấm</a:t>
            </a:r>
            <a:r>
              <a:rPr lang="en-US" altLang="en-US" sz="2800" dirty="0">
                <a:solidFill>
                  <a:srgbClr val="525E75"/>
                </a:solidFill>
                <a:latin typeface="Times New Roman" panose="02020603050405020304" pitchFamily="18" charset="0"/>
                <a:cs typeface="Times New Roman" panose="02020603050405020304" pitchFamily="18" charset="0"/>
              </a:rPr>
              <a:t> hung </a:t>
            </a:r>
            <a:r>
              <a:rPr lang="en-US" altLang="en-US" sz="2800" dirty="0" err="1">
                <a:solidFill>
                  <a:srgbClr val="525E75"/>
                </a:solidFill>
                <a:latin typeface="Times New Roman" panose="02020603050405020304" pitchFamily="18" charset="0"/>
                <a:cs typeface="Times New Roman" panose="02020603050405020304" pitchFamily="18" charset="0"/>
              </a:rPr>
              <a:t>dữ</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sự</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thán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phục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trai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trong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Hằng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ngày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kiến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bị</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giặc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đập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cướp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bóc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uất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hận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nấu</a:t>
            </a:r>
            <a:r>
              <a:rPr lang="en-US" altLang="en-US" sz="2800" dirty="0">
                <a:solidFill>
                  <a:srgbClr val="525E75"/>
                </a:solidFill>
                <a:latin typeface="Times New Roman" panose="02020603050405020304" pitchFamily="18" charset="0"/>
                <a:cs typeface="Times New Roman" panose="02020603050405020304" pitchFamily="18" charset="0"/>
              </a:rPr>
              <a:t> ý </a:t>
            </a:r>
            <a:r>
              <a:rPr lang="en-US" altLang="en-US" sz="2800" dirty="0" err="1">
                <a:solidFill>
                  <a:srgbClr val="525E75"/>
                </a:solidFill>
                <a:latin typeface="Times New Roman" panose="02020603050405020304" pitchFamily="18" charset="0"/>
                <a:cs typeface="Times New Roman" panose="02020603050405020304" pitchFamily="18" charset="0"/>
              </a:rPr>
              <a:t>chí</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thù</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đền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quét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chúng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bờ</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Năm</a:t>
            </a:r>
            <a:r>
              <a:rPr lang="en-US" altLang="en-US" sz="2800" dirty="0">
                <a:solidFill>
                  <a:srgbClr val="525E75"/>
                </a:solidFill>
                <a:latin typeface="Times New Roman" panose="02020603050405020304" pitchFamily="18" charset="0"/>
                <a:cs typeface="Times New Roman" panose="02020603050405020304" pitchFamily="18" charset="0"/>
              </a:rPr>
              <a:t> 248,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Triệu</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Quốc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chống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xâm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lược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tuy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thành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nhưng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tấm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gương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mãi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với</a:t>
            </a:r>
            <a:r>
              <a:rPr lang="en-US" altLang="en-US" sz="2800" dirty="0">
                <a:solidFill>
                  <a:srgbClr val="525E75"/>
                </a:solidFill>
                <a:latin typeface="Times New Roman" panose="02020603050405020304" pitchFamily="18" charset="0"/>
                <a:cs typeface="Times New Roman" panose="02020603050405020304" pitchFamily="18" charset="0"/>
              </a:rPr>
              <a:t> non </a:t>
            </a:r>
            <a:r>
              <a:rPr lang="en-US" altLang="en-US" sz="2800" dirty="0" err="1">
                <a:solidFill>
                  <a:srgbClr val="525E75"/>
                </a:solidFill>
                <a:latin typeface="Times New Roman" panose="02020603050405020304" pitchFamily="18" charset="0"/>
                <a:cs typeface="Times New Roman" panose="02020603050405020304" pitchFamily="18" charset="0"/>
              </a:rPr>
              <a:t>sông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400" dirty="0">
                <a:solidFill>
                  <a:srgbClr val="525E75"/>
                </a:solidFill>
                <a:latin typeface="Times New Roman" panose="02020603050405020304" pitchFamily="18" charset="0"/>
                <a:cs typeface="Times New Roman" panose="02020603050405020304" pitchFamily="18" charset="0"/>
              </a:rPr>
              <a:t>Theo TỪ ĐIỂN NHÂN VẬT LỊCH SỬ VIỆT NAM</a:t>
            </a:r>
            <a:endParaRPr lang="en-US" sz="2400" dirty="0">
              <a:solidFill>
                <a:srgbClr val="525E75"/>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5800925" y="2854051"/>
            <a:ext cx="2400272" cy="523220"/>
          </a:xfrm>
          <a:prstGeom prst="rect">
            <a:avLst/>
          </a:prstGeom>
          <a:noFill/>
        </p:spPr>
        <p:txBody>
          <a:bodyPr wrap="non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r>
              <a:rPr lang="en-US" altLang="en-US" sz="2800" dirty="0">
                <a:solidFill>
                  <a:srgbClr val="0033CC"/>
                </a:solidFill>
                <a:latin typeface="Times New Roman" panose="02020603050405020304" pitchFamily="18" charset="0"/>
                <a:cs typeface="Times New Roman" panose="02020603050405020304" pitchFamily="18" charset="0"/>
              </a:rPr>
              <a:t> Trinh</a:t>
            </a:r>
            <a:endParaRPr lang="en-US" sz="28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8447879" y="2470677"/>
            <a:ext cx="2400272" cy="523220"/>
          </a:xfrm>
          <a:prstGeom prst="rect">
            <a:avLst/>
          </a:prstGeom>
          <a:noFill/>
        </p:spPr>
        <p:txBody>
          <a:bodyPr wrap="non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r>
              <a:rPr lang="en-US" altLang="en-US" sz="2800" dirty="0">
                <a:solidFill>
                  <a:srgbClr val="0033CC"/>
                </a:solidFill>
                <a:latin typeface="Times New Roman" panose="02020603050405020304" pitchFamily="18" charset="0"/>
                <a:cs typeface="Times New Roman" panose="02020603050405020304" pitchFamily="18" charset="0"/>
              </a:rPr>
              <a:t> Trinh</a:t>
            </a:r>
            <a:endParaRPr lang="en-US" sz="28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743179" y="3253242"/>
            <a:ext cx="2400272" cy="523220"/>
          </a:xfrm>
          <a:prstGeom prst="rect">
            <a:avLst/>
          </a:prstGeom>
          <a:noFill/>
        </p:spPr>
        <p:txBody>
          <a:bodyPr wrap="non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r>
              <a:rPr lang="en-US" altLang="en-US" sz="2800" dirty="0">
                <a:solidFill>
                  <a:srgbClr val="0033CC"/>
                </a:solidFill>
                <a:latin typeface="Times New Roman" panose="02020603050405020304" pitchFamily="18" charset="0"/>
                <a:cs typeface="Times New Roman" panose="02020603050405020304" pitchFamily="18" charset="0"/>
              </a:rPr>
              <a:t> Trinh</a:t>
            </a:r>
            <a:endParaRPr lang="en-US" sz="28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722915" y="4793682"/>
            <a:ext cx="2400272" cy="523220"/>
          </a:xfrm>
          <a:prstGeom prst="rect">
            <a:avLst/>
          </a:prstGeom>
          <a:noFill/>
        </p:spPr>
        <p:txBody>
          <a:bodyPr wrap="non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r>
              <a:rPr lang="en-US" altLang="en-US" sz="2800" dirty="0">
                <a:solidFill>
                  <a:srgbClr val="0033CC"/>
                </a:solidFill>
                <a:latin typeface="Times New Roman" panose="02020603050405020304" pitchFamily="18" charset="0"/>
                <a:cs typeface="Times New Roman" panose="02020603050405020304" pitchFamily="18" charset="0"/>
              </a:rPr>
              <a:t> Trinh</a:t>
            </a:r>
            <a:endParaRPr lang="en-US" sz="28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4745847" y="5564574"/>
            <a:ext cx="2400272" cy="523220"/>
          </a:xfrm>
          <a:prstGeom prst="rect">
            <a:avLst/>
          </a:prstGeom>
          <a:noFill/>
        </p:spPr>
        <p:txBody>
          <a:bodyPr wrap="non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r>
              <a:rPr lang="en-US" altLang="en-US" sz="2800" dirty="0">
                <a:solidFill>
                  <a:srgbClr val="0033CC"/>
                </a:solidFill>
                <a:latin typeface="Times New Roman" panose="02020603050405020304" pitchFamily="18" charset="0"/>
                <a:cs typeface="Times New Roman" panose="02020603050405020304" pitchFamily="18" charset="0"/>
              </a:rPr>
              <a:t> Trinh</a:t>
            </a:r>
            <a:endParaRPr lang="en-US" sz="28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10633171" y="4019136"/>
            <a:ext cx="1558829" cy="523220"/>
          </a:xfrm>
          <a:prstGeom prst="rect">
            <a:avLst/>
          </a:prstGeom>
          <a:noFill/>
        </p:spPr>
        <p:txBody>
          <a:bodyPr wrap="squar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endParaRPr lang="en-US" sz="28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70330" cy="523220"/>
          </a:xfrm>
          <a:prstGeom prst="rect">
            <a:avLst/>
          </a:prstGeom>
          <a:noFill/>
        </p:spPr>
        <p:txBody>
          <a:bodyPr wrap="none" rtlCol="0">
            <a:spAutoFit/>
          </a:bodyPr>
          <a:lstStyle/>
          <a:p>
            <a:r>
              <a:rPr lang="en-US" altLang="en-US" sz="2800" dirty="0">
                <a:solidFill>
                  <a:srgbClr val="0033CC"/>
                </a:solidFill>
                <a:latin typeface="Times New Roman" panose="02020603050405020304" pitchFamily="18" charset="0"/>
                <a:cs typeface="Times New Roman" panose="02020603050405020304" pitchFamily="18" charset="0"/>
              </a:rPr>
              <a:t>Trinh</a:t>
            </a:r>
            <a:endParaRPr lang="en-US" sz="28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00272" cy="523220"/>
          </a:xfrm>
          <a:prstGeom prst="rect">
            <a:avLst/>
          </a:prstGeom>
          <a:noFill/>
        </p:spPr>
        <p:txBody>
          <a:bodyPr wrap="none" rtlCol="0">
            <a:spAutoFit/>
          </a:bodyPr>
          <a:lstStyle/>
          <a:p>
            <a:r>
              <a:rPr lang="en-US" altLang="en-US" sz="2800" dirty="0" err="1">
                <a:solidFill>
                  <a:srgbClr val="0033CC"/>
                </a:solidFill>
                <a:latin typeface="Times New Roman" panose="02020603050405020304" pitchFamily="18" charset="0"/>
                <a:cs typeface="Times New Roman" panose="02020603050405020304" pitchFamily="18" charset="0"/>
              </a:rPr>
              <a:t>Triệu</a:t>
            </a: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0033CC"/>
                </a:solidFill>
                <a:latin typeface="Times New Roman" panose="02020603050405020304" pitchFamily="18" charset="0"/>
                <a:cs typeface="Times New Roman" panose="02020603050405020304" pitchFamily="18" charset="0"/>
              </a:rPr>
              <a:t>Thị</a:t>
            </a:r>
            <a:r>
              <a:rPr lang="en-US" altLang="en-US" sz="2800" dirty="0">
                <a:solidFill>
                  <a:srgbClr val="0033CC"/>
                </a:solidFill>
                <a:latin typeface="Times New Roman" panose="02020603050405020304" pitchFamily="18" charset="0"/>
                <a:cs typeface="Times New Roman" panose="02020603050405020304" pitchFamily="18" charset="0"/>
              </a:rPr>
              <a:t> Trinh</a:t>
            </a:r>
            <a:endParaRPr lang="en-US" sz="2800" dirty="0">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xmlns="" id="{3B724805-171F-5F92-FDFE-FD032C08F4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43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anim calcmode="lin" valueType="num">
                                      <p:cBhvr>
                                        <p:cTn id="54" dur="1000" fill="hold"/>
                                        <p:tgtEl>
                                          <p:spTgt spid="16"/>
                                        </p:tgtEl>
                                        <p:attrNameLst>
                                          <p:attrName>ppt_x</p:attrName>
                                        </p:attrNameLst>
                                      </p:cBhvr>
                                      <p:tavLst>
                                        <p:tav tm="0">
                                          <p:val>
                                            <p:strVal val="#ppt_x"/>
                                          </p:val>
                                        </p:tav>
                                        <p:tav tm="100000">
                                          <p:val>
                                            <p:strVal val="#ppt_x"/>
                                          </p:val>
                                        </p:tav>
                                      </p:tavLst>
                                    </p:anim>
                                    <p:anim calcmode="lin" valueType="num">
                                      <p:cBhvr>
                                        <p:cTn id="5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mph" presetSubtype="0" fill="hold" grpId="1" nodeType="clickEffect">
                                  <p:stCondLst>
                                    <p:cond delay="0"/>
                                  </p:stCondLst>
                                  <p:childTnLst>
                                    <p:animClr clrSpc="hsl" dir="cw">
                                      <p:cBhvr override="childStyle">
                                        <p:cTn id="59" dur="500" fill="hold"/>
                                        <p:tgtEl>
                                          <p:spTgt spid="10"/>
                                        </p:tgtEl>
                                        <p:attrNameLst>
                                          <p:attrName>style.color</p:attrName>
                                        </p:attrNameLst>
                                      </p:cBhvr>
                                      <p:by>
                                        <p:hsl h="-7200000" s="0" l="0"/>
                                      </p:by>
                                    </p:animClr>
                                    <p:animClr clrSpc="hsl" dir="cw">
                                      <p:cBhvr>
                                        <p:cTn id="60" dur="500" fill="hold"/>
                                        <p:tgtEl>
                                          <p:spTgt spid="10"/>
                                        </p:tgtEl>
                                        <p:attrNameLst>
                                          <p:attrName>fillcolor</p:attrName>
                                        </p:attrNameLst>
                                      </p:cBhvr>
                                      <p:by>
                                        <p:hsl h="-7200000" s="0" l="0"/>
                                      </p:by>
                                    </p:animClr>
                                    <p:animClr clrSpc="hsl" dir="cw">
                                      <p:cBhvr>
                                        <p:cTn id="61" dur="500" fill="hold"/>
                                        <p:tgtEl>
                                          <p:spTgt spid="10"/>
                                        </p:tgtEl>
                                        <p:attrNameLst>
                                          <p:attrName>stroke.color</p:attrName>
                                        </p:attrNameLst>
                                      </p:cBhvr>
                                      <p:by>
                                        <p:hsl h="-7200000" s="0" l="0"/>
                                      </p:by>
                                    </p:animClr>
                                    <p:set>
                                      <p:cBhvr>
                                        <p:cTn id="62" dur="500" fill="hold"/>
                                        <p:tgtEl>
                                          <p:spTgt spid="10"/>
                                        </p:tgtEl>
                                        <p:attrNameLst>
                                          <p:attrName>fill.type</p:attrName>
                                        </p:attrNameLst>
                                      </p:cBhvr>
                                      <p:to>
                                        <p:strVal val="solid"/>
                                      </p:to>
                                    </p:set>
                                  </p:childTnLst>
                                </p:cTn>
                              </p:par>
                            </p:childTnLst>
                          </p:cTn>
                        </p:par>
                      </p:childTnLst>
                    </p:cTn>
                  </p:par>
                  <p:par>
                    <p:cTn id="63" fill="hold">
                      <p:stCondLst>
                        <p:cond delay="indefinite"/>
                      </p:stCondLst>
                      <p:childTnLst>
                        <p:par>
                          <p:cTn id="64" fill="hold">
                            <p:stCondLst>
                              <p:cond delay="0"/>
                            </p:stCondLst>
                            <p:childTnLst>
                              <p:par>
                                <p:cTn id="65" presetID="22" presetClass="emph" presetSubtype="0" fill="hold" grpId="1" nodeType="clickEffect">
                                  <p:stCondLst>
                                    <p:cond delay="0"/>
                                  </p:stCondLst>
                                  <p:childTnLst>
                                    <p:animClr clrSpc="hsl" dir="cw">
                                      <p:cBhvr override="childStyle">
                                        <p:cTn id="66" dur="500" fill="hold"/>
                                        <p:tgtEl>
                                          <p:spTgt spid="13"/>
                                        </p:tgtEl>
                                        <p:attrNameLst>
                                          <p:attrName>style.color</p:attrName>
                                        </p:attrNameLst>
                                      </p:cBhvr>
                                      <p:by>
                                        <p:hsl h="-7200000" s="0" l="0"/>
                                      </p:by>
                                    </p:animClr>
                                    <p:animClr clrSpc="hsl" dir="cw">
                                      <p:cBhvr>
                                        <p:cTn id="67" dur="500" fill="hold"/>
                                        <p:tgtEl>
                                          <p:spTgt spid="13"/>
                                        </p:tgtEl>
                                        <p:attrNameLst>
                                          <p:attrName>fillcolor</p:attrName>
                                        </p:attrNameLst>
                                      </p:cBhvr>
                                      <p:by>
                                        <p:hsl h="-7200000" s="0" l="0"/>
                                      </p:by>
                                    </p:animClr>
                                    <p:animClr clrSpc="hsl" dir="cw">
                                      <p:cBhvr>
                                        <p:cTn id="68" dur="500" fill="hold"/>
                                        <p:tgtEl>
                                          <p:spTgt spid="13"/>
                                        </p:tgtEl>
                                        <p:attrNameLst>
                                          <p:attrName>stroke.color</p:attrName>
                                        </p:attrNameLst>
                                      </p:cBhvr>
                                      <p:by>
                                        <p:hsl h="-7200000" s="0" l="0"/>
                                      </p:by>
                                    </p:animClr>
                                    <p:set>
                                      <p:cBhvr>
                                        <p:cTn id="69" dur="500" fill="hold"/>
                                        <p:tgtEl>
                                          <p:spTgt spid="13"/>
                                        </p:tgtEl>
                                        <p:attrNameLst>
                                          <p:attrName>fill.type</p:attrName>
                                        </p:attrNameLst>
                                      </p:cBhvr>
                                      <p:to>
                                        <p:strVal val="solid"/>
                                      </p:to>
                                    </p:set>
                                  </p:childTnLst>
                                </p:cTn>
                              </p:par>
                            </p:childTnLst>
                          </p:cTn>
                        </p:par>
                      </p:childTnLst>
                    </p:cTn>
                  </p:par>
                  <p:par>
                    <p:cTn id="70" fill="hold">
                      <p:stCondLst>
                        <p:cond delay="indefinite"/>
                      </p:stCondLst>
                      <p:childTnLst>
                        <p:par>
                          <p:cTn id="71" fill="hold">
                            <p:stCondLst>
                              <p:cond delay="0"/>
                            </p:stCondLst>
                            <p:childTnLst>
                              <p:par>
                                <p:cTn id="72" presetID="22" presetClass="emph" presetSubtype="0" fill="hold" grpId="1" nodeType="clickEffect">
                                  <p:stCondLst>
                                    <p:cond delay="0"/>
                                  </p:stCondLst>
                                  <p:childTnLst>
                                    <p:animClr clrSpc="hsl" dir="cw">
                                      <p:cBhvr override="childStyle">
                                        <p:cTn id="73" dur="500" fill="hold"/>
                                        <p:tgtEl>
                                          <p:spTgt spid="11"/>
                                        </p:tgtEl>
                                        <p:attrNameLst>
                                          <p:attrName>style.color</p:attrName>
                                        </p:attrNameLst>
                                      </p:cBhvr>
                                      <p:by>
                                        <p:hsl h="-7200000" s="0" l="0"/>
                                      </p:by>
                                    </p:animClr>
                                    <p:animClr clrSpc="hsl" dir="cw">
                                      <p:cBhvr>
                                        <p:cTn id="74" dur="500" fill="hold"/>
                                        <p:tgtEl>
                                          <p:spTgt spid="11"/>
                                        </p:tgtEl>
                                        <p:attrNameLst>
                                          <p:attrName>fillcolor</p:attrName>
                                        </p:attrNameLst>
                                      </p:cBhvr>
                                      <p:by>
                                        <p:hsl h="-7200000" s="0" l="0"/>
                                      </p:by>
                                    </p:animClr>
                                    <p:animClr clrSpc="hsl" dir="cw">
                                      <p:cBhvr>
                                        <p:cTn id="75" dur="500" fill="hold"/>
                                        <p:tgtEl>
                                          <p:spTgt spid="11"/>
                                        </p:tgtEl>
                                        <p:attrNameLst>
                                          <p:attrName>stroke.color</p:attrName>
                                        </p:attrNameLst>
                                      </p:cBhvr>
                                      <p:by>
                                        <p:hsl h="-7200000" s="0" l="0"/>
                                      </p:by>
                                    </p:animClr>
                                    <p:set>
                                      <p:cBhvr>
                                        <p:cTn id="76" dur="500" fill="hold"/>
                                        <p:tgtEl>
                                          <p:spTgt spid="11"/>
                                        </p:tgtEl>
                                        <p:attrNameLst>
                                          <p:attrName>fill.type</p:attrName>
                                        </p:attrNameLst>
                                      </p:cBhvr>
                                      <p:to>
                                        <p:strVal val="solid"/>
                                      </p:to>
                                    </p:set>
                                  </p:childTnLst>
                                </p:cTn>
                              </p:par>
                            </p:childTnLst>
                          </p:cTn>
                        </p:par>
                      </p:childTnLst>
                    </p:cTn>
                  </p:par>
                  <p:par>
                    <p:cTn id="77" fill="hold">
                      <p:stCondLst>
                        <p:cond delay="indefinite"/>
                      </p:stCondLst>
                      <p:childTnLst>
                        <p:par>
                          <p:cTn id="78" fill="hold">
                            <p:stCondLst>
                              <p:cond delay="0"/>
                            </p:stCondLst>
                            <p:childTnLst>
                              <p:par>
                                <p:cTn id="79" presetID="22" presetClass="emph" presetSubtype="0" fill="hold" grpId="1" nodeType="clickEffect">
                                  <p:stCondLst>
                                    <p:cond delay="0"/>
                                  </p:stCondLst>
                                  <p:childTnLst>
                                    <p:animClr clrSpc="hsl" dir="cw">
                                      <p:cBhvr override="childStyle">
                                        <p:cTn id="80" dur="500" fill="hold"/>
                                        <p:tgtEl>
                                          <p:spTgt spid="14"/>
                                        </p:tgtEl>
                                        <p:attrNameLst>
                                          <p:attrName>style.color</p:attrName>
                                        </p:attrNameLst>
                                      </p:cBhvr>
                                      <p:by>
                                        <p:hsl h="-7200000" s="0" l="0"/>
                                      </p:by>
                                    </p:animClr>
                                    <p:animClr clrSpc="hsl" dir="cw">
                                      <p:cBhvr>
                                        <p:cTn id="81" dur="500" fill="hold"/>
                                        <p:tgtEl>
                                          <p:spTgt spid="14"/>
                                        </p:tgtEl>
                                        <p:attrNameLst>
                                          <p:attrName>fillcolor</p:attrName>
                                        </p:attrNameLst>
                                      </p:cBhvr>
                                      <p:by>
                                        <p:hsl h="-7200000" s="0" l="0"/>
                                      </p:by>
                                    </p:animClr>
                                    <p:animClr clrSpc="hsl" dir="cw">
                                      <p:cBhvr>
                                        <p:cTn id="82" dur="500" fill="hold"/>
                                        <p:tgtEl>
                                          <p:spTgt spid="14"/>
                                        </p:tgtEl>
                                        <p:attrNameLst>
                                          <p:attrName>stroke.color</p:attrName>
                                        </p:attrNameLst>
                                      </p:cBhvr>
                                      <p:by>
                                        <p:hsl h="-7200000" s="0" l="0"/>
                                      </p:by>
                                    </p:animClr>
                                    <p:set>
                                      <p:cBhvr>
                                        <p:cTn id="83" dur="500" fill="hold"/>
                                        <p:tgtEl>
                                          <p:spTgt spid="14"/>
                                        </p:tgtEl>
                                        <p:attrNameLst>
                                          <p:attrName>fill.type</p:attrName>
                                        </p:attrNameLst>
                                      </p:cBhvr>
                                      <p:to>
                                        <p:strVal val="solid"/>
                                      </p:to>
                                    </p:set>
                                  </p:childTnLst>
                                </p:cTn>
                              </p:par>
                            </p:childTnLst>
                          </p:cTn>
                        </p:par>
                      </p:childTnLst>
                    </p:cTn>
                  </p:par>
                  <p:par>
                    <p:cTn id="84" fill="hold">
                      <p:stCondLst>
                        <p:cond delay="indefinite"/>
                      </p:stCondLst>
                      <p:childTnLst>
                        <p:par>
                          <p:cTn id="85" fill="hold">
                            <p:stCondLst>
                              <p:cond delay="0"/>
                            </p:stCondLst>
                            <p:childTnLst>
                              <p:par>
                                <p:cTn id="86" presetID="22" presetClass="emph" presetSubtype="0" fill="hold" grpId="1" nodeType="clickEffect">
                                  <p:stCondLst>
                                    <p:cond delay="0"/>
                                  </p:stCondLst>
                                  <p:childTnLst>
                                    <p:animClr clrSpc="hsl" dir="cw">
                                      <p:cBhvr override="childStyle">
                                        <p:cTn id="87" dur="500" fill="hold"/>
                                        <p:tgtEl>
                                          <p:spTgt spid="17"/>
                                        </p:tgtEl>
                                        <p:attrNameLst>
                                          <p:attrName>style.color</p:attrName>
                                        </p:attrNameLst>
                                      </p:cBhvr>
                                      <p:by>
                                        <p:hsl h="-7200000" s="0" l="0"/>
                                      </p:by>
                                    </p:animClr>
                                    <p:animClr clrSpc="hsl" dir="cw">
                                      <p:cBhvr>
                                        <p:cTn id="88" dur="500" fill="hold"/>
                                        <p:tgtEl>
                                          <p:spTgt spid="17"/>
                                        </p:tgtEl>
                                        <p:attrNameLst>
                                          <p:attrName>fillcolor</p:attrName>
                                        </p:attrNameLst>
                                      </p:cBhvr>
                                      <p:by>
                                        <p:hsl h="-7200000" s="0" l="0"/>
                                      </p:by>
                                    </p:animClr>
                                    <p:animClr clrSpc="hsl" dir="cw">
                                      <p:cBhvr>
                                        <p:cTn id="89" dur="500" fill="hold"/>
                                        <p:tgtEl>
                                          <p:spTgt spid="17"/>
                                        </p:tgtEl>
                                        <p:attrNameLst>
                                          <p:attrName>stroke.color</p:attrName>
                                        </p:attrNameLst>
                                      </p:cBhvr>
                                      <p:by>
                                        <p:hsl h="-7200000" s="0" l="0"/>
                                      </p:by>
                                    </p:animClr>
                                    <p:set>
                                      <p:cBhvr>
                                        <p:cTn id="90" dur="500" fill="hold"/>
                                        <p:tgtEl>
                                          <p:spTgt spid="17"/>
                                        </p:tgtEl>
                                        <p:attrNameLst>
                                          <p:attrName>fill.type</p:attrName>
                                        </p:attrNameLst>
                                      </p:cBhvr>
                                      <p:to>
                                        <p:strVal val="solid"/>
                                      </p:to>
                                    </p:set>
                                  </p:childTnLst>
                                </p:cTn>
                              </p:par>
                              <p:par>
                                <p:cTn id="91" presetID="22" presetClass="emph" presetSubtype="0" fill="hold" grpId="1" nodeType="withEffect">
                                  <p:stCondLst>
                                    <p:cond delay="0"/>
                                  </p:stCondLst>
                                  <p:childTnLst>
                                    <p:animClr clrSpc="hsl" dir="cw">
                                      <p:cBhvr override="childStyle">
                                        <p:cTn id="92" dur="500" fill="hold"/>
                                        <p:tgtEl>
                                          <p:spTgt spid="18"/>
                                        </p:tgtEl>
                                        <p:attrNameLst>
                                          <p:attrName>style.color</p:attrName>
                                        </p:attrNameLst>
                                      </p:cBhvr>
                                      <p:by>
                                        <p:hsl h="-7200000" s="0" l="0"/>
                                      </p:by>
                                    </p:animClr>
                                    <p:animClr clrSpc="hsl" dir="cw">
                                      <p:cBhvr>
                                        <p:cTn id="93" dur="500" fill="hold"/>
                                        <p:tgtEl>
                                          <p:spTgt spid="18"/>
                                        </p:tgtEl>
                                        <p:attrNameLst>
                                          <p:attrName>fillcolor</p:attrName>
                                        </p:attrNameLst>
                                      </p:cBhvr>
                                      <p:by>
                                        <p:hsl h="-7200000" s="0" l="0"/>
                                      </p:by>
                                    </p:animClr>
                                    <p:animClr clrSpc="hsl" dir="cw">
                                      <p:cBhvr>
                                        <p:cTn id="94" dur="500" fill="hold"/>
                                        <p:tgtEl>
                                          <p:spTgt spid="18"/>
                                        </p:tgtEl>
                                        <p:attrNameLst>
                                          <p:attrName>stroke.color</p:attrName>
                                        </p:attrNameLst>
                                      </p:cBhvr>
                                      <p:by>
                                        <p:hsl h="-7200000" s="0" l="0"/>
                                      </p:by>
                                    </p:animClr>
                                    <p:set>
                                      <p:cBhvr>
                                        <p:cTn id="95" dur="500" fill="hold"/>
                                        <p:tgtEl>
                                          <p:spTgt spid="18"/>
                                        </p:tgtEl>
                                        <p:attrNameLst>
                                          <p:attrName>fill.type</p:attrName>
                                        </p:attrNameLst>
                                      </p:cBhvr>
                                      <p:to>
                                        <p:strVal val="solid"/>
                                      </p:to>
                                    </p:set>
                                  </p:childTnLst>
                                </p:cTn>
                              </p:par>
                            </p:childTnLst>
                          </p:cTn>
                        </p:par>
                      </p:childTnLst>
                    </p:cTn>
                  </p:par>
                  <p:par>
                    <p:cTn id="96" fill="hold">
                      <p:stCondLst>
                        <p:cond delay="indefinite"/>
                      </p:stCondLst>
                      <p:childTnLst>
                        <p:par>
                          <p:cTn id="97" fill="hold">
                            <p:stCondLst>
                              <p:cond delay="0"/>
                            </p:stCondLst>
                            <p:childTnLst>
                              <p:par>
                                <p:cTn id="98" presetID="22" presetClass="emph" presetSubtype="0" fill="hold" grpId="1" nodeType="clickEffect">
                                  <p:stCondLst>
                                    <p:cond delay="0"/>
                                  </p:stCondLst>
                                  <p:childTnLst>
                                    <p:animClr clrSpc="hsl" dir="cw">
                                      <p:cBhvr override="childStyle">
                                        <p:cTn id="99" dur="500" fill="hold"/>
                                        <p:tgtEl>
                                          <p:spTgt spid="15"/>
                                        </p:tgtEl>
                                        <p:attrNameLst>
                                          <p:attrName>style.color</p:attrName>
                                        </p:attrNameLst>
                                      </p:cBhvr>
                                      <p:by>
                                        <p:hsl h="-7200000" s="0" l="0"/>
                                      </p:by>
                                    </p:animClr>
                                    <p:animClr clrSpc="hsl" dir="cw">
                                      <p:cBhvr>
                                        <p:cTn id="100" dur="500" fill="hold"/>
                                        <p:tgtEl>
                                          <p:spTgt spid="15"/>
                                        </p:tgtEl>
                                        <p:attrNameLst>
                                          <p:attrName>fillcolor</p:attrName>
                                        </p:attrNameLst>
                                      </p:cBhvr>
                                      <p:by>
                                        <p:hsl h="-7200000" s="0" l="0"/>
                                      </p:by>
                                    </p:animClr>
                                    <p:animClr clrSpc="hsl" dir="cw">
                                      <p:cBhvr>
                                        <p:cTn id="101" dur="500" fill="hold"/>
                                        <p:tgtEl>
                                          <p:spTgt spid="15"/>
                                        </p:tgtEl>
                                        <p:attrNameLst>
                                          <p:attrName>stroke.color</p:attrName>
                                        </p:attrNameLst>
                                      </p:cBhvr>
                                      <p:by>
                                        <p:hsl h="-7200000" s="0" l="0"/>
                                      </p:by>
                                    </p:animClr>
                                    <p:set>
                                      <p:cBhvr>
                                        <p:cTn id="102" dur="500" fill="hold"/>
                                        <p:tgtEl>
                                          <p:spTgt spid="15"/>
                                        </p:tgtEl>
                                        <p:attrNameLst>
                                          <p:attrName>fill.type</p:attrName>
                                        </p:attrNameLst>
                                      </p:cBhvr>
                                      <p:to>
                                        <p:strVal val="solid"/>
                                      </p:to>
                                    </p:set>
                                  </p:childTnLst>
                                </p:cTn>
                              </p:par>
                            </p:childTnLst>
                          </p:cTn>
                        </p:par>
                      </p:childTnLst>
                    </p:cTn>
                  </p:par>
                  <p:par>
                    <p:cTn id="103" fill="hold">
                      <p:stCondLst>
                        <p:cond delay="indefinite"/>
                      </p:stCondLst>
                      <p:childTnLst>
                        <p:par>
                          <p:cTn id="104" fill="hold">
                            <p:stCondLst>
                              <p:cond delay="0"/>
                            </p:stCondLst>
                            <p:childTnLst>
                              <p:par>
                                <p:cTn id="105" presetID="22" presetClass="emph" presetSubtype="0" fill="hold" grpId="1" nodeType="clickEffect">
                                  <p:stCondLst>
                                    <p:cond delay="0"/>
                                  </p:stCondLst>
                                  <p:childTnLst>
                                    <p:animClr clrSpc="hsl" dir="cw">
                                      <p:cBhvr override="childStyle">
                                        <p:cTn id="106" dur="500" fill="hold"/>
                                        <p:tgtEl>
                                          <p:spTgt spid="16"/>
                                        </p:tgtEl>
                                        <p:attrNameLst>
                                          <p:attrName>style.color</p:attrName>
                                        </p:attrNameLst>
                                      </p:cBhvr>
                                      <p:by>
                                        <p:hsl h="-7200000" s="0" l="0"/>
                                      </p:by>
                                    </p:animClr>
                                    <p:animClr clrSpc="hsl" dir="cw">
                                      <p:cBhvr>
                                        <p:cTn id="107" dur="500" fill="hold"/>
                                        <p:tgtEl>
                                          <p:spTgt spid="16"/>
                                        </p:tgtEl>
                                        <p:attrNameLst>
                                          <p:attrName>fillcolor</p:attrName>
                                        </p:attrNameLst>
                                      </p:cBhvr>
                                      <p:by>
                                        <p:hsl h="-7200000" s="0" l="0"/>
                                      </p:by>
                                    </p:animClr>
                                    <p:animClr clrSpc="hsl" dir="cw">
                                      <p:cBhvr>
                                        <p:cTn id="108" dur="500" fill="hold"/>
                                        <p:tgtEl>
                                          <p:spTgt spid="16"/>
                                        </p:tgtEl>
                                        <p:attrNameLst>
                                          <p:attrName>stroke.color</p:attrName>
                                        </p:attrNameLst>
                                      </p:cBhvr>
                                      <p:by>
                                        <p:hsl h="-7200000" s="0" l="0"/>
                                      </p:by>
                                    </p:animClr>
                                    <p:set>
                                      <p:cBhvr>
                                        <p:cTn id="109" dur="500" fill="hold"/>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1" grpId="0"/>
      <p:bldP spid="11" grpId="1"/>
      <p:bldP spid="13" grpId="0"/>
      <p:bldP spid="13" grpId="1"/>
      <p:bldP spid="14" grpId="0"/>
      <p:bldP spid="14" grpId="1"/>
      <p:bldP spid="15" grpId="0"/>
      <p:bldP spid="15" grpId="1"/>
      <p:bldP spid="16" grpId="0"/>
      <p:bldP spid="16" grpId="1"/>
      <p:bldP spid="17" grpId="0"/>
      <p:bldP spid="17" grpId="1"/>
      <p:bldP spid="18" grpId="0"/>
      <p:bldP spid="18" grpId="1"/>
      <p:bldP spid="10" grpId="0"/>
      <p:bldP spid="10"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B08BBB"/>
                </a:solidFill>
                <a:latin typeface="Times New Roman" panose="02020603050405020304" pitchFamily="18" charset="0"/>
                <a:cs typeface="Times New Roman" panose="02020603050405020304" pitchFamily="18" charset="0"/>
              </a:rPr>
              <a:t>2.Hãy </a:t>
            </a:r>
            <a:r>
              <a:rPr lang="en-US" altLang="en-US" sz="2800" b="1" dirty="0" err="1">
                <a:solidFill>
                  <a:srgbClr val="B08BBB"/>
                </a:solidFill>
                <a:latin typeface="Times New Roman" panose="02020603050405020304" pitchFamily="18" charset="0"/>
                <a:cs typeface="Times New Roman" panose="02020603050405020304" pitchFamily="18" charset="0"/>
              </a:rPr>
              <a:t>thay</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thế</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những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lặp</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trong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hai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đoạn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văn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sau</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bằng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hoặc</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đồng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nghĩa</a:t>
            </a:r>
            <a:r>
              <a:rPr lang="en-US" altLang="en-US" sz="2800" b="1" dirty="0">
                <a:solidFill>
                  <a:srgbClr val="B08BBB"/>
                </a:solidFill>
                <a:latin typeface="Times New Roman" panose="02020603050405020304" pitchFamily="18" charset="0"/>
                <a:cs typeface="Times New Roman" panose="02020603050405020304" pitchFamily="18" charset="0"/>
              </a:rPr>
              <a:t>:</a:t>
            </a:r>
            <a:endParaRPr lang="en-US" sz="2800" dirty="0">
              <a:solidFill>
                <a:srgbClr val="B08BBB"/>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3970318"/>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quê</a:t>
            </a:r>
            <a:r>
              <a:rPr lang="en-US" altLang="en-US" sz="2800" dirty="0">
                <a:solidFill>
                  <a:srgbClr val="525E75"/>
                </a:solidFill>
                <a:latin typeface="Times New Roman" panose="02020603050405020304" pitchFamily="18" charset="0"/>
                <a:cs typeface="Times New Roman" panose="02020603050405020304" pitchFamily="18" charset="0"/>
              </a:rPr>
              <a:t> ở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núi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Quan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Yên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Hóa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xinh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tính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mẽ</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thích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võ</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nghệ</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theo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thú.Có</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lần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hạ</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một</a:t>
            </a:r>
            <a:r>
              <a:rPr lang="en-US" altLang="en-US" sz="2800" dirty="0">
                <a:solidFill>
                  <a:srgbClr val="525E75"/>
                </a:solidFill>
                <a:latin typeface="Times New Roman" panose="02020603050405020304" pitchFamily="18" charset="0"/>
                <a:cs typeface="Times New Roman" panose="02020603050405020304" pitchFamily="18" charset="0"/>
              </a:rPr>
              <a:t> con </a:t>
            </a:r>
            <a:r>
              <a:rPr lang="en-US" altLang="en-US" sz="2800" dirty="0" err="1">
                <a:solidFill>
                  <a:srgbClr val="525E75"/>
                </a:solidFill>
                <a:latin typeface="Times New Roman" panose="02020603050405020304" pitchFamily="18" charset="0"/>
                <a:cs typeface="Times New Roman" panose="02020603050405020304" pitchFamily="18" charset="0"/>
              </a:rPr>
              <a:t>báo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gấm</a:t>
            </a:r>
            <a:r>
              <a:rPr lang="en-US" altLang="en-US" sz="2800" dirty="0">
                <a:solidFill>
                  <a:srgbClr val="525E75"/>
                </a:solidFill>
                <a:latin typeface="Times New Roman" panose="02020603050405020304" pitchFamily="18" charset="0"/>
                <a:cs typeface="Times New Roman" panose="02020603050405020304" pitchFamily="18" charset="0"/>
              </a:rPr>
              <a:t> hung </a:t>
            </a:r>
            <a:r>
              <a:rPr lang="en-US" altLang="en-US" sz="2800" dirty="0" err="1">
                <a:solidFill>
                  <a:srgbClr val="525E75"/>
                </a:solidFill>
                <a:latin typeface="Times New Roman" panose="02020603050405020304" pitchFamily="18" charset="0"/>
                <a:cs typeface="Times New Roman" panose="02020603050405020304" pitchFamily="18" charset="0"/>
              </a:rPr>
              <a:t>dữ</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sự</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thán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phục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trai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trong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Hằng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ngày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kiến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bị</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giặc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đập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cướp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bóc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uất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hận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nấu</a:t>
            </a:r>
            <a:r>
              <a:rPr lang="en-US" altLang="en-US" sz="2800" dirty="0">
                <a:solidFill>
                  <a:srgbClr val="525E75"/>
                </a:solidFill>
                <a:latin typeface="Times New Roman" panose="02020603050405020304" pitchFamily="18" charset="0"/>
                <a:cs typeface="Times New Roman" panose="02020603050405020304" pitchFamily="18" charset="0"/>
              </a:rPr>
              <a:t> ý </a:t>
            </a:r>
            <a:r>
              <a:rPr lang="en-US" altLang="en-US" sz="2800" dirty="0" err="1">
                <a:solidFill>
                  <a:srgbClr val="525E75"/>
                </a:solidFill>
                <a:latin typeface="Times New Roman" panose="02020603050405020304" pitchFamily="18" charset="0"/>
                <a:cs typeface="Times New Roman" panose="02020603050405020304" pitchFamily="18" charset="0"/>
              </a:rPr>
              <a:t>chí</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thù</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đền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quét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chúng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bờ</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Năm</a:t>
            </a:r>
            <a:r>
              <a:rPr lang="en-US" altLang="en-US" sz="2800" dirty="0">
                <a:solidFill>
                  <a:srgbClr val="525E75"/>
                </a:solidFill>
                <a:latin typeface="Times New Roman" panose="02020603050405020304" pitchFamily="18" charset="0"/>
                <a:cs typeface="Times New Roman" panose="02020603050405020304" pitchFamily="18" charset="0"/>
              </a:rPr>
              <a:t> 248,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Triệu</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Quốc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chống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xâm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lược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tuy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thành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nhưng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tấm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gương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mãi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với</a:t>
            </a:r>
            <a:r>
              <a:rPr lang="en-US" altLang="en-US" sz="2800" dirty="0">
                <a:solidFill>
                  <a:srgbClr val="525E75"/>
                </a:solidFill>
                <a:latin typeface="Times New Roman" panose="02020603050405020304" pitchFamily="18" charset="0"/>
                <a:cs typeface="Times New Roman" panose="02020603050405020304" pitchFamily="18" charset="0"/>
              </a:rPr>
              <a:t> non </a:t>
            </a:r>
            <a:r>
              <a:rPr lang="en-US" altLang="en-US" sz="2800" dirty="0" err="1">
                <a:solidFill>
                  <a:srgbClr val="525E75"/>
                </a:solidFill>
                <a:latin typeface="Times New Roman" panose="02020603050405020304" pitchFamily="18" charset="0"/>
                <a:cs typeface="Times New Roman" panose="02020603050405020304" pitchFamily="18" charset="0"/>
              </a:rPr>
              <a:t>sông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400" dirty="0">
                <a:solidFill>
                  <a:srgbClr val="525E75"/>
                </a:solidFill>
                <a:latin typeface="Times New Roman" panose="02020603050405020304" pitchFamily="18" charset="0"/>
                <a:cs typeface="Times New Roman" panose="02020603050405020304" pitchFamily="18" charset="0"/>
              </a:rPr>
              <a:t>Theo TỪ ĐIỂN NHÂN VẬT LỊCH SỬ VIỆT NAM</a:t>
            </a:r>
            <a:endParaRPr lang="en-US" sz="2400" dirty="0">
              <a:solidFill>
                <a:srgbClr val="525E75"/>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5715473" y="2871143"/>
            <a:ext cx="2438488" cy="523220"/>
          </a:xfrm>
          <a:prstGeom prst="rect">
            <a:avLst/>
          </a:prstGeom>
          <a:noFill/>
        </p:spPr>
        <p:txBody>
          <a:bodyPr wrap="non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r>
              <a:rPr lang="en-US" altLang="en-US" sz="2800" dirty="0">
                <a:solidFill>
                  <a:srgbClr val="FD8A8A"/>
                </a:solidFill>
                <a:latin typeface="Times New Roman" panose="02020603050405020304" pitchFamily="18" charset="0"/>
                <a:cs typeface="Times New Roman" panose="02020603050405020304" pitchFamily="18" charset="0"/>
              </a:rPr>
              <a:t> Trinh</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8490611" y="2479223"/>
            <a:ext cx="2438488" cy="523220"/>
          </a:xfrm>
          <a:prstGeom prst="rect">
            <a:avLst/>
          </a:prstGeom>
          <a:noFill/>
        </p:spPr>
        <p:txBody>
          <a:bodyPr wrap="non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r>
              <a:rPr lang="en-US" altLang="en-US" sz="2800" dirty="0">
                <a:solidFill>
                  <a:srgbClr val="FD8A8A"/>
                </a:solidFill>
                <a:latin typeface="Times New Roman" panose="02020603050405020304" pitchFamily="18" charset="0"/>
                <a:cs typeface="Times New Roman" panose="02020603050405020304" pitchFamily="18" charset="0"/>
              </a:rPr>
              <a:t> Trinh</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597907" y="3244696"/>
            <a:ext cx="2438488" cy="523220"/>
          </a:xfrm>
          <a:prstGeom prst="rect">
            <a:avLst/>
          </a:prstGeom>
          <a:noFill/>
        </p:spPr>
        <p:txBody>
          <a:bodyPr wrap="non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r>
              <a:rPr lang="en-US" altLang="en-US" sz="2800" dirty="0">
                <a:solidFill>
                  <a:srgbClr val="FD8A8A"/>
                </a:solidFill>
                <a:latin typeface="Times New Roman" panose="02020603050405020304" pitchFamily="18" charset="0"/>
                <a:cs typeface="Times New Roman" panose="02020603050405020304" pitchFamily="18" charset="0"/>
              </a:rPr>
              <a:t> Trinh</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722915" y="4793682"/>
            <a:ext cx="2438488" cy="523220"/>
          </a:xfrm>
          <a:prstGeom prst="rect">
            <a:avLst/>
          </a:prstGeom>
          <a:noFill/>
        </p:spPr>
        <p:txBody>
          <a:bodyPr wrap="non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r>
              <a:rPr lang="en-US" altLang="en-US" sz="2800" dirty="0">
                <a:solidFill>
                  <a:srgbClr val="FD8A8A"/>
                </a:solidFill>
                <a:latin typeface="Times New Roman" panose="02020603050405020304" pitchFamily="18" charset="0"/>
                <a:cs typeface="Times New Roman" panose="02020603050405020304" pitchFamily="18" charset="0"/>
              </a:rPr>
              <a:t> Trinh</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728756" y="5590211"/>
            <a:ext cx="2400272" cy="523220"/>
          </a:xfrm>
          <a:prstGeom prst="rect">
            <a:avLst/>
          </a:prstGeom>
          <a:noFill/>
        </p:spPr>
        <p:txBody>
          <a:bodyPr wrap="non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r>
              <a:rPr lang="en-US" altLang="en-US" sz="2800" dirty="0">
                <a:solidFill>
                  <a:srgbClr val="FD8A8A"/>
                </a:solidFill>
                <a:latin typeface="Times New Roman" panose="02020603050405020304" pitchFamily="18" charset="0"/>
                <a:cs typeface="Times New Roman" panose="02020603050405020304" pitchFamily="18" charset="0"/>
              </a:rPr>
              <a:t> Trinh</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0633169" y="4019132"/>
            <a:ext cx="1980427" cy="523220"/>
          </a:xfrm>
          <a:prstGeom prst="rect">
            <a:avLst/>
          </a:prstGeom>
          <a:noFill/>
        </p:spPr>
        <p:txBody>
          <a:bodyPr wrap="squar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82961" cy="523220"/>
          </a:xfrm>
          <a:prstGeom prst="rect">
            <a:avLst/>
          </a:prstGeom>
          <a:noFill/>
        </p:spPr>
        <p:txBody>
          <a:bodyPr wrap="none" rtlCol="0">
            <a:spAutoFit/>
          </a:bodyPr>
          <a:lstStyle/>
          <a:p>
            <a:r>
              <a:rPr lang="en-US" altLang="en-US" sz="2800" dirty="0">
                <a:solidFill>
                  <a:srgbClr val="FD8A8A"/>
                </a:solidFill>
                <a:latin typeface="Times New Roman" panose="02020603050405020304" pitchFamily="18" charset="0"/>
                <a:cs typeface="Times New Roman" panose="02020603050405020304" pitchFamily="18" charset="0"/>
              </a:rPr>
              <a:t>Trinh</a:t>
            </a:r>
            <a:endParaRPr lang="en-US" sz="2800" dirty="0">
              <a:solidFill>
                <a:srgbClr val="FD8A8A"/>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38488" cy="523220"/>
          </a:xfrm>
          <a:prstGeom prst="rect">
            <a:avLst/>
          </a:prstGeom>
          <a:noFill/>
        </p:spPr>
        <p:txBody>
          <a:bodyPr wrap="none" rtlCol="0">
            <a:spAutoFit/>
          </a:bodyPr>
          <a:lstStyle/>
          <a:p>
            <a:r>
              <a:rPr lang="en-US" altLang="en-US" sz="2800" dirty="0" err="1">
                <a:solidFill>
                  <a:srgbClr val="FD8A8A"/>
                </a:solidFill>
                <a:latin typeface="Times New Roman" panose="02020603050405020304" pitchFamily="18" charset="0"/>
                <a:cs typeface="Times New Roman" panose="02020603050405020304" pitchFamily="18" charset="0"/>
              </a:rPr>
              <a:t>Triệu</a:t>
            </a:r>
            <a:r>
              <a:rPr lang="en-US" altLang="en-US" sz="2800" dirty="0">
                <a:solidFill>
                  <a:srgbClr val="FD8A8A"/>
                </a:solidFill>
                <a:latin typeface="Times New Roman" panose="02020603050405020304" pitchFamily="18" charset="0"/>
                <a:cs typeface="Times New Roman" panose="02020603050405020304" pitchFamily="18" charset="0"/>
              </a:rPr>
              <a:t> </a:t>
            </a:r>
            <a:r>
              <a:rPr lang="en-US" altLang="en-US" sz="2800" dirty="0" err="1">
                <a:solidFill>
                  <a:srgbClr val="FD8A8A"/>
                </a:solidFill>
                <a:latin typeface="Times New Roman" panose="02020603050405020304" pitchFamily="18" charset="0"/>
                <a:cs typeface="Times New Roman" panose="02020603050405020304" pitchFamily="18" charset="0"/>
              </a:rPr>
              <a:t>Thị</a:t>
            </a:r>
            <a:r>
              <a:rPr lang="en-US" altLang="en-US" sz="2800" dirty="0">
                <a:solidFill>
                  <a:srgbClr val="FD8A8A"/>
                </a:solidFill>
                <a:latin typeface="Times New Roman" panose="02020603050405020304" pitchFamily="18" charset="0"/>
                <a:cs typeface="Times New Roman" panose="02020603050405020304" pitchFamily="18" charset="0"/>
              </a:rPr>
              <a:t> Trinh</a:t>
            </a:r>
            <a:endParaRPr lang="en-US" sz="2800" dirty="0">
              <a:solidFill>
                <a:srgbClr val="FD8A8A"/>
              </a:solidFill>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xmlns="" id="{04804DCD-FCAF-3488-CC42-B18D24BB96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35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13"/>
                                        </p:tgtEl>
                                      </p:cBhvr>
                                    </p:animEffect>
                                    <p:anim calcmode="lin" valueType="num">
                                      <p:cBhvr>
                                        <p:cTn id="7" dur="1000"/>
                                        <p:tgtEl>
                                          <p:spTgt spid="13"/>
                                        </p:tgtEl>
                                        <p:attrNameLst>
                                          <p:attrName>ppt_x</p:attrName>
                                        </p:attrNameLst>
                                      </p:cBhvr>
                                      <p:tavLst>
                                        <p:tav tm="0">
                                          <p:val>
                                            <p:strVal val="ppt_x"/>
                                          </p:val>
                                        </p:tav>
                                        <p:tav tm="100000">
                                          <p:val>
                                            <p:strVal val="ppt_x"/>
                                          </p:val>
                                        </p:tav>
                                      </p:tavLst>
                                    </p:anim>
                                    <p:anim calcmode="lin" valueType="num">
                                      <p:cBhvr>
                                        <p:cTn id="8" dur="1000"/>
                                        <p:tgtEl>
                                          <p:spTgt spid="13"/>
                                        </p:tgtEl>
                                        <p:attrNameLst>
                                          <p:attrName>ppt_y</p:attrName>
                                        </p:attrNameLst>
                                      </p:cBhvr>
                                      <p:tavLst>
                                        <p:tav tm="0">
                                          <p:val>
                                            <p:strVal val="ppt_y"/>
                                          </p:val>
                                        </p:tav>
                                        <p:tav tm="100000">
                                          <p:val>
                                            <p:strVal val="ppt_y-.1"/>
                                          </p:val>
                                        </p:tav>
                                      </p:tavLst>
                                    </p:anim>
                                    <p:set>
                                      <p:cBhvr>
                                        <p:cTn id="9"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660066"/>
                </a:solidFill>
                <a:latin typeface="Times New Roman" panose="02020603050405020304" pitchFamily="18" charset="0"/>
                <a:cs typeface="Times New Roman" panose="02020603050405020304" pitchFamily="18" charset="0"/>
              </a:rPr>
              <a:t>2.Hãy </a:t>
            </a:r>
            <a:r>
              <a:rPr lang="en-US" altLang="en-US" sz="2800" b="1" dirty="0" err="1">
                <a:solidFill>
                  <a:srgbClr val="660066"/>
                </a:solidFill>
                <a:latin typeface="Times New Roman" panose="02020603050405020304" pitchFamily="18" charset="0"/>
                <a:cs typeface="Times New Roman" panose="02020603050405020304" pitchFamily="18" charset="0"/>
              </a:rPr>
              <a:t>thay</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thế</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những</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từ</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ngữ</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lặp</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lại</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trong</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hai</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đoạn</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văn</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sau</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bằng</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đại</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từ</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hoặc</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từ</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ngữ</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đồng</a:t>
            </a:r>
            <a:r>
              <a:rPr lang="en-US" altLang="en-US" sz="2800" b="1" dirty="0">
                <a:solidFill>
                  <a:srgbClr val="660066"/>
                </a:solidFill>
                <a:latin typeface="Times New Roman" panose="02020603050405020304" pitchFamily="18" charset="0"/>
                <a:cs typeface="Times New Roman" panose="02020603050405020304" pitchFamily="18" charset="0"/>
              </a:rPr>
              <a:t> </a:t>
            </a:r>
            <a:r>
              <a:rPr lang="en-US" altLang="en-US" sz="2800" b="1" dirty="0" err="1">
                <a:solidFill>
                  <a:srgbClr val="660066"/>
                </a:solidFill>
                <a:latin typeface="Times New Roman" panose="02020603050405020304" pitchFamily="18" charset="0"/>
                <a:cs typeface="Times New Roman" panose="02020603050405020304" pitchFamily="18" charset="0"/>
              </a:rPr>
              <a:t>nghĩa</a:t>
            </a:r>
            <a:r>
              <a:rPr lang="en-US" altLang="en-US" sz="2800" b="1" dirty="0">
                <a:solidFill>
                  <a:srgbClr val="660066"/>
                </a:solidFill>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3970318"/>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quê</a:t>
            </a:r>
            <a:r>
              <a:rPr lang="en-US" altLang="en-US" sz="2800" dirty="0">
                <a:solidFill>
                  <a:srgbClr val="525E75"/>
                </a:solidFill>
                <a:latin typeface="Times New Roman" panose="02020603050405020304" pitchFamily="18" charset="0"/>
                <a:cs typeface="Times New Roman" panose="02020603050405020304" pitchFamily="18" charset="0"/>
              </a:rPr>
              <a:t> ở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núi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Quan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Yên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Hóa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xinh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tính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mẽ</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thích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võ</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nghệ</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theo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thú</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Có</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lần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hạ</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một</a:t>
            </a:r>
            <a:r>
              <a:rPr lang="en-US" altLang="en-US" sz="2800" dirty="0">
                <a:solidFill>
                  <a:srgbClr val="525E75"/>
                </a:solidFill>
                <a:latin typeface="Times New Roman" panose="02020603050405020304" pitchFamily="18" charset="0"/>
                <a:cs typeface="Times New Roman" panose="02020603050405020304" pitchFamily="18" charset="0"/>
              </a:rPr>
              <a:t> con </a:t>
            </a:r>
            <a:r>
              <a:rPr lang="en-US" altLang="en-US" sz="2800" dirty="0" err="1">
                <a:solidFill>
                  <a:srgbClr val="525E75"/>
                </a:solidFill>
                <a:latin typeface="Times New Roman" panose="02020603050405020304" pitchFamily="18" charset="0"/>
                <a:cs typeface="Times New Roman" panose="02020603050405020304" pitchFamily="18" charset="0"/>
              </a:rPr>
              <a:t>báo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gấm</a:t>
            </a:r>
            <a:r>
              <a:rPr lang="en-US" altLang="en-US" sz="2800" dirty="0">
                <a:solidFill>
                  <a:srgbClr val="525E75"/>
                </a:solidFill>
                <a:latin typeface="Times New Roman" panose="02020603050405020304" pitchFamily="18" charset="0"/>
                <a:cs typeface="Times New Roman" panose="02020603050405020304" pitchFamily="18" charset="0"/>
              </a:rPr>
              <a:t> hung </a:t>
            </a:r>
            <a:r>
              <a:rPr lang="en-US" altLang="en-US" sz="2800" dirty="0" err="1">
                <a:solidFill>
                  <a:srgbClr val="525E75"/>
                </a:solidFill>
                <a:latin typeface="Times New Roman" panose="02020603050405020304" pitchFamily="18" charset="0"/>
                <a:cs typeface="Times New Roman" panose="02020603050405020304" pitchFamily="18" charset="0"/>
              </a:rPr>
              <a:t>dữ</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sự</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thán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phục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trai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trong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Hằng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ngày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kiến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bị</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giặc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đập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cướp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bóc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uất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hận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nấu</a:t>
            </a:r>
            <a:r>
              <a:rPr lang="en-US" altLang="en-US" sz="2800" dirty="0">
                <a:solidFill>
                  <a:srgbClr val="525E75"/>
                </a:solidFill>
                <a:latin typeface="Times New Roman" panose="02020603050405020304" pitchFamily="18" charset="0"/>
                <a:cs typeface="Times New Roman" panose="02020603050405020304" pitchFamily="18" charset="0"/>
              </a:rPr>
              <a:t> ý </a:t>
            </a:r>
            <a:r>
              <a:rPr lang="en-US" altLang="en-US" sz="2800" dirty="0" err="1">
                <a:solidFill>
                  <a:srgbClr val="525E75"/>
                </a:solidFill>
                <a:latin typeface="Times New Roman" panose="02020603050405020304" pitchFamily="18" charset="0"/>
                <a:cs typeface="Times New Roman" panose="02020603050405020304" pitchFamily="18" charset="0"/>
              </a:rPr>
              <a:t>chí</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thù</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đền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quét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chúng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bờ</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Năm</a:t>
            </a:r>
            <a:r>
              <a:rPr lang="en-US" altLang="en-US" sz="2800" dirty="0">
                <a:solidFill>
                  <a:srgbClr val="525E75"/>
                </a:solidFill>
                <a:latin typeface="Times New Roman" panose="02020603050405020304" pitchFamily="18" charset="0"/>
                <a:cs typeface="Times New Roman" panose="02020603050405020304" pitchFamily="18" charset="0"/>
              </a:rPr>
              <a:t> 248,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Triệu</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Quốc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chống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xâm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lược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tuy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thành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nhưng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tấm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gương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mãi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với</a:t>
            </a:r>
            <a:r>
              <a:rPr lang="en-US" altLang="en-US" sz="2800" dirty="0">
                <a:solidFill>
                  <a:srgbClr val="525E75"/>
                </a:solidFill>
                <a:latin typeface="Times New Roman" panose="02020603050405020304" pitchFamily="18" charset="0"/>
                <a:cs typeface="Times New Roman" panose="02020603050405020304" pitchFamily="18" charset="0"/>
              </a:rPr>
              <a:t> non </a:t>
            </a:r>
            <a:r>
              <a:rPr lang="en-US" altLang="en-US" sz="2800" dirty="0" err="1">
                <a:solidFill>
                  <a:srgbClr val="525E75"/>
                </a:solidFill>
                <a:latin typeface="Times New Roman" panose="02020603050405020304" pitchFamily="18" charset="0"/>
                <a:cs typeface="Times New Roman" panose="02020603050405020304" pitchFamily="18" charset="0"/>
              </a:rPr>
              <a:t>sông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400" dirty="0">
                <a:solidFill>
                  <a:srgbClr val="525E75"/>
                </a:solidFill>
                <a:latin typeface="Times New Roman" panose="02020603050405020304" pitchFamily="18" charset="0"/>
                <a:cs typeface="Times New Roman" panose="02020603050405020304" pitchFamily="18" charset="0"/>
              </a:rPr>
              <a:t>Theo TỪ ĐIỂN NHÂN VẬT LỊCH SỬ VIỆT NAM</a:t>
            </a:r>
            <a:endParaRPr lang="en-US" sz="2400" dirty="0">
              <a:solidFill>
                <a:srgbClr val="525E75"/>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6467944" y="2871143"/>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6890563" y="3236150"/>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722915" y="4793682"/>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737301" y="5581665"/>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0633168" y="4019132"/>
            <a:ext cx="1689869" cy="523220"/>
          </a:xfrm>
          <a:prstGeom prst="rect">
            <a:avLst/>
          </a:prstGeom>
          <a:noFill/>
        </p:spPr>
        <p:txBody>
          <a:bodyPr wrap="squar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82961" cy="523220"/>
          </a:xfrm>
          <a:prstGeom prst="rect">
            <a:avLst/>
          </a:prstGeom>
          <a:noFill/>
        </p:spPr>
        <p:txBody>
          <a:bodyPr wrap="none" rtlCol="0">
            <a:spAutoFit/>
          </a:bodyPr>
          <a:lstStyle/>
          <a:p>
            <a:r>
              <a:rPr lang="en-US" altLang="en-US" sz="2800" dirty="0">
                <a:solidFill>
                  <a:srgbClr val="90A17D"/>
                </a:solidFill>
                <a:latin typeface="Times New Roman" panose="02020603050405020304" pitchFamily="18" charset="0"/>
                <a:cs typeface="Times New Roman" panose="02020603050405020304" pitchFamily="18" charset="0"/>
              </a:rPr>
              <a:t>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9" name="Text Box 4"/>
          <p:cNvSpPr txBox="1">
            <a:spLocks noChangeArrowheads="1"/>
          </p:cNvSpPr>
          <p:nvPr/>
        </p:nvSpPr>
        <p:spPr bwMode="auto">
          <a:xfrm>
            <a:off x="8371765" y="2492112"/>
            <a:ext cx="434437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700" b="1" dirty="0" err="1">
                <a:solidFill>
                  <a:srgbClr val="FD8A8A"/>
                </a:solidFill>
                <a:latin typeface="Times New Roman" panose="02020603050405020304" pitchFamily="18" charset="0"/>
                <a:cs typeface="Times New Roman" panose="02020603050405020304" pitchFamily="18" charset="0"/>
              </a:rPr>
              <a:t>Người</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thiếu</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nư</a:t>
            </a:r>
            <a:r>
              <a:rPr lang="en-US" altLang="en-US" sz="2700" b="1" dirty="0">
                <a:solidFill>
                  <a:srgbClr val="FD8A8A"/>
                </a:solidFill>
                <a:latin typeface="Times New Roman" panose="02020603050405020304" pitchFamily="18" charset="0"/>
                <a:cs typeface="Times New Roman" panose="02020603050405020304" pitchFamily="18" charset="0"/>
              </a:rPr>
              <a:t>̃ họ </a:t>
            </a:r>
            <a:r>
              <a:rPr lang="en-US" altLang="en-US" sz="2700" b="1" dirty="0" err="1">
                <a:solidFill>
                  <a:srgbClr val="FD8A8A"/>
                </a:solidFill>
                <a:latin typeface="Times New Roman" panose="02020603050405020304" pitchFamily="18" charset="0"/>
                <a:cs typeface="Times New Roman" panose="02020603050405020304" pitchFamily="18" charset="0"/>
              </a:rPr>
              <a:t>Triệu</a:t>
            </a:r>
            <a:r>
              <a:rPr lang="en-US" altLang="en-US" sz="2700" dirty="0">
                <a:solidFill>
                  <a:srgbClr val="FD8A8A"/>
                </a:solidFill>
                <a:latin typeface="Times New Roman" panose="02020603050405020304" pitchFamily="18" charset="0"/>
                <a:cs typeface="Times New Roman" panose="02020603050405020304" pitchFamily="18" charset="0"/>
              </a:rPr>
              <a:t> </a:t>
            </a:r>
          </a:p>
        </p:txBody>
      </p:sp>
      <p:pic>
        <p:nvPicPr>
          <p:cNvPr id="4" name="Picture 2">
            <a:extLst>
              <a:ext uri="{FF2B5EF4-FFF2-40B4-BE49-F238E27FC236}">
                <a16:creationId xmlns:a16="http://schemas.microsoft.com/office/drawing/2014/main" xmlns="" id="{54A37227-2808-4066-2F3D-2D13627A32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48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1"/>
                                        </p:tgtEl>
                                      </p:cBhvr>
                                    </p:animEffect>
                                    <p:anim calcmode="lin" valueType="num">
                                      <p:cBhvr>
                                        <p:cTn id="7" dur="1000"/>
                                        <p:tgtEl>
                                          <p:spTgt spid="11"/>
                                        </p:tgtEl>
                                        <p:attrNameLst>
                                          <p:attrName>ppt_x</p:attrName>
                                        </p:attrNameLst>
                                      </p:cBhvr>
                                      <p:tavLst>
                                        <p:tav tm="0">
                                          <p:val>
                                            <p:strVal val="ppt_x"/>
                                          </p:val>
                                        </p:tav>
                                        <p:tav tm="100000">
                                          <p:val>
                                            <p:strVal val="ppt_x"/>
                                          </p:val>
                                        </p:tav>
                                      </p:tavLst>
                                    </p:anim>
                                    <p:anim calcmode="lin" valueType="num">
                                      <p:cBhvr>
                                        <p:cTn id="8" dur="1000"/>
                                        <p:tgtEl>
                                          <p:spTgt spid="11"/>
                                        </p:tgtEl>
                                        <p:attrNameLst>
                                          <p:attrName>ppt_y</p:attrName>
                                        </p:attrNameLst>
                                      </p:cBhvr>
                                      <p:tavLst>
                                        <p:tav tm="0">
                                          <p:val>
                                            <p:strVal val="ppt_y"/>
                                          </p:val>
                                        </p:tav>
                                        <p:tav tm="100000">
                                          <p:val>
                                            <p:strVal val="ppt_y+.1"/>
                                          </p:val>
                                        </p:tav>
                                      </p:tavLst>
                                    </p:anim>
                                    <p:set>
                                      <p:cBhvr>
                                        <p:cTn id="9"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B08BBB"/>
                </a:solidFill>
                <a:latin typeface="Times New Roman" panose="02020603050405020304" pitchFamily="18" charset="0"/>
                <a:cs typeface="Times New Roman" panose="02020603050405020304" pitchFamily="18" charset="0"/>
              </a:rPr>
              <a:t>2.Hãy </a:t>
            </a:r>
            <a:r>
              <a:rPr lang="en-US" altLang="en-US" sz="2800" b="1" dirty="0" err="1">
                <a:solidFill>
                  <a:srgbClr val="B08BBB"/>
                </a:solidFill>
                <a:latin typeface="Times New Roman" panose="02020603050405020304" pitchFamily="18" charset="0"/>
                <a:cs typeface="Times New Roman" panose="02020603050405020304" pitchFamily="18" charset="0"/>
              </a:rPr>
              <a:t>thay</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thế</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những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lặp</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trong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hai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đoạn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văn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sau</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bằng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hoặc</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đồng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nghĩa</a:t>
            </a:r>
            <a:r>
              <a:rPr lang="en-US" altLang="en-US" sz="2800" b="1" dirty="0">
                <a:solidFill>
                  <a:srgbClr val="B08BBB"/>
                </a:solidFill>
                <a:latin typeface="Times New Roman" panose="02020603050405020304" pitchFamily="18" charset="0"/>
                <a:cs typeface="Times New Roman" panose="02020603050405020304" pitchFamily="18" charset="0"/>
              </a:rPr>
              <a:t>:</a:t>
            </a:r>
            <a:endParaRPr lang="en-US" sz="2800" dirty="0">
              <a:solidFill>
                <a:srgbClr val="B08BBB"/>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3970318"/>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quê</a:t>
            </a:r>
            <a:r>
              <a:rPr lang="en-US" altLang="en-US" sz="2800" dirty="0">
                <a:solidFill>
                  <a:srgbClr val="525E75"/>
                </a:solidFill>
                <a:latin typeface="Times New Roman" panose="02020603050405020304" pitchFamily="18" charset="0"/>
                <a:cs typeface="Times New Roman" panose="02020603050405020304" pitchFamily="18" charset="0"/>
              </a:rPr>
              <a:t> ở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núi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Quan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Yên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Hóa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xinh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tính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mẽ</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thích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võ</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nghệ</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theo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thú</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Có</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lần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hạ</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một</a:t>
            </a:r>
            <a:r>
              <a:rPr lang="en-US" altLang="en-US" sz="2800" dirty="0">
                <a:solidFill>
                  <a:srgbClr val="525E75"/>
                </a:solidFill>
                <a:latin typeface="Times New Roman" panose="02020603050405020304" pitchFamily="18" charset="0"/>
                <a:cs typeface="Times New Roman" panose="02020603050405020304" pitchFamily="18" charset="0"/>
              </a:rPr>
              <a:t> con </a:t>
            </a:r>
            <a:r>
              <a:rPr lang="en-US" altLang="en-US" sz="2800" dirty="0" err="1">
                <a:solidFill>
                  <a:srgbClr val="525E75"/>
                </a:solidFill>
                <a:latin typeface="Times New Roman" panose="02020603050405020304" pitchFamily="18" charset="0"/>
                <a:cs typeface="Times New Roman" panose="02020603050405020304" pitchFamily="18" charset="0"/>
              </a:rPr>
              <a:t>báo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gấm</a:t>
            </a:r>
            <a:r>
              <a:rPr lang="en-US" altLang="en-US" sz="2800" dirty="0">
                <a:solidFill>
                  <a:srgbClr val="525E75"/>
                </a:solidFill>
                <a:latin typeface="Times New Roman" panose="02020603050405020304" pitchFamily="18" charset="0"/>
                <a:cs typeface="Times New Roman" panose="02020603050405020304" pitchFamily="18" charset="0"/>
              </a:rPr>
              <a:t> hung </a:t>
            </a:r>
            <a:r>
              <a:rPr lang="en-US" altLang="en-US" sz="2800" dirty="0" err="1">
                <a:solidFill>
                  <a:srgbClr val="525E75"/>
                </a:solidFill>
                <a:latin typeface="Times New Roman" panose="02020603050405020304" pitchFamily="18" charset="0"/>
                <a:cs typeface="Times New Roman" panose="02020603050405020304" pitchFamily="18" charset="0"/>
              </a:rPr>
              <a:t>dữ</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sự</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thán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phục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trai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trong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Hằng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ngày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kiến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bị</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giặc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đập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cướp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bóc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uất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hận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nấu</a:t>
            </a:r>
            <a:r>
              <a:rPr lang="en-US" altLang="en-US" sz="2800" dirty="0">
                <a:solidFill>
                  <a:srgbClr val="525E75"/>
                </a:solidFill>
                <a:latin typeface="Times New Roman" panose="02020603050405020304" pitchFamily="18" charset="0"/>
                <a:cs typeface="Times New Roman" panose="02020603050405020304" pitchFamily="18" charset="0"/>
              </a:rPr>
              <a:t> ý </a:t>
            </a:r>
            <a:r>
              <a:rPr lang="en-US" altLang="en-US" sz="2800" dirty="0" err="1">
                <a:solidFill>
                  <a:srgbClr val="525E75"/>
                </a:solidFill>
                <a:latin typeface="Times New Roman" panose="02020603050405020304" pitchFamily="18" charset="0"/>
                <a:cs typeface="Times New Roman" panose="02020603050405020304" pitchFamily="18" charset="0"/>
              </a:rPr>
              <a:t>chí</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thù</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đền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quét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chúng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bờ</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Năm</a:t>
            </a:r>
            <a:r>
              <a:rPr lang="en-US" altLang="en-US" sz="2800" dirty="0">
                <a:solidFill>
                  <a:srgbClr val="525E75"/>
                </a:solidFill>
                <a:latin typeface="Times New Roman" panose="02020603050405020304" pitchFamily="18" charset="0"/>
                <a:cs typeface="Times New Roman" panose="02020603050405020304" pitchFamily="18" charset="0"/>
              </a:rPr>
              <a:t> 248,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Triệu</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Quốc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chống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xâm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lược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tuy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thành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nhưng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tấm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gương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mãi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với</a:t>
            </a:r>
            <a:r>
              <a:rPr lang="en-US" altLang="en-US" sz="2800" dirty="0">
                <a:solidFill>
                  <a:srgbClr val="525E75"/>
                </a:solidFill>
                <a:latin typeface="Times New Roman" panose="02020603050405020304" pitchFamily="18" charset="0"/>
                <a:cs typeface="Times New Roman" panose="02020603050405020304" pitchFamily="18" charset="0"/>
              </a:rPr>
              <a:t> non </a:t>
            </a:r>
            <a:r>
              <a:rPr lang="en-US" altLang="en-US" sz="2800" dirty="0" err="1">
                <a:solidFill>
                  <a:srgbClr val="525E75"/>
                </a:solidFill>
                <a:latin typeface="Times New Roman" panose="02020603050405020304" pitchFamily="18" charset="0"/>
                <a:cs typeface="Times New Roman" panose="02020603050405020304" pitchFamily="18" charset="0"/>
              </a:rPr>
              <a:t>sông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400" dirty="0">
                <a:solidFill>
                  <a:srgbClr val="525E75"/>
                </a:solidFill>
                <a:latin typeface="Times New Roman" panose="02020603050405020304" pitchFamily="18" charset="0"/>
                <a:cs typeface="Times New Roman" panose="02020603050405020304" pitchFamily="18" charset="0"/>
              </a:rPr>
              <a:t>Theo TỪ ĐIỂN NHÂN VẬT LỊCH SỬ VIỆT NAM</a:t>
            </a:r>
            <a:endParaRPr lang="en-US" sz="2400" dirty="0">
              <a:solidFill>
                <a:srgbClr val="525E75"/>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067011" y="3244696"/>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722915" y="4793682"/>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797123" y="5573119"/>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0527774" y="4002040"/>
            <a:ext cx="1664231" cy="523220"/>
          </a:xfrm>
          <a:prstGeom prst="rect">
            <a:avLst/>
          </a:prstGeom>
          <a:noFill/>
        </p:spPr>
        <p:txBody>
          <a:bodyPr wrap="squar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82961" cy="523220"/>
          </a:xfrm>
          <a:prstGeom prst="rect">
            <a:avLst/>
          </a:prstGeom>
          <a:noFill/>
        </p:spPr>
        <p:txBody>
          <a:bodyPr wrap="none" rtlCol="0">
            <a:spAutoFit/>
          </a:bodyPr>
          <a:lstStyle/>
          <a:p>
            <a:r>
              <a:rPr lang="en-US" altLang="en-US" sz="2800" dirty="0">
                <a:solidFill>
                  <a:srgbClr val="90A17D"/>
                </a:solidFill>
                <a:latin typeface="Times New Roman" panose="02020603050405020304" pitchFamily="18" charset="0"/>
                <a:cs typeface="Times New Roman" panose="02020603050405020304" pitchFamily="18" charset="0"/>
              </a:rPr>
              <a:t>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9" name="Text Box 4"/>
          <p:cNvSpPr txBox="1">
            <a:spLocks noChangeArrowheads="1"/>
          </p:cNvSpPr>
          <p:nvPr/>
        </p:nvSpPr>
        <p:spPr bwMode="auto">
          <a:xfrm>
            <a:off x="8363219" y="2466474"/>
            <a:ext cx="4310196"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700" b="1" dirty="0" err="1">
                <a:solidFill>
                  <a:srgbClr val="FD8A8A"/>
                </a:solidFill>
                <a:latin typeface="Times New Roman" panose="02020603050405020304" pitchFamily="18" charset="0"/>
                <a:cs typeface="Times New Roman" panose="02020603050405020304" pitchFamily="18" charset="0"/>
              </a:rPr>
              <a:t>Người</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thiếu</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nư</a:t>
            </a:r>
            <a:r>
              <a:rPr lang="en-US" altLang="en-US" sz="2700" b="1" dirty="0">
                <a:solidFill>
                  <a:srgbClr val="FD8A8A"/>
                </a:solidFill>
                <a:latin typeface="Times New Roman" panose="02020603050405020304" pitchFamily="18" charset="0"/>
                <a:cs typeface="Times New Roman" panose="02020603050405020304" pitchFamily="18" charset="0"/>
              </a:rPr>
              <a:t>̃ họ </a:t>
            </a:r>
            <a:r>
              <a:rPr lang="en-US" altLang="en-US" sz="2700" b="1" dirty="0" err="1">
                <a:solidFill>
                  <a:srgbClr val="FD8A8A"/>
                </a:solidFill>
                <a:latin typeface="Times New Roman" panose="02020603050405020304" pitchFamily="18" charset="0"/>
                <a:cs typeface="Times New Roman" panose="02020603050405020304" pitchFamily="18" charset="0"/>
              </a:rPr>
              <a:t>Triệu</a:t>
            </a:r>
            <a:r>
              <a:rPr lang="en-US" altLang="en-US" sz="2700" dirty="0">
                <a:solidFill>
                  <a:srgbClr val="FD8A8A"/>
                </a:solidFill>
                <a:latin typeface="Times New Roman" panose="02020603050405020304" pitchFamily="18" charset="0"/>
                <a:cs typeface="Times New Roman" panose="02020603050405020304" pitchFamily="18" charset="0"/>
              </a:rPr>
              <a:t> </a:t>
            </a:r>
          </a:p>
        </p:txBody>
      </p:sp>
      <p:sp>
        <p:nvSpPr>
          <p:cNvPr id="21" name="Text Box 10"/>
          <p:cNvSpPr txBox="1">
            <a:spLocks noChangeArrowheads="1"/>
          </p:cNvSpPr>
          <p:nvPr/>
        </p:nvSpPr>
        <p:spPr bwMode="auto">
          <a:xfrm>
            <a:off x="6553204" y="2859510"/>
            <a:ext cx="10748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Nàng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02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4"/>
                                        </p:tgtEl>
                                      </p:cBhvr>
                                    </p:animEffect>
                                    <p:anim calcmode="lin" valueType="num">
                                      <p:cBhvr>
                                        <p:cTn id="7" dur="1000"/>
                                        <p:tgtEl>
                                          <p:spTgt spid="14"/>
                                        </p:tgtEl>
                                        <p:attrNameLst>
                                          <p:attrName>ppt_x</p:attrName>
                                        </p:attrNameLst>
                                      </p:cBhvr>
                                      <p:tavLst>
                                        <p:tav tm="0">
                                          <p:val>
                                            <p:strVal val="ppt_x"/>
                                          </p:val>
                                        </p:tav>
                                        <p:tav tm="100000">
                                          <p:val>
                                            <p:strVal val="ppt_x"/>
                                          </p:val>
                                        </p:tav>
                                      </p:tavLst>
                                    </p:anim>
                                    <p:anim calcmode="lin" valueType="num">
                                      <p:cBhvr>
                                        <p:cTn id="8" dur="1000"/>
                                        <p:tgtEl>
                                          <p:spTgt spid="14"/>
                                        </p:tgtEl>
                                        <p:attrNameLst>
                                          <p:attrName>ppt_y</p:attrName>
                                        </p:attrNameLst>
                                      </p:cBhvr>
                                      <p:tavLst>
                                        <p:tav tm="0">
                                          <p:val>
                                            <p:strVal val="ppt_y"/>
                                          </p:val>
                                        </p:tav>
                                        <p:tav tm="100000">
                                          <p:val>
                                            <p:strVal val="ppt_y+.1"/>
                                          </p:val>
                                        </p:tav>
                                      </p:tavLst>
                                    </p:anim>
                                    <p:set>
                                      <p:cBhvr>
                                        <p:cTn id="9"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B08BBB"/>
                </a:solidFill>
                <a:latin typeface="Times New Roman" panose="02020603050405020304" pitchFamily="18" charset="0"/>
                <a:cs typeface="Times New Roman" panose="02020603050405020304" pitchFamily="18" charset="0"/>
              </a:rPr>
              <a:t>2.Hãy </a:t>
            </a:r>
            <a:r>
              <a:rPr lang="en-US" altLang="en-US" sz="2800" b="1" dirty="0" err="1">
                <a:solidFill>
                  <a:srgbClr val="B08BBB"/>
                </a:solidFill>
                <a:latin typeface="Times New Roman" panose="02020603050405020304" pitchFamily="18" charset="0"/>
                <a:cs typeface="Times New Roman" panose="02020603050405020304" pitchFamily="18" charset="0"/>
              </a:rPr>
              <a:t>thay</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thế</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những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lặp</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trong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hai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đoạn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văn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sau</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bằng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hoặc</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đồng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nghĩa</a:t>
            </a:r>
            <a:r>
              <a:rPr lang="en-US" altLang="en-US" sz="2800" b="1" dirty="0">
                <a:solidFill>
                  <a:srgbClr val="B08BBB"/>
                </a:solidFill>
                <a:latin typeface="Times New Roman" panose="02020603050405020304" pitchFamily="18" charset="0"/>
                <a:cs typeface="Times New Roman" panose="02020603050405020304" pitchFamily="18" charset="0"/>
              </a:rPr>
              <a:t>:</a:t>
            </a:r>
            <a:endParaRPr lang="en-US" sz="2800" dirty="0">
              <a:solidFill>
                <a:srgbClr val="B08BBB"/>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3970318"/>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solidFill>
                  <a:srgbClr val="0033CC"/>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quê</a:t>
            </a:r>
            <a:r>
              <a:rPr lang="en-US" altLang="en-US" sz="2800" dirty="0">
                <a:solidFill>
                  <a:srgbClr val="525E75"/>
                </a:solidFill>
                <a:latin typeface="Times New Roman" panose="02020603050405020304" pitchFamily="18" charset="0"/>
                <a:cs typeface="Times New Roman" panose="02020603050405020304" pitchFamily="18" charset="0"/>
              </a:rPr>
              <a:t> ở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núi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Quan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Yên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Hóa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xinh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tính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mẽ</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thích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võ</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nghệ</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theo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các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phường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săn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thú</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Có</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lần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bắn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hạ</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một</a:t>
            </a:r>
            <a:r>
              <a:rPr lang="en-US" altLang="en-US" sz="2800" dirty="0">
                <a:solidFill>
                  <a:srgbClr val="525E75"/>
                </a:solidFill>
                <a:latin typeface="Times New Roman" panose="02020603050405020304" pitchFamily="18" charset="0"/>
                <a:cs typeface="Times New Roman" panose="02020603050405020304" pitchFamily="18" charset="0"/>
              </a:rPr>
              <a:t> con </a:t>
            </a:r>
            <a:r>
              <a:rPr lang="en-US" altLang="en-US" sz="2800" dirty="0" err="1">
                <a:solidFill>
                  <a:srgbClr val="525E75"/>
                </a:solidFill>
                <a:latin typeface="Times New Roman" panose="02020603050405020304" pitchFamily="18" charset="0"/>
                <a:cs typeface="Times New Roman" panose="02020603050405020304" pitchFamily="18" charset="0"/>
              </a:rPr>
              <a:t>báo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gấm</a:t>
            </a:r>
            <a:r>
              <a:rPr lang="en-US" altLang="en-US" sz="2800" dirty="0">
                <a:solidFill>
                  <a:srgbClr val="525E75"/>
                </a:solidFill>
                <a:latin typeface="Times New Roman" panose="02020603050405020304" pitchFamily="18" charset="0"/>
                <a:cs typeface="Times New Roman" panose="02020603050405020304" pitchFamily="18" charset="0"/>
              </a:rPr>
              <a:t> hung </a:t>
            </a:r>
            <a:r>
              <a:rPr lang="en-US" altLang="en-US" sz="2800" dirty="0" err="1">
                <a:solidFill>
                  <a:srgbClr val="525E75"/>
                </a:solidFill>
                <a:latin typeface="Times New Roman" panose="02020603050405020304" pitchFamily="18" charset="0"/>
                <a:cs typeface="Times New Roman" panose="02020603050405020304" pitchFamily="18" charset="0"/>
              </a:rPr>
              <a:t>dữ</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sự</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thán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phục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trai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trong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vùng</a:t>
            </a:r>
            <a:r>
              <a:rPr lang="en-US" altLang="en-US" sz="2800" dirty="0">
                <a:solidFill>
                  <a:srgbClr val="525E75"/>
                </a:solidFill>
                <a:latin typeface="Times New Roman" panose="02020603050405020304" pitchFamily="18" charset="0"/>
                <a:cs typeface="Times New Roman" panose="02020603050405020304" pitchFamily="18" charset="0"/>
              </a:rPr>
              <a:t>.</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Hằng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ngày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kiến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bị</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giặc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đánh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đập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cướp</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bóc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vô</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uất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hận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nung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nấu</a:t>
            </a:r>
            <a:r>
              <a:rPr lang="en-US" altLang="en-US" sz="2800" dirty="0">
                <a:solidFill>
                  <a:srgbClr val="525E75"/>
                </a:solidFill>
                <a:latin typeface="Times New Roman" panose="02020603050405020304" pitchFamily="18" charset="0"/>
                <a:cs typeface="Times New Roman" panose="02020603050405020304" pitchFamily="18" charset="0"/>
              </a:rPr>
              <a:t> ý </a:t>
            </a:r>
            <a:r>
              <a:rPr lang="en-US" altLang="en-US" sz="2800" dirty="0" err="1">
                <a:solidFill>
                  <a:srgbClr val="525E75"/>
                </a:solidFill>
                <a:latin typeface="Times New Roman" panose="02020603050405020304" pitchFamily="18" charset="0"/>
                <a:cs typeface="Times New Roman" panose="02020603050405020304" pitchFamily="18" charset="0"/>
              </a:rPr>
              <a:t>chí</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thù</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đền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nợ</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quét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sạch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chúng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ra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bờ</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cỏi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Năm</a:t>
            </a:r>
            <a:r>
              <a:rPr lang="en-US" altLang="en-US" sz="2800" dirty="0">
                <a:solidFill>
                  <a:srgbClr val="525E75"/>
                </a:solidFill>
                <a:latin typeface="Times New Roman" panose="02020603050405020304" pitchFamily="18" charset="0"/>
                <a:cs typeface="Times New Roman" panose="02020603050405020304" pitchFamily="18" charset="0"/>
              </a:rPr>
              <a:t> 248,                           </a:t>
            </a:r>
            <a:r>
              <a:rPr lang="en-US" altLang="en-US" sz="2800" dirty="0" err="1">
                <a:solidFill>
                  <a:srgbClr val="525E75"/>
                </a:solidFill>
                <a:latin typeface="Times New Roman" panose="02020603050405020304" pitchFamily="18" charset="0"/>
                <a:cs typeface="Times New Roman" panose="02020603050405020304" pitchFamily="18" charset="0"/>
              </a:rPr>
              <a:t>cùng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là</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Triệu</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Quốc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lãnh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đạo</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chống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quân</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xâm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lược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Cuộc</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khởi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nghĩa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tuy</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không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thành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nhưng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tấm</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gương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anh</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dũng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của</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sáng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mãi</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với</a:t>
            </a:r>
            <a:r>
              <a:rPr lang="en-US" altLang="en-US" sz="2800" dirty="0">
                <a:solidFill>
                  <a:srgbClr val="525E75"/>
                </a:solidFill>
                <a:latin typeface="Times New Roman" panose="02020603050405020304" pitchFamily="18" charset="0"/>
                <a:cs typeface="Times New Roman" panose="02020603050405020304" pitchFamily="18" charset="0"/>
              </a:rPr>
              <a:t> non </a:t>
            </a:r>
            <a:r>
              <a:rPr lang="en-US" altLang="en-US" sz="2800" dirty="0" err="1">
                <a:solidFill>
                  <a:srgbClr val="525E75"/>
                </a:solidFill>
                <a:latin typeface="Times New Roman" panose="02020603050405020304" pitchFamily="18" charset="0"/>
                <a:cs typeface="Times New Roman" panose="02020603050405020304" pitchFamily="18" charset="0"/>
              </a:rPr>
              <a:t>sông</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đất</a:t>
            </a: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800" dirty="0" err="1">
                <a:solidFill>
                  <a:srgbClr val="525E75"/>
                </a:solidFill>
                <a:latin typeface="Times New Roman" panose="02020603050405020304" pitchFamily="18" charset="0"/>
                <a:cs typeface="Times New Roman" panose="02020603050405020304" pitchFamily="18" charset="0"/>
              </a:rPr>
              <a:t>nước</a:t>
            </a:r>
            <a:r>
              <a:rPr lang="en-US" altLang="en-US" sz="2800" dirty="0">
                <a:solidFill>
                  <a:srgbClr val="525E75"/>
                </a:solidFill>
                <a:latin typeface="Times New Roman" panose="02020603050405020304" pitchFamily="18" charset="0"/>
                <a:cs typeface="Times New Roman" panose="02020603050405020304" pitchFamily="18" charset="0"/>
              </a:rPr>
              <a:t> .</a:t>
            </a:r>
          </a:p>
          <a:p>
            <a:pPr>
              <a:lnSpc>
                <a:spcPct val="90000"/>
              </a:lnSpc>
            </a:pPr>
            <a:r>
              <a:rPr lang="en-US" altLang="en-US" sz="2800" dirty="0">
                <a:solidFill>
                  <a:srgbClr val="525E75"/>
                </a:solidFill>
                <a:latin typeface="Times New Roman" panose="02020603050405020304" pitchFamily="18" charset="0"/>
                <a:cs typeface="Times New Roman" panose="02020603050405020304" pitchFamily="18" charset="0"/>
              </a:rPr>
              <a:t>                                                            </a:t>
            </a:r>
            <a:r>
              <a:rPr lang="en-US" altLang="en-US" sz="2400" dirty="0">
                <a:solidFill>
                  <a:srgbClr val="525E75"/>
                </a:solidFill>
                <a:latin typeface="Times New Roman" panose="02020603050405020304" pitchFamily="18" charset="0"/>
                <a:cs typeface="Times New Roman" panose="02020603050405020304" pitchFamily="18" charset="0"/>
              </a:rPr>
              <a:t>Theo TỪ ĐIỂN NHÂN VẬT LỊCH SỬ VIỆT NAM</a:t>
            </a:r>
            <a:endParaRPr lang="en-US" sz="2400" dirty="0">
              <a:solidFill>
                <a:srgbClr val="525E75"/>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722915" y="4793682"/>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737303" y="5564574"/>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0510677" y="4002040"/>
            <a:ext cx="1681323" cy="523220"/>
          </a:xfrm>
          <a:prstGeom prst="rect">
            <a:avLst/>
          </a:prstGeom>
          <a:noFill/>
        </p:spPr>
        <p:txBody>
          <a:bodyPr wrap="squar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82961" cy="523220"/>
          </a:xfrm>
          <a:prstGeom prst="rect">
            <a:avLst/>
          </a:prstGeom>
          <a:noFill/>
        </p:spPr>
        <p:txBody>
          <a:bodyPr wrap="none" rtlCol="0">
            <a:spAutoFit/>
          </a:bodyPr>
          <a:lstStyle/>
          <a:p>
            <a:r>
              <a:rPr lang="en-US" altLang="en-US" sz="2800" dirty="0">
                <a:solidFill>
                  <a:srgbClr val="90A17D"/>
                </a:solidFill>
                <a:latin typeface="Times New Roman" panose="02020603050405020304" pitchFamily="18" charset="0"/>
                <a:cs typeface="Times New Roman" panose="02020603050405020304" pitchFamily="18" charset="0"/>
              </a:rPr>
              <a:t>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9" name="Text Box 4"/>
          <p:cNvSpPr txBox="1">
            <a:spLocks noChangeArrowheads="1"/>
          </p:cNvSpPr>
          <p:nvPr/>
        </p:nvSpPr>
        <p:spPr bwMode="auto">
          <a:xfrm>
            <a:off x="8369965" y="2483567"/>
            <a:ext cx="382203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700" b="1" dirty="0" err="1">
                <a:solidFill>
                  <a:srgbClr val="FD8A8A"/>
                </a:solidFill>
                <a:latin typeface="Times New Roman" panose="02020603050405020304" pitchFamily="18" charset="0"/>
                <a:cs typeface="Times New Roman" panose="02020603050405020304" pitchFamily="18" charset="0"/>
              </a:rPr>
              <a:t>Người</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thiếu</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nư</a:t>
            </a:r>
            <a:r>
              <a:rPr lang="en-US" altLang="en-US" sz="2700" b="1" dirty="0">
                <a:solidFill>
                  <a:srgbClr val="FD8A8A"/>
                </a:solidFill>
                <a:latin typeface="Times New Roman" panose="02020603050405020304" pitchFamily="18" charset="0"/>
                <a:cs typeface="Times New Roman" panose="02020603050405020304" pitchFamily="18" charset="0"/>
              </a:rPr>
              <a:t>̃ họ </a:t>
            </a:r>
            <a:r>
              <a:rPr lang="en-US" altLang="en-US" sz="2700" b="1" dirty="0" err="1">
                <a:solidFill>
                  <a:srgbClr val="FD8A8A"/>
                </a:solidFill>
                <a:latin typeface="Times New Roman" panose="02020603050405020304" pitchFamily="18" charset="0"/>
                <a:cs typeface="Times New Roman" panose="02020603050405020304" pitchFamily="18" charset="0"/>
              </a:rPr>
              <a:t>Triệu</a:t>
            </a:r>
            <a:r>
              <a:rPr lang="en-US" altLang="en-US" sz="2700" dirty="0">
                <a:solidFill>
                  <a:srgbClr val="FD8A8A"/>
                </a:solidFill>
                <a:latin typeface="Times New Roman" panose="02020603050405020304" pitchFamily="18" charset="0"/>
                <a:cs typeface="Times New Roman" panose="02020603050405020304" pitchFamily="18" charset="0"/>
              </a:rPr>
              <a:t> </a:t>
            </a:r>
          </a:p>
        </p:txBody>
      </p:sp>
      <p:sp>
        <p:nvSpPr>
          <p:cNvPr id="21" name="Text Box 10"/>
          <p:cNvSpPr txBox="1">
            <a:spLocks noChangeArrowheads="1"/>
          </p:cNvSpPr>
          <p:nvPr/>
        </p:nvSpPr>
        <p:spPr bwMode="auto">
          <a:xfrm>
            <a:off x="6553204" y="2859510"/>
            <a:ext cx="10748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Nàng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
        <p:nvSpPr>
          <p:cNvPr id="20" name="Text Box 10"/>
          <p:cNvSpPr txBox="1">
            <a:spLocks noChangeArrowheads="1"/>
          </p:cNvSpPr>
          <p:nvPr/>
        </p:nvSpPr>
        <p:spPr bwMode="auto">
          <a:xfrm>
            <a:off x="5125457" y="3238711"/>
            <a:ext cx="9545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nàng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xmlns="" id="{E5F29013-246F-BB41-5414-D2DC42226B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57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5"/>
                                        </p:tgtEl>
                                      </p:cBhvr>
                                    </p:animEffect>
                                    <p:anim calcmode="lin" valueType="num">
                                      <p:cBhvr>
                                        <p:cTn id="7" dur="1000"/>
                                        <p:tgtEl>
                                          <p:spTgt spid="15"/>
                                        </p:tgtEl>
                                        <p:attrNameLst>
                                          <p:attrName>ppt_x</p:attrName>
                                        </p:attrNameLst>
                                      </p:cBhvr>
                                      <p:tavLst>
                                        <p:tav tm="0">
                                          <p:val>
                                            <p:strVal val="ppt_x"/>
                                          </p:val>
                                        </p:tav>
                                        <p:tav tm="100000">
                                          <p:val>
                                            <p:strVal val="ppt_x"/>
                                          </p:val>
                                        </p:tav>
                                      </p:tavLst>
                                    </p:anim>
                                    <p:anim calcmode="lin" valueType="num">
                                      <p:cBhvr>
                                        <p:cTn id="8" dur="1000"/>
                                        <p:tgtEl>
                                          <p:spTgt spid="15"/>
                                        </p:tgtEl>
                                        <p:attrNameLst>
                                          <p:attrName>ppt_y</p:attrName>
                                        </p:attrNameLst>
                                      </p:cBhvr>
                                      <p:tavLst>
                                        <p:tav tm="0">
                                          <p:val>
                                            <p:strVal val="ppt_y"/>
                                          </p:val>
                                        </p:tav>
                                        <p:tav tm="100000">
                                          <p:val>
                                            <p:strVal val="ppt_y+.1"/>
                                          </p:val>
                                        </p:tav>
                                      </p:tavLst>
                                    </p:anim>
                                    <p:set>
                                      <p:cBhvr>
                                        <p:cTn id="9"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B08BBB"/>
                </a:solidFill>
                <a:latin typeface="Times New Roman" panose="02020603050405020304" pitchFamily="18" charset="0"/>
                <a:cs typeface="Times New Roman" panose="02020603050405020304" pitchFamily="18" charset="0"/>
              </a:rPr>
              <a:t>2.Hãy </a:t>
            </a:r>
            <a:r>
              <a:rPr lang="en-US" altLang="en-US" sz="2800" b="1" dirty="0" err="1">
                <a:solidFill>
                  <a:srgbClr val="B08BBB"/>
                </a:solidFill>
                <a:latin typeface="Times New Roman" panose="02020603050405020304" pitchFamily="18" charset="0"/>
                <a:cs typeface="Times New Roman" panose="02020603050405020304" pitchFamily="18" charset="0"/>
              </a:rPr>
              <a:t>thay</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thế</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những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lặp</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trong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hai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đoạn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văn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sau</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bằng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hoặc</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đồng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nghĩa</a:t>
            </a:r>
            <a:r>
              <a:rPr lang="en-US" altLang="en-US" sz="2800" b="1" dirty="0">
                <a:solidFill>
                  <a:srgbClr val="B08BBB"/>
                </a:solidFill>
                <a:latin typeface="Times New Roman" panose="02020603050405020304" pitchFamily="18" charset="0"/>
                <a:cs typeface="Times New Roman" panose="02020603050405020304" pitchFamily="18" charset="0"/>
              </a:rPr>
              <a:t>:</a:t>
            </a:r>
            <a:endParaRPr lang="en-US" sz="2800" dirty="0">
              <a:solidFill>
                <a:srgbClr val="B08BBB"/>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4358116"/>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quê</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vùng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núi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Yên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Hóa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võ</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cung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giỏi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thú</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con </a:t>
            </a:r>
            <a:r>
              <a:rPr lang="en-US" altLang="en-US" sz="2800" dirty="0" err="1">
                <a:latin typeface="Times New Roman" panose="02020603050405020304" pitchFamily="18" charset="0"/>
                <a:cs typeface="Times New Roman" panose="02020603050405020304" pitchFamily="18" charset="0"/>
              </a:rPr>
              <a:t>báo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gấm</a:t>
            </a:r>
            <a:r>
              <a:rPr lang="en-US" altLang="en-US" sz="2800" dirty="0">
                <a:latin typeface="Times New Roman" panose="02020603050405020304" pitchFamily="18" charset="0"/>
                <a:cs typeface="Times New Roman" panose="02020603050405020304" pitchFamily="18" charset="0"/>
              </a:rPr>
              <a:t> hung </a:t>
            </a:r>
            <a:r>
              <a:rPr lang="en-US" altLang="en-US" sz="2800" dirty="0" err="1">
                <a:latin typeface="Times New Roman" panose="02020603050405020304" pitchFamily="18" charset="0"/>
                <a:cs typeface="Times New Roman" panose="02020603050405020304" pitchFamily="18" charset="0"/>
              </a:rPr>
              <a:t>dữ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phục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vùng</a:t>
            </a:r>
            <a:r>
              <a:rPr lang="en-US" altLang="en-US" sz="2800" dirty="0">
                <a:latin typeface="Times New Roman" panose="02020603050405020304" pitchFamily="18" charset="0"/>
                <a:cs typeface="Times New Roman" panose="02020603050405020304" pitchFamily="18" charset="0"/>
              </a:rPr>
              <a:t>.</a:t>
            </a:r>
          </a:p>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ngày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kiến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cảnh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cướp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bóc</a:t>
            </a:r>
            <a:r>
              <a:rPr lang="en-US" altLang="en-US" sz="2800" dirty="0">
                <a:latin typeface="Times New Roman" panose="02020603050405020304" pitchFamily="18" charset="0"/>
                <a:cs typeface="Times New Roman" panose="02020603050405020304" pitchFamily="18" charset="0"/>
              </a:rPr>
              <a:t>,             </a:t>
            </a:r>
          </a:p>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uất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nung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nấu</a:t>
            </a:r>
            <a:r>
              <a:rPr lang="en-US" altLang="en-US" sz="2800" dirty="0">
                <a:latin typeface="Times New Roman" panose="02020603050405020304" pitchFamily="18" charset="0"/>
                <a:cs typeface="Times New Roman" panose="02020603050405020304" pitchFamily="18" charset="0"/>
              </a:rPr>
              <a:t> ý </a:t>
            </a:r>
            <a:r>
              <a:rPr lang="en-US" altLang="en-US" sz="2800" dirty="0" err="1">
                <a:latin typeface="Times New Roman" panose="02020603050405020304" pitchFamily="18" charset="0"/>
                <a:cs typeface="Times New Roman" panose="02020603050405020304" pitchFamily="18" charset="0"/>
              </a:rPr>
              <a:t>chí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thù</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đền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quét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khỏi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bờ</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cỏi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Năm</a:t>
            </a:r>
            <a:r>
              <a:rPr lang="en-US" altLang="en-US" sz="2800" dirty="0">
                <a:latin typeface="Times New Roman" panose="02020603050405020304" pitchFamily="18" charset="0"/>
                <a:cs typeface="Times New Roman" panose="02020603050405020304" pitchFamily="18" charset="0"/>
              </a:rPr>
              <a:t> 248,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Quốc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lãnh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xâm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thành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tấm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non </a:t>
            </a:r>
            <a:r>
              <a:rPr lang="en-US" altLang="en-US" sz="2800" dirty="0" err="1">
                <a:latin typeface="Times New Roman" panose="02020603050405020304" pitchFamily="18" charset="0"/>
                <a:cs typeface="Times New Roman" panose="02020603050405020304" pitchFamily="18" charset="0"/>
              </a:rPr>
              <a:t>sông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a:t>
            </a:r>
          </a:p>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Theo TỪ ĐIỂN NHÂN VẬT LỊCH SỬ VIỆT NAM</a:t>
            </a:r>
            <a:endParaRPr lang="en-US" sz="2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7374801" y="5573120"/>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0561952" y="4019132"/>
            <a:ext cx="1630048" cy="523220"/>
          </a:xfrm>
          <a:prstGeom prst="rect">
            <a:avLst/>
          </a:prstGeom>
          <a:noFill/>
        </p:spPr>
        <p:txBody>
          <a:bodyPr wrap="squar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82961" cy="523220"/>
          </a:xfrm>
          <a:prstGeom prst="rect">
            <a:avLst/>
          </a:prstGeom>
          <a:noFill/>
        </p:spPr>
        <p:txBody>
          <a:bodyPr wrap="none" rtlCol="0">
            <a:spAutoFit/>
          </a:bodyPr>
          <a:lstStyle/>
          <a:p>
            <a:r>
              <a:rPr lang="en-US" altLang="en-US" sz="2800" dirty="0">
                <a:solidFill>
                  <a:srgbClr val="90A17D"/>
                </a:solidFill>
                <a:latin typeface="Times New Roman" panose="02020603050405020304" pitchFamily="18" charset="0"/>
                <a:cs typeface="Times New Roman" panose="02020603050405020304" pitchFamily="18" charset="0"/>
              </a:rPr>
              <a:t>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9" name="Text Box 4"/>
          <p:cNvSpPr txBox="1">
            <a:spLocks noChangeArrowheads="1"/>
          </p:cNvSpPr>
          <p:nvPr/>
        </p:nvSpPr>
        <p:spPr bwMode="auto">
          <a:xfrm>
            <a:off x="8369965" y="2466475"/>
            <a:ext cx="382203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700" b="1" dirty="0" err="1">
                <a:solidFill>
                  <a:srgbClr val="FD8A8A"/>
                </a:solidFill>
                <a:latin typeface="Times New Roman" panose="02020603050405020304" pitchFamily="18" charset="0"/>
                <a:cs typeface="Times New Roman" panose="02020603050405020304" pitchFamily="18" charset="0"/>
              </a:rPr>
              <a:t>Người</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thiếu</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nư</a:t>
            </a:r>
            <a:r>
              <a:rPr lang="en-US" altLang="en-US" sz="2700" b="1" dirty="0">
                <a:solidFill>
                  <a:srgbClr val="FD8A8A"/>
                </a:solidFill>
                <a:latin typeface="Times New Roman" panose="02020603050405020304" pitchFamily="18" charset="0"/>
                <a:cs typeface="Times New Roman" panose="02020603050405020304" pitchFamily="18" charset="0"/>
              </a:rPr>
              <a:t>̃ họ </a:t>
            </a:r>
            <a:r>
              <a:rPr lang="en-US" altLang="en-US" sz="2700" b="1" dirty="0" err="1">
                <a:solidFill>
                  <a:srgbClr val="FD8A8A"/>
                </a:solidFill>
                <a:latin typeface="Times New Roman" panose="02020603050405020304" pitchFamily="18" charset="0"/>
                <a:cs typeface="Times New Roman" panose="02020603050405020304" pitchFamily="18" charset="0"/>
              </a:rPr>
              <a:t>Triệu</a:t>
            </a:r>
            <a:r>
              <a:rPr lang="en-US" altLang="en-US" sz="2700" dirty="0">
                <a:solidFill>
                  <a:srgbClr val="FD8A8A"/>
                </a:solidFill>
                <a:latin typeface="Times New Roman" panose="02020603050405020304" pitchFamily="18" charset="0"/>
                <a:cs typeface="Times New Roman" panose="02020603050405020304" pitchFamily="18" charset="0"/>
              </a:rPr>
              <a:t> </a:t>
            </a:r>
          </a:p>
        </p:txBody>
      </p:sp>
      <p:sp>
        <p:nvSpPr>
          <p:cNvPr id="21" name="Text Box 10"/>
          <p:cNvSpPr txBox="1">
            <a:spLocks noChangeArrowheads="1"/>
          </p:cNvSpPr>
          <p:nvPr/>
        </p:nvSpPr>
        <p:spPr bwMode="auto">
          <a:xfrm>
            <a:off x="6553204" y="2859510"/>
            <a:ext cx="10748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Nàng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
        <p:nvSpPr>
          <p:cNvPr id="20" name="Text Box 10"/>
          <p:cNvSpPr txBox="1">
            <a:spLocks noChangeArrowheads="1"/>
          </p:cNvSpPr>
          <p:nvPr/>
        </p:nvSpPr>
        <p:spPr bwMode="auto">
          <a:xfrm>
            <a:off x="5125457" y="3238711"/>
            <a:ext cx="9545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nàng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
        <p:nvSpPr>
          <p:cNvPr id="22" name="Text Box 13"/>
          <p:cNvSpPr txBox="1">
            <a:spLocks noChangeArrowheads="1"/>
          </p:cNvSpPr>
          <p:nvPr/>
        </p:nvSpPr>
        <p:spPr bwMode="auto">
          <a:xfrm>
            <a:off x="3856067" y="4763983"/>
            <a:ext cx="557849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err="1">
                <a:solidFill>
                  <a:srgbClr val="FD8A8A"/>
                </a:solidFill>
                <a:latin typeface="Times New Roman" panose="02020603050405020304" pitchFamily="18" charset="0"/>
                <a:cs typeface="Times New Roman" panose="02020603050405020304" pitchFamily="18" charset="0"/>
              </a:rPr>
              <a:t>người</a:t>
            </a:r>
            <a:r>
              <a:rPr lang="en-US" altLang="en-US" sz="2800" b="1" dirty="0">
                <a:solidFill>
                  <a:srgbClr val="FD8A8A"/>
                </a:solidFill>
                <a:latin typeface="Times New Roman" panose="02020603050405020304" pitchFamily="18" charset="0"/>
                <a:cs typeface="Times New Roman" panose="02020603050405020304" pitchFamily="18" charset="0"/>
              </a:rPr>
              <a:t> con </a:t>
            </a:r>
            <a:r>
              <a:rPr lang="en-US" altLang="en-US" sz="2800" b="1" dirty="0" err="1">
                <a:solidFill>
                  <a:srgbClr val="FD8A8A"/>
                </a:solidFill>
                <a:latin typeface="Times New Roman" panose="02020603050405020304" pitchFamily="18" charset="0"/>
                <a:cs typeface="Times New Roman" panose="02020603050405020304" pitchFamily="18" charset="0"/>
              </a:rPr>
              <a:t>gái</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vùng</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núi</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Quan</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Yên</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xmlns="" id="{39F2046F-3A30-4828-63F0-DD7A36BD9F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80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6"/>
                                        </p:tgtEl>
                                      </p:cBhvr>
                                    </p:animEffect>
                                    <p:anim calcmode="lin" valueType="num">
                                      <p:cBhvr>
                                        <p:cTn id="7" dur="1000"/>
                                        <p:tgtEl>
                                          <p:spTgt spid="16"/>
                                        </p:tgtEl>
                                        <p:attrNameLst>
                                          <p:attrName>ppt_x</p:attrName>
                                        </p:attrNameLst>
                                      </p:cBhvr>
                                      <p:tavLst>
                                        <p:tav tm="0">
                                          <p:val>
                                            <p:strVal val="ppt_x"/>
                                          </p:val>
                                        </p:tav>
                                        <p:tav tm="100000">
                                          <p:val>
                                            <p:strVal val="ppt_x"/>
                                          </p:val>
                                        </p:tav>
                                      </p:tavLst>
                                    </p:anim>
                                    <p:anim calcmode="lin" valueType="num">
                                      <p:cBhvr>
                                        <p:cTn id="8" dur="1000"/>
                                        <p:tgtEl>
                                          <p:spTgt spid="16"/>
                                        </p:tgtEl>
                                        <p:attrNameLst>
                                          <p:attrName>ppt_y</p:attrName>
                                        </p:attrNameLst>
                                      </p:cBhvr>
                                      <p:tavLst>
                                        <p:tav tm="0">
                                          <p:val>
                                            <p:strVal val="ppt_y"/>
                                          </p:val>
                                        </p:tav>
                                        <p:tav tm="100000">
                                          <p:val>
                                            <p:strVal val="ppt_y+.1"/>
                                          </p:val>
                                        </p:tav>
                                      </p:tavLst>
                                    </p:anim>
                                    <p:set>
                                      <p:cBhvr>
                                        <p:cTn id="9" dur="1" fill="hold">
                                          <p:stCondLst>
                                            <p:cond delay="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p:nvPr/>
        </p:nvSpPr>
        <p:spPr>
          <a:xfrm>
            <a:off x="117570" y="1569612"/>
            <a:ext cx="11965577" cy="954107"/>
          </a:xfrm>
          <a:prstGeom prst="rect">
            <a:avLst/>
          </a:prstGeom>
        </p:spPr>
        <p:txBody>
          <a:bodyPr wrap="square">
            <a:spAutoFit/>
          </a:bodyPr>
          <a:lstStyle/>
          <a:p>
            <a:r>
              <a:rPr lang="en-US" altLang="en-US" sz="2800" b="1" dirty="0">
                <a:solidFill>
                  <a:srgbClr val="B08BBB"/>
                </a:solidFill>
                <a:latin typeface="Times New Roman" panose="02020603050405020304" pitchFamily="18" charset="0"/>
                <a:cs typeface="Times New Roman" panose="02020603050405020304" pitchFamily="18" charset="0"/>
              </a:rPr>
              <a:t>2.Hãy </a:t>
            </a:r>
            <a:r>
              <a:rPr lang="en-US" altLang="en-US" sz="2800" b="1" dirty="0" err="1">
                <a:solidFill>
                  <a:srgbClr val="B08BBB"/>
                </a:solidFill>
                <a:latin typeface="Times New Roman" panose="02020603050405020304" pitchFamily="18" charset="0"/>
                <a:cs typeface="Times New Roman" panose="02020603050405020304" pitchFamily="18" charset="0"/>
              </a:rPr>
              <a:t>thay</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thế</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những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lặp</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lại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trong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hai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đoạn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văn</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sau</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bằng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đại</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hoặc</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từ</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ngữ</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đồng</a:t>
            </a:r>
            <a:r>
              <a:rPr lang="en-US" altLang="en-US" sz="2800" b="1" dirty="0">
                <a:solidFill>
                  <a:srgbClr val="B08BBB"/>
                </a:solidFill>
                <a:latin typeface="Times New Roman" panose="02020603050405020304" pitchFamily="18" charset="0"/>
                <a:cs typeface="Times New Roman" panose="02020603050405020304" pitchFamily="18" charset="0"/>
              </a:rPr>
              <a:t> </a:t>
            </a:r>
            <a:r>
              <a:rPr lang="en-US" altLang="en-US" sz="2800" b="1" dirty="0" err="1">
                <a:solidFill>
                  <a:srgbClr val="B08BBB"/>
                </a:solidFill>
                <a:latin typeface="Times New Roman" panose="02020603050405020304" pitchFamily="18" charset="0"/>
                <a:cs typeface="Times New Roman" panose="02020603050405020304" pitchFamily="18" charset="0"/>
              </a:rPr>
              <a:t>nghĩa</a:t>
            </a:r>
            <a:r>
              <a:rPr lang="en-US" altLang="en-US" sz="2800" b="1" dirty="0">
                <a:solidFill>
                  <a:srgbClr val="B08BBB"/>
                </a:solidFill>
                <a:latin typeface="Times New Roman" panose="02020603050405020304" pitchFamily="18" charset="0"/>
                <a:cs typeface="Times New Roman" panose="02020603050405020304" pitchFamily="18" charset="0"/>
              </a:rPr>
              <a:t>:</a:t>
            </a:r>
            <a:endParaRPr lang="en-US" sz="2800" dirty="0">
              <a:solidFill>
                <a:srgbClr val="B08BBB"/>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7570" y="2516197"/>
            <a:ext cx="11965577" cy="4358116"/>
          </a:xfrm>
          <a:prstGeom prst="rect">
            <a:avLst/>
          </a:prstGeom>
          <a:solidFill>
            <a:schemeClr val="accent4">
              <a:lumMod val="20000"/>
              <a:lumOff val="80000"/>
            </a:schemeClr>
          </a:solidFill>
        </p:spPr>
        <p:txBody>
          <a:bodyPr wrap="square" rtlCol="0">
            <a:spAutoFit/>
          </a:bodyPr>
          <a:lstStyle/>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quê</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vùng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núi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Yên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Hóa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võ</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cung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giỏi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thú</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con </a:t>
            </a:r>
            <a:r>
              <a:rPr lang="en-US" altLang="en-US" sz="2800" dirty="0" err="1">
                <a:latin typeface="Times New Roman" panose="02020603050405020304" pitchFamily="18" charset="0"/>
                <a:cs typeface="Times New Roman" panose="02020603050405020304" pitchFamily="18" charset="0"/>
              </a:rPr>
              <a:t>báo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gấm</a:t>
            </a:r>
            <a:r>
              <a:rPr lang="en-US" altLang="en-US" sz="2800" dirty="0">
                <a:latin typeface="Times New Roman" panose="02020603050405020304" pitchFamily="18" charset="0"/>
                <a:cs typeface="Times New Roman" panose="02020603050405020304" pitchFamily="18" charset="0"/>
              </a:rPr>
              <a:t> hung </a:t>
            </a:r>
            <a:r>
              <a:rPr lang="en-US" altLang="en-US" sz="2800" dirty="0" err="1">
                <a:latin typeface="Times New Roman" panose="02020603050405020304" pitchFamily="18" charset="0"/>
                <a:cs typeface="Times New Roman" panose="02020603050405020304" pitchFamily="18" charset="0"/>
              </a:rPr>
              <a:t>dữ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phục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vùng</a:t>
            </a:r>
            <a:r>
              <a:rPr lang="en-US" altLang="en-US" sz="2800" dirty="0">
                <a:latin typeface="Times New Roman" panose="02020603050405020304" pitchFamily="18" charset="0"/>
                <a:cs typeface="Times New Roman" panose="02020603050405020304" pitchFamily="18" charset="0"/>
              </a:rPr>
              <a:t>.</a:t>
            </a:r>
          </a:p>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ngày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kiến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cảnh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cướp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bóc</a:t>
            </a:r>
            <a:r>
              <a:rPr lang="en-US" altLang="en-US" sz="2800" dirty="0">
                <a:latin typeface="Times New Roman" panose="02020603050405020304" pitchFamily="18" charset="0"/>
                <a:cs typeface="Times New Roman" panose="02020603050405020304" pitchFamily="18" charset="0"/>
              </a:rPr>
              <a:t>,             </a:t>
            </a:r>
          </a:p>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uất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nung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nấu</a:t>
            </a:r>
            <a:r>
              <a:rPr lang="en-US" altLang="en-US" sz="2800" dirty="0">
                <a:latin typeface="Times New Roman" panose="02020603050405020304" pitchFamily="18" charset="0"/>
                <a:cs typeface="Times New Roman" panose="02020603050405020304" pitchFamily="18" charset="0"/>
              </a:rPr>
              <a:t> ý </a:t>
            </a:r>
            <a:r>
              <a:rPr lang="en-US" altLang="en-US" sz="2800" dirty="0" err="1">
                <a:latin typeface="Times New Roman" panose="02020603050405020304" pitchFamily="18" charset="0"/>
                <a:cs typeface="Times New Roman" panose="02020603050405020304" pitchFamily="18" charset="0"/>
              </a:rPr>
              <a:t>chí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thù</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đền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quét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khỏi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bờ</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cõi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Năm</a:t>
            </a:r>
            <a:r>
              <a:rPr lang="en-US" altLang="en-US" sz="2800" dirty="0">
                <a:latin typeface="Times New Roman" panose="02020603050405020304" pitchFamily="18" charset="0"/>
                <a:cs typeface="Times New Roman" panose="02020603050405020304" pitchFamily="18" charset="0"/>
              </a:rPr>
              <a:t> 248,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Quốc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lãnh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xâm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thành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tấm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non </a:t>
            </a:r>
            <a:r>
              <a:rPr lang="en-US" altLang="en-US" sz="2800" dirty="0" err="1">
                <a:latin typeface="Times New Roman" panose="02020603050405020304" pitchFamily="18" charset="0"/>
                <a:cs typeface="Times New Roman" panose="02020603050405020304" pitchFamily="18" charset="0"/>
              </a:rPr>
              <a:t>sông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a:t>
            </a:r>
          </a:p>
          <a:p>
            <a:pPr>
              <a:lnSpc>
                <a:spcPct val="90000"/>
              </a:lnSpc>
            </a:pPr>
            <a:r>
              <a:rPr lang="en-US" altLang="en-US" sz="2800" dirty="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Theo TỪ ĐIỂN NHÂN VẬT LỊCH SỬ VIỆT NAM</a:t>
            </a:r>
            <a:endParaRPr lang="en-US" sz="24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10556260" y="4019132"/>
            <a:ext cx="1749689" cy="523220"/>
          </a:xfrm>
          <a:prstGeom prst="rect">
            <a:avLst/>
          </a:prstGeom>
          <a:noFill/>
        </p:spPr>
        <p:txBody>
          <a:bodyPr wrap="squar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17559" y="4411015"/>
            <a:ext cx="982961" cy="523220"/>
          </a:xfrm>
          <a:prstGeom prst="rect">
            <a:avLst/>
          </a:prstGeom>
          <a:noFill/>
        </p:spPr>
        <p:txBody>
          <a:bodyPr wrap="none" rtlCol="0">
            <a:spAutoFit/>
          </a:bodyPr>
          <a:lstStyle/>
          <a:p>
            <a:r>
              <a:rPr lang="en-US" altLang="en-US" sz="2800" dirty="0">
                <a:solidFill>
                  <a:srgbClr val="90A17D"/>
                </a:solidFill>
                <a:latin typeface="Times New Roman" panose="02020603050405020304" pitchFamily="18" charset="0"/>
                <a:cs typeface="Times New Roman" panose="02020603050405020304" pitchFamily="18" charset="0"/>
              </a:rPr>
              <a:t>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52925" y="2470484"/>
            <a:ext cx="2438488" cy="523220"/>
          </a:xfrm>
          <a:prstGeom prst="rect">
            <a:avLst/>
          </a:prstGeom>
          <a:noFill/>
        </p:spPr>
        <p:txBody>
          <a:bodyPr wrap="none" rtlCol="0">
            <a:spAutoFit/>
          </a:bodyPr>
          <a:lstStyle/>
          <a:p>
            <a:r>
              <a:rPr lang="en-US" altLang="en-US" sz="2800" dirty="0" err="1">
                <a:solidFill>
                  <a:srgbClr val="90A17D"/>
                </a:solidFill>
                <a:latin typeface="Times New Roman" panose="02020603050405020304" pitchFamily="18" charset="0"/>
                <a:cs typeface="Times New Roman" panose="02020603050405020304" pitchFamily="18" charset="0"/>
              </a:rPr>
              <a:t>Triệu</a:t>
            </a:r>
            <a:r>
              <a:rPr lang="en-US" altLang="en-US" sz="2800" dirty="0">
                <a:solidFill>
                  <a:srgbClr val="90A17D"/>
                </a:solidFill>
                <a:latin typeface="Times New Roman" panose="02020603050405020304" pitchFamily="18" charset="0"/>
                <a:cs typeface="Times New Roman" panose="02020603050405020304" pitchFamily="18" charset="0"/>
              </a:rPr>
              <a:t> </a:t>
            </a:r>
            <a:r>
              <a:rPr lang="en-US" altLang="en-US" sz="2800" dirty="0" err="1">
                <a:solidFill>
                  <a:srgbClr val="90A17D"/>
                </a:solidFill>
                <a:latin typeface="Times New Roman" panose="02020603050405020304" pitchFamily="18" charset="0"/>
                <a:cs typeface="Times New Roman" panose="02020603050405020304" pitchFamily="18" charset="0"/>
              </a:rPr>
              <a:t>Thị</a:t>
            </a:r>
            <a:r>
              <a:rPr lang="en-US" altLang="en-US" sz="2800" dirty="0">
                <a:solidFill>
                  <a:srgbClr val="90A17D"/>
                </a:solidFill>
                <a:latin typeface="Times New Roman" panose="02020603050405020304" pitchFamily="18" charset="0"/>
                <a:cs typeface="Times New Roman" panose="02020603050405020304" pitchFamily="18" charset="0"/>
              </a:rPr>
              <a:t> Trinh</a:t>
            </a:r>
            <a:endParaRPr lang="en-US" sz="2800" dirty="0">
              <a:solidFill>
                <a:srgbClr val="90A17D"/>
              </a:solidFill>
              <a:latin typeface="Times New Roman" panose="02020603050405020304" pitchFamily="18" charset="0"/>
              <a:cs typeface="Times New Roman" panose="02020603050405020304" pitchFamily="18" charset="0"/>
            </a:endParaRPr>
          </a:p>
        </p:txBody>
      </p:sp>
      <p:sp>
        <p:nvSpPr>
          <p:cNvPr id="19" name="Text Box 4"/>
          <p:cNvSpPr txBox="1">
            <a:spLocks noChangeArrowheads="1"/>
          </p:cNvSpPr>
          <p:nvPr/>
        </p:nvSpPr>
        <p:spPr bwMode="auto">
          <a:xfrm>
            <a:off x="8369965" y="2483567"/>
            <a:ext cx="382203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700" b="1" dirty="0" err="1">
                <a:solidFill>
                  <a:srgbClr val="FD8A8A"/>
                </a:solidFill>
                <a:latin typeface="Times New Roman" panose="02020603050405020304" pitchFamily="18" charset="0"/>
                <a:cs typeface="Times New Roman" panose="02020603050405020304" pitchFamily="18" charset="0"/>
              </a:rPr>
              <a:t>Người</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thiếu</a:t>
            </a:r>
            <a:r>
              <a:rPr lang="en-US" altLang="en-US" sz="2700" b="1" dirty="0">
                <a:solidFill>
                  <a:srgbClr val="FD8A8A"/>
                </a:solidFill>
                <a:latin typeface="Times New Roman" panose="02020603050405020304" pitchFamily="18" charset="0"/>
                <a:cs typeface="Times New Roman" panose="02020603050405020304" pitchFamily="18" charset="0"/>
              </a:rPr>
              <a:t> </a:t>
            </a:r>
            <a:r>
              <a:rPr lang="en-US" altLang="en-US" sz="2700" b="1" dirty="0" err="1">
                <a:solidFill>
                  <a:srgbClr val="FD8A8A"/>
                </a:solidFill>
                <a:latin typeface="Times New Roman" panose="02020603050405020304" pitchFamily="18" charset="0"/>
                <a:cs typeface="Times New Roman" panose="02020603050405020304" pitchFamily="18" charset="0"/>
              </a:rPr>
              <a:t>nư</a:t>
            </a:r>
            <a:r>
              <a:rPr lang="en-US" altLang="en-US" sz="2700" b="1" dirty="0">
                <a:solidFill>
                  <a:srgbClr val="FD8A8A"/>
                </a:solidFill>
                <a:latin typeface="Times New Roman" panose="02020603050405020304" pitchFamily="18" charset="0"/>
                <a:cs typeface="Times New Roman" panose="02020603050405020304" pitchFamily="18" charset="0"/>
              </a:rPr>
              <a:t>̃ họ </a:t>
            </a:r>
            <a:r>
              <a:rPr lang="en-US" altLang="en-US" sz="2700" b="1" dirty="0" err="1">
                <a:solidFill>
                  <a:srgbClr val="FD8A8A"/>
                </a:solidFill>
                <a:latin typeface="Times New Roman" panose="02020603050405020304" pitchFamily="18" charset="0"/>
                <a:cs typeface="Times New Roman" panose="02020603050405020304" pitchFamily="18" charset="0"/>
              </a:rPr>
              <a:t>Triệu</a:t>
            </a:r>
            <a:r>
              <a:rPr lang="en-US" altLang="en-US" sz="2700" dirty="0">
                <a:solidFill>
                  <a:srgbClr val="FD8A8A"/>
                </a:solidFill>
                <a:latin typeface="Times New Roman" panose="02020603050405020304" pitchFamily="18" charset="0"/>
                <a:cs typeface="Times New Roman" panose="02020603050405020304" pitchFamily="18" charset="0"/>
              </a:rPr>
              <a:t> </a:t>
            </a:r>
          </a:p>
        </p:txBody>
      </p:sp>
      <p:sp>
        <p:nvSpPr>
          <p:cNvPr id="21" name="Text Box 10"/>
          <p:cNvSpPr txBox="1">
            <a:spLocks noChangeArrowheads="1"/>
          </p:cNvSpPr>
          <p:nvPr/>
        </p:nvSpPr>
        <p:spPr bwMode="auto">
          <a:xfrm>
            <a:off x="6553204" y="2859510"/>
            <a:ext cx="10748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Nàng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
        <p:nvSpPr>
          <p:cNvPr id="20" name="Text Box 10"/>
          <p:cNvSpPr txBox="1">
            <a:spLocks noChangeArrowheads="1"/>
          </p:cNvSpPr>
          <p:nvPr/>
        </p:nvSpPr>
        <p:spPr bwMode="auto">
          <a:xfrm>
            <a:off x="5125457" y="3238711"/>
            <a:ext cx="9545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err="1">
                <a:solidFill>
                  <a:srgbClr val="FD8A8A"/>
                </a:solidFill>
                <a:latin typeface="Times New Roman" panose="02020603050405020304" pitchFamily="18" charset="0"/>
                <a:cs typeface="Times New Roman" panose="02020603050405020304" pitchFamily="18" charset="0"/>
              </a:rPr>
              <a:t>nàng</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
        <p:nvSpPr>
          <p:cNvPr id="22" name="Text Box 13"/>
          <p:cNvSpPr txBox="1">
            <a:spLocks noChangeArrowheads="1"/>
          </p:cNvSpPr>
          <p:nvPr/>
        </p:nvSpPr>
        <p:spPr bwMode="auto">
          <a:xfrm>
            <a:off x="3873157" y="4763982"/>
            <a:ext cx="55357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err="1">
                <a:solidFill>
                  <a:srgbClr val="FD8A8A"/>
                </a:solidFill>
                <a:latin typeface="Times New Roman" panose="02020603050405020304" pitchFamily="18" charset="0"/>
                <a:cs typeface="Times New Roman" panose="02020603050405020304" pitchFamily="18" charset="0"/>
              </a:rPr>
              <a:t>người</a:t>
            </a:r>
            <a:r>
              <a:rPr lang="en-US" altLang="en-US" sz="2800" b="1" dirty="0">
                <a:solidFill>
                  <a:srgbClr val="FD8A8A"/>
                </a:solidFill>
                <a:latin typeface="Times New Roman" panose="02020603050405020304" pitchFamily="18" charset="0"/>
                <a:cs typeface="Times New Roman" panose="02020603050405020304" pitchFamily="18" charset="0"/>
              </a:rPr>
              <a:t> con </a:t>
            </a:r>
            <a:r>
              <a:rPr lang="en-US" altLang="en-US" sz="2800" b="1" dirty="0" err="1">
                <a:solidFill>
                  <a:srgbClr val="FD8A8A"/>
                </a:solidFill>
                <a:latin typeface="Times New Roman" panose="02020603050405020304" pitchFamily="18" charset="0"/>
                <a:cs typeface="Times New Roman" panose="02020603050405020304" pitchFamily="18" charset="0"/>
              </a:rPr>
              <a:t>gái</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vùng</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núi</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Quan</a:t>
            </a:r>
            <a:r>
              <a:rPr lang="en-US" altLang="en-US" sz="2800" b="1" dirty="0">
                <a:solidFill>
                  <a:srgbClr val="FD8A8A"/>
                </a:solidFill>
                <a:latin typeface="Times New Roman" panose="02020603050405020304" pitchFamily="18" charset="0"/>
                <a:cs typeface="Times New Roman" panose="02020603050405020304" pitchFamily="18" charset="0"/>
              </a:rPr>
              <a:t> </a:t>
            </a:r>
            <a:r>
              <a:rPr lang="en-US" altLang="en-US" sz="2800" b="1" dirty="0" err="1">
                <a:solidFill>
                  <a:srgbClr val="FD8A8A"/>
                </a:solidFill>
                <a:latin typeface="Times New Roman" panose="02020603050405020304" pitchFamily="18" charset="0"/>
                <a:cs typeface="Times New Roman" panose="02020603050405020304" pitchFamily="18" charset="0"/>
              </a:rPr>
              <a:t>Yên</a:t>
            </a:r>
            <a:endParaRPr lang="en-US" altLang="en-US" sz="2800" b="1" dirty="0">
              <a:solidFill>
                <a:srgbClr val="FD8A8A"/>
              </a:solidFill>
              <a:latin typeface="Times New Roman" panose="02020603050405020304" pitchFamily="18" charset="0"/>
              <a:cs typeface="Times New Roman" panose="02020603050405020304" pitchFamily="18" charset="0"/>
            </a:endParaRPr>
          </a:p>
        </p:txBody>
      </p:sp>
      <p:sp>
        <p:nvSpPr>
          <p:cNvPr id="23" name="Text Box 16"/>
          <p:cNvSpPr txBox="1">
            <a:spLocks noChangeArrowheads="1"/>
          </p:cNvSpPr>
          <p:nvPr/>
        </p:nvSpPr>
        <p:spPr bwMode="auto">
          <a:xfrm>
            <a:off x="7286563" y="5571667"/>
            <a:ext cx="8148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a:solidFill>
                  <a:srgbClr val="FD8A8A"/>
                </a:solidFill>
                <a:latin typeface="Times New Roman" panose="02020603050405020304" pitchFamily="18" charset="0"/>
                <a:cs typeface="Times New Roman" panose="02020603050405020304" pitchFamily="18" charset="0"/>
              </a:rPr>
              <a:t>Bà</a:t>
            </a:r>
          </a:p>
        </p:txBody>
      </p:sp>
      <p:pic>
        <p:nvPicPr>
          <p:cNvPr id="4" name="Picture 2">
            <a:extLst>
              <a:ext uri="{FF2B5EF4-FFF2-40B4-BE49-F238E27FC236}">
                <a16:creationId xmlns:a16="http://schemas.microsoft.com/office/drawing/2014/main" xmlns="" id="{5ECBC935-14B7-DBC6-472C-5D87281578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447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417095" y="1588170"/>
            <a:ext cx="11438020" cy="1077218"/>
          </a:xfrm>
          <a:prstGeom prst="rect">
            <a:avLst/>
          </a:prstGeom>
          <a:noFill/>
        </p:spPr>
        <p:txBody>
          <a:bodyPr wrap="square" rtlCol="0">
            <a:spAutoFit/>
          </a:bodyPr>
          <a:lstStyle/>
          <a:p>
            <a:r>
              <a:rPr lang="en-US" altLang="en-US" sz="3200" dirty="0" err="1">
                <a:latin typeface="Times New Roman" panose="02020603050405020304" pitchFamily="18" charset="0"/>
                <a:cs typeface="Times New Roman" panose="02020603050405020304" pitchFamily="18" charset="0"/>
              </a:rPr>
              <a:t>Khi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các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trong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đoạn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văn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cùng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nói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về</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một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người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một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vật,một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việc</a:t>
            </a:r>
            <a:r>
              <a:rPr lang="en-US" altLang="en-US" sz="3200" dirty="0">
                <a:latin typeface="Times New Roman" panose="02020603050405020304" pitchFamily="18" charset="0"/>
                <a:cs typeface="Times New Roman" panose="02020603050405020304" pitchFamily="18" charset="0"/>
              </a:rPr>
              <a:t> ta </a:t>
            </a:r>
            <a:r>
              <a:rPr lang="en-US" altLang="en-US" sz="3200" dirty="0" err="1">
                <a:latin typeface="Times New Roman" panose="02020603050405020304" pitchFamily="18" charset="0"/>
                <a:cs typeface="Times New Roman" panose="02020603050405020304" pitchFamily="18" charset="0"/>
              </a:rPr>
              <a:t>làm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thế</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nào</a:t>
            </a:r>
            <a:r>
              <a:rPr lang="en-US" altLang="en-US" sz="3200" dirty="0">
                <a:latin typeface="Times New Roman" panose="02020603050405020304" pitchFamily="18" charset="0"/>
                <a:cs typeface="Times New Roman" panose="02020603050405020304" pitchFamily="18" charset="0"/>
              </a:rPr>
              <a:t>?</a:t>
            </a:r>
          </a:p>
        </p:txBody>
      </p:sp>
      <p:sp>
        <p:nvSpPr>
          <p:cNvPr id="11" name="Rectangle 3"/>
          <p:cNvSpPr txBox="1">
            <a:spLocks noChangeArrowheads="1"/>
          </p:cNvSpPr>
          <p:nvPr/>
        </p:nvSpPr>
        <p:spPr>
          <a:xfrm>
            <a:off x="144385" y="2743202"/>
            <a:ext cx="11746529" cy="16683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ct val="0"/>
              </a:spcBef>
              <a:buFontTx/>
              <a:buNone/>
            </a:pPr>
            <a:r>
              <a:rPr lang="en-US" altLang="en-US" b="1" dirty="0">
                <a:solidFill>
                  <a:srgbClr val="525E75"/>
                </a:solidFill>
                <a:latin typeface="Times New Roman" panose="02020603050405020304" pitchFamily="18" charset="0"/>
                <a:cs typeface="Times New Roman" panose="02020603050405020304" pitchFamily="18" charset="0"/>
              </a:rPr>
              <a:t>   </a:t>
            </a:r>
            <a:r>
              <a:rPr lang="vi-VN" altLang="en-US" b="1" dirty="0">
                <a:solidFill>
                  <a:srgbClr val="525E75"/>
                </a:solidFill>
                <a:latin typeface="Times New Roman" panose="02020603050405020304" pitchFamily="18" charset="0"/>
                <a:cs typeface="Times New Roman" panose="02020603050405020304" pitchFamily="18" charset="0"/>
              </a:rPr>
              <a:t>Khi các câu trong đoạn văn cùng nói về  một người, một vật, một việc ta có thể dùng đại từ hoặc những từ đồng nghĩa thay thế cho những từ ngữ đã dùng ở câu đứng trước để tạo mối liên hệ giữa các câu và tránh lặp từ nhiều lần.</a:t>
            </a:r>
            <a:endParaRPr lang="en-US" altLang="en-US" dirty="0">
              <a:solidFill>
                <a:srgbClr val="525E75"/>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xmlns="" id="{61050B57-7E24-7228-28CE-8450E2DA1B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18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Ba Trieu (225-248)">
            <a:extLst>
              <a:ext uri="{FF2B5EF4-FFF2-40B4-BE49-F238E27FC236}">
                <a16:creationId xmlns:a16="http://schemas.microsoft.com/office/drawing/2014/main" xmlns="" id="{E6980374-7DB6-4A75-81C9-6E9CA8C6E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5">
            <a:extLst>
              <a:ext uri="{FF2B5EF4-FFF2-40B4-BE49-F238E27FC236}">
                <a16:creationId xmlns:a16="http://schemas.microsoft.com/office/drawing/2014/main" xmlns="" id="{498C37F4-7127-4992-A9E7-9220C3CCD81D}"/>
              </a:ext>
            </a:extLst>
          </p:cNvPr>
          <p:cNvSpPr txBox="1">
            <a:spLocks noChangeArrowheads="1"/>
          </p:cNvSpPr>
          <p:nvPr/>
        </p:nvSpPr>
        <p:spPr bwMode="auto">
          <a:xfrm>
            <a:off x="4572000" y="76201"/>
            <a:ext cx="6908800" cy="519113"/>
          </a:xfrm>
          <a:prstGeom prst="rect">
            <a:avLst/>
          </a:prstGeom>
          <a:ln>
            <a:solidFill>
              <a:srgbClr val="354259"/>
            </a:solidFill>
            <a:headEnd/>
            <a:tailEnd/>
          </a:ln>
        </p:spPr>
        <p:style>
          <a:lnRef idx="2">
            <a:schemeClr val="accent4"/>
          </a:lnRef>
          <a:fillRef idx="1">
            <a:schemeClr val="lt1"/>
          </a:fillRef>
          <a:effectRef idx="0">
            <a:schemeClr val="accent4"/>
          </a:effectRef>
          <a:fontRef idx="minor">
            <a:schemeClr val="dk1"/>
          </a:fontRef>
        </p:style>
        <p:txBody>
          <a:bodyPr>
            <a:spAutoFit/>
          </a:bodyPr>
          <a:lstStyle/>
          <a:p>
            <a:pPr algn="ctr">
              <a:spcBef>
                <a:spcPct val="50000"/>
              </a:spcBef>
              <a:defRPr/>
            </a:pPr>
            <a:r>
              <a:rPr lang="en-US" sz="2800" dirty="0" err="1">
                <a:latin typeface="Times New Roman" panose="02020603050405020304" pitchFamily="18" charset="0"/>
                <a:cs typeface="Times New Roman" panose="02020603050405020304" pitchFamily="18" charset="0"/>
              </a:rPr>
              <a:t>Bà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voi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248</a:t>
            </a:r>
          </a:p>
        </p:txBody>
      </p:sp>
    </p:spTree>
    <p:extLst>
      <p:ext uri="{BB962C8B-B14F-4D97-AF65-F5344CB8AC3E}">
        <p14:creationId xmlns:p14="http://schemas.microsoft.com/office/powerpoint/2010/main" val="3130327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p:cTn id="7" dur="500" fill="hold"/>
                                        <p:tgtEl>
                                          <p:spTgt spid="11268"/>
                                        </p:tgtEl>
                                        <p:attrNameLst>
                                          <p:attrName>ppt_w</p:attrName>
                                        </p:attrNameLst>
                                      </p:cBhvr>
                                      <p:tavLst>
                                        <p:tav tm="0">
                                          <p:val>
                                            <p:fltVal val="0"/>
                                          </p:val>
                                        </p:tav>
                                        <p:tav tm="100000">
                                          <p:val>
                                            <p:strVal val="#ppt_w"/>
                                          </p:val>
                                        </p:tav>
                                      </p:tavLst>
                                    </p:anim>
                                    <p:anim calcmode="lin" valueType="num">
                                      <p:cBhvr>
                                        <p:cTn id="8" dur="500" fill="hold"/>
                                        <p:tgtEl>
                                          <p:spTgt spid="11268"/>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269"/>
                                        </p:tgtEl>
                                        <p:attrNameLst>
                                          <p:attrName>style.visibility</p:attrName>
                                        </p:attrNameLst>
                                      </p:cBhvr>
                                      <p:to>
                                        <p:strVal val="visible"/>
                                      </p:to>
                                    </p:set>
                                    <p:anim calcmode="lin" valueType="num">
                                      <p:cBhvr>
                                        <p:cTn id="11" dur="500" fill="hold"/>
                                        <p:tgtEl>
                                          <p:spTgt spid="11269"/>
                                        </p:tgtEl>
                                        <p:attrNameLst>
                                          <p:attrName>ppt_w</p:attrName>
                                        </p:attrNameLst>
                                      </p:cBhvr>
                                      <p:tavLst>
                                        <p:tav tm="0">
                                          <p:val>
                                            <p:fltVal val="0"/>
                                          </p:val>
                                        </p:tav>
                                        <p:tav tm="100000">
                                          <p:val>
                                            <p:strVal val="#ppt_w"/>
                                          </p:val>
                                        </p:tav>
                                      </p:tavLst>
                                    </p:anim>
                                    <p:anim calcmode="lin" valueType="num">
                                      <p:cBhvr>
                                        <p:cTn id="12" dur="500" fill="hold"/>
                                        <p:tgtEl>
                                          <p:spTgt spid="1126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xmlns="" id="{71BA8A79-5F1E-8459-290A-08B182B4B1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8278" y="1481070"/>
            <a:ext cx="7657186" cy="3438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732912"/>
      </p:ext>
    </p:extLst>
  </p:cSld>
  <p:clrMapOvr>
    <a:masterClrMapping/>
  </p:clrMapOvr>
  <p:transition advClick="0" advTm="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ình ảnh có li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9772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332237" y="1719962"/>
            <a:ext cx="10603832" cy="954107"/>
          </a:xfrm>
          <a:prstGeom prst="rect">
            <a:avLst/>
          </a:prstGeom>
          <a:noFill/>
        </p:spPr>
        <p:txBody>
          <a:bodyPr wrap="square" rtlCol="0">
            <a:spAutoFit/>
          </a:bodyPr>
          <a:lstStyle/>
          <a:p>
            <a:r>
              <a:rPr lang="en-US" altLang="en-US" sz="2800" b="1" dirty="0">
                <a:latin typeface="Times New Roman" panose="02020603050405020304" pitchFamily="18" charset="0"/>
                <a:cs typeface="Times New Roman" panose="02020603050405020304" pitchFamily="18" charset="0"/>
              </a:rPr>
              <a:t>3. </a:t>
            </a:r>
            <a:r>
              <a:rPr lang="en-US" altLang="en-US" sz="2800" b="1" dirty="0" err="1">
                <a:latin typeface="Times New Roman" panose="02020603050405020304" pitchFamily="18" charset="0"/>
                <a:cs typeface="Times New Roman" panose="02020603050405020304" pitchFamily="18" charset="0"/>
              </a:rPr>
              <a:t>Viết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văn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ngắn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kể</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tấm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hiếu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sử</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dụng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phép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thay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từ</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ngữ</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để</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liên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kết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câu</a:t>
            </a:r>
            <a:r>
              <a:rPr lang="en-US" altLang="en-US" sz="2800" b="1" dirty="0">
                <a:latin typeface="Times New Roman" panose="02020603050405020304" pitchFamily="18" charset="0"/>
                <a:cs typeface="Times New Roman" panose="02020603050405020304" pitchFamily="18" charset="0"/>
              </a:rPr>
              <a:t>.</a:t>
            </a:r>
            <a:endParaRPr lang="en-US" altLang="en-US" sz="2800" b="1" i="1" dirty="0">
              <a:solidFill>
                <a:srgbClr val="FF0000"/>
              </a:solidFill>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xmlns="" id="{7656DE91-7369-6444-F73D-B6497B2F6D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6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50453" y="3501252"/>
            <a:ext cx="10603832" cy="3170099"/>
          </a:xfrm>
          <a:prstGeom prst="rect">
            <a:avLst/>
          </a:prstGeom>
          <a:noFill/>
        </p:spPr>
        <p:txBody>
          <a:bodyPr wrap="square" rtlCol="0">
            <a:spAutoFit/>
          </a:bodyPr>
          <a:lstStyle/>
          <a:p>
            <a:pPr algn="just"/>
            <a:r>
              <a:rPr lang="en-US" altLang="en-US" sz="32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sáu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tuổi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Nguyễn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Hiền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theo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ông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thầy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Thầy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đồ</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cũng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phải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kinh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vì</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Hiền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đến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đâu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hiểu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ngay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đến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trí</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nhớ</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thường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hôm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chú</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thuộc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đến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mươi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trang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sách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vẫn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thì</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giờ</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diều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Sau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vì</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nghèo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Hiền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phải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bỏ</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Ban </a:t>
            </a:r>
            <a:r>
              <a:rPr lang="en-US" altLang="en-US" sz="2800" b="1" dirty="0" err="1">
                <a:latin typeface="Times New Roman" panose="02020603050405020304" pitchFamily="18" charset="0"/>
                <a:cs typeface="Times New Roman" panose="02020603050405020304" pitchFamily="18" charset="0"/>
              </a:rPr>
              <a:t>ngày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chăn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trâu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dù</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mưa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gió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nào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chú</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cũng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đứng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ngoài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lớp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nghe</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giảng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nhờ</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Tối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đến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chú</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đợi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thuộc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mới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mượn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vở</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để</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a:t>
            </a:r>
            <a:endParaRPr lang="en-US" altLang="en-US" sz="2800" b="1"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07724" y="573400"/>
            <a:ext cx="10603832" cy="2739211"/>
          </a:xfrm>
          <a:prstGeom prst="rect">
            <a:avLst/>
          </a:prstGeom>
          <a:noFill/>
        </p:spPr>
        <p:txBody>
          <a:bodyPr wrap="square" rtlCol="0">
            <a:spAutoFit/>
          </a:bodyPr>
          <a:lstStyle/>
          <a:p>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Trần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Quốc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Khái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rất</a:t>
            </a:r>
            <a:r>
              <a:rPr lang="en-US" altLang="en-US" sz="2800" b="1" dirty="0">
                <a:solidFill>
                  <a:srgbClr val="FF0000"/>
                </a:solidFill>
                <a:latin typeface="Times New Roman" panose="02020603050405020304" pitchFamily="18" charset="0"/>
                <a:cs typeface="Times New Roman" panose="02020603050405020304" pitchFamily="18" charset="0"/>
              </a:rPr>
              <a:t> ham </a:t>
            </a:r>
            <a:r>
              <a:rPr lang="en-US" altLang="en-US" sz="2800" b="1" dirty="0" err="1">
                <a:solidFill>
                  <a:srgbClr val="FF0000"/>
                </a:solidFill>
                <a:latin typeface="Times New Roman" panose="02020603050405020304" pitchFamily="18" charset="0"/>
                <a:cs typeface="Times New Roman" panose="02020603050405020304" pitchFamily="18" charset="0"/>
              </a:rPr>
              <a:t>học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Cậu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học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ngay</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khi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đốn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kéo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vó</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tôm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Vì</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nghèo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buổi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tối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không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có</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đèn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cậu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bé</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bèn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bắt</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đom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đóm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bỏ</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ốm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vỏ</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trứng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lấy</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ánh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sáng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đọc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sách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Nhờ</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học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hành</a:t>
            </a:r>
            <a:r>
              <a:rPr lang="en-US" altLang="en-US" sz="2800" b="1" dirty="0">
                <a:solidFill>
                  <a:srgbClr val="FF0000"/>
                </a:solidFill>
                <a:latin typeface="Times New Roman" panose="02020603050405020304" pitchFamily="18" charset="0"/>
                <a:cs typeface="Times New Roman" panose="02020603050405020304" pitchFamily="18" charset="0"/>
              </a:rPr>
              <a:t> say </a:t>
            </a:r>
            <a:r>
              <a:rPr lang="en-US" altLang="en-US" sz="2800" b="1" dirty="0" err="1">
                <a:solidFill>
                  <a:srgbClr val="FF0000"/>
                </a:solidFill>
                <a:latin typeface="Times New Roman" panose="02020603050405020304" pitchFamily="18" charset="0"/>
                <a:cs typeface="Times New Roman" panose="02020603050405020304" pitchFamily="18" charset="0"/>
              </a:rPr>
              <a:t>mê</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chăm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chỉ</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như</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vậy</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chẳng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bao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lâu</a:t>
            </a:r>
            <a:r>
              <a:rPr lang="en-US" altLang="en-US" sz="2800" b="1" dirty="0">
                <a:solidFill>
                  <a:srgbClr val="FF0000"/>
                </a:solidFill>
                <a:latin typeface="Times New Roman" panose="02020603050405020304" pitchFamily="18" charset="0"/>
                <a:cs typeface="Times New Roman" panose="02020603050405020304" pitchFamily="18" charset="0"/>
              </a:rPr>
              <a:t> , </a:t>
            </a:r>
            <a:r>
              <a:rPr lang="en-US" altLang="en-US" sz="2800" b="1" dirty="0" err="1">
                <a:solidFill>
                  <a:srgbClr val="FF0000"/>
                </a:solidFill>
                <a:latin typeface="Times New Roman" panose="02020603050405020304" pitchFamily="18" charset="0"/>
                <a:cs typeface="Times New Roman" panose="02020603050405020304" pitchFamily="18" charset="0"/>
              </a:rPr>
              <a:t>Khái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đỗ</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tiến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sĩ</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làm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quan</a:t>
            </a:r>
            <a:r>
              <a:rPr lang="en-US" altLang="en-US" sz="2800" b="1" dirty="0">
                <a:solidFill>
                  <a:srgbClr val="FF0000"/>
                </a:solidFill>
                <a:latin typeface="Times New Roman" panose="02020603050405020304" pitchFamily="18" charset="0"/>
                <a:cs typeface="Times New Roman" panose="02020603050405020304" pitchFamily="18" charset="0"/>
              </a:rPr>
              <a:t> to </a:t>
            </a:r>
            <a:r>
              <a:rPr lang="en-US" altLang="en-US" sz="2800" b="1" dirty="0" err="1">
                <a:solidFill>
                  <a:srgbClr val="FF0000"/>
                </a:solidFill>
                <a:latin typeface="Times New Roman" panose="02020603050405020304" pitchFamily="18" charset="0"/>
                <a:cs typeface="Times New Roman" panose="02020603050405020304" pitchFamily="18" charset="0"/>
              </a:rPr>
              <a:t>cho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Lê</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Ông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còn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có</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công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truyền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dạy</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nghề</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thêu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làm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lọng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biết</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ơn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tôn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ông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Ông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Tổ</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nghề</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thêu</a:t>
            </a:r>
            <a:r>
              <a:rPr lang="en-US" altLang="en-US" sz="2800" b="1" dirty="0">
                <a:solidFill>
                  <a:srgbClr val="FF0000"/>
                </a:solidFill>
                <a:latin typeface="Times New Roman" panose="02020603050405020304" pitchFamily="18" charset="0"/>
                <a:cs typeface="Times New Roman" panose="02020603050405020304" pitchFamily="18" charset="0"/>
              </a:rPr>
              <a:t>”.</a:t>
            </a:r>
            <a:endParaRPr lang="en-US" altLang="en-US"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35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xmlns="" id="{4E0693EF-85C9-4406-8096-0B98E81FDC55}"/>
              </a:ext>
            </a:extLst>
          </p:cNvPr>
          <p:cNvSpPr>
            <a:spLocks noChangeArrowheads="1"/>
          </p:cNvSpPr>
          <p:nvPr/>
        </p:nvSpPr>
        <p:spPr bwMode="auto">
          <a:xfrm>
            <a:off x="711200" y="3200401"/>
            <a:ext cx="108712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600" b="1" dirty="0">
                <a:solidFill>
                  <a:srgbClr val="525E75"/>
                </a:solidFill>
              </a:rPr>
              <a:t>“</a:t>
            </a:r>
            <a:r>
              <a:rPr lang="en-US" altLang="en-US" sz="3600" b="1" dirty="0" err="1">
                <a:solidFill>
                  <a:srgbClr val="525E75"/>
                </a:solidFill>
              </a:rPr>
              <a:t>Tết</a:t>
            </a:r>
            <a:r>
              <a:rPr lang="en-US" altLang="en-US" sz="3600" b="1" dirty="0">
                <a:solidFill>
                  <a:srgbClr val="525E75"/>
                </a:solidFill>
              </a:rPr>
              <a:t> </a:t>
            </a:r>
            <a:r>
              <a:rPr lang="en-US" altLang="en-US" sz="3600" b="1" dirty="0" err="1">
                <a:solidFill>
                  <a:srgbClr val="525E75"/>
                </a:solidFill>
              </a:rPr>
              <a:t>đến</a:t>
            </a:r>
            <a:r>
              <a:rPr lang="en-US" altLang="en-US" sz="3600" b="1" dirty="0">
                <a:solidFill>
                  <a:srgbClr val="525E75"/>
                </a:solidFill>
              </a:rPr>
              <a:t>, </a:t>
            </a:r>
            <a:r>
              <a:rPr lang="en-US" altLang="en-US" sz="3600" b="1" dirty="0" err="1">
                <a:solidFill>
                  <a:srgbClr val="525E75"/>
                </a:solidFill>
              </a:rPr>
              <a:t>hoa</a:t>
            </a:r>
            <a:r>
              <a:rPr lang="en-US" altLang="en-US" sz="3600" b="1" dirty="0">
                <a:solidFill>
                  <a:srgbClr val="525E75"/>
                </a:solidFill>
              </a:rPr>
              <a:t> </a:t>
            </a:r>
            <a:r>
              <a:rPr lang="en-US" altLang="en-US" sz="3600" b="1" dirty="0" err="1">
                <a:solidFill>
                  <a:srgbClr val="525E75"/>
                </a:solidFill>
              </a:rPr>
              <a:t>đào</a:t>
            </a:r>
            <a:r>
              <a:rPr lang="en-US" altLang="en-US" sz="3600" b="1" dirty="0">
                <a:solidFill>
                  <a:srgbClr val="525E75"/>
                </a:solidFill>
              </a:rPr>
              <a:t> </a:t>
            </a:r>
            <a:r>
              <a:rPr lang="en-US" altLang="en-US" sz="3600" b="1" dirty="0" err="1">
                <a:solidFill>
                  <a:srgbClr val="525E75"/>
                </a:solidFill>
              </a:rPr>
              <a:t>nở</a:t>
            </a:r>
            <a:r>
              <a:rPr lang="en-US" altLang="en-US" sz="3600" b="1" dirty="0">
                <a:solidFill>
                  <a:srgbClr val="525E75"/>
                </a:solidFill>
              </a:rPr>
              <a:t> </a:t>
            </a:r>
            <a:r>
              <a:rPr lang="en-US" altLang="en-US" sz="3600" b="1" dirty="0" err="1">
                <a:solidFill>
                  <a:srgbClr val="525E75"/>
                </a:solidFill>
              </a:rPr>
              <a:t>thắm</a:t>
            </a:r>
            <a:r>
              <a:rPr lang="en-US" altLang="en-US" sz="3600" b="1" dirty="0">
                <a:solidFill>
                  <a:srgbClr val="525E75"/>
                </a:solidFill>
              </a:rPr>
              <a:t>. Nó </a:t>
            </a:r>
            <a:r>
              <a:rPr lang="en-US" altLang="en-US" sz="3600" b="1" dirty="0" err="1">
                <a:solidFill>
                  <a:srgbClr val="525E75"/>
                </a:solidFill>
              </a:rPr>
              <a:t>cũng</a:t>
            </a:r>
            <a:r>
              <a:rPr lang="en-US" altLang="en-US" sz="3600" b="1" dirty="0">
                <a:solidFill>
                  <a:srgbClr val="525E75"/>
                </a:solidFill>
              </a:rPr>
              <a:t> </a:t>
            </a:r>
            <a:r>
              <a:rPr lang="en-US" altLang="en-US" sz="3600" b="1" dirty="0" err="1">
                <a:solidFill>
                  <a:srgbClr val="525E75"/>
                </a:solidFill>
              </a:rPr>
              <a:t>là</a:t>
            </a:r>
            <a:r>
              <a:rPr lang="en-US" altLang="en-US" sz="3600" b="1" dirty="0">
                <a:solidFill>
                  <a:srgbClr val="525E75"/>
                </a:solidFill>
              </a:rPr>
              <a:t> </a:t>
            </a:r>
            <a:r>
              <a:rPr lang="en-US" altLang="en-US" sz="3600" b="1" dirty="0" err="1">
                <a:solidFill>
                  <a:srgbClr val="525E75"/>
                </a:solidFill>
              </a:rPr>
              <a:t>mùa</a:t>
            </a:r>
            <a:r>
              <a:rPr lang="en-US" altLang="en-US" sz="3600" b="1" dirty="0">
                <a:solidFill>
                  <a:srgbClr val="525E75"/>
                </a:solidFill>
              </a:rPr>
              <a:t> </a:t>
            </a:r>
            <a:r>
              <a:rPr lang="en-US" altLang="en-US" sz="3600" b="1" dirty="0" err="1">
                <a:solidFill>
                  <a:srgbClr val="525E75"/>
                </a:solidFill>
              </a:rPr>
              <a:t>xuân</a:t>
            </a:r>
            <a:r>
              <a:rPr lang="en-US" altLang="en-US" sz="3600" b="1" dirty="0">
                <a:solidFill>
                  <a:srgbClr val="525E75"/>
                </a:solidFill>
              </a:rPr>
              <a:t> </a:t>
            </a:r>
            <a:r>
              <a:rPr lang="en-US" altLang="en-US" sz="3600" b="1" dirty="0" err="1">
                <a:solidFill>
                  <a:srgbClr val="525E75"/>
                </a:solidFill>
              </a:rPr>
              <a:t>đấy</a:t>
            </a:r>
            <a:r>
              <a:rPr lang="en-US" altLang="en-US" sz="3600" b="1" dirty="0">
                <a:solidFill>
                  <a:srgbClr val="525E75"/>
                </a:solidFill>
              </a:rPr>
              <a:t>.”</a:t>
            </a:r>
          </a:p>
          <a:p>
            <a:pPr eaLnBrk="1" hangingPunct="1">
              <a:spcBef>
                <a:spcPct val="50000"/>
              </a:spcBef>
            </a:pPr>
            <a:r>
              <a:rPr lang="en-US" altLang="en-US" sz="3600" dirty="0">
                <a:solidFill>
                  <a:srgbClr val="525E75"/>
                </a:solidFill>
              </a:rPr>
              <a:t>       A. </a:t>
            </a:r>
            <a:r>
              <a:rPr lang="en-US" altLang="en-US" sz="3600" dirty="0" err="1">
                <a:solidFill>
                  <a:srgbClr val="525E75"/>
                </a:solidFill>
              </a:rPr>
              <a:t>L</a:t>
            </a:r>
            <a:r>
              <a:rPr lang="en-US" altLang="en-US" sz="3600" dirty="0" err="1"/>
              <a:t>ặp</a:t>
            </a:r>
            <a:r>
              <a:rPr lang="en-US" altLang="en-US" sz="3600" dirty="0"/>
              <a:t> </a:t>
            </a:r>
            <a:r>
              <a:rPr lang="en-US" altLang="en-US" sz="3600" dirty="0" err="1"/>
              <a:t>các</a:t>
            </a:r>
            <a:r>
              <a:rPr lang="en-US" altLang="en-US" sz="3600" dirty="0"/>
              <a:t> </a:t>
            </a:r>
            <a:r>
              <a:rPr lang="en-US" altLang="en-US" sz="3600" dirty="0" err="1"/>
              <a:t>từ</a:t>
            </a:r>
            <a:r>
              <a:rPr lang="en-US" altLang="en-US" sz="3600" dirty="0"/>
              <a:t> </a:t>
            </a:r>
            <a:r>
              <a:rPr lang="en-US" altLang="en-US" sz="3600" dirty="0" err="1"/>
              <a:t>ngữ</a:t>
            </a:r>
            <a:r>
              <a:rPr lang="en-US" altLang="en-US" sz="3600" dirty="0"/>
              <a:t> .</a:t>
            </a:r>
          </a:p>
          <a:p>
            <a:pPr eaLnBrk="1" hangingPunct="1">
              <a:spcBef>
                <a:spcPct val="50000"/>
              </a:spcBef>
            </a:pPr>
            <a:r>
              <a:rPr lang="en-US" altLang="en-US" sz="3600" dirty="0"/>
              <a:t>       B. </a:t>
            </a:r>
            <a:r>
              <a:rPr lang="en-US" altLang="en-US" sz="3600" dirty="0" err="1"/>
              <a:t>Thay</a:t>
            </a:r>
            <a:r>
              <a:rPr lang="en-US" altLang="en-US" sz="3600" dirty="0"/>
              <a:t> </a:t>
            </a:r>
            <a:r>
              <a:rPr lang="en-US" altLang="en-US" sz="3600" dirty="0" err="1"/>
              <a:t>thế</a:t>
            </a:r>
            <a:r>
              <a:rPr lang="en-US" altLang="en-US" sz="3600" dirty="0"/>
              <a:t> </a:t>
            </a:r>
            <a:r>
              <a:rPr lang="en-US" altLang="en-US" sz="3600" dirty="0" err="1"/>
              <a:t>từ</a:t>
            </a:r>
            <a:r>
              <a:rPr lang="en-US" altLang="en-US" sz="3600" dirty="0"/>
              <a:t> </a:t>
            </a:r>
            <a:r>
              <a:rPr lang="en-US" altLang="en-US" sz="3600" dirty="0" err="1"/>
              <a:t>ngữ</a:t>
            </a:r>
            <a:r>
              <a:rPr lang="en-US" altLang="en-US" sz="3600" dirty="0"/>
              <a:t>.</a:t>
            </a:r>
          </a:p>
        </p:txBody>
      </p:sp>
      <p:sp>
        <p:nvSpPr>
          <p:cNvPr id="11" name="Oval 10">
            <a:extLst>
              <a:ext uri="{FF2B5EF4-FFF2-40B4-BE49-F238E27FC236}">
                <a16:creationId xmlns:a16="http://schemas.microsoft.com/office/drawing/2014/main" xmlns="" id="{E61A6EC9-B6F3-4E32-94A0-08106F8B5379}"/>
              </a:ext>
            </a:extLst>
          </p:cNvPr>
          <p:cNvSpPr/>
          <p:nvPr/>
        </p:nvSpPr>
        <p:spPr>
          <a:xfrm>
            <a:off x="1248834" y="5453064"/>
            <a:ext cx="812800" cy="609600"/>
          </a:xfrm>
          <a:prstGeom prst="ellipse">
            <a:avLst/>
          </a:prstGeom>
          <a:noFill/>
          <a:ln w="57150">
            <a:solidFill>
              <a:srgbClr val="FD8A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0" name="Picture 2">
            <a:extLst>
              <a:ext uri="{FF2B5EF4-FFF2-40B4-BE49-F238E27FC236}">
                <a16:creationId xmlns:a16="http://schemas.microsoft.com/office/drawing/2014/main" xmlns="" id="{96410A4A-ACA5-A2DA-8BAE-20A5D68F9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0301"/>
            <a:ext cx="3449826" cy="193899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xmlns="" id="{63DF5088-1503-F18D-698A-2002EB70F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638" y="-228919"/>
            <a:ext cx="3451348" cy="1745126"/>
          </a:xfrm>
          <a:prstGeom prst="rect">
            <a:avLst/>
          </a:prstGeom>
          <a:noFill/>
          <a:extLst>
            <a:ext uri="{909E8E84-426E-40DD-AFC4-6F175D3DCCD1}">
              <a14:hiddenFill xmlns:a14="http://schemas.microsoft.com/office/drawing/2010/main">
                <a:solidFill>
                  <a:srgbClr val="FFFFFF"/>
                </a:solidFill>
              </a14:hiddenFill>
            </a:ext>
          </a:extLst>
        </p:spPr>
      </p:pic>
      <p:sp>
        <p:nvSpPr>
          <p:cNvPr id="3" name="Thought Bubble: Cloud 2">
            <a:extLst>
              <a:ext uri="{FF2B5EF4-FFF2-40B4-BE49-F238E27FC236}">
                <a16:creationId xmlns:a16="http://schemas.microsoft.com/office/drawing/2014/main" xmlns="" id="{9244316C-352D-3B3C-4757-238503430AA4}"/>
              </a:ext>
            </a:extLst>
          </p:cNvPr>
          <p:cNvSpPr/>
          <p:nvPr/>
        </p:nvSpPr>
        <p:spPr>
          <a:xfrm>
            <a:off x="3934691" y="213788"/>
            <a:ext cx="5486400" cy="3075709"/>
          </a:xfrm>
          <a:prstGeom prst="cloudCallout">
            <a:avLst>
              <a:gd name="adj1" fmla="val -65025"/>
              <a:gd name="adj2" fmla="val 34572"/>
            </a:avLst>
          </a:prstGeom>
          <a:solidFill>
            <a:srgbClr val="FCF9BE"/>
          </a:solidFill>
          <a:ln>
            <a:solidFill>
              <a:srgbClr val="F9F3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Times New Roman" panose="02020603050405020304" pitchFamily="18" charset="0"/>
                <a:cs typeface="Times New Roman" panose="02020603050405020304" pitchFamily="18" charset="0"/>
              </a:rPr>
              <a:t> Hai </a:t>
            </a:r>
            <a:r>
              <a:rPr lang="en-US" sz="4000" dirty="0" err="1">
                <a:solidFill>
                  <a:schemeClr val="tx1"/>
                </a:solidFill>
                <a:latin typeface="Times New Roman" panose="02020603050405020304" pitchFamily="18" charset="0"/>
                <a:cs typeface="Times New Roman" panose="02020603050405020304" pitchFamily="18" charset="0"/>
              </a:rPr>
              <a:t>câu</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sau</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liên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kết</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với</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nhau</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bằng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cách</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nào</a:t>
            </a:r>
            <a:r>
              <a:rPr lang="en-US" sz="4000" dirty="0">
                <a:solidFill>
                  <a:schemeClr val="tx1"/>
                </a:solidFill>
                <a:latin typeface="Times New Roman" panose="02020603050405020304" pitchFamily="18" charset="0"/>
                <a:cs typeface="Times New Roman" panose="02020603050405020304" pitchFamily="18" charset="0"/>
              </a:rPr>
              <a:t> ?</a:t>
            </a:r>
          </a:p>
          <a:p>
            <a:pPr algn="ctr"/>
            <a:endParaRPr lang="en-US" dirty="0"/>
          </a:p>
        </p:txBody>
      </p:sp>
    </p:spTree>
    <p:extLst>
      <p:ext uri="{BB962C8B-B14F-4D97-AF65-F5344CB8AC3E}">
        <p14:creationId xmlns:p14="http://schemas.microsoft.com/office/powerpoint/2010/main" val="2175368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D6676A9E-DD32-463B-8A80-ED44596BE1DE}"/>
              </a:ext>
            </a:extLst>
          </p:cNvPr>
          <p:cNvSpPr/>
          <p:nvPr/>
        </p:nvSpPr>
        <p:spPr>
          <a:xfrm>
            <a:off x="1320800" y="492126"/>
            <a:ext cx="10058400" cy="5262979"/>
          </a:xfrm>
          <a:prstGeom prst="rect">
            <a:avLst/>
          </a:prstGeom>
          <a:solidFill>
            <a:srgbClr val="E4E9BE"/>
          </a:solidFill>
          <a:ln>
            <a:noFill/>
          </a:ln>
        </p:spPr>
        <p:style>
          <a:lnRef idx="1">
            <a:schemeClr val="accent3"/>
          </a:lnRef>
          <a:fillRef idx="2">
            <a:schemeClr val="accent3"/>
          </a:fillRef>
          <a:effectRef idx="1">
            <a:schemeClr val="accent3"/>
          </a:effectRef>
          <a:fontRef idx="minor">
            <a:schemeClr val="dk1"/>
          </a:fontRef>
        </p:style>
        <p:txBody>
          <a:bodyPr>
            <a:spAutoFit/>
          </a:bodyPr>
          <a:lstStyle/>
          <a:p>
            <a:pPr algn="just">
              <a:lnSpc>
                <a:spcPct val="150000"/>
              </a:lnSpc>
              <a:spcBef>
                <a:spcPct val="50000"/>
              </a:spcBef>
              <a:defRPr/>
            </a:pPr>
            <a:r>
              <a:rPr lang="en-US" sz="2800" dirty="0"/>
              <a:t> </a:t>
            </a:r>
            <a:r>
              <a:rPr lang="en-US" sz="2800" dirty="0" err="1"/>
              <a:t>Hai</a:t>
            </a:r>
            <a:r>
              <a:rPr lang="en-US" sz="2800" dirty="0"/>
              <a:t> </a:t>
            </a:r>
            <a:r>
              <a:rPr lang="en-US" sz="2800" dirty="0" err="1"/>
              <a:t>câu</a:t>
            </a:r>
            <a:r>
              <a:rPr lang="en-US" sz="2800" dirty="0"/>
              <a:t> </a:t>
            </a:r>
            <a:r>
              <a:rPr lang="en-US" sz="2800" b="1" i="1" dirty="0">
                <a:solidFill>
                  <a:srgbClr val="525E75"/>
                </a:solidFill>
              </a:rPr>
              <a:t>“</a:t>
            </a:r>
            <a:r>
              <a:rPr lang="en-US" sz="2800" b="1" i="1" dirty="0" err="1">
                <a:solidFill>
                  <a:srgbClr val="525E75"/>
                </a:solidFill>
              </a:rPr>
              <a:t>Chúng</a:t>
            </a:r>
            <a:r>
              <a:rPr lang="en-US" sz="2800" b="1" i="1" dirty="0">
                <a:solidFill>
                  <a:srgbClr val="525E75"/>
                </a:solidFill>
              </a:rPr>
              <a:t> </a:t>
            </a:r>
            <a:r>
              <a:rPr lang="en-US" sz="2800" b="1" i="1" dirty="0" err="1">
                <a:solidFill>
                  <a:srgbClr val="525E75"/>
                </a:solidFill>
              </a:rPr>
              <a:t>cứ</a:t>
            </a:r>
            <a:r>
              <a:rPr lang="en-US" sz="2800" b="1" i="1" dirty="0">
                <a:solidFill>
                  <a:srgbClr val="525E75"/>
                </a:solidFill>
              </a:rPr>
              <a:t> </a:t>
            </a:r>
            <a:r>
              <a:rPr lang="en-US" sz="2800" b="1" i="1" dirty="0" err="1">
                <a:solidFill>
                  <a:srgbClr val="525E75"/>
                </a:solidFill>
              </a:rPr>
              <a:t>hát</a:t>
            </a:r>
            <a:r>
              <a:rPr lang="en-US" sz="2800" b="1" i="1" dirty="0">
                <a:solidFill>
                  <a:srgbClr val="525E75"/>
                </a:solidFill>
              </a:rPr>
              <a:t> </a:t>
            </a:r>
            <a:r>
              <a:rPr lang="en-US" sz="2800" b="1" i="1" dirty="0" err="1">
                <a:solidFill>
                  <a:srgbClr val="525E75"/>
                </a:solidFill>
              </a:rPr>
              <a:t>mãi</a:t>
            </a:r>
            <a:r>
              <a:rPr lang="en-US" sz="2800" b="1" i="1" dirty="0">
                <a:solidFill>
                  <a:srgbClr val="525E75"/>
                </a:solidFill>
              </a:rPr>
              <a:t>, </a:t>
            </a:r>
            <a:r>
              <a:rPr lang="en-US" sz="2800" b="1" i="1" dirty="0" err="1">
                <a:solidFill>
                  <a:srgbClr val="525E75"/>
                </a:solidFill>
              </a:rPr>
              <a:t>hát</a:t>
            </a:r>
            <a:r>
              <a:rPr lang="en-US" sz="2800" b="1" i="1" dirty="0">
                <a:solidFill>
                  <a:srgbClr val="525E75"/>
                </a:solidFill>
              </a:rPr>
              <a:t> </a:t>
            </a:r>
            <a:r>
              <a:rPr lang="en-US" sz="2800" b="1" i="1" dirty="0" err="1">
                <a:solidFill>
                  <a:srgbClr val="525E75"/>
                </a:solidFill>
              </a:rPr>
              <a:t>mãi</a:t>
            </a:r>
            <a:r>
              <a:rPr lang="en-US" sz="2800" b="1" i="1" dirty="0">
                <a:solidFill>
                  <a:srgbClr val="525E75"/>
                </a:solidFill>
              </a:rPr>
              <a:t> </a:t>
            </a:r>
            <a:r>
              <a:rPr lang="en-US" sz="2800" b="1" i="1" dirty="0" err="1">
                <a:solidFill>
                  <a:srgbClr val="525E75"/>
                </a:solidFill>
              </a:rPr>
              <a:t>cho</a:t>
            </a:r>
            <a:r>
              <a:rPr lang="en-US" sz="2800" b="1" i="1" dirty="0">
                <a:solidFill>
                  <a:srgbClr val="525E75"/>
                </a:solidFill>
              </a:rPr>
              <a:t> </a:t>
            </a:r>
            <a:r>
              <a:rPr lang="en-US" sz="2800" b="1" i="1" dirty="0" err="1">
                <a:solidFill>
                  <a:srgbClr val="525E75"/>
                </a:solidFill>
              </a:rPr>
              <a:t>đến</a:t>
            </a:r>
            <a:r>
              <a:rPr lang="en-US" sz="2800" b="1" i="1" dirty="0">
                <a:solidFill>
                  <a:srgbClr val="525E75"/>
                </a:solidFill>
              </a:rPr>
              <a:t> </a:t>
            </a:r>
            <a:r>
              <a:rPr lang="en-US" sz="2800" b="1" i="1" dirty="0" err="1">
                <a:solidFill>
                  <a:srgbClr val="525E75"/>
                </a:solidFill>
              </a:rPr>
              <a:t>lúc</a:t>
            </a:r>
            <a:r>
              <a:rPr lang="en-US" sz="2800" b="1" i="1" dirty="0">
                <a:solidFill>
                  <a:srgbClr val="525E75"/>
                </a:solidFill>
              </a:rPr>
              <a:t> </a:t>
            </a:r>
            <a:r>
              <a:rPr lang="en-US" sz="2800" b="1" i="1" dirty="0" err="1">
                <a:solidFill>
                  <a:srgbClr val="525E75"/>
                </a:solidFill>
              </a:rPr>
              <a:t>những</a:t>
            </a:r>
            <a:r>
              <a:rPr lang="en-US" sz="2800" b="1" i="1" dirty="0">
                <a:solidFill>
                  <a:srgbClr val="525E75"/>
                </a:solidFill>
              </a:rPr>
              <a:t> </a:t>
            </a:r>
            <a:r>
              <a:rPr lang="en-US" sz="2800" b="1" i="1" dirty="0" err="1">
                <a:solidFill>
                  <a:srgbClr val="525E75"/>
                </a:solidFill>
              </a:rPr>
              <a:t>ngọn</a:t>
            </a:r>
            <a:r>
              <a:rPr lang="en-US" sz="2800" b="1" i="1" dirty="0">
                <a:solidFill>
                  <a:srgbClr val="525E75"/>
                </a:solidFill>
              </a:rPr>
              <a:t> </a:t>
            </a:r>
            <a:r>
              <a:rPr lang="en-US" sz="2800" b="1" i="1" dirty="0" err="1">
                <a:solidFill>
                  <a:srgbClr val="525E75"/>
                </a:solidFill>
              </a:rPr>
              <a:t>khói</a:t>
            </a:r>
            <a:r>
              <a:rPr lang="en-US" sz="2800" b="1" i="1" dirty="0">
                <a:solidFill>
                  <a:srgbClr val="525E75"/>
                </a:solidFill>
              </a:rPr>
              <a:t> tan </a:t>
            </a:r>
            <a:r>
              <a:rPr lang="en-US" sz="2800" b="1" i="1" dirty="0" err="1">
                <a:solidFill>
                  <a:srgbClr val="525E75"/>
                </a:solidFill>
              </a:rPr>
              <a:t>biến</a:t>
            </a:r>
            <a:r>
              <a:rPr lang="en-US" sz="2800" b="1" i="1" dirty="0">
                <a:solidFill>
                  <a:srgbClr val="525E75"/>
                </a:solidFill>
              </a:rPr>
              <a:t> </a:t>
            </a:r>
            <a:r>
              <a:rPr lang="en-US" sz="2800" b="1" i="1" dirty="0" err="1">
                <a:solidFill>
                  <a:srgbClr val="525E75"/>
                </a:solidFill>
              </a:rPr>
              <a:t>vào</a:t>
            </a:r>
            <a:r>
              <a:rPr lang="en-US" sz="2800" b="1" i="1" dirty="0">
                <a:solidFill>
                  <a:srgbClr val="525E75"/>
                </a:solidFill>
              </a:rPr>
              <a:t> </a:t>
            </a:r>
            <a:r>
              <a:rPr lang="en-US" sz="2800" b="1" i="1" dirty="0" err="1">
                <a:solidFill>
                  <a:srgbClr val="525E75"/>
                </a:solidFill>
              </a:rPr>
              <a:t>không</a:t>
            </a:r>
            <a:r>
              <a:rPr lang="en-US" sz="2800" b="1" i="1" dirty="0">
                <a:solidFill>
                  <a:srgbClr val="525E75"/>
                </a:solidFill>
              </a:rPr>
              <a:t> </a:t>
            </a:r>
            <a:r>
              <a:rPr lang="en-US" sz="2800" b="1" i="1" dirty="0" err="1">
                <a:solidFill>
                  <a:srgbClr val="525E75"/>
                </a:solidFill>
              </a:rPr>
              <a:t>gian</a:t>
            </a:r>
            <a:r>
              <a:rPr lang="en-US" sz="2800" b="1" i="1" dirty="0">
                <a:solidFill>
                  <a:srgbClr val="525E75"/>
                </a:solidFill>
              </a:rPr>
              <a:t> </a:t>
            </a:r>
            <a:r>
              <a:rPr lang="en-US" sz="2800" b="1" i="1" dirty="0" err="1">
                <a:solidFill>
                  <a:srgbClr val="525E75"/>
                </a:solidFill>
              </a:rPr>
              <a:t>mênh</a:t>
            </a:r>
            <a:r>
              <a:rPr lang="en-US" sz="2800" b="1" i="1" dirty="0">
                <a:solidFill>
                  <a:srgbClr val="525E75"/>
                </a:solidFill>
              </a:rPr>
              <a:t> </a:t>
            </a:r>
            <a:r>
              <a:rPr lang="en-US" sz="2800" b="1" i="1" dirty="0" err="1">
                <a:solidFill>
                  <a:srgbClr val="525E75"/>
                </a:solidFill>
              </a:rPr>
              <a:t>mông</a:t>
            </a:r>
            <a:r>
              <a:rPr lang="en-US" sz="2800" b="1" i="1" dirty="0">
                <a:solidFill>
                  <a:srgbClr val="525E75"/>
                </a:solidFill>
              </a:rPr>
              <a:t>. </a:t>
            </a:r>
            <a:r>
              <a:rPr lang="en-US" sz="2800" b="1" i="1" dirty="0" err="1">
                <a:solidFill>
                  <a:srgbClr val="525E75"/>
                </a:solidFill>
              </a:rPr>
              <a:t>Không</a:t>
            </a:r>
            <a:r>
              <a:rPr lang="en-US" sz="2800" b="1" i="1" dirty="0">
                <a:solidFill>
                  <a:srgbClr val="525E75"/>
                </a:solidFill>
              </a:rPr>
              <a:t> </a:t>
            </a:r>
            <a:r>
              <a:rPr lang="en-US" sz="2800" b="1" i="1" dirty="0" err="1">
                <a:solidFill>
                  <a:srgbClr val="525E75"/>
                </a:solidFill>
              </a:rPr>
              <a:t>gian</a:t>
            </a:r>
            <a:r>
              <a:rPr lang="en-US" sz="2800" b="1" i="1" dirty="0">
                <a:solidFill>
                  <a:srgbClr val="525E75"/>
                </a:solidFill>
              </a:rPr>
              <a:t> </a:t>
            </a:r>
            <a:r>
              <a:rPr lang="en-US" sz="2800" b="1" i="1" dirty="0" err="1">
                <a:solidFill>
                  <a:srgbClr val="525E75"/>
                </a:solidFill>
              </a:rPr>
              <a:t>như</a:t>
            </a:r>
            <a:r>
              <a:rPr lang="en-US" sz="2800" b="1" i="1" dirty="0">
                <a:solidFill>
                  <a:srgbClr val="525E75"/>
                </a:solidFill>
              </a:rPr>
              <a:t> </a:t>
            </a:r>
            <a:r>
              <a:rPr lang="en-US" sz="2800" b="1" i="1" dirty="0" err="1">
                <a:solidFill>
                  <a:srgbClr val="525E75"/>
                </a:solidFill>
              </a:rPr>
              <a:t>một</a:t>
            </a:r>
            <a:r>
              <a:rPr lang="en-US" sz="2800" b="1" i="1" dirty="0">
                <a:solidFill>
                  <a:srgbClr val="525E75"/>
                </a:solidFill>
              </a:rPr>
              <a:t> </a:t>
            </a:r>
            <a:r>
              <a:rPr lang="en-US" sz="2800" b="1" i="1" dirty="0" err="1">
                <a:solidFill>
                  <a:srgbClr val="525E75"/>
                </a:solidFill>
              </a:rPr>
              <a:t>cái</a:t>
            </a:r>
            <a:r>
              <a:rPr lang="en-US" sz="2800" b="1" i="1" dirty="0">
                <a:solidFill>
                  <a:srgbClr val="525E75"/>
                </a:solidFill>
              </a:rPr>
              <a:t> </a:t>
            </a:r>
            <a:r>
              <a:rPr lang="en-US" sz="2800" b="1" i="1" dirty="0" err="1">
                <a:solidFill>
                  <a:srgbClr val="525E75"/>
                </a:solidFill>
              </a:rPr>
              <a:t>chuông</a:t>
            </a:r>
            <a:r>
              <a:rPr lang="en-US" sz="2800" b="1" i="1" dirty="0">
                <a:solidFill>
                  <a:srgbClr val="525E75"/>
                </a:solidFill>
              </a:rPr>
              <a:t> </a:t>
            </a:r>
            <a:r>
              <a:rPr lang="en-US" sz="2800" b="1" i="1" dirty="0" err="1">
                <a:solidFill>
                  <a:srgbClr val="525E75"/>
                </a:solidFill>
              </a:rPr>
              <a:t>lớn</a:t>
            </a:r>
            <a:r>
              <a:rPr lang="en-US" sz="2800" b="1" i="1" dirty="0">
                <a:solidFill>
                  <a:srgbClr val="525E75"/>
                </a:solidFill>
              </a:rPr>
              <a:t> </a:t>
            </a:r>
            <a:r>
              <a:rPr lang="en-US" sz="2800" b="1" i="1" dirty="0" err="1">
                <a:solidFill>
                  <a:srgbClr val="525E75"/>
                </a:solidFill>
              </a:rPr>
              <a:t>vô</a:t>
            </a:r>
            <a:r>
              <a:rPr lang="en-US" sz="2800" b="1" i="1" dirty="0">
                <a:solidFill>
                  <a:srgbClr val="525E75"/>
                </a:solidFill>
              </a:rPr>
              <a:t> </a:t>
            </a:r>
            <a:r>
              <a:rPr lang="en-US" sz="2800" b="1" i="1" dirty="0" err="1">
                <a:solidFill>
                  <a:srgbClr val="525E75"/>
                </a:solidFill>
              </a:rPr>
              <a:t>cùng</a:t>
            </a:r>
            <a:r>
              <a:rPr lang="en-US" sz="2800" b="1" i="1" dirty="0">
                <a:solidFill>
                  <a:srgbClr val="525E75"/>
                </a:solidFill>
              </a:rPr>
              <a:t> </a:t>
            </a:r>
            <a:r>
              <a:rPr lang="en-US" sz="2800" b="1" i="1" dirty="0" err="1">
                <a:solidFill>
                  <a:srgbClr val="525E75"/>
                </a:solidFill>
              </a:rPr>
              <a:t>treo</a:t>
            </a:r>
            <a:r>
              <a:rPr lang="en-US" sz="2800" b="1" i="1" dirty="0">
                <a:solidFill>
                  <a:srgbClr val="525E75"/>
                </a:solidFill>
              </a:rPr>
              <a:t> </a:t>
            </a:r>
            <a:r>
              <a:rPr lang="en-US" sz="2800" b="1" i="1" dirty="0" err="1">
                <a:solidFill>
                  <a:srgbClr val="525E75"/>
                </a:solidFill>
              </a:rPr>
              <a:t>suốt</a:t>
            </a:r>
            <a:r>
              <a:rPr lang="en-US" sz="2800" b="1" i="1" dirty="0">
                <a:solidFill>
                  <a:srgbClr val="525E75"/>
                </a:solidFill>
              </a:rPr>
              <a:t> </a:t>
            </a:r>
            <a:r>
              <a:rPr lang="en-US" sz="2800" b="1" i="1" dirty="0" err="1">
                <a:solidFill>
                  <a:srgbClr val="525E75"/>
                </a:solidFill>
              </a:rPr>
              <a:t>mùa</a:t>
            </a:r>
            <a:r>
              <a:rPr lang="en-US" sz="2800" b="1" i="1" dirty="0">
                <a:solidFill>
                  <a:srgbClr val="525E75"/>
                </a:solidFill>
              </a:rPr>
              <a:t> </a:t>
            </a:r>
            <a:r>
              <a:rPr lang="en-US" sz="2800" b="1" i="1" dirty="0" err="1">
                <a:solidFill>
                  <a:srgbClr val="525E75"/>
                </a:solidFill>
              </a:rPr>
              <a:t>thu</a:t>
            </a:r>
            <a:r>
              <a:rPr lang="en-US" sz="2800" b="1" i="1" dirty="0">
                <a:solidFill>
                  <a:srgbClr val="525E75"/>
                </a:solidFill>
              </a:rPr>
              <a:t>, </a:t>
            </a:r>
            <a:r>
              <a:rPr lang="en-US" sz="2800" b="1" i="1" dirty="0" err="1">
                <a:solidFill>
                  <a:srgbClr val="525E75"/>
                </a:solidFill>
              </a:rPr>
              <a:t>âm</a:t>
            </a:r>
            <a:r>
              <a:rPr lang="en-US" sz="2800" b="1" i="1" dirty="0">
                <a:solidFill>
                  <a:srgbClr val="525E75"/>
                </a:solidFill>
              </a:rPr>
              <a:t> </a:t>
            </a:r>
            <a:r>
              <a:rPr lang="en-US" sz="2800" b="1" i="1" dirty="0" err="1">
                <a:solidFill>
                  <a:srgbClr val="525E75"/>
                </a:solidFill>
              </a:rPr>
              <a:t>vang</a:t>
            </a:r>
            <a:r>
              <a:rPr lang="en-US" sz="2800" b="1" i="1" dirty="0">
                <a:solidFill>
                  <a:srgbClr val="525E75"/>
                </a:solidFill>
              </a:rPr>
              <a:t> </a:t>
            </a:r>
            <a:r>
              <a:rPr lang="en-US" sz="2800" b="1" i="1" dirty="0" err="1">
                <a:solidFill>
                  <a:srgbClr val="525E75"/>
                </a:solidFill>
              </a:rPr>
              <a:t>mãi</a:t>
            </a:r>
            <a:r>
              <a:rPr lang="en-US" sz="2800" b="1" i="1" dirty="0">
                <a:solidFill>
                  <a:srgbClr val="525E75"/>
                </a:solidFill>
              </a:rPr>
              <a:t> </a:t>
            </a:r>
            <a:r>
              <a:rPr lang="en-US" sz="2800" b="1" i="1" dirty="0" err="1">
                <a:solidFill>
                  <a:srgbClr val="525E75"/>
                </a:solidFill>
              </a:rPr>
              <a:t>tiếng</a:t>
            </a:r>
            <a:r>
              <a:rPr lang="en-US" sz="2800" b="1" i="1" dirty="0">
                <a:solidFill>
                  <a:srgbClr val="525E75"/>
                </a:solidFill>
              </a:rPr>
              <a:t> ca </a:t>
            </a:r>
            <a:r>
              <a:rPr lang="en-US" sz="2800" b="1" i="1" dirty="0" err="1">
                <a:solidFill>
                  <a:srgbClr val="525E75"/>
                </a:solidFill>
              </a:rPr>
              <a:t>của</a:t>
            </a:r>
            <a:r>
              <a:rPr lang="en-US" sz="2800" b="1" i="1" dirty="0">
                <a:solidFill>
                  <a:srgbClr val="525E75"/>
                </a:solidFill>
              </a:rPr>
              <a:t> </a:t>
            </a:r>
            <a:r>
              <a:rPr lang="en-US" sz="2800" b="1" i="1" dirty="0" err="1">
                <a:solidFill>
                  <a:srgbClr val="525E75"/>
                </a:solidFill>
              </a:rPr>
              <a:t>trẻ</a:t>
            </a:r>
            <a:r>
              <a:rPr lang="en-US" sz="2800" b="1" i="1" dirty="0">
                <a:solidFill>
                  <a:srgbClr val="525E75"/>
                </a:solidFill>
              </a:rPr>
              <a:t> con </a:t>
            </a:r>
            <a:r>
              <a:rPr lang="en-US" sz="2800" b="1" i="1" dirty="0" err="1">
                <a:solidFill>
                  <a:srgbClr val="525E75"/>
                </a:solidFill>
              </a:rPr>
              <a:t>và</a:t>
            </a:r>
            <a:r>
              <a:rPr lang="en-US" sz="2800" b="1" i="1" dirty="0">
                <a:solidFill>
                  <a:srgbClr val="525E75"/>
                </a:solidFill>
              </a:rPr>
              <a:t> </a:t>
            </a:r>
            <a:r>
              <a:rPr lang="en-US" sz="2800" b="1" i="1" dirty="0" err="1">
                <a:solidFill>
                  <a:srgbClr val="525E75"/>
                </a:solidFill>
              </a:rPr>
              <a:t>tiếng</a:t>
            </a:r>
            <a:r>
              <a:rPr lang="en-US" sz="2800" b="1" i="1" dirty="0">
                <a:solidFill>
                  <a:srgbClr val="525E75"/>
                </a:solidFill>
              </a:rPr>
              <a:t> </a:t>
            </a:r>
            <a:r>
              <a:rPr lang="en-US" sz="2800" b="1" i="1" dirty="0" err="1">
                <a:solidFill>
                  <a:srgbClr val="525E75"/>
                </a:solidFill>
              </a:rPr>
              <a:t>cựa</a:t>
            </a:r>
            <a:r>
              <a:rPr lang="en-US" sz="2800" b="1" i="1" dirty="0">
                <a:solidFill>
                  <a:srgbClr val="525E75"/>
                </a:solidFill>
              </a:rPr>
              <a:t> </a:t>
            </a:r>
            <a:r>
              <a:rPr lang="en-US" sz="2800" b="1" i="1" dirty="0" err="1">
                <a:solidFill>
                  <a:srgbClr val="525E75"/>
                </a:solidFill>
              </a:rPr>
              <a:t>mình</a:t>
            </a:r>
            <a:r>
              <a:rPr lang="en-US" sz="2800" b="1" i="1" dirty="0">
                <a:solidFill>
                  <a:srgbClr val="525E75"/>
                </a:solidFill>
              </a:rPr>
              <a:t> </a:t>
            </a:r>
            <a:r>
              <a:rPr lang="en-US" sz="2800" b="1" i="1" dirty="0" err="1">
                <a:solidFill>
                  <a:srgbClr val="525E75"/>
                </a:solidFill>
              </a:rPr>
              <a:t>của</a:t>
            </a:r>
            <a:r>
              <a:rPr lang="en-US" sz="2800" b="1" i="1" dirty="0">
                <a:solidFill>
                  <a:srgbClr val="525E75"/>
                </a:solidFill>
              </a:rPr>
              <a:t> </a:t>
            </a:r>
            <a:r>
              <a:rPr lang="en-US" sz="2800" b="1" i="1" dirty="0" err="1">
                <a:solidFill>
                  <a:srgbClr val="525E75"/>
                </a:solidFill>
              </a:rPr>
              <a:t>cây</a:t>
            </a:r>
            <a:r>
              <a:rPr lang="en-US" sz="2800" b="1" i="1" dirty="0">
                <a:solidFill>
                  <a:srgbClr val="525E75"/>
                </a:solidFill>
              </a:rPr>
              <a:t> </a:t>
            </a:r>
            <a:r>
              <a:rPr lang="en-US" sz="2800" b="1" i="1" dirty="0" err="1">
                <a:solidFill>
                  <a:srgbClr val="525E75"/>
                </a:solidFill>
              </a:rPr>
              <a:t>cối</a:t>
            </a:r>
            <a:r>
              <a:rPr lang="en-US" sz="2800" b="1" i="1" dirty="0">
                <a:solidFill>
                  <a:srgbClr val="525E75"/>
                </a:solidFill>
              </a:rPr>
              <a:t>, </a:t>
            </a:r>
            <a:r>
              <a:rPr lang="en-US" sz="2800" b="1" i="1" dirty="0" err="1">
                <a:solidFill>
                  <a:srgbClr val="525E75"/>
                </a:solidFill>
              </a:rPr>
              <a:t>đất</a:t>
            </a:r>
            <a:r>
              <a:rPr lang="en-US" sz="2800" b="1" i="1" dirty="0">
                <a:solidFill>
                  <a:srgbClr val="525E75"/>
                </a:solidFill>
              </a:rPr>
              <a:t> </a:t>
            </a:r>
            <a:r>
              <a:rPr lang="en-US" sz="2800" b="1" i="1" dirty="0" err="1">
                <a:solidFill>
                  <a:srgbClr val="525E75"/>
                </a:solidFill>
              </a:rPr>
              <a:t>đai</a:t>
            </a:r>
            <a:r>
              <a:rPr lang="en-US" sz="2800" b="1" i="1" dirty="0">
                <a:solidFill>
                  <a:srgbClr val="525E75"/>
                </a:solidFill>
              </a:rPr>
              <a:t> .”</a:t>
            </a:r>
            <a:r>
              <a:rPr lang="en-US" sz="2800" i="1" dirty="0">
                <a:solidFill>
                  <a:srgbClr val="525E75"/>
                </a:solidFill>
              </a:rPr>
              <a:t> </a:t>
            </a:r>
            <a:r>
              <a:rPr lang="en-US" sz="2800" dirty="0" err="1"/>
              <a:t>liên</a:t>
            </a:r>
            <a:r>
              <a:rPr lang="en-US" sz="2800" dirty="0"/>
              <a:t> </a:t>
            </a:r>
            <a:r>
              <a:rPr lang="en-US" sz="2800" dirty="0" err="1"/>
              <a:t>kết</a:t>
            </a:r>
            <a:r>
              <a:rPr lang="en-US" sz="2800" dirty="0"/>
              <a:t> </a:t>
            </a:r>
            <a:r>
              <a:rPr lang="en-US" sz="2800" dirty="0" err="1"/>
              <a:t>với</a:t>
            </a:r>
            <a:r>
              <a:rPr lang="en-US" sz="2800" dirty="0"/>
              <a:t> </a:t>
            </a:r>
            <a:r>
              <a:rPr lang="en-US" sz="2800" dirty="0" err="1"/>
              <a:t>nhau</a:t>
            </a:r>
            <a:r>
              <a:rPr lang="en-US" sz="2800" dirty="0"/>
              <a:t> </a:t>
            </a:r>
            <a:r>
              <a:rPr lang="en-US" sz="2800" dirty="0" err="1"/>
              <a:t>bằng</a:t>
            </a:r>
            <a:r>
              <a:rPr lang="en-US" sz="2800" dirty="0"/>
              <a:t> </a:t>
            </a:r>
            <a:r>
              <a:rPr lang="en-US" sz="2800" dirty="0" err="1"/>
              <a:t>cách</a:t>
            </a:r>
            <a:r>
              <a:rPr lang="en-US" sz="2800" dirty="0"/>
              <a:t> </a:t>
            </a:r>
            <a:r>
              <a:rPr lang="en-US" sz="2800" dirty="0" err="1"/>
              <a:t>nào</a:t>
            </a:r>
            <a:r>
              <a:rPr lang="en-US" sz="2800" dirty="0"/>
              <a:t> ?</a:t>
            </a:r>
          </a:p>
          <a:p>
            <a:pPr algn="just">
              <a:spcBef>
                <a:spcPct val="50000"/>
              </a:spcBef>
              <a:defRPr/>
            </a:pPr>
            <a:r>
              <a:rPr lang="en-US" sz="2800" dirty="0"/>
              <a:t>      </a:t>
            </a:r>
            <a:r>
              <a:rPr lang="en-US" sz="2800" b="1" dirty="0">
                <a:solidFill>
                  <a:schemeClr val="tx1"/>
                </a:solidFill>
              </a:rPr>
              <a:t>A. </a:t>
            </a:r>
            <a:r>
              <a:rPr lang="en-US" sz="2800" b="1" dirty="0" err="1">
                <a:solidFill>
                  <a:schemeClr val="tx1"/>
                </a:solidFill>
              </a:rPr>
              <a:t>Bằng</a:t>
            </a:r>
            <a:r>
              <a:rPr lang="en-US" sz="2800" b="1" dirty="0">
                <a:solidFill>
                  <a:schemeClr val="tx1"/>
                </a:solidFill>
              </a:rPr>
              <a:t> </a:t>
            </a:r>
            <a:r>
              <a:rPr lang="en-US" sz="2800" b="1" dirty="0" err="1">
                <a:solidFill>
                  <a:schemeClr val="tx1"/>
                </a:solidFill>
              </a:rPr>
              <a:t>cách</a:t>
            </a:r>
            <a:r>
              <a:rPr lang="en-US" sz="2800" b="1" dirty="0">
                <a:solidFill>
                  <a:schemeClr val="tx1"/>
                </a:solidFill>
              </a:rPr>
              <a:t> </a:t>
            </a:r>
            <a:r>
              <a:rPr lang="en-US" sz="2800" b="1" dirty="0" err="1">
                <a:solidFill>
                  <a:schemeClr val="tx1"/>
                </a:solidFill>
              </a:rPr>
              <a:t>thay</a:t>
            </a:r>
            <a:r>
              <a:rPr lang="en-US" sz="2800" b="1" dirty="0">
                <a:solidFill>
                  <a:schemeClr val="tx1"/>
                </a:solidFill>
              </a:rPr>
              <a:t> </a:t>
            </a:r>
            <a:r>
              <a:rPr lang="en-US" sz="2800" b="1" dirty="0" err="1">
                <a:solidFill>
                  <a:schemeClr val="tx1"/>
                </a:solidFill>
              </a:rPr>
              <a:t>thế</a:t>
            </a:r>
            <a:r>
              <a:rPr lang="en-US" sz="2800" b="1" dirty="0">
                <a:solidFill>
                  <a:schemeClr val="tx1"/>
                </a:solidFill>
              </a:rPr>
              <a:t> </a:t>
            </a:r>
            <a:r>
              <a:rPr lang="en-US" sz="2800" b="1" dirty="0" err="1">
                <a:solidFill>
                  <a:schemeClr val="tx1"/>
                </a:solidFill>
              </a:rPr>
              <a:t>từ</a:t>
            </a:r>
            <a:r>
              <a:rPr lang="en-US" sz="2800" b="1" dirty="0">
                <a:solidFill>
                  <a:schemeClr val="tx1"/>
                </a:solidFill>
              </a:rPr>
              <a:t> </a:t>
            </a:r>
            <a:r>
              <a:rPr lang="en-US" sz="2800" b="1" dirty="0" err="1">
                <a:solidFill>
                  <a:schemeClr val="tx1"/>
                </a:solidFill>
              </a:rPr>
              <a:t>ngữ</a:t>
            </a:r>
            <a:r>
              <a:rPr lang="en-US" sz="2800" b="1" dirty="0">
                <a:solidFill>
                  <a:schemeClr val="tx1"/>
                </a:solidFill>
              </a:rPr>
              <a:t> .</a:t>
            </a:r>
          </a:p>
          <a:p>
            <a:pPr algn="just">
              <a:spcBef>
                <a:spcPct val="50000"/>
              </a:spcBef>
              <a:defRPr/>
            </a:pPr>
            <a:r>
              <a:rPr lang="en-US" sz="2800" b="1" dirty="0">
                <a:solidFill>
                  <a:schemeClr val="tx1"/>
                </a:solidFill>
              </a:rPr>
              <a:t>      B. </a:t>
            </a:r>
            <a:r>
              <a:rPr lang="en-US" sz="2800" b="1" dirty="0" err="1">
                <a:solidFill>
                  <a:schemeClr val="tx1"/>
                </a:solidFill>
              </a:rPr>
              <a:t>Bằng</a:t>
            </a:r>
            <a:r>
              <a:rPr lang="en-US" sz="2800" b="1" dirty="0">
                <a:solidFill>
                  <a:schemeClr val="tx1"/>
                </a:solidFill>
              </a:rPr>
              <a:t> </a:t>
            </a:r>
            <a:r>
              <a:rPr lang="en-US" sz="2800" b="1" dirty="0" err="1">
                <a:solidFill>
                  <a:schemeClr val="tx1"/>
                </a:solidFill>
              </a:rPr>
              <a:t>cách</a:t>
            </a:r>
            <a:r>
              <a:rPr lang="en-US" sz="2800" b="1" dirty="0">
                <a:solidFill>
                  <a:schemeClr val="tx1"/>
                </a:solidFill>
              </a:rPr>
              <a:t> </a:t>
            </a:r>
            <a:r>
              <a:rPr lang="en-US" sz="2800" b="1" dirty="0" err="1">
                <a:solidFill>
                  <a:schemeClr val="tx1"/>
                </a:solidFill>
              </a:rPr>
              <a:t>lặp</a:t>
            </a:r>
            <a:r>
              <a:rPr lang="en-US" sz="2800" b="1" dirty="0">
                <a:solidFill>
                  <a:schemeClr val="tx1"/>
                </a:solidFill>
              </a:rPr>
              <a:t> </a:t>
            </a:r>
            <a:r>
              <a:rPr lang="en-US" sz="2800" b="1" dirty="0" err="1">
                <a:solidFill>
                  <a:schemeClr val="tx1"/>
                </a:solidFill>
              </a:rPr>
              <a:t>từ</a:t>
            </a:r>
            <a:r>
              <a:rPr lang="en-US" sz="2800" b="1" dirty="0">
                <a:solidFill>
                  <a:schemeClr val="tx1"/>
                </a:solidFill>
              </a:rPr>
              <a:t> </a:t>
            </a:r>
            <a:r>
              <a:rPr lang="en-US" sz="2800" b="1" dirty="0" err="1">
                <a:solidFill>
                  <a:schemeClr val="tx1"/>
                </a:solidFill>
              </a:rPr>
              <a:t>ngữ</a:t>
            </a:r>
            <a:r>
              <a:rPr lang="en-US" sz="2800" b="1" dirty="0">
                <a:solidFill>
                  <a:schemeClr val="tx1"/>
                </a:solidFill>
              </a:rPr>
              <a:t> .</a:t>
            </a:r>
          </a:p>
          <a:p>
            <a:pPr algn="just">
              <a:spcBef>
                <a:spcPct val="50000"/>
              </a:spcBef>
              <a:defRPr/>
            </a:pPr>
            <a:r>
              <a:rPr lang="en-US" sz="2800" b="1" dirty="0">
                <a:solidFill>
                  <a:schemeClr val="tx1"/>
                </a:solidFill>
              </a:rPr>
              <a:t>      C. </a:t>
            </a:r>
            <a:r>
              <a:rPr lang="en-US" sz="2800" b="1" dirty="0" err="1">
                <a:solidFill>
                  <a:schemeClr val="tx1"/>
                </a:solidFill>
              </a:rPr>
              <a:t>Bằng</a:t>
            </a:r>
            <a:r>
              <a:rPr lang="en-US" sz="2800" b="1" dirty="0">
                <a:solidFill>
                  <a:schemeClr val="tx1"/>
                </a:solidFill>
              </a:rPr>
              <a:t> </a:t>
            </a:r>
            <a:r>
              <a:rPr lang="en-US" sz="2800" b="1" dirty="0" err="1">
                <a:solidFill>
                  <a:schemeClr val="tx1"/>
                </a:solidFill>
              </a:rPr>
              <a:t>cả</a:t>
            </a:r>
            <a:r>
              <a:rPr lang="en-US" sz="2800" b="1" dirty="0">
                <a:solidFill>
                  <a:schemeClr val="tx1"/>
                </a:solidFill>
              </a:rPr>
              <a:t> </a:t>
            </a:r>
            <a:r>
              <a:rPr lang="en-US" sz="2800" b="1" dirty="0" err="1">
                <a:solidFill>
                  <a:schemeClr val="tx1"/>
                </a:solidFill>
              </a:rPr>
              <a:t>hai</a:t>
            </a:r>
            <a:r>
              <a:rPr lang="en-US" sz="2800" b="1" dirty="0">
                <a:solidFill>
                  <a:schemeClr val="tx1"/>
                </a:solidFill>
              </a:rPr>
              <a:t> </a:t>
            </a:r>
            <a:r>
              <a:rPr lang="en-US" sz="2800" b="1" dirty="0" err="1">
                <a:solidFill>
                  <a:schemeClr val="tx1"/>
                </a:solidFill>
              </a:rPr>
              <a:t>cách</a:t>
            </a:r>
            <a:r>
              <a:rPr lang="en-US" sz="2800" b="1" dirty="0">
                <a:solidFill>
                  <a:schemeClr val="tx1"/>
                </a:solidFill>
              </a:rPr>
              <a:t> </a:t>
            </a:r>
            <a:r>
              <a:rPr lang="en-US" sz="2800" b="1" dirty="0" err="1">
                <a:solidFill>
                  <a:schemeClr val="tx1"/>
                </a:solidFill>
              </a:rPr>
              <a:t>thay</a:t>
            </a:r>
            <a:r>
              <a:rPr lang="en-US" sz="2800" b="1" dirty="0">
                <a:solidFill>
                  <a:schemeClr val="tx1"/>
                </a:solidFill>
              </a:rPr>
              <a:t> </a:t>
            </a:r>
            <a:r>
              <a:rPr lang="en-US" sz="2800" b="1" dirty="0" err="1">
                <a:solidFill>
                  <a:schemeClr val="tx1"/>
                </a:solidFill>
              </a:rPr>
              <a:t>thế</a:t>
            </a:r>
            <a:r>
              <a:rPr lang="en-US" sz="2800" b="1" dirty="0">
                <a:solidFill>
                  <a:schemeClr val="tx1"/>
                </a:solidFill>
              </a:rPr>
              <a:t> </a:t>
            </a:r>
            <a:r>
              <a:rPr lang="en-US" sz="2800" b="1" dirty="0" err="1">
                <a:solidFill>
                  <a:schemeClr val="tx1"/>
                </a:solidFill>
              </a:rPr>
              <a:t>và</a:t>
            </a:r>
            <a:r>
              <a:rPr lang="en-US" sz="2800" b="1" dirty="0">
                <a:solidFill>
                  <a:schemeClr val="tx1"/>
                </a:solidFill>
              </a:rPr>
              <a:t> </a:t>
            </a:r>
            <a:r>
              <a:rPr lang="en-US" sz="2800" b="1" dirty="0" err="1">
                <a:solidFill>
                  <a:schemeClr val="tx1"/>
                </a:solidFill>
              </a:rPr>
              <a:t>lặp</a:t>
            </a:r>
            <a:r>
              <a:rPr lang="en-US" sz="2800" b="1" dirty="0">
                <a:solidFill>
                  <a:schemeClr val="tx1"/>
                </a:solidFill>
              </a:rPr>
              <a:t> </a:t>
            </a:r>
            <a:r>
              <a:rPr lang="en-US" sz="2800" b="1" dirty="0" err="1">
                <a:solidFill>
                  <a:schemeClr val="tx1"/>
                </a:solidFill>
              </a:rPr>
              <a:t>từ</a:t>
            </a:r>
            <a:r>
              <a:rPr lang="en-US" sz="2800" b="1" dirty="0">
                <a:solidFill>
                  <a:schemeClr val="tx1"/>
                </a:solidFill>
              </a:rPr>
              <a:t> </a:t>
            </a:r>
            <a:r>
              <a:rPr lang="en-US" sz="2800" b="1" dirty="0" err="1">
                <a:solidFill>
                  <a:schemeClr val="tx1"/>
                </a:solidFill>
              </a:rPr>
              <a:t>ngữ</a:t>
            </a:r>
            <a:r>
              <a:rPr lang="en-US" sz="2800" b="1" dirty="0">
                <a:solidFill>
                  <a:schemeClr val="tx1"/>
                </a:solidFill>
              </a:rPr>
              <a:t>.</a:t>
            </a:r>
          </a:p>
        </p:txBody>
      </p:sp>
      <p:sp>
        <p:nvSpPr>
          <p:cNvPr id="5" name="Oval 4">
            <a:extLst>
              <a:ext uri="{FF2B5EF4-FFF2-40B4-BE49-F238E27FC236}">
                <a16:creationId xmlns:a16="http://schemas.microsoft.com/office/drawing/2014/main" xmlns="" id="{96706D82-2FA5-4D67-B9DD-598180E3588C}"/>
              </a:ext>
            </a:extLst>
          </p:cNvPr>
          <p:cNvSpPr/>
          <p:nvPr/>
        </p:nvSpPr>
        <p:spPr>
          <a:xfrm>
            <a:off x="1602854" y="5099714"/>
            <a:ext cx="711200" cy="533400"/>
          </a:xfrm>
          <a:prstGeom prst="ellipse">
            <a:avLst/>
          </a:prstGeom>
          <a:noFill/>
          <a:ln w="57150">
            <a:solidFill>
              <a:srgbClr val="FD8A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9458" name="Picture 2">
            <a:extLst>
              <a:ext uri="{FF2B5EF4-FFF2-40B4-BE49-F238E27FC236}">
                <a16:creationId xmlns:a16="http://schemas.microsoft.com/office/drawing/2014/main" xmlns="" id="{BB1C820E-F546-49F9-213B-377E69D050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 y="-507999"/>
            <a:ext cx="3276600"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3752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9651D027-CBA9-4E1D-84E4-76E9A199ABC0}"/>
              </a:ext>
            </a:extLst>
          </p:cNvPr>
          <p:cNvSpPr/>
          <p:nvPr/>
        </p:nvSpPr>
        <p:spPr>
          <a:xfrm>
            <a:off x="0" y="3124201"/>
            <a:ext cx="11887200" cy="2677656"/>
          </a:xfrm>
          <a:prstGeom prst="rect">
            <a:avLst/>
          </a:prstGeom>
          <a:solidFill>
            <a:srgbClr val="E4E9BE"/>
          </a:solidFill>
          <a:ln>
            <a:noFill/>
          </a:ln>
        </p:spPr>
        <p:style>
          <a:lnRef idx="1">
            <a:schemeClr val="accent3"/>
          </a:lnRef>
          <a:fillRef idx="2">
            <a:schemeClr val="accent3"/>
          </a:fillRef>
          <a:effectRef idx="1">
            <a:schemeClr val="accent3"/>
          </a:effectRef>
          <a:fontRef idx="minor">
            <a:schemeClr val="dk1"/>
          </a:fontRef>
        </p:style>
        <p:txBody>
          <a:bodyPr>
            <a:spAutoFit/>
          </a:bodyPr>
          <a:lstStyle/>
          <a:p>
            <a:pPr algn="just">
              <a:lnSpc>
                <a:spcPct val="150000"/>
              </a:lnSpc>
              <a:defRPr/>
            </a:pPr>
            <a:r>
              <a:rPr lang="en-US" sz="2800" b="1" dirty="0" err="1">
                <a:solidFill>
                  <a:schemeClr val="tx1"/>
                </a:solidFill>
                <a:ea typeface="Times New Roman" pitchFamily="18" charset="0"/>
                <a:cs typeface="Arial" pitchFamily="34" charset="0"/>
              </a:rPr>
              <a:t>Mỗi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lần</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Tết</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đến</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đứng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trước</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những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cái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chiếu</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bày</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tranh</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làng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Hô</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lòng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tôi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thấm</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thía</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một</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nỗi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biết</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ơn</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đối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với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những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người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nghệ</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sĩ</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tạo</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hình</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của</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nhân</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dân</a:t>
            </a:r>
            <a:r>
              <a:rPr lang="en-US" sz="2800" b="1" dirty="0">
                <a:solidFill>
                  <a:schemeClr val="tx1"/>
                </a:solidFill>
                <a:ea typeface="Times New Roman" pitchFamily="18" charset="0"/>
                <a:cs typeface="Arial" pitchFamily="34" charset="0"/>
              </a:rPr>
              <a:t>. Họ </a:t>
            </a:r>
            <a:r>
              <a:rPr lang="en-US" sz="2800" b="1" dirty="0" err="1">
                <a:solidFill>
                  <a:schemeClr val="tx1"/>
                </a:solidFill>
                <a:ea typeface="Times New Roman" pitchFamily="18" charset="0"/>
                <a:cs typeface="Arial" pitchFamily="34" charset="0"/>
              </a:rPr>
              <a:t>đã</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đem</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vào</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cuộc</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sống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một</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cái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nhìn</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thuần</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phác</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càng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ngắm</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càng</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thấy</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đậm</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đà</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lành</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mạnh</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hóm</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hỉnh</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và</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tươi</a:t>
            </a:r>
            <a:r>
              <a:rPr lang="en-US" sz="2800" b="1" dirty="0">
                <a:solidFill>
                  <a:schemeClr val="tx1"/>
                </a:solidFill>
                <a:ea typeface="Times New Roman" pitchFamily="18" charset="0"/>
                <a:cs typeface="Arial" pitchFamily="34" charset="0"/>
              </a:rPr>
              <a:t> </a:t>
            </a:r>
            <a:r>
              <a:rPr lang="en-US" sz="2800" b="1" dirty="0" err="1">
                <a:solidFill>
                  <a:schemeClr val="tx1"/>
                </a:solidFill>
                <a:ea typeface="Times New Roman" pitchFamily="18" charset="0"/>
                <a:cs typeface="Arial" pitchFamily="34" charset="0"/>
              </a:rPr>
              <a:t>vui</a:t>
            </a:r>
            <a:r>
              <a:rPr lang="en-US" sz="2800" b="1" dirty="0">
                <a:solidFill>
                  <a:schemeClr val="tx1"/>
                </a:solidFill>
              </a:rPr>
              <a:t>.</a:t>
            </a:r>
          </a:p>
        </p:txBody>
      </p:sp>
      <p:sp>
        <p:nvSpPr>
          <p:cNvPr id="9" name="Cloud Callout 8">
            <a:extLst>
              <a:ext uri="{FF2B5EF4-FFF2-40B4-BE49-F238E27FC236}">
                <a16:creationId xmlns:a16="http://schemas.microsoft.com/office/drawing/2014/main" xmlns="" id="{6CA78E9A-70A8-4BB5-A541-F4B129D42CBC}"/>
              </a:ext>
            </a:extLst>
          </p:cNvPr>
          <p:cNvSpPr/>
          <p:nvPr/>
        </p:nvSpPr>
        <p:spPr>
          <a:xfrm>
            <a:off x="2946400" y="-228600"/>
            <a:ext cx="9245600" cy="3276600"/>
          </a:xfrm>
          <a:prstGeom prst="cloudCallout">
            <a:avLst>
              <a:gd name="adj1" fmla="val -56269"/>
              <a:gd name="adj2" fmla="val 19331"/>
            </a:avLst>
          </a:prstGeom>
        </p:spPr>
        <p:style>
          <a:lnRef idx="2">
            <a:schemeClr val="accent4"/>
          </a:lnRef>
          <a:fillRef idx="1">
            <a:schemeClr val="lt1"/>
          </a:fillRef>
          <a:effectRef idx="0">
            <a:schemeClr val="accent4"/>
          </a:effectRef>
          <a:fontRef idx="minor">
            <a:schemeClr val="dk1"/>
          </a:fontRef>
        </p:style>
        <p:txBody>
          <a:bodyPr anchor="ctr"/>
          <a:lstStyle/>
          <a:p>
            <a:pPr>
              <a:lnSpc>
                <a:spcPct val="150000"/>
              </a:lnSpc>
              <a:defRPr/>
            </a:pPr>
            <a:r>
              <a:rPr lang="en-US" sz="2800" dirty="0" err="1">
                <a:solidFill>
                  <a:srgbClr val="525E75"/>
                </a:solidFill>
                <a:latin typeface="Times New Roman" panose="02020603050405020304" pitchFamily="18" charset="0"/>
                <a:cs typeface="Times New Roman" panose="02020603050405020304" pitchFamily="18" charset="0"/>
              </a:rPr>
              <a:t>Hai</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câu</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sau</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liên</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kết</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với</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nhau</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bằng</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cách</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nào</a:t>
            </a:r>
            <a:r>
              <a:rPr lang="en-US" sz="2800" dirty="0">
                <a:solidFill>
                  <a:srgbClr val="525E75"/>
                </a:solidFill>
                <a:latin typeface="Times New Roman" panose="02020603050405020304" pitchFamily="18" charset="0"/>
                <a:cs typeface="Times New Roman" panose="02020603050405020304" pitchFamily="18" charset="0"/>
              </a:rPr>
              <a:t>?</a:t>
            </a:r>
          </a:p>
          <a:p>
            <a:pPr marL="514350" indent="-514350">
              <a:lnSpc>
                <a:spcPct val="150000"/>
              </a:lnSpc>
              <a:buFontTx/>
              <a:buAutoNum type="alphaUcPeriod"/>
              <a:defRPr/>
            </a:pPr>
            <a:r>
              <a:rPr lang="en-US" sz="2800" dirty="0" err="1">
                <a:solidFill>
                  <a:srgbClr val="525E75"/>
                </a:solidFill>
                <a:latin typeface="Times New Roman" panose="02020603050405020304" pitchFamily="18" charset="0"/>
                <a:cs typeface="Times New Roman" panose="02020603050405020304" pitchFamily="18" charset="0"/>
              </a:rPr>
              <a:t>Thay</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thế</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từ</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ngữ</a:t>
            </a:r>
            <a:r>
              <a:rPr lang="en-US" sz="2800" dirty="0">
                <a:solidFill>
                  <a:srgbClr val="525E75"/>
                </a:solidFill>
                <a:latin typeface="Times New Roman" panose="02020603050405020304" pitchFamily="18" charset="0"/>
                <a:cs typeface="Times New Roman" panose="02020603050405020304" pitchFamily="18" charset="0"/>
              </a:rPr>
              <a:t>.</a:t>
            </a:r>
          </a:p>
          <a:p>
            <a:pPr marL="514350" indent="-514350">
              <a:lnSpc>
                <a:spcPct val="150000"/>
              </a:lnSpc>
              <a:buFontTx/>
              <a:buAutoNum type="alphaUcPeriod"/>
              <a:defRPr/>
            </a:pPr>
            <a:r>
              <a:rPr lang="en-US" sz="2800" dirty="0" err="1">
                <a:solidFill>
                  <a:srgbClr val="525E75"/>
                </a:solidFill>
                <a:latin typeface="Times New Roman" panose="02020603050405020304" pitchFamily="18" charset="0"/>
                <a:cs typeface="Times New Roman" panose="02020603050405020304" pitchFamily="18" charset="0"/>
              </a:rPr>
              <a:t>Lặp</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các</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từ</a:t>
            </a:r>
            <a:r>
              <a:rPr lang="en-US" sz="2800" dirty="0">
                <a:solidFill>
                  <a:srgbClr val="525E75"/>
                </a:solidFill>
                <a:latin typeface="Times New Roman" panose="02020603050405020304" pitchFamily="18" charset="0"/>
                <a:cs typeface="Times New Roman" panose="02020603050405020304" pitchFamily="18" charset="0"/>
              </a:rPr>
              <a:t> </a:t>
            </a:r>
            <a:r>
              <a:rPr lang="en-US" sz="2800" dirty="0" err="1">
                <a:solidFill>
                  <a:srgbClr val="525E75"/>
                </a:solidFill>
                <a:latin typeface="Times New Roman" panose="02020603050405020304" pitchFamily="18" charset="0"/>
                <a:cs typeface="Times New Roman" panose="02020603050405020304" pitchFamily="18" charset="0"/>
              </a:rPr>
              <a:t>ngữ</a:t>
            </a:r>
            <a:r>
              <a:rPr lang="en-US" sz="2800" dirty="0">
                <a:solidFill>
                  <a:srgbClr val="525E75"/>
                </a:solidFill>
                <a:latin typeface="Times New Roman" panose="02020603050405020304" pitchFamily="18" charset="0"/>
                <a:cs typeface="Times New Roman" panose="02020603050405020304" pitchFamily="18" charset="0"/>
              </a:rPr>
              <a:t>. </a:t>
            </a:r>
          </a:p>
        </p:txBody>
      </p:sp>
      <p:sp>
        <p:nvSpPr>
          <p:cNvPr id="10" name="Oval 9">
            <a:extLst>
              <a:ext uri="{FF2B5EF4-FFF2-40B4-BE49-F238E27FC236}">
                <a16:creationId xmlns:a16="http://schemas.microsoft.com/office/drawing/2014/main" xmlns="" id="{C5C25E6D-D9DE-4487-BF26-1BD6EC5BCA3E}"/>
              </a:ext>
            </a:extLst>
          </p:cNvPr>
          <p:cNvSpPr/>
          <p:nvPr/>
        </p:nvSpPr>
        <p:spPr>
          <a:xfrm>
            <a:off x="3997960" y="1558387"/>
            <a:ext cx="711200" cy="457200"/>
          </a:xfrm>
          <a:prstGeom prst="ellipse">
            <a:avLst/>
          </a:prstGeom>
          <a:noFill/>
          <a:ln w="57150">
            <a:solidFill>
              <a:srgbClr val="FD8A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0482" name="Picture 2">
            <a:extLst>
              <a:ext uri="{FF2B5EF4-FFF2-40B4-BE49-F238E27FC236}">
                <a16:creationId xmlns:a16="http://schemas.microsoft.com/office/drawing/2014/main" xmlns="" id="{05B5DDC8-14FE-2BD6-1570-AA7C977C1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67" y="-228600"/>
            <a:ext cx="28956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xmlns="" id="{3DBE259C-9F98-3264-F623-6C5942669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334" y="914400"/>
            <a:ext cx="2543387" cy="2202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925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xmlns="" id="{777C99BF-AF2E-4EB7-997C-D58E0A540948}"/>
              </a:ext>
            </a:extLst>
          </p:cNvPr>
          <p:cNvSpPr>
            <a:spLocks noChangeArrowheads="1"/>
          </p:cNvSpPr>
          <p:nvPr/>
        </p:nvSpPr>
        <p:spPr bwMode="auto">
          <a:xfrm>
            <a:off x="508000" y="2471172"/>
            <a:ext cx="10972800" cy="2677656"/>
          </a:xfrm>
          <a:prstGeom prst="rect">
            <a:avLst/>
          </a:prstGeom>
          <a:noFill/>
          <a:ln w="9525">
            <a:noFill/>
            <a:miter lim="800000"/>
            <a:headEnd/>
            <a:tailEnd/>
          </a:ln>
          <a:effectLst/>
        </p:spPr>
        <p:txBody>
          <a:bodyPr anchor="ctr">
            <a:spAutoFit/>
          </a:bodyPr>
          <a:lstStyle/>
          <a:p>
            <a:pPr algn="just" eaLnBrk="0" hangingPunct="0">
              <a:lnSpc>
                <a:spcPct val="150000"/>
              </a:lnSpc>
              <a:defRPr/>
            </a:pPr>
            <a:r>
              <a:rPr lang="en-US" sz="2800" b="1" dirty="0" err="1">
                <a:latin typeface="+mj-lt"/>
                <a:ea typeface="Calibri" pitchFamily="34" charset="0"/>
                <a:cs typeface="Times New Roman" pitchFamily="18" charset="0"/>
              </a:rPr>
              <a:t>Chọn</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câu</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nào</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đứng</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sau</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câu</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văn</a:t>
            </a:r>
            <a:r>
              <a:rPr lang="en-US" sz="2800" b="1" dirty="0">
                <a:latin typeface="+mj-lt"/>
                <a:ea typeface="Calibri" pitchFamily="34" charset="0"/>
                <a:cs typeface="Times New Roman" pitchFamily="18" charset="0"/>
              </a:rPr>
              <a:t>: </a:t>
            </a:r>
            <a:r>
              <a:rPr lang="en-US" sz="2800" b="1" i="1" dirty="0">
                <a:solidFill>
                  <a:srgbClr val="525E75"/>
                </a:solidFill>
                <a:latin typeface="+mj-lt"/>
                <a:ea typeface="Calibri" pitchFamily="34" charset="0"/>
                <a:cs typeface="Times New Roman" pitchFamily="18" charset="0"/>
              </a:rPr>
              <a:t>"</a:t>
            </a:r>
            <a:r>
              <a:rPr lang="en-US" sz="2800" b="1" i="1" dirty="0" err="1">
                <a:solidFill>
                  <a:srgbClr val="525E75"/>
                </a:solidFill>
                <a:latin typeface="+mj-lt"/>
                <a:ea typeface="Calibri" pitchFamily="34" charset="0"/>
                <a:cs typeface="Times New Roman" pitchFamily="18" charset="0"/>
              </a:rPr>
              <a:t>Một</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người</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ăn</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xin</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già</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lọm</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khọm</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đứng</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ngay</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trước</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mặt</a:t>
            </a:r>
            <a:r>
              <a:rPr lang="en-US" sz="2800" b="1" i="1" dirty="0">
                <a:solidFill>
                  <a:srgbClr val="525E75"/>
                </a:solidFill>
                <a:latin typeface="+mj-lt"/>
                <a:ea typeface="Calibri" pitchFamily="34" charset="0"/>
                <a:cs typeface="Times New Roman" pitchFamily="18" charset="0"/>
              </a:rPr>
              <a:t> </a:t>
            </a:r>
            <a:r>
              <a:rPr lang="en-US" sz="2800" b="1" i="1" dirty="0" err="1">
                <a:solidFill>
                  <a:srgbClr val="525E75"/>
                </a:solidFill>
                <a:latin typeface="+mj-lt"/>
                <a:ea typeface="Calibri" pitchFamily="34" charset="0"/>
                <a:cs typeface="Times New Roman" pitchFamily="18" charset="0"/>
              </a:rPr>
              <a:t>tôi</a:t>
            </a:r>
            <a:r>
              <a:rPr lang="en-US" sz="2800" b="1" i="1" dirty="0">
                <a:solidFill>
                  <a:srgbClr val="525E75"/>
                </a:solidFill>
                <a:latin typeface="+mj-lt"/>
                <a:ea typeface="Calibri" pitchFamily="34" charset="0"/>
                <a:cs typeface="Times New Roman" pitchFamily="18" charset="0"/>
              </a:rPr>
              <a:t> ." </a:t>
            </a:r>
            <a:r>
              <a:rPr lang="en-US" sz="2800" b="1" dirty="0" err="1">
                <a:latin typeface="+mj-lt"/>
                <a:ea typeface="Calibri" pitchFamily="34" charset="0"/>
                <a:cs typeface="Times New Roman" pitchFamily="18" charset="0"/>
              </a:rPr>
              <a:t>để</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tạo</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mối</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liên</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hệ</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giữa</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hai</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câu</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và</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tránh</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lặp</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từ</a:t>
            </a:r>
            <a:r>
              <a:rPr lang="en-US" sz="2800" b="1" dirty="0">
                <a:latin typeface="+mj-lt"/>
                <a:ea typeface="Calibri" pitchFamily="34" charset="0"/>
                <a:cs typeface="Times New Roman" pitchFamily="18" charset="0"/>
              </a:rPr>
              <a:t> ?</a:t>
            </a:r>
          </a:p>
          <a:p>
            <a:pPr algn="just" eaLnBrk="0" hangingPunct="0">
              <a:lnSpc>
                <a:spcPct val="150000"/>
              </a:lnSpc>
              <a:defRPr/>
            </a:pPr>
            <a:r>
              <a:rPr lang="en-US" sz="2800" b="1" dirty="0">
                <a:latin typeface="+mj-lt"/>
                <a:ea typeface="Calibri" pitchFamily="34" charset="0"/>
                <a:cs typeface="Times New Roman" pitchFamily="18" charset="0"/>
              </a:rPr>
              <a:t>A. </a:t>
            </a:r>
            <a:r>
              <a:rPr lang="en-US" sz="2800" b="1" dirty="0" err="1">
                <a:latin typeface="+mj-lt"/>
                <a:ea typeface="Calibri" pitchFamily="34" charset="0"/>
                <a:cs typeface="Times New Roman" pitchFamily="18" charset="0"/>
              </a:rPr>
              <a:t>Đôi</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mắt</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ông</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lão</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đỏ</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đọc</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và</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giàn</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giụa</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nước</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mắt</a:t>
            </a:r>
            <a:r>
              <a:rPr lang="en-US" sz="2800" b="1" dirty="0">
                <a:latin typeface="+mj-lt"/>
                <a:ea typeface="Calibri" pitchFamily="34" charset="0"/>
                <a:cs typeface="Times New Roman" pitchFamily="18" charset="0"/>
              </a:rPr>
              <a:t> .</a:t>
            </a:r>
            <a:br>
              <a:rPr lang="en-US" sz="2800" b="1" dirty="0">
                <a:latin typeface="+mj-lt"/>
                <a:ea typeface="Calibri" pitchFamily="34" charset="0"/>
                <a:cs typeface="Times New Roman" pitchFamily="18" charset="0"/>
              </a:rPr>
            </a:br>
            <a:r>
              <a:rPr lang="en-US" sz="2800" b="1" dirty="0">
                <a:latin typeface="+mj-lt"/>
                <a:ea typeface="Calibri" pitchFamily="34" charset="0"/>
                <a:cs typeface="Times New Roman" pitchFamily="18" charset="0"/>
              </a:rPr>
              <a:t>B. </a:t>
            </a:r>
            <a:r>
              <a:rPr lang="en-US" sz="2800" b="1" dirty="0" err="1">
                <a:latin typeface="+mj-lt"/>
                <a:ea typeface="Calibri" pitchFamily="34" charset="0"/>
                <a:cs typeface="Times New Roman" pitchFamily="18" charset="0"/>
              </a:rPr>
              <a:t>Đôi</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mắt</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người</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ăn</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xin</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già</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đỏ</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đọc</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và</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giàn</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giụa</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nước</a:t>
            </a:r>
            <a:r>
              <a:rPr lang="en-US" sz="2800" b="1" dirty="0">
                <a:latin typeface="+mj-lt"/>
                <a:ea typeface="Calibri" pitchFamily="34" charset="0"/>
                <a:cs typeface="Times New Roman" pitchFamily="18" charset="0"/>
              </a:rPr>
              <a:t> </a:t>
            </a:r>
            <a:r>
              <a:rPr lang="en-US" sz="2800" b="1" dirty="0" err="1">
                <a:latin typeface="+mj-lt"/>
                <a:ea typeface="Calibri" pitchFamily="34" charset="0"/>
                <a:cs typeface="Times New Roman" pitchFamily="18" charset="0"/>
              </a:rPr>
              <a:t>mắt</a:t>
            </a:r>
            <a:r>
              <a:rPr lang="en-US" sz="2800" b="1" dirty="0">
                <a:latin typeface="+mj-lt"/>
                <a:ea typeface="Calibri" pitchFamily="34" charset="0"/>
                <a:cs typeface="Times New Roman" pitchFamily="18" charset="0"/>
              </a:rPr>
              <a:t> .</a:t>
            </a:r>
            <a:endParaRPr lang="en-US" sz="2800" b="1" dirty="0">
              <a:latin typeface="+mj-lt"/>
            </a:endParaRPr>
          </a:p>
        </p:txBody>
      </p:sp>
      <p:sp>
        <p:nvSpPr>
          <p:cNvPr id="5" name="Oval 4">
            <a:extLst>
              <a:ext uri="{FF2B5EF4-FFF2-40B4-BE49-F238E27FC236}">
                <a16:creationId xmlns:a16="http://schemas.microsoft.com/office/drawing/2014/main" xmlns="" id="{E1C1B806-242A-4CEE-9988-07EA6EDE4709}"/>
              </a:ext>
            </a:extLst>
          </p:cNvPr>
          <p:cNvSpPr/>
          <p:nvPr/>
        </p:nvSpPr>
        <p:spPr>
          <a:xfrm>
            <a:off x="508000" y="3962400"/>
            <a:ext cx="609600" cy="457200"/>
          </a:xfrm>
          <a:prstGeom prst="ellipse">
            <a:avLst/>
          </a:prstGeom>
          <a:noFill/>
          <a:ln w="57150">
            <a:solidFill>
              <a:srgbClr val="FD8A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1506" name="Picture 2">
            <a:extLst>
              <a:ext uri="{FF2B5EF4-FFF2-40B4-BE49-F238E27FC236}">
                <a16:creationId xmlns:a16="http://schemas.microsoft.com/office/drawing/2014/main" xmlns="" id="{40ACE062-836D-B654-B5E8-19054049F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337" y="0"/>
            <a:ext cx="413385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3097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B4EA6D55-17F3-4929-B73C-2D59B8BABF1B}"/>
              </a:ext>
            </a:extLst>
          </p:cNvPr>
          <p:cNvSpPr/>
          <p:nvPr/>
        </p:nvSpPr>
        <p:spPr>
          <a:xfrm>
            <a:off x="0" y="1905001"/>
            <a:ext cx="12192000" cy="1077218"/>
          </a:xfrm>
          <a:prstGeom prst="rect">
            <a:avLst/>
          </a:prstGeom>
          <a:solidFill>
            <a:srgbClr val="E4E9BE"/>
          </a:solid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defRPr/>
            </a:pPr>
            <a:r>
              <a:rPr lang="en-US" sz="3200" dirty="0" err="1"/>
              <a:t>Chọn</a:t>
            </a:r>
            <a:r>
              <a:rPr lang="en-US" sz="3200" dirty="0"/>
              <a:t> </a:t>
            </a:r>
            <a:r>
              <a:rPr lang="en-US" sz="3200" dirty="0" err="1"/>
              <a:t>câu</a:t>
            </a:r>
            <a:r>
              <a:rPr lang="en-US" sz="3200" dirty="0"/>
              <a:t> </a:t>
            </a:r>
            <a:r>
              <a:rPr lang="en-US" sz="3200" dirty="0" err="1"/>
              <a:t>nào</a:t>
            </a:r>
            <a:r>
              <a:rPr lang="en-US" sz="3200" dirty="0"/>
              <a:t> </a:t>
            </a:r>
            <a:r>
              <a:rPr lang="en-US" sz="3200" dirty="0" err="1"/>
              <a:t>đứng</a:t>
            </a:r>
            <a:r>
              <a:rPr lang="en-US" sz="3200" dirty="0"/>
              <a:t> </a:t>
            </a:r>
            <a:r>
              <a:rPr lang="en-US" sz="3200" dirty="0" err="1"/>
              <a:t>sau</a:t>
            </a:r>
            <a:r>
              <a:rPr lang="en-US" sz="3200" dirty="0"/>
              <a:t> </a:t>
            </a:r>
            <a:r>
              <a:rPr lang="en-US" sz="3200" dirty="0" err="1"/>
              <a:t>câu</a:t>
            </a:r>
            <a:r>
              <a:rPr lang="en-US" sz="3200" dirty="0"/>
              <a:t> </a:t>
            </a:r>
            <a:r>
              <a:rPr lang="en-US" sz="3200" dirty="0" err="1"/>
              <a:t>văn</a:t>
            </a:r>
            <a:r>
              <a:rPr lang="en-US" sz="3200" dirty="0"/>
              <a:t> : </a:t>
            </a:r>
            <a:r>
              <a:rPr lang="en-US" sz="3200" b="1" i="1" dirty="0">
                <a:solidFill>
                  <a:srgbClr val="525E75"/>
                </a:solidFill>
              </a:rPr>
              <a:t>" </a:t>
            </a:r>
            <a:r>
              <a:rPr lang="en-US" sz="3200" b="1" i="1" dirty="0" err="1">
                <a:solidFill>
                  <a:srgbClr val="525E75"/>
                </a:solidFill>
              </a:rPr>
              <a:t>Cái</a:t>
            </a:r>
            <a:r>
              <a:rPr lang="en-US" sz="3200" b="1" i="1" dirty="0">
                <a:solidFill>
                  <a:srgbClr val="525E75"/>
                </a:solidFill>
              </a:rPr>
              <a:t> </a:t>
            </a:r>
            <a:r>
              <a:rPr lang="en-US" sz="3200" b="1" i="1" dirty="0" err="1">
                <a:solidFill>
                  <a:srgbClr val="525E75"/>
                </a:solidFill>
              </a:rPr>
              <a:t>hoa</a:t>
            </a:r>
            <a:r>
              <a:rPr lang="en-US" sz="3200" b="1" i="1" dirty="0">
                <a:solidFill>
                  <a:srgbClr val="525E75"/>
                </a:solidFill>
              </a:rPr>
              <a:t> </a:t>
            </a:r>
            <a:r>
              <a:rPr lang="en-US" sz="3200" b="1" i="1" dirty="0" err="1">
                <a:solidFill>
                  <a:srgbClr val="525E75"/>
                </a:solidFill>
              </a:rPr>
              <a:t>thập</a:t>
            </a:r>
            <a:r>
              <a:rPr lang="en-US" sz="3200" b="1" i="1" dirty="0">
                <a:solidFill>
                  <a:srgbClr val="525E75"/>
                </a:solidFill>
              </a:rPr>
              <a:t> </a:t>
            </a:r>
            <a:r>
              <a:rPr lang="en-US" sz="3200" b="1" i="1" dirty="0" err="1">
                <a:solidFill>
                  <a:srgbClr val="525E75"/>
                </a:solidFill>
              </a:rPr>
              <a:t>thò</a:t>
            </a:r>
            <a:r>
              <a:rPr lang="en-US" sz="3200" b="1" i="1" dirty="0">
                <a:solidFill>
                  <a:srgbClr val="525E75"/>
                </a:solidFill>
              </a:rPr>
              <a:t>, hoe </a:t>
            </a:r>
            <a:r>
              <a:rPr lang="en-US" sz="3200" b="1" i="1" dirty="0" err="1">
                <a:solidFill>
                  <a:srgbClr val="525E75"/>
                </a:solidFill>
              </a:rPr>
              <a:t>hoe</a:t>
            </a:r>
            <a:r>
              <a:rPr lang="en-US" sz="3200" b="1" i="1" dirty="0">
                <a:solidFill>
                  <a:srgbClr val="525E75"/>
                </a:solidFill>
              </a:rPr>
              <a:t> </a:t>
            </a:r>
            <a:r>
              <a:rPr lang="en-US" sz="3200" b="1" i="1" dirty="0" err="1">
                <a:solidFill>
                  <a:srgbClr val="525E75"/>
                </a:solidFill>
              </a:rPr>
              <a:t>đỏ</a:t>
            </a:r>
            <a:r>
              <a:rPr lang="en-US" sz="3200" b="1" i="1" dirty="0">
                <a:solidFill>
                  <a:srgbClr val="525E75"/>
                </a:solidFill>
              </a:rPr>
              <a:t> </a:t>
            </a:r>
            <a:r>
              <a:rPr lang="en-US" sz="3200" b="1" i="1" dirty="0" err="1">
                <a:solidFill>
                  <a:srgbClr val="525E75"/>
                </a:solidFill>
              </a:rPr>
              <a:t>như</a:t>
            </a:r>
            <a:r>
              <a:rPr lang="en-US" sz="3200" b="1" i="1" dirty="0">
                <a:solidFill>
                  <a:srgbClr val="525E75"/>
                </a:solidFill>
              </a:rPr>
              <a:t> </a:t>
            </a:r>
            <a:r>
              <a:rPr lang="en-US" sz="3200" b="1" i="1" dirty="0" err="1">
                <a:solidFill>
                  <a:srgbClr val="525E75"/>
                </a:solidFill>
              </a:rPr>
              <a:t>một</a:t>
            </a:r>
            <a:r>
              <a:rPr lang="en-US" sz="3200" b="1" i="1" dirty="0">
                <a:solidFill>
                  <a:srgbClr val="525E75"/>
                </a:solidFill>
              </a:rPr>
              <a:t> </a:t>
            </a:r>
            <a:r>
              <a:rPr lang="en-US" sz="3200" b="1" i="1" dirty="0" err="1">
                <a:solidFill>
                  <a:srgbClr val="525E75"/>
                </a:solidFill>
              </a:rPr>
              <a:t>mầm</a:t>
            </a:r>
            <a:r>
              <a:rPr lang="en-US" sz="3200" b="1" i="1" dirty="0">
                <a:solidFill>
                  <a:srgbClr val="525E75"/>
                </a:solidFill>
              </a:rPr>
              <a:t> </a:t>
            </a:r>
            <a:r>
              <a:rPr lang="en-US" sz="3200" b="1" i="1" dirty="0" err="1">
                <a:solidFill>
                  <a:srgbClr val="525E75"/>
                </a:solidFill>
              </a:rPr>
              <a:t>lửa</a:t>
            </a:r>
            <a:r>
              <a:rPr lang="en-US" sz="3200" b="1" i="1" dirty="0">
                <a:solidFill>
                  <a:srgbClr val="525E75"/>
                </a:solidFill>
              </a:rPr>
              <a:t> non."</a:t>
            </a:r>
            <a:r>
              <a:rPr lang="en-US" sz="3200" b="1" i="1" dirty="0">
                <a:solidFill>
                  <a:srgbClr val="0000FF"/>
                </a:solidFill>
              </a:rPr>
              <a:t> </a:t>
            </a:r>
            <a:r>
              <a:rPr lang="en-US" sz="3200" dirty="0" err="1"/>
              <a:t>để</a:t>
            </a:r>
            <a:r>
              <a:rPr lang="en-US" sz="3200" dirty="0"/>
              <a:t> </a:t>
            </a:r>
            <a:r>
              <a:rPr lang="en-US" sz="3200" dirty="0" err="1"/>
              <a:t>tạo</a:t>
            </a:r>
            <a:r>
              <a:rPr lang="en-US" sz="3200" dirty="0"/>
              <a:t> </a:t>
            </a:r>
            <a:r>
              <a:rPr lang="en-US" sz="3200" dirty="0" err="1"/>
              <a:t>mối</a:t>
            </a:r>
            <a:r>
              <a:rPr lang="en-US" sz="3200" dirty="0"/>
              <a:t> </a:t>
            </a:r>
            <a:r>
              <a:rPr lang="en-US" sz="3200" dirty="0" err="1"/>
              <a:t>liên</a:t>
            </a:r>
            <a:r>
              <a:rPr lang="en-US" sz="3200" dirty="0"/>
              <a:t> </a:t>
            </a:r>
            <a:r>
              <a:rPr lang="en-US" sz="3200" dirty="0" err="1"/>
              <a:t>hệ</a:t>
            </a:r>
            <a:r>
              <a:rPr lang="en-US" sz="3200" dirty="0"/>
              <a:t> </a:t>
            </a:r>
            <a:r>
              <a:rPr lang="en-US" sz="3200" dirty="0" err="1"/>
              <a:t>giữa</a:t>
            </a:r>
            <a:r>
              <a:rPr lang="en-US" sz="3200" dirty="0"/>
              <a:t> </a:t>
            </a:r>
            <a:r>
              <a:rPr lang="en-US" sz="3200" dirty="0" err="1"/>
              <a:t>hai</a:t>
            </a:r>
            <a:r>
              <a:rPr lang="en-US" sz="3200" dirty="0"/>
              <a:t> </a:t>
            </a:r>
            <a:r>
              <a:rPr lang="en-US" sz="3200" dirty="0" err="1"/>
              <a:t>câu</a:t>
            </a:r>
            <a:r>
              <a:rPr lang="en-US" sz="3200" dirty="0"/>
              <a:t> </a:t>
            </a:r>
            <a:r>
              <a:rPr lang="en-US" sz="3200" dirty="0" err="1"/>
              <a:t>và</a:t>
            </a:r>
            <a:r>
              <a:rPr lang="en-US" sz="3200" dirty="0"/>
              <a:t> </a:t>
            </a:r>
            <a:r>
              <a:rPr lang="en-US" sz="3200" dirty="0" err="1"/>
              <a:t>tránh</a:t>
            </a:r>
            <a:r>
              <a:rPr lang="en-US" sz="3200" dirty="0"/>
              <a:t> </a:t>
            </a:r>
            <a:r>
              <a:rPr lang="en-US" sz="3200" dirty="0" err="1"/>
              <a:t>lặp</a:t>
            </a:r>
            <a:r>
              <a:rPr lang="en-US" sz="3200" dirty="0"/>
              <a:t> </a:t>
            </a:r>
            <a:r>
              <a:rPr lang="en-US" sz="3200" dirty="0" err="1"/>
              <a:t>từ</a:t>
            </a:r>
            <a:r>
              <a:rPr lang="en-US" sz="3200" dirty="0"/>
              <a:t> ?</a:t>
            </a:r>
          </a:p>
        </p:txBody>
      </p:sp>
      <p:sp>
        <p:nvSpPr>
          <p:cNvPr id="6" name="Rectangle 5">
            <a:extLst>
              <a:ext uri="{FF2B5EF4-FFF2-40B4-BE49-F238E27FC236}">
                <a16:creationId xmlns:a16="http://schemas.microsoft.com/office/drawing/2014/main" xmlns="" id="{A7A81692-6D9D-4B5C-B988-354051FA2B02}"/>
              </a:ext>
            </a:extLst>
          </p:cNvPr>
          <p:cNvSpPr/>
          <p:nvPr/>
        </p:nvSpPr>
        <p:spPr>
          <a:xfrm>
            <a:off x="0" y="3534014"/>
            <a:ext cx="12192000" cy="26776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defRPr/>
            </a:pPr>
            <a:r>
              <a:rPr lang="en-US" sz="2800" b="1" dirty="0"/>
              <a:t>A. </a:t>
            </a:r>
            <a:r>
              <a:rPr lang="en-US" sz="2800" b="1" dirty="0" err="1"/>
              <a:t>Cái</a:t>
            </a:r>
            <a:r>
              <a:rPr lang="en-US" sz="2800" b="1" dirty="0"/>
              <a:t> </a:t>
            </a:r>
            <a:r>
              <a:rPr lang="en-US" sz="2800" b="1" dirty="0" err="1"/>
              <a:t>hoa</a:t>
            </a:r>
            <a:r>
              <a:rPr lang="en-US" sz="2800" b="1" dirty="0"/>
              <a:t> </a:t>
            </a:r>
            <a:r>
              <a:rPr lang="en-US" sz="2800" b="1" dirty="0" err="1"/>
              <a:t>ngày</a:t>
            </a:r>
            <a:r>
              <a:rPr lang="en-US" sz="2800" b="1" dirty="0"/>
              <a:t> </a:t>
            </a:r>
            <a:r>
              <a:rPr lang="en-US" sz="2800" b="1" dirty="0" err="1"/>
              <a:t>càng</a:t>
            </a:r>
            <a:r>
              <a:rPr lang="en-US" sz="2800" b="1" dirty="0"/>
              <a:t> to </a:t>
            </a:r>
            <a:r>
              <a:rPr lang="en-US" sz="2800" b="1" dirty="0" err="1"/>
              <a:t>thêm</a:t>
            </a:r>
            <a:r>
              <a:rPr lang="en-US" sz="2800" b="1" dirty="0"/>
              <a:t>, </a:t>
            </a:r>
            <a:r>
              <a:rPr lang="en-US" sz="2800" b="1" dirty="0" err="1"/>
              <a:t>nặng</a:t>
            </a:r>
            <a:r>
              <a:rPr lang="en-US" sz="2800" b="1" dirty="0"/>
              <a:t> </a:t>
            </a:r>
            <a:r>
              <a:rPr lang="en-US" sz="2800" b="1" dirty="0" err="1"/>
              <a:t>thêm</a:t>
            </a:r>
            <a:r>
              <a:rPr lang="en-US" sz="2800" b="1" dirty="0"/>
              <a:t>, </a:t>
            </a:r>
            <a:r>
              <a:rPr lang="en-US" sz="2800" b="1" dirty="0" err="1"/>
              <a:t>khiến</a:t>
            </a:r>
            <a:r>
              <a:rPr lang="en-US" sz="2800" b="1" dirty="0"/>
              <a:t> </a:t>
            </a:r>
            <a:r>
              <a:rPr lang="en-US" sz="2800" b="1" dirty="0" err="1"/>
              <a:t>cây</a:t>
            </a:r>
            <a:r>
              <a:rPr lang="en-US" sz="2800" b="1" dirty="0"/>
              <a:t> </a:t>
            </a:r>
            <a:r>
              <a:rPr lang="en-US" sz="2800" b="1" dirty="0" err="1"/>
              <a:t>chuối</a:t>
            </a:r>
            <a:r>
              <a:rPr lang="en-US" sz="2800" b="1" dirty="0"/>
              <a:t> </a:t>
            </a:r>
            <a:r>
              <a:rPr lang="en-US" sz="2800" b="1" dirty="0" err="1"/>
              <a:t>nghiêng</a:t>
            </a:r>
            <a:r>
              <a:rPr lang="en-US" sz="2800" b="1" dirty="0"/>
              <a:t> </a:t>
            </a:r>
            <a:r>
              <a:rPr lang="en-US" sz="2800" b="1" dirty="0" err="1"/>
              <a:t>hẳn</a:t>
            </a:r>
            <a:r>
              <a:rPr lang="en-US" sz="2800" b="1" dirty="0"/>
              <a:t> </a:t>
            </a:r>
            <a:r>
              <a:rPr lang="en-US" sz="2800" b="1" dirty="0" err="1"/>
              <a:t>về</a:t>
            </a:r>
            <a:r>
              <a:rPr lang="en-US" sz="2800" b="1" dirty="0"/>
              <a:t> </a:t>
            </a:r>
            <a:r>
              <a:rPr lang="en-US" sz="2800" b="1" dirty="0" err="1"/>
              <a:t>một</a:t>
            </a:r>
            <a:r>
              <a:rPr lang="en-US" sz="2800" b="1" dirty="0"/>
              <a:t> </a:t>
            </a:r>
            <a:r>
              <a:rPr lang="en-US" sz="2800" b="1" dirty="0" err="1"/>
              <a:t>phía</a:t>
            </a:r>
            <a:r>
              <a:rPr lang="en-US" sz="2800" b="1" dirty="0"/>
              <a:t> .</a:t>
            </a:r>
            <a:br>
              <a:rPr lang="en-US" sz="2800" b="1" dirty="0"/>
            </a:br>
            <a:r>
              <a:rPr lang="en-US" sz="2800" b="1" dirty="0"/>
              <a:t>   B. </a:t>
            </a:r>
            <a:r>
              <a:rPr lang="en-US" sz="2800" b="1" dirty="0" err="1"/>
              <a:t>Nó</a:t>
            </a:r>
            <a:r>
              <a:rPr lang="en-US" sz="2800" b="1" dirty="0"/>
              <a:t> </a:t>
            </a:r>
            <a:r>
              <a:rPr lang="en-US" sz="2800" b="1" dirty="0" err="1"/>
              <a:t>ngày</a:t>
            </a:r>
            <a:r>
              <a:rPr lang="en-US" sz="2800" b="1" dirty="0"/>
              <a:t> </a:t>
            </a:r>
            <a:r>
              <a:rPr lang="en-US" sz="2800" b="1" dirty="0" err="1"/>
              <a:t>càng</a:t>
            </a:r>
            <a:r>
              <a:rPr lang="en-US" sz="2800" b="1" dirty="0"/>
              <a:t> to </a:t>
            </a:r>
            <a:r>
              <a:rPr lang="en-US" sz="2800" b="1" dirty="0" err="1"/>
              <a:t>thêm</a:t>
            </a:r>
            <a:r>
              <a:rPr lang="en-US" sz="2800" b="1" dirty="0"/>
              <a:t>, </a:t>
            </a:r>
            <a:r>
              <a:rPr lang="en-US" sz="2800" b="1" dirty="0" err="1"/>
              <a:t>nặng</a:t>
            </a:r>
            <a:r>
              <a:rPr lang="en-US" sz="2800" b="1" dirty="0"/>
              <a:t> </a:t>
            </a:r>
            <a:r>
              <a:rPr lang="en-US" sz="2800" b="1" dirty="0" err="1"/>
              <a:t>thêm</a:t>
            </a:r>
            <a:r>
              <a:rPr lang="en-US" sz="2800" b="1" dirty="0"/>
              <a:t>, </a:t>
            </a:r>
            <a:r>
              <a:rPr lang="en-US" sz="2800" b="1" dirty="0" err="1"/>
              <a:t>khiến</a:t>
            </a:r>
            <a:r>
              <a:rPr lang="en-US" sz="2800" b="1" dirty="0"/>
              <a:t> </a:t>
            </a:r>
            <a:r>
              <a:rPr lang="en-US" sz="2800" b="1" dirty="0" err="1"/>
              <a:t>cây</a:t>
            </a:r>
            <a:r>
              <a:rPr lang="en-US" sz="2800" b="1" dirty="0"/>
              <a:t> </a:t>
            </a:r>
            <a:r>
              <a:rPr lang="en-US" sz="2800" b="1" dirty="0" err="1"/>
              <a:t>chuối</a:t>
            </a:r>
            <a:r>
              <a:rPr lang="en-US" sz="2800" b="1" dirty="0"/>
              <a:t> </a:t>
            </a:r>
            <a:r>
              <a:rPr lang="en-US" sz="2800" b="1" dirty="0" err="1"/>
              <a:t>nghiêng</a:t>
            </a:r>
            <a:r>
              <a:rPr lang="en-US" sz="2800" b="1" dirty="0"/>
              <a:t> </a:t>
            </a:r>
            <a:r>
              <a:rPr lang="en-US" sz="2800" b="1" dirty="0" err="1"/>
              <a:t>hẳn</a:t>
            </a:r>
            <a:r>
              <a:rPr lang="en-US" sz="2800" b="1" dirty="0"/>
              <a:t> </a:t>
            </a:r>
            <a:r>
              <a:rPr lang="en-US" sz="2800" b="1" dirty="0" err="1"/>
              <a:t>về</a:t>
            </a:r>
            <a:r>
              <a:rPr lang="en-US" sz="2800" b="1" dirty="0"/>
              <a:t> </a:t>
            </a:r>
            <a:r>
              <a:rPr lang="en-US" sz="2800" b="1" dirty="0" err="1"/>
              <a:t>một</a:t>
            </a:r>
            <a:r>
              <a:rPr lang="en-US" sz="2800" b="1" dirty="0"/>
              <a:t> </a:t>
            </a:r>
            <a:r>
              <a:rPr lang="en-US" sz="2800" b="1" dirty="0" err="1"/>
              <a:t>phía</a:t>
            </a:r>
            <a:r>
              <a:rPr lang="en-US" sz="2800" b="1" dirty="0"/>
              <a:t> .</a:t>
            </a:r>
            <a:br>
              <a:rPr lang="en-US" sz="2800" b="1" dirty="0"/>
            </a:br>
            <a:endParaRPr lang="en-US" sz="2800" b="1" dirty="0"/>
          </a:p>
        </p:txBody>
      </p:sp>
      <p:sp>
        <p:nvSpPr>
          <p:cNvPr id="8" name="Oval 7">
            <a:extLst>
              <a:ext uri="{FF2B5EF4-FFF2-40B4-BE49-F238E27FC236}">
                <a16:creationId xmlns:a16="http://schemas.microsoft.com/office/drawing/2014/main" xmlns="" id="{187E34E9-AEB6-4FEC-A580-4F1833923DA1}"/>
              </a:ext>
            </a:extLst>
          </p:cNvPr>
          <p:cNvSpPr/>
          <p:nvPr/>
        </p:nvSpPr>
        <p:spPr>
          <a:xfrm>
            <a:off x="0" y="4953000"/>
            <a:ext cx="711200" cy="457200"/>
          </a:xfrm>
          <a:prstGeom prst="ellipse">
            <a:avLst/>
          </a:prstGeom>
          <a:noFill/>
          <a:ln w="57150">
            <a:solidFill>
              <a:srgbClr val="FD8A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2530" name="Picture 2">
            <a:extLst>
              <a:ext uri="{FF2B5EF4-FFF2-40B4-BE49-F238E27FC236}">
                <a16:creationId xmlns:a16="http://schemas.microsoft.com/office/drawing/2014/main" xmlns="" id="{95157C54-7B89-FF12-81D6-07C96DFF2C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55" y="327780"/>
            <a:ext cx="177165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739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8434" name="Text Box 5">
            <a:extLst>
              <a:ext uri="{FF2B5EF4-FFF2-40B4-BE49-F238E27FC236}">
                <a16:creationId xmlns:a16="http://schemas.microsoft.com/office/drawing/2014/main" xmlns="" id="{27210C41-3951-4B3F-A95E-E076C78DB0BB}"/>
              </a:ext>
            </a:extLst>
          </p:cNvPr>
          <p:cNvSpPr txBox="1">
            <a:spLocks noChangeArrowheads="1"/>
          </p:cNvSpPr>
          <p:nvPr/>
        </p:nvSpPr>
        <p:spPr bwMode="auto">
          <a:xfrm>
            <a:off x="3149600" y="381000"/>
            <a:ext cx="6400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3200" b="1" u="sng" dirty="0">
                <a:solidFill>
                  <a:srgbClr val="0000FF"/>
                </a:solidFill>
              </a:rPr>
              <a:t> </a:t>
            </a:r>
            <a:endParaRPr lang="en-US" altLang="en-US" sz="3200" b="1" u="sng" dirty="0"/>
          </a:p>
        </p:txBody>
      </p:sp>
      <p:sp>
        <p:nvSpPr>
          <p:cNvPr id="18435" name="Text Box 6">
            <a:extLst>
              <a:ext uri="{FF2B5EF4-FFF2-40B4-BE49-F238E27FC236}">
                <a16:creationId xmlns:a16="http://schemas.microsoft.com/office/drawing/2014/main" xmlns="" id="{08EE955B-B32E-4360-A0BF-4DAF635A0FF4}"/>
              </a:ext>
            </a:extLst>
          </p:cNvPr>
          <p:cNvSpPr txBox="1">
            <a:spLocks noChangeArrowheads="1"/>
          </p:cNvSpPr>
          <p:nvPr/>
        </p:nvSpPr>
        <p:spPr bwMode="auto">
          <a:xfrm>
            <a:off x="2032000" y="990601"/>
            <a:ext cx="8737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800" b="1" dirty="0">
                <a:solidFill>
                  <a:srgbClr val="FF3300"/>
                </a:solidFill>
              </a:rPr>
              <a:t> </a:t>
            </a:r>
          </a:p>
        </p:txBody>
      </p:sp>
      <p:sp>
        <p:nvSpPr>
          <p:cNvPr id="23559" name="Text Box 7">
            <a:extLst>
              <a:ext uri="{FF2B5EF4-FFF2-40B4-BE49-F238E27FC236}">
                <a16:creationId xmlns:a16="http://schemas.microsoft.com/office/drawing/2014/main" xmlns="" id="{1A96294D-BD7D-40DA-84A4-73838B6CA6ED}"/>
              </a:ext>
            </a:extLst>
          </p:cNvPr>
          <p:cNvSpPr txBox="1">
            <a:spLocks noChangeArrowheads="1"/>
          </p:cNvSpPr>
          <p:nvPr/>
        </p:nvSpPr>
        <p:spPr bwMode="auto">
          <a:xfrm>
            <a:off x="508000" y="950912"/>
            <a:ext cx="6096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u="sng" dirty="0" err="1">
                <a:solidFill>
                  <a:srgbClr val="FD8A8A"/>
                </a:solidFill>
              </a:rPr>
              <a:t>Củng</a:t>
            </a:r>
            <a:r>
              <a:rPr lang="en-US" altLang="en-US" sz="2800" b="1" u="sng" dirty="0">
                <a:solidFill>
                  <a:srgbClr val="FD8A8A"/>
                </a:solidFill>
              </a:rPr>
              <a:t> </a:t>
            </a:r>
            <a:r>
              <a:rPr lang="en-US" altLang="en-US" sz="2800" b="1" u="sng" dirty="0" err="1">
                <a:solidFill>
                  <a:srgbClr val="FD8A8A"/>
                </a:solidFill>
              </a:rPr>
              <a:t>cố</a:t>
            </a:r>
            <a:r>
              <a:rPr lang="en-US" altLang="en-US" sz="2800" b="1" u="sng" dirty="0">
                <a:solidFill>
                  <a:srgbClr val="FD8A8A"/>
                </a:solidFill>
              </a:rPr>
              <a:t>, </a:t>
            </a:r>
            <a:r>
              <a:rPr lang="en-US" altLang="en-US" sz="2800" b="1" u="sng" dirty="0" err="1">
                <a:solidFill>
                  <a:srgbClr val="FD8A8A"/>
                </a:solidFill>
              </a:rPr>
              <a:t>dặn</a:t>
            </a:r>
            <a:r>
              <a:rPr lang="en-US" altLang="en-US" sz="2800" b="1" u="sng" dirty="0">
                <a:solidFill>
                  <a:srgbClr val="FD8A8A"/>
                </a:solidFill>
              </a:rPr>
              <a:t> </a:t>
            </a:r>
            <a:r>
              <a:rPr lang="en-US" altLang="en-US" sz="2800" b="1" u="sng" dirty="0" err="1">
                <a:solidFill>
                  <a:srgbClr val="FD8A8A"/>
                </a:solidFill>
              </a:rPr>
              <a:t>dò</a:t>
            </a:r>
            <a:r>
              <a:rPr lang="en-US" altLang="en-US" sz="2800" b="1" u="sng" dirty="0">
                <a:solidFill>
                  <a:srgbClr val="FD8A8A"/>
                </a:solidFill>
              </a:rPr>
              <a:t>:</a:t>
            </a:r>
          </a:p>
        </p:txBody>
      </p:sp>
      <p:sp>
        <p:nvSpPr>
          <p:cNvPr id="23577" name="Text Box 25">
            <a:extLst>
              <a:ext uri="{FF2B5EF4-FFF2-40B4-BE49-F238E27FC236}">
                <a16:creationId xmlns:a16="http://schemas.microsoft.com/office/drawing/2014/main" xmlns="" id="{076D17B3-9237-40DB-9292-22D05A508D39}"/>
              </a:ext>
            </a:extLst>
          </p:cNvPr>
          <p:cNvSpPr txBox="1">
            <a:spLocks noChangeArrowheads="1"/>
          </p:cNvSpPr>
          <p:nvPr/>
        </p:nvSpPr>
        <p:spPr bwMode="auto">
          <a:xfrm>
            <a:off x="0" y="1616076"/>
            <a:ext cx="11379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spcBef>
                <a:spcPct val="50000"/>
              </a:spcBef>
            </a:pPr>
            <a:r>
              <a:rPr lang="en-US" altLang="en-US" dirty="0"/>
              <a:t>	</a:t>
            </a:r>
            <a:r>
              <a:rPr lang="en-US" altLang="en-US" sz="2800" b="1" dirty="0"/>
              <a:t>1.</a:t>
            </a:r>
            <a:r>
              <a:rPr lang="en-US" altLang="en-US" sz="3200" b="1" dirty="0"/>
              <a:t> </a:t>
            </a:r>
            <a:r>
              <a:rPr lang="en-US" altLang="en-US" sz="2800" b="1" dirty="0" err="1"/>
              <a:t>Khi</a:t>
            </a:r>
            <a:r>
              <a:rPr lang="en-US" altLang="en-US" sz="2800" b="1" dirty="0"/>
              <a:t> </a:t>
            </a:r>
            <a:r>
              <a:rPr lang="en-US" altLang="en-US" sz="2800" b="1" dirty="0" err="1"/>
              <a:t>các</a:t>
            </a:r>
            <a:r>
              <a:rPr lang="en-US" altLang="en-US" sz="2800" b="1" dirty="0"/>
              <a:t> </a:t>
            </a:r>
            <a:r>
              <a:rPr lang="en-US" altLang="en-US" sz="2800" b="1" dirty="0" err="1"/>
              <a:t>câu</a:t>
            </a:r>
            <a:r>
              <a:rPr lang="en-US" altLang="en-US" sz="2800" b="1" dirty="0"/>
              <a:t> </a:t>
            </a:r>
            <a:r>
              <a:rPr lang="en-US" altLang="en-US" sz="2800" b="1" dirty="0" err="1"/>
              <a:t>trong</a:t>
            </a:r>
            <a:r>
              <a:rPr lang="en-US" altLang="en-US" sz="2800" b="1" dirty="0"/>
              <a:t> </a:t>
            </a:r>
            <a:r>
              <a:rPr lang="en-US" altLang="en-US" sz="2800" b="1" dirty="0" err="1"/>
              <a:t>đoạn</a:t>
            </a:r>
            <a:r>
              <a:rPr lang="en-US" altLang="en-US" sz="2800" b="1" dirty="0"/>
              <a:t> </a:t>
            </a:r>
            <a:r>
              <a:rPr lang="en-US" altLang="en-US" sz="2800" b="1" dirty="0" err="1"/>
              <a:t>văn</a:t>
            </a:r>
            <a:r>
              <a:rPr lang="en-US" altLang="en-US" sz="2800" b="1" dirty="0"/>
              <a:t> </a:t>
            </a:r>
            <a:r>
              <a:rPr lang="en-US" altLang="en-US" sz="2800" b="1" dirty="0" err="1"/>
              <a:t>cùng</a:t>
            </a:r>
            <a:r>
              <a:rPr lang="en-US" altLang="en-US" sz="2800" b="1" dirty="0"/>
              <a:t> </a:t>
            </a:r>
            <a:r>
              <a:rPr lang="en-US" altLang="en-US" sz="2800" b="1" dirty="0" err="1"/>
              <a:t>nói</a:t>
            </a:r>
            <a:r>
              <a:rPr lang="en-US" altLang="en-US" sz="2800" b="1" dirty="0"/>
              <a:t> </a:t>
            </a:r>
            <a:r>
              <a:rPr lang="en-US" altLang="en-US" sz="2800" b="1" dirty="0" err="1"/>
              <a:t>về</a:t>
            </a:r>
            <a:r>
              <a:rPr lang="en-US" altLang="en-US" sz="2800" b="1" dirty="0"/>
              <a:t> </a:t>
            </a:r>
            <a:r>
              <a:rPr lang="en-US" altLang="en-US" sz="2800" b="1" dirty="0" err="1"/>
              <a:t>một</a:t>
            </a:r>
            <a:r>
              <a:rPr lang="en-US" altLang="en-US" sz="2800" b="1" dirty="0"/>
              <a:t> </a:t>
            </a:r>
            <a:r>
              <a:rPr lang="en-US" altLang="en-US" sz="2800" b="1" dirty="0" err="1"/>
              <a:t>người</a:t>
            </a:r>
            <a:r>
              <a:rPr lang="en-US" altLang="en-US" sz="2800" b="1" dirty="0"/>
              <a:t>, </a:t>
            </a:r>
            <a:r>
              <a:rPr lang="en-US" altLang="en-US" sz="2800" b="1" dirty="0" err="1"/>
              <a:t>một</a:t>
            </a:r>
            <a:r>
              <a:rPr lang="en-US" altLang="en-US" sz="2800" b="1" dirty="0"/>
              <a:t> </a:t>
            </a:r>
            <a:r>
              <a:rPr lang="en-US" altLang="en-US" sz="2800" b="1" dirty="0" err="1"/>
              <a:t>vật</a:t>
            </a:r>
            <a:r>
              <a:rPr lang="en-US" altLang="en-US" sz="2800" b="1" dirty="0"/>
              <a:t>, </a:t>
            </a:r>
            <a:r>
              <a:rPr lang="en-US" altLang="en-US" sz="2800" b="1" dirty="0" err="1"/>
              <a:t>một</a:t>
            </a:r>
            <a:r>
              <a:rPr lang="en-US" altLang="en-US" sz="2800" b="1" dirty="0"/>
              <a:t> </a:t>
            </a:r>
            <a:r>
              <a:rPr lang="en-US" altLang="en-US" sz="2800" b="1" dirty="0" err="1"/>
              <a:t>việc</a:t>
            </a:r>
            <a:r>
              <a:rPr lang="en-US" altLang="en-US" sz="2800" b="1" dirty="0"/>
              <a:t>, </a:t>
            </a:r>
          </a:p>
        </p:txBody>
      </p:sp>
      <p:sp>
        <p:nvSpPr>
          <p:cNvPr id="9" name="TextBox 8">
            <a:extLst>
              <a:ext uri="{FF2B5EF4-FFF2-40B4-BE49-F238E27FC236}">
                <a16:creationId xmlns:a16="http://schemas.microsoft.com/office/drawing/2014/main" xmlns="" id="{BC9F87EF-2EC9-4855-BD19-014428AC3D15}"/>
              </a:ext>
            </a:extLst>
          </p:cNvPr>
          <p:cNvSpPr txBox="1">
            <a:spLocks noChangeArrowheads="1"/>
          </p:cNvSpPr>
          <p:nvPr/>
        </p:nvSpPr>
        <p:spPr bwMode="auto">
          <a:xfrm>
            <a:off x="791570" y="2168409"/>
            <a:ext cx="6502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800" b="1" dirty="0"/>
              <a:t>ta </a:t>
            </a:r>
            <a:r>
              <a:rPr lang="en-US" altLang="en-US" sz="2800" b="1" dirty="0" err="1"/>
              <a:t>có</a:t>
            </a:r>
            <a:r>
              <a:rPr lang="en-US" altLang="en-US" sz="2800" b="1" dirty="0"/>
              <a:t> </a:t>
            </a:r>
            <a:r>
              <a:rPr lang="en-US" altLang="en-US" sz="2800" b="1" dirty="0" err="1"/>
              <a:t>thể</a:t>
            </a:r>
            <a:r>
              <a:rPr lang="en-US" altLang="en-US" sz="2800" b="1" dirty="0"/>
              <a:t> </a:t>
            </a:r>
            <a:r>
              <a:rPr lang="en-US" altLang="en-US" sz="2800" b="1" dirty="0" err="1"/>
              <a:t>dùng</a:t>
            </a:r>
            <a:r>
              <a:rPr lang="en-US" altLang="en-US" sz="2800" b="1" dirty="0"/>
              <a:t> </a:t>
            </a:r>
            <a:r>
              <a:rPr lang="en-US" altLang="en-US" sz="2800" b="1" dirty="0" err="1"/>
              <a:t>những</a:t>
            </a:r>
            <a:r>
              <a:rPr lang="en-US" altLang="en-US" sz="2800" b="1" dirty="0"/>
              <a:t> </a:t>
            </a:r>
            <a:r>
              <a:rPr lang="en-US" altLang="en-US" sz="2800" b="1" dirty="0" err="1"/>
              <a:t>từ</a:t>
            </a:r>
            <a:r>
              <a:rPr lang="en-US" altLang="en-US" sz="2800" b="1" dirty="0"/>
              <a:t> </a:t>
            </a:r>
            <a:r>
              <a:rPr lang="en-US" altLang="en-US" sz="2800" b="1" dirty="0" err="1"/>
              <a:t>ngữ</a:t>
            </a:r>
            <a:endParaRPr lang="en-US" altLang="en-US" sz="2800" b="1" dirty="0"/>
          </a:p>
          <a:p>
            <a:pPr eaLnBrk="1" hangingPunct="1"/>
            <a:r>
              <a:rPr lang="en-US" altLang="en-US" dirty="0"/>
              <a:t>  </a:t>
            </a:r>
          </a:p>
        </p:txBody>
      </p:sp>
      <p:sp>
        <p:nvSpPr>
          <p:cNvPr id="10" name="TextBox 9">
            <a:extLst>
              <a:ext uri="{FF2B5EF4-FFF2-40B4-BE49-F238E27FC236}">
                <a16:creationId xmlns:a16="http://schemas.microsoft.com/office/drawing/2014/main" xmlns="" id="{B4830763-9A87-454B-A160-D9E761733F46}"/>
              </a:ext>
            </a:extLst>
          </p:cNvPr>
          <p:cNvSpPr txBox="1">
            <a:spLocks noChangeArrowheads="1"/>
          </p:cNvSpPr>
          <p:nvPr/>
        </p:nvSpPr>
        <p:spPr bwMode="auto">
          <a:xfrm>
            <a:off x="5192215" y="2182696"/>
            <a:ext cx="834105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800" b="1" dirty="0" err="1"/>
              <a:t>nào</a:t>
            </a:r>
            <a:r>
              <a:rPr lang="en-US" altLang="en-US" sz="2800" b="1" dirty="0"/>
              <a:t> </a:t>
            </a:r>
            <a:r>
              <a:rPr lang="en-US" altLang="en-US" sz="2800" b="1" dirty="0" err="1"/>
              <a:t>để</a:t>
            </a:r>
            <a:r>
              <a:rPr lang="en-US" altLang="en-US" sz="2800" b="1" dirty="0"/>
              <a:t> </a:t>
            </a:r>
            <a:r>
              <a:rPr lang="en-US" altLang="en-US" sz="2800" b="1" dirty="0" err="1"/>
              <a:t>thay</a:t>
            </a:r>
            <a:r>
              <a:rPr lang="en-US" altLang="en-US" sz="2800" b="1" dirty="0"/>
              <a:t> </a:t>
            </a:r>
            <a:r>
              <a:rPr lang="en-US" altLang="en-US" sz="2800" b="1" dirty="0" err="1"/>
              <a:t>thế</a:t>
            </a:r>
            <a:r>
              <a:rPr lang="en-US" altLang="en-US" sz="2800" b="1" dirty="0"/>
              <a:t>?</a:t>
            </a:r>
            <a:endParaRPr lang="en-US" altLang="en-US" sz="2800" dirty="0"/>
          </a:p>
        </p:txBody>
      </p:sp>
      <p:sp>
        <p:nvSpPr>
          <p:cNvPr id="11" name="TextBox 10">
            <a:extLst>
              <a:ext uri="{FF2B5EF4-FFF2-40B4-BE49-F238E27FC236}">
                <a16:creationId xmlns:a16="http://schemas.microsoft.com/office/drawing/2014/main" xmlns="" id="{5A472208-9BE7-43B6-BD9A-32E94380EB57}"/>
              </a:ext>
            </a:extLst>
          </p:cNvPr>
          <p:cNvSpPr txBox="1">
            <a:spLocks noChangeArrowheads="1"/>
          </p:cNvSpPr>
          <p:nvPr/>
        </p:nvSpPr>
        <p:spPr bwMode="auto">
          <a:xfrm>
            <a:off x="791570" y="2825868"/>
            <a:ext cx="1039959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800" b="1" dirty="0">
                <a:solidFill>
                  <a:srgbClr val="9B0303"/>
                </a:solidFill>
              </a:rPr>
              <a:t>Ta </a:t>
            </a:r>
            <a:r>
              <a:rPr lang="en-US" altLang="en-US" sz="2800" b="1" dirty="0" err="1">
                <a:solidFill>
                  <a:srgbClr val="9B0303"/>
                </a:solidFill>
              </a:rPr>
              <a:t>có</a:t>
            </a:r>
            <a:r>
              <a:rPr lang="en-US" altLang="en-US" sz="2800" b="1" dirty="0">
                <a:solidFill>
                  <a:srgbClr val="9B0303"/>
                </a:solidFill>
              </a:rPr>
              <a:t> </a:t>
            </a:r>
            <a:r>
              <a:rPr lang="en-US" altLang="en-US" sz="2800" b="1" dirty="0" err="1">
                <a:solidFill>
                  <a:srgbClr val="9B0303"/>
                </a:solidFill>
              </a:rPr>
              <a:t>thể</a:t>
            </a:r>
            <a:r>
              <a:rPr lang="en-US" altLang="en-US" sz="2800" b="1" dirty="0">
                <a:solidFill>
                  <a:srgbClr val="9B0303"/>
                </a:solidFill>
              </a:rPr>
              <a:t> </a:t>
            </a:r>
            <a:r>
              <a:rPr lang="en-US" altLang="en-US" sz="2800" b="1" dirty="0" err="1">
                <a:solidFill>
                  <a:srgbClr val="9B0303"/>
                </a:solidFill>
              </a:rPr>
              <a:t>dùng</a:t>
            </a:r>
            <a:r>
              <a:rPr lang="en-US" altLang="en-US" sz="2800" b="1" dirty="0">
                <a:solidFill>
                  <a:srgbClr val="9B0303"/>
                </a:solidFill>
              </a:rPr>
              <a:t> </a:t>
            </a:r>
            <a:r>
              <a:rPr lang="en-US" altLang="en-US" sz="2800" b="1" dirty="0" err="1">
                <a:solidFill>
                  <a:srgbClr val="9B0303"/>
                </a:solidFill>
              </a:rPr>
              <a:t>đại</a:t>
            </a:r>
            <a:r>
              <a:rPr lang="en-US" altLang="en-US" sz="2800" b="1" dirty="0">
                <a:solidFill>
                  <a:srgbClr val="9B0303"/>
                </a:solidFill>
              </a:rPr>
              <a:t> </a:t>
            </a:r>
            <a:r>
              <a:rPr lang="en-US" altLang="en-US" sz="2800" b="1" dirty="0" err="1">
                <a:solidFill>
                  <a:srgbClr val="9B0303"/>
                </a:solidFill>
              </a:rPr>
              <a:t>từ</a:t>
            </a:r>
            <a:r>
              <a:rPr lang="en-US" altLang="en-US" sz="2800" b="1" dirty="0">
                <a:solidFill>
                  <a:srgbClr val="9B0303"/>
                </a:solidFill>
              </a:rPr>
              <a:t> </a:t>
            </a:r>
            <a:r>
              <a:rPr lang="en-US" altLang="en-US" sz="2800" b="1" dirty="0" err="1">
                <a:solidFill>
                  <a:srgbClr val="9B0303"/>
                </a:solidFill>
              </a:rPr>
              <a:t>hoặc</a:t>
            </a:r>
            <a:r>
              <a:rPr lang="en-US" altLang="en-US" sz="2800" b="1" dirty="0">
                <a:solidFill>
                  <a:srgbClr val="9B0303"/>
                </a:solidFill>
              </a:rPr>
              <a:t> </a:t>
            </a:r>
            <a:r>
              <a:rPr lang="en-US" altLang="en-US" sz="2800" b="1" dirty="0" err="1">
                <a:solidFill>
                  <a:srgbClr val="9B0303"/>
                </a:solidFill>
              </a:rPr>
              <a:t>những</a:t>
            </a:r>
            <a:r>
              <a:rPr lang="en-US" altLang="en-US" sz="2800" b="1" dirty="0">
                <a:solidFill>
                  <a:srgbClr val="9B0303"/>
                </a:solidFill>
              </a:rPr>
              <a:t> </a:t>
            </a:r>
            <a:r>
              <a:rPr lang="en-US" altLang="en-US" sz="2800" b="1" dirty="0" err="1">
                <a:solidFill>
                  <a:srgbClr val="9B0303"/>
                </a:solidFill>
              </a:rPr>
              <a:t>từ</a:t>
            </a:r>
            <a:r>
              <a:rPr lang="en-US" altLang="en-US" sz="2800" b="1" dirty="0">
                <a:solidFill>
                  <a:srgbClr val="9B0303"/>
                </a:solidFill>
              </a:rPr>
              <a:t> </a:t>
            </a:r>
            <a:r>
              <a:rPr lang="en-US" altLang="en-US" sz="2800" b="1" dirty="0" err="1">
                <a:solidFill>
                  <a:srgbClr val="9B0303"/>
                </a:solidFill>
              </a:rPr>
              <a:t>ngữ</a:t>
            </a:r>
            <a:r>
              <a:rPr lang="en-US" altLang="en-US" sz="2800" b="1" dirty="0">
                <a:solidFill>
                  <a:srgbClr val="9B0303"/>
                </a:solidFill>
              </a:rPr>
              <a:t> </a:t>
            </a:r>
            <a:r>
              <a:rPr lang="en-US" altLang="en-US" sz="2800" b="1" dirty="0" err="1">
                <a:solidFill>
                  <a:srgbClr val="9B0303"/>
                </a:solidFill>
              </a:rPr>
              <a:t>đồng</a:t>
            </a:r>
            <a:r>
              <a:rPr lang="en-US" altLang="en-US" sz="2800" b="1" dirty="0">
                <a:solidFill>
                  <a:srgbClr val="9B0303"/>
                </a:solidFill>
              </a:rPr>
              <a:t> </a:t>
            </a:r>
            <a:r>
              <a:rPr lang="en-US" altLang="en-US" sz="2800" b="1" dirty="0" err="1">
                <a:solidFill>
                  <a:srgbClr val="9B0303"/>
                </a:solidFill>
              </a:rPr>
              <a:t>nghĩa</a:t>
            </a:r>
            <a:r>
              <a:rPr lang="en-US" altLang="en-US" sz="2800" b="1" dirty="0">
                <a:solidFill>
                  <a:srgbClr val="9B0303"/>
                </a:solidFill>
              </a:rPr>
              <a:t> </a:t>
            </a:r>
            <a:r>
              <a:rPr lang="en-US" altLang="en-US" sz="2800" b="1" dirty="0" err="1">
                <a:solidFill>
                  <a:srgbClr val="9B0303"/>
                </a:solidFill>
              </a:rPr>
              <a:t>để</a:t>
            </a:r>
            <a:r>
              <a:rPr lang="en-US" altLang="en-US" sz="2800" b="1" dirty="0">
                <a:solidFill>
                  <a:srgbClr val="9B0303"/>
                </a:solidFill>
              </a:rPr>
              <a:t> </a:t>
            </a:r>
            <a:r>
              <a:rPr lang="en-US" altLang="en-US" sz="2800" b="1" dirty="0" err="1">
                <a:solidFill>
                  <a:srgbClr val="9B0303"/>
                </a:solidFill>
              </a:rPr>
              <a:t>thay</a:t>
            </a:r>
            <a:r>
              <a:rPr lang="en-US" altLang="en-US" sz="2800" b="1" dirty="0">
                <a:solidFill>
                  <a:srgbClr val="9B0303"/>
                </a:solidFill>
              </a:rPr>
              <a:t> </a:t>
            </a:r>
            <a:r>
              <a:rPr lang="en-US" altLang="en-US" sz="2800" b="1" dirty="0" err="1">
                <a:solidFill>
                  <a:srgbClr val="9B0303"/>
                </a:solidFill>
              </a:rPr>
              <a:t>thế</a:t>
            </a:r>
            <a:r>
              <a:rPr lang="en-US" altLang="en-US" sz="2800" b="1" dirty="0">
                <a:solidFill>
                  <a:srgbClr val="9B0303"/>
                </a:solidFill>
              </a:rPr>
              <a:t> </a:t>
            </a:r>
            <a:r>
              <a:rPr lang="en-US" altLang="en-US" sz="2800" b="1" dirty="0" err="1">
                <a:solidFill>
                  <a:srgbClr val="9B0303"/>
                </a:solidFill>
              </a:rPr>
              <a:t>những</a:t>
            </a:r>
            <a:r>
              <a:rPr lang="en-US" altLang="en-US" sz="2800" b="1" dirty="0">
                <a:solidFill>
                  <a:srgbClr val="9B0303"/>
                </a:solidFill>
              </a:rPr>
              <a:t> </a:t>
            </a:r>
            <a:r>
              <a:rPr lang="en-US" altLang="en-US" sz="2800" b="1" dirty="0" err="1">
                <a:solidFill>
                  <a:srgbClr val="9B0303"/>
                </a:solidFill>
              </a:rPr>
              <a:t>từ</a:t>
            </a:r>
            <a:r>
              <a:rPr lang="en-US" altLang="en-US" sz="2800" b="1" dirty="0">
                <a:solidFill>
                  <a:srgbClr val="9B0303"/>
                </a:solidFill>
              </a:rPr>
              <a:t> </a:t>
            </a:r>
            <a:r>
              <a:rPr lang="en-US" altLang="en-US" sz="2800" b="1" dirty="0" err="1">
                <a:solidFill>
                  <a:srgbClr val="9B0303"/>
                </a:solidFill>
              </a:rPr>
              <a:t>ngữ</a:t>
            </a:r>
            <a:r>
              <a:rPr lang="en-US" altLang="en-US" sz="2800" b="1" dirty="0">
                <a:solidFill>
                  <a:srgbClr val="9B0303"/>
                </a:solidFill>
              </a:rPr>
              <a:t> </a:t>
            </a:r>
            <a:r>
              <a:rPr lang="en-US" altLang="en-US" sz="2800" b="1" dirty="0" err="1">
                <a:solidFill>
                  <a:srgbClr val="9B0303"/>
                </a:solidFill>
              </a:rPr>
              <a:t>đã</a:t>
            </a:r>
            <a:r>
              <a:rPr lang="en-US" altLang="en-US" sz="2800" b="1" dirty="0">
                <a:solidFill>
                  <a:srgbClr val="9B0303"/>
                </a:solidFill>
              </a:rPr>
              <a:t> </a:t>
            </a:r>
            <a:r>
              <a:rPr lang="en-US" altLang="en-US" sz="2800" b="1" dirty="0" err="1">
                <a:solidFill>
                  <a:srgbClr val="9B0303"/>
                </a:solidFill>
              </a:rPr>
              <a:t>dùng</a:t>
            </a:r>
            <a:r>
              <a:rPr lang="en-US" altLang="en-US" sz="2800" b="1" dirty="0">
                <a:solidFill>
                  <a:srgbClr val="9B0303"/>
                </a:solidFill>
              </a:rPr>
              <a:t> ở </a:t>
            </a:r>
            <a:r>
              <a:rPr lang="en-US" altLang="en-US" sz="2800" b="1" dirty="0" err="1">
                <a:solidFill>
                  <a:srgbClr val="9B0303"/>
                </a:solidFill>
              </a:rPr>
              <a:t>câu</a:t>
            </a:r>
            <a:r>
              <a:rPr lang="en-US" altLang="en-US" sz="2800" b="1" dirty="0">
                <a:solidFill>
                  <a:srgbClr val="9B0303"/>
                </a:solidFill>
              </a:rPr>
              <a:t> </a:t>
            </a:r>
            <a:r>
              <a:rPr lang="en-US" altLang="en-US" sz="2800" b="1" dirty="0" err="1">
                <a:solidFill>
                  <a:srgbClr val="9B0303"/>
                </a:solidFill>
              </a:rPr>
              <a:t>trước</a:t>
            </a:r>
            <a:r>
              <a:rPr lang="en-US" altLang="en-US" sz="2800" b="1" dirty="0">
                <a:solidFill>
                  <a:srgbClr val="9B0303"/>
                </a:solidFill>
              </a:rPr>
              <a:t>.</a:t>
            </a:r>
            <a:endParaRPr lang="en-US" altLang="en-US" sz="2800" dirty="0">
              <a:solidFill>
                <a:srgbClr val="9B0303"/>
              </a:solidFill>
            </a:endParaRPr>
          </a:p>
          <a:p>
            <a:pPr eaLnBrk="1" hangingPunct="1"/>
            <a:endParaRPr lang="en-US" altLang="en-US" sz="2800" dirty="0">
              <a:solidFill>
                <a:srgbClr val="9B0303"/>
              </a:solidFill>
            </a:endParaRPr>
          </a:p>
          <a:p>
            <a:pPr eaLnBrk="1" hangingPunct="1"/>
            <a:endParaRPr lang="en-US" altLang="en-US" sz="2800" b="1" dirty="0">
              <a:solidFill>
                <a:srgbClr val="9B0303"/>
              </a:solidFill>
            </a:endParaRPr>
          </a:p>
        </p:txBody>
      </p:sp>
      <p:sp>
        <p:nvSpPr>
          <p:cNvPr id="14" name="Text Box 26">
            <a:extLst>
              <a:ext uri="{FF2B5EF4-FFF2-40B4-BE49-F238E27FC236}">
                <a16:creationId xmlns:a16="http://schemas.microsoft.com/office/drawing/2014/main" xmlns="" id="{2587486F-AED4-40E8-8FC0-F25C9E54954A}"/>
              </a:ext>
            </a:extLst>
          </p:cNvPr>
          <p:cNvSpPr txBox="1">
            <a:spLocks noChangeArrowheads="1"/>
          </p:cNvSpPr>
          <p:nvPr/>
        </p:nvSpPr>
        <p:spPr bwMode="auto">
          <a:xfrm>
            <a:off x="304800" y="4572001"/>
            <a:ext cx="11582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a:t>	2. Việc thay thế cho những từ ngữ như vậy có tác</a:t>
            </a:r>
          </a:p>
        </p:txBody>
      </p:sp>
      <p:sp>
        <p:nvSpPr>
          <p:cNvPr id="15" name="TextBox 14">
            <a:extLst>
              <a:ext uri="{FF2B5EF4-FFF2-40B4-BE49-F238E27FC236}">
                <a16:creationId xmlns:a16="http://schemas.microsoft.com/office/drawing/2014/main" xmlns="" id="{5E3DC27A-BBE6-45E6-B2E5-D15CBD57A99F}"/>
              </a:ext>
            </a:extLst>
          </p:cNvPr>
          <p:cNvSpPr txBox="1">
            <a:spLocks noChangeArrowheads="1"/>
          </p:cNvSpPr>
          <p:nvPr/>
        </p:nvSpPr>
        <p:spPr bwMode="auto">
          <a:xfrm>
            <a:off x="609600" y="4953001"/>
            <a:ext cx="3657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800" b="1"/>
              <a:t>dụng gì?</a:t>
            </a:r>
          </a:p>
        </p:txBody>
      </p:sp>
      <p:sp>
        <p:nvSpPr>
          <p:cNvPr id="16" name="TextBox 15">
            <a:extLst>
              <a:ext uri="{FF2B5EF4-FFF2-40B4-BE49-F238E27FC236}">
                <a16:creationId xmlns:a16="http://schemas.microsoft.com/office/drawing/2014/main" xmlns="" id="{AEC497F4-4DFA-4473-8976-F3ED03EBD3FE}"/>
              </a:ext>
            </a:extLst>
          </p:cNvPr>
          <p:cNvSpPr txBox="1">
            <a:spLocks noChangeArrowheads="1"/>
          </p:cNvSpPr>
          <p:nvPr/>
        </p:nvSpPr>
        <p:spPr bwMode="auto">
          <a:xfrm>
            <a:off x="609600" y="4953001"/>
            <a:ext cx="11582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800" b="1" dirty="0" err="1"/>
              <a:t>dụng</a:t>
            </a:r>
            <a:r>
              <a:rPr lang="en-US" altLang="en-US" sz="2800" b="1" dirty="0"/>
              <a:t> </a:t>
            </a:r>
            <a:r>
              <a:rPr lang="en-US" altLang="en-US" sz="2800" b="1" dirty="0" err="1"/>
              <a:t>tạo</a:t>
            </a:r>
            <a:r>
              <a:rPr lang="en-US" altLang="en-US" sz="2800" b="1" dirty="0"/>
              <a:t> </a:t>
            </a:r>
            <a:r>
              <a:rPr lang="en-US" altLang="en-US" sz="2800" b="1" dirty="0" err="1"/>
              <a:t>mối</a:t>
            </a:r>
            <a:r>
              <a:rPr lang="en-US" altLang="en-US" sz="2800" b="1" dirty="0"/>
              <a:t> </a:t>
            </a:r>
            <a:r>
              <a:rPr lang="en-US" altLang="en-US" sz="2800" b="1" dirty="0" err="1"/>
              <a:t>liên</a:t>
            </a:r>
            <a:r>
              <a:rPr lang="en-US" altLang="en-US" sz="2800" b="1" dirty="0"/>
              <a:t> </a:t>
            </a:r>
            <a:r>
              <a:rPr lang="en-US" altLang="en-US" sz="2800" b="1" dirty="0" err="1"/>
              <a:t>hệ</a:t>
            </a:r>
            <a:r>
              <a:rPr lang="en-US" altLang="en-US" sz="2800" b="1" dirty="0"/>
              <a:t> </a:t>
            </a:r>
            <a:r>
              <a:rPr lang="en-US" altLang="en-US" sz="2800" b="1" dirty="0" err="1"/>
              <a:t>giữa</a:t>
            </a:r>
            <a:r>
              <a:rPr lang="en-US" altLang="en-US" sz="2800" b="1" dirty="0"/>
              <a:t> </a:t>
            </a:r>
            <a:r>
              <a:rPr lang="en-US" altLang="en-US" sz="2800" b="1" dirty="0" err="1"/>
              <a:t>các</a:t>
            </a:r>
            <a:r>
              <a:rPr lang="en-US" altLang="en-US" sz="2800" b="1" dirty="0"/>
              <a:t> </a:t>
            </a:r>
            <a:r>
              <a:rPr lang="en-US" altLang="en-US" sz="2800" b="1" dirty="0" err="1"/>
              <a:t>câu</a:t>
            </a:r>
            <a:r>
              <a:rPr lang="en-US" altLang="en-US" sz="2800" b="1" dirty="0"/>
              <a:t> </a:t>
            </a:r>
            <a:r>
              <a:rPr lang="en-US" altLang="en-US" sz="2800" b="1" dirty="0" err="1"/>
              <a:t>và</a:t>
            </a:r>
            <a:r>
              <a:rPr lang="en-US" altLang="en-US" sz="2800" b="1" dirty="0"/>
              <a:t> </a:t>
            </a:r>
            <a:r>
              <a:rPr lang="en-US" altLang="en-US" sz="2800" b="1" dirty="0" err="1"/>
              <a:t>tránh</a:t>
            </a:r>
            <a:r>
              <a:rPr lang="en-US" altLang="en-US" sz="2800" b="1" dirty="0"/>
              <a:t> </a:t>
            </a:r>
            <a:r>
              <a:rPr lang="en-US" altLang="en-US" sz="2800" b="1" dirty="0" err="1"/>
              <a:t>lặp</a:t>
            </a:r>
            <a:r>
              <a:rPr lang="en-US" altLang="en-US" sz="2800" b="1" dirty="0"/>
              <a:t> </a:t>
            </a:r>
            <a:r>
              <a:rPr lang="en-US" altLang="en-US" sz="2800" b="1" dirty="0" err="1"/>
              <a:t>từ</a:t>
            </a:r>
            <a:r>
              <a:rPr lang="en-US" altLang="en-US" sz="2800" b="1" dirty="0"/>
              <a:t> </a:t>
            </a:r>
            <a:r>
              <a:rPr lang="en-US" altLang="en-US" sz="2800" b="1" dirty="0" err="1"/>
              <a:t>nhiều</a:t>
            </a:r>
            <a:r>
              <a:rPr lang="en-US" altLang="en-US" sz="2800" b="1" dirty="0"/>
              <a:t> </a:t>
            </a:r>
            <a:r>
              <a:rPr lang="en-US" altLang="en-US" sz="2800" b="1" dirty="0" err="1"/>
              <a:t>lần</a:t>
            </a:r>
            <a:r>
              <a:rPr lang="en-US" altLang="en-US" sz="2800" b="1" dirty="0"/>
              <a:t>.</a:t>
            </a:r>
            <a:endParaRPr lang="en-US" altLang="en-US" sz="2800" dirty="0"/>
          </a:p>
        </p:txBody>
      </p:sp>
    </p:spTree>
    <p:extLst>
      <p:ext uri="{BB962C8B-B14F-4D97-AF65-F5344CB8AC3E}">
        <p14:creationId xmlns:p14="http://schemas.microsoft.com/office/powerpoint/2010/main" val="3365649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animEffect transition="in" filter="wipe(down)">
                                      <p:cBhvr>
                                        <p:cTn id="7" dur="500"/>
                                        <p:tgtEl>
                                          <p:spTgt spid="235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3577"/>
                                        </p:tgtEl>
                                        <p:attrNameLst>
                                          <p:attrName>style.visibility</p:attrName>
                                        </p:attrNameLst>
                                      </p:cBhvr>
                                      <p:to>
                                        <p:strVal val="visible"/>
                                      </p:to>
                                    </p:set>
                                    <p:animEffect transition="in" filter="strips(downLeft)">
                                      <p:cBhvr>
                                        <p:cTn id="12" dur="500"/>
                                        <p:tgtEl>
                                          <p:spTgt spid="23577"/>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xit" presetSubtype="16" fill="hold" grpId="1" nodeType="clickEffect">
                                  <p:stCondLst>
                                    <p:cond delay="0"/>
                                  </p:stCondLst>
                                  <p:childTnLst>
                                    <p:animEffect transition="out" filter="box(in)">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4" presetClass="exit" presetSubtype="16" fill="hold" grpId="1" nodeType="withEffect">
                                  <p:stCondLst>
                                    <p:cond delay="0"/>
                                  </p:stCondLst>
                                  <p:childTnLst>
                                    <p:animEffect transition="out" filter="box(in)">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par>
                          <p:cTn id="27" fill="hold" nodeType="afterGroup">
                            <p:stCondLst>
                              <p:cond delay="500"/>
                            </p:stCondLst>
                            <p:childTnLst>
                              <p:par>
                                <p:cTn id="28" presetID="18" presetClass="entr" presetSubtype="12"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strips(downLeft)">
                                      <p:cBhvr>
                                        <p:cTn id="30" dur="500"/>
                                        <p:tgtEl>
                                          <p:spTgt spid="1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strips(downLeft)">
                                      <p:cBhvr>
                                        <p:cTn id="35" dur="500"/>
                                        <p:tgtEl>
                                          <p:spTgt spid="14"/>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trips(downLeft)">
                                      <p:cBhvr>
                                        <p:cTn id="38" dur="500"/>
                                        <p:tgtEl>
                                          <p:spTgt spid="1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8" presetClass="exit" presetSubtype="12" fill="hold" grpId="1" nodeType="clickEffect">
                                  <p:stCondLst>
                                    <p:cond delay="0"/>
                                  </p:stCondLst>
                                  <p:childTnLst>
                                    <p:animEffect transition="out" filter="strips(downLeft)">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childTnLst>
                          </p:cTn>
                        </p:par>
                        <p:par>
                          <p:cTn id="44" fill="hold" nodeType="afterGroup">
                            <p:stCondLst>
                              <p:cond delay="500"/>
                            </p:stCondLst>
                            <p:childTnLst>
                              <p:par>
                                <p:cTn id="45" presetID="18" presetClass="entr" presetSubtype="12"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strips(downLeft)">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9" grpId="0"/>
      <p:bldP spid="23577" grpId="0"/>
      <p:bldP spid="9" grpId="0"/>
      <p:bldP spid="9" grpId="1"/>
      <p:bldP spid="10" grpId="0"/>
      <p:bldP spid="10" grpId="1"/>
      <p:bldP spid="11" grpId="0"/>
      <p:bldP spid="14" grpId="0"/>
      <p:bldP spid="15" grpId="0"/>
      <p:bldP spid="15" grpId="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3558" name="Picture 6" descr="Flower Sticker">
            <a:extLst>
              <a:ext uri="{FF2B5EF4-FFF2-40B4-BE49-F238E27FC236}">
                <a16:creationId xmlns:a16="http://schemas.microsoft.com/office/drawing/2014/main" xmlns="" id="{8D895B6B-82BB-257E-74B3-BB6D7DCE76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Flower Sticker">
            <a:extLst>
              <a:ext uri="{FF2B5EF4-FFF2-40B4-BE49-F238E27FC236}">
                <a16:creationId xmlns:a16="http://schemas.microsoft.com/office/drawing/2014/main" xmlns="" id="{A7E5AC6F-5F7D-7DBF-D61E-EE3953B5D9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Flower Sticker">
            <a:extLst>
              <a:ext uri="{FF2B5EF4-FFF2-40B4-BE49-F238E27FC236}">
                <a16:creationId xmlns:a16="http://schemas.microsoft.com/office/drawing/2014/main" xmlns="" id="{4B344AEB-C2CF-71EF-BB5E-3D5EBCC54D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Flower Sticker">
            <a:extLst>
              <a:ext uri="{FF2B5EF4-FFF2-40B4-BE49-F238E27FC236}">
                <a16:creationId xmlns:a16="http://schemas.microsoft.com/office/drawing/2014/main" xmlns="" id="{75856502-927D-2462-D48D-50D24C5FE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Flower Sticker">
            <a:extLst>
              <a:ext uri="{FF2B5EF4-FFF2-40B4-BE49-F238E27FC236}">
                <a16:creationId xmlns:a16="http://schemas.microsoft.com/office/drawing/2014/main" xmlns="" id="{4F0E6572-A895-9559-2DDE-7E42976C2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Flower Sticker">
            <a:extLst>
              <a:ext uri="{FF2B5EF4-FFF2-40B4-BE49-F238E27FC236}">
                <a16:creationId xmlns:a16="http://schemas.microsoft.com/office/drawing/2014/main" xmlns="" id="{DB9D1F77-88FC-95BB-48AE-F6C9FBE59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18" name="WordArt 121">
            <a:extLst>
              <a:ext uri="{FF2B5EF4-FFF2-40B4-BE49-F238E27FC236}">
                <a16:creationId xmlns:a16="http://schemas.microsoft.com/office/drawing/2014/main" xmlns="" id="{99FD91FB-58D8-0E7A-9455-596754320ABC}"/>
              </a:ext>
            </a:extLst>
          </p:cNvPr>
          <p:cNvSpPr>
            <a:spLocks noChangeArrowheads="1" noChangeShapeType="1" noTextEdit="1"/>
          </p:cNvSpPr>
          <p:nvPr/>
        </p:nvSpPr>
        <p:spPr bwMode="auto">
          <a:xfrm rot="412484">
            <a:off x="-487680" y="381000"/>
            <a:ext cx="11262360" cy="5021864"/>
          </a:xfrm>
          <a:prstGeom prst="rect">
            <a:avLst/>
          </a:prstGeom>
        </p:spPr>
        <p:txBody>
          <a:bodyPr wrap="none" fromWordArt="1">
            <a:prstTxWarp prst="textCascadeUp">
              <a:avLst>
                <a:gd name="adj" fmla="val 42933"/>
              </a:avLst>
            </a:prstTxWarp>
            <a:scene3d>
              <a:camera prst="legacyPerspectiveFront">
                <a:rot lat="20519971" lon="1080000" rev="0"/>
              </a:camera>
              <a:lightRig rig="legacyHarsh2" dir="b"/>
            </a:scene3d>
            <a:sp3d extrusionH="430200" prstMaterial="legacyMatte">
              <a:extrusionClr>
                <a:srgbClr val="FF6600"/>
              </a:extrusionClr>
              <a:contourClr>
                <a:srgbClr val="FFE701"/>
              </a:contourClr>
            </a:sp3d>
          </a:bodyPr>
          <a:lstStyle/>
          <a:p>
            <a:pPr algn="ctr"/>
            <a:r>
              <a:rPr lang="en-US" sz="7800" b="1" kern="10" dirty="0">
                <a:ln w="9525">
                  <a:round/>
                  <a:headEnd/>
                  <a:tailEnd/>
                </a:ln>
                <a:gradFill rotWithShape="1">
                  <a:gsLst>
                    <a:gs pos="0">
                      <a:srgbClr val="FFE701"/>
                    </a:gs>
                    <a:gs pos="100000">
                      <a:srgbClr val="FE3E02"/>
                    </a:gs>
                  </a:gsLst>
                  <a:lin ang="5400000" scaled="1"/>
                </a:gradFill>
                <a:latin typeface="Times New Roman" panose="02020603050405020304" pitchFamily="18" charset="0"/>
                <a:cs typeface="Times New Roman" panose="02020603050405020304" pitchFamily="18" charset="0"/>
              </a:rPr>
              <a:t>CHÀO QUÝ THẦY CÔ VÀ CÁC 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 name="Rectangle 12"/>
          <p:cNvSpPr>
            <a:spLocks noChangeArrowheads="1"/>
          </p:cNvSpPr>
          <p:nvPr/>
        </p:nvSpPr>
        <p:spPr bwMode="auto">
          <a:xfrm>
            <a:off x="645572" y="598513"/>
            <a:ext cx="301202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5486400" algn="l"/>
              </a:tabLst>
              <a:defRPr>
                <a:solidFill>
                  <a:schemeClr val="tx1"/>
                </a:solidFill>
                <a:latin typeface="Tahoma" panose="020B0604030504040204" pitchFamily="34" charset="0"/>
              </a:defRPr>
            </a:lvl1pPr>
            <a:lvl2pPr marL="742950" indent="-285750">
              <a:tabLst>
                <a:tab pos="5486400" algn="l"/>
              </a:tabLst>
              <a:defRPr>
                <a:solidFill>
                  <a:schemeClr val="tx1"/>
                </a:solidFill>
                <a:latin typeface="Tahoma" panose="020B0604030504040204" pitchFamily="34" charset="0"/>
              </a:defRPr>
            </a:lvl2pPr>
            <a:lvl3pPr marL="1143000" indent="-228600">
              <a:tabLst>
                <a:tab pos="5486400" algn="l"/>
              </a:tabLst>
              <a:defRPr>
                <a:solidFill>
                  <a:schemeClr val="tx1"/>
                </a:solidFill>
                <a:latin typeface="Tahoma" panose="020B0604030504040204" pitchFamily="34" charset="0"/>
              </a:defRPr>
            </a:lvl3pPr>
            <a:lvl4pPr marL="1600200" indent="-228600">
              <a:tabLst>
                <a:tab pos="5486400" algn="l"/>
              </a:tabLst>
              <a:defRPr>
                <a:solidFill>
                  <a:schemeClr val="tx1"/>
                </a:solidFill>
                <a:latin typeface="Tahoma" panose="020B0604030504040204" pitchFamily="34" charset="0"/>
              </a:defRPr>
            </a:lvl4pPr>
            <a:lvl5pPr marL="2057400" indent="-228600">
              <a:tabLst>
                <a:tab pos="5486400" algn="l"/>
              </a:tabLst>
              <a:defRPr>
                <a:solidFill>
                  <a:schemeClr val="tx1"/>
                </a:solidFill>
                <a:latin typeface="Tahoma" panose="020B0604030504040204" pitchFamily="34" charset="0"/>
              </a:defRPr>
            </a:lvl5pPr>
            <a:lvl6pPr marL="2514600" indent="-228600" eaLnBrk="0" fontAlgn="base" hangingPunct="0">
              <a:spcBef>
                <a:spcPct val="0"/>
              </a:spcBef>
              <a:spcAft>
                <a:spcPct val="0"/>
              </a:spcAft>
              <a:tabLst>
                <a:tab pos="5486400" algn="l"/>
              </a:tabLst>
              <a:defRPr>
                <a:solidFill>
                  <a:schemeClr val="tx1"/>
                </a:solidFill>
                <a:latin typeface="Tahoma" panose="020B0604030504040204" pitchFamily="34" charset="0"/>
              </a:defRPr>
            </a:lvl6pPr>
            <a:lvl7pPr marL="2971800" indent="-228600" eaLnBrk="0" fontAlgn="base" hangingPunct="0">
              <a:spcBef>
                <a:spcPct val="0"/>
              </a:spcBef>
              <a:spcAft>
                <a:spcPct val="0"/>
              </a:spcAft>
              <a:tabLst>
                <a:tab pos="5486400" algn="l"/>
              </a:tabLst>
              <a:defRPr>
                <a:solidFill>
                  <a:schemeClr val="tx1"/>
                </a:solidFill>
                <a:latin typeface="Tahoma" panose="020B0604030504040204" pitchFamily="34" charset="0"/>
              </a:defRPr>
            </a:lvl7pPr>
            <a:lvl8pPr marL="3429000" indent="-228600" eaLnBrk="0" fontAlgn="base" hangingPunct="0">
              <a:spcBef>
                <a:spcPct val="0"/>
              </a:spcBef>
              <a:spcAft>
                <a:spcPct val="0"/>
              </a:spcAft>
              <a:tabLst>
                <a:tab pos="5486400" algn="l"/>
              </a:tabLst>
              <a:defRPr>
                <a:solidFill>
                  <a:schemeClr val="tx1"/>
                </a:solidFill>
                <a:latin typeface="Tahoma" panose="020B0604030504040204" pitchFamily="34" charset="0"/>
              </a:defRPr>
            </a:lvl8pPr>
            <a:lvl9pPr marL="3886200" indent="-228600" eaLnBrk="0" fontAlgn="base" hangingPunct="0">
              <a:spcBef>
                <a:spcPct val="0"/>
              </a:spcBef>
              <a:spcAft>
                <a:spcPct val="0"/>
              </a:spcAft>
              <a:tabLst>
                <a:tab pos="5486400" algn="l"/>
              </a:tabLst>
              <a:defRPr>
                <a:solidFill>
                  <a:schemeClr val="tx1"/>
                </a:solidFill>
                <a:latin typeface="Tahoma" panose="020B0604030504040204" pitchFamily="34" charset="0"/>
              </a:defRPr>
            </a:lvl9pPr>
          </a:lstStyle>
          <a:p>
            <a:pPr algn="just"/>
            <a:r>
              <a:rPr lang="en-US" altLang="en-US" sz="4400" dirty="0" err="1">
                <a:solidFill>
                  <a:srgbClr val="FD8A8A"/>
                </a:solidFill>
                <a:latin typeface="Times New Roman" panose="02020603050405020304" pitchFamily="18" charset="0"/>
                <a:cs typeface="Times New Roman" panose="02020603050405020304" pitchFamily="18" charset="0"/>
              </a:rPr>
              <a:t>Khởi</a:t>
            </a:r>
            <a:r>
              <a:rPr lang="en-US" altLang="en-US" sz="4400" dirty="0">
                <a:solidFill>
                  <a:srgbClr val="FD8A8A"/>
                </a:solidFill>
                <a:latin typeface="Times New Roman" panose="02020603050405020304" pitchFamily="18" charset="0"/>
                <a:cs typeface="Times New Roman" panose="02020603050405020304" pitchFamily="18" charset="0"/>
              </a:rPr>
              <a:t> </a:t>
            </a:r>
            <a:r>
              <a:rPr lang="en-US" altLang="en-US" sz="4400" dirty="0" err="1">
                <a:solidFill>
                  <a:srgbClr val="FD8A8A"/>
                </a:solidFill>
                <a:latin typeface="Times New Roman" panose="02020603050405020304" pitchFamily="18" charset="0"/>
                <a:cs typeface="Times New Roman" panose="02020603050405020304" pitchFamily="18" charset="0"/>
              </a:rPr>
              <a:t>động</a:t>
            </a:r>
            <a:endParaRPr lang="en-US" altLang="en-US" sz="4400" dirty="0">
              <a:solidFill>
                <a:srgbClr val="FD8A8A"/>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482077" y="1747308"/>
            <a:ext cx="4620127" cy="646331"/>
          </a:xfrm>
          <a:prstGeom prst="rect">
            <a:avLst/>
          </a:prstGeom>
        </p:spPr>
        <p:txBody>
          <a:bodyPr wrap="square">
            <a:spAutoFit/>
          </a:bodyPr>
          <a:lstStyle/>
          <a:p>
            <a:r>
              <a:rPr lang="en-US" altLang="en-US" sz="3600" dirty="0" err="1">
                <a:solidFill>
                  <a:srgbClr val="354259"/>
                </a:solidFill>
                <a:latin typeface="Times New Roman" panose="02020603050405020304" pitchFamily="18" charset="0"/>
                <a:cs typeface="Times New Roman" panose="02020603050405020304" pitchFamily="18" charset="0"/>
              </a:rPr>
              <a:t>Truyền</a:t>
            </a:r>
            <a:r>
              <a:rPr lang="en-US" altLang="en-US" sz="3600" dirty="0">
                <a:solidFill>
                  <a:srgbClr val="354259"/>
                </a:solidFill>
                <a:latin typeface="Times New Roman" panose="02020603050405020304" pitchFamily="18" charset="0"/>
                <a:cs typeface="Times New Roman" panose="02020603050405020304" pitchFamily="18" charset="0"/>
              </a:rPr>
              <a:t> </a:t>
            </a:r>
            <a:r>
              <a:rPr lang="en-US" altLang="en-US" sz="3600" dirty="0" err="1">
                <a:solidFill>
                  <a:srgbClr val="354259"/>
                </a:solidFill>
                <a:latin typeface="Times New Roman" panose="02020603050405020304" pitchFamily="18" charset="0"/>
                <a:cs typeface="Times New Roman" panose="02020603050405020304" pitchFamily="18" charset="0"/>
              </a:rPr>
              <a:t>thống</a:t>
            </a:r>
            <a:r>
              <a:rPr lang="en-US" altLang="en-US" sz="3600" dirty="0">
                <a:solidFill>
                  <a:srgbClr val="354259"/>
                </a:solidFill>
                <a:latin typeface="Times New Roman" panose="02020603050405020304" pitchFamily="18" charset="0"/>
                <a:cs typeface="Times New Roman" panose="02020603050405020304" pitchFamily="18" charset="0"/>
              </a:rPr>
              <a:t> </a:t>
            </a:r>
            <a:r>
              <a:rPr lang="en-US" altLang="en-US" sz="3600" dirty="0" err="1">
                <a:solidFill>
                  <a:srgbClr val="354259"/>
                </a:solidFill>
                <a:latin typeface="Times New Roman" panose="02020603050405020304" pitchFamily="18" charset="0"/>
                <a:cs typeface="Times New Roman" panose="02020603050405020304" pitchFamily="18" charset="0"/>
              </a:rPr>
              <a:t>là</a:t>
            </a:r>
            <a:r>
              <a:rPr lang="en-US" altLang="en-US" sz="3600" dirty="0">
                <a:solidFill>
                  <a:srgbClr val="354259"/>
                </a:solidFill>
                <a:latin typeface="Times New Roman" panose="02020603050405020304" pitchFamily="18" charset="0"/>
                <a:cs typeface="Times New Roman" panose="02020603050405020304" pitchFamily="18" charset="0"/>
              </a:rPr>
              <a:t> </a:t>
            </a:r>
            <a:r>
              <a:rPr lang="en-US" altLang="en-US" sz="3600" dirty="0" err="1">
                <a:solidFill>
                  <a:srgbClr val="354259"/>
                </a:solidFill>
                <a:latin typeface="Times New Roman" panose="02020603050405020304" pitchFamily="18" charset="0"/>
                <a:cs typeface="Times New Roman" panose="02020603050405020304" pitchFamily="18" charset="0"/>
              </a:rPr>
              <a:t>gì</a:t>
            </a:r>
            <a:r>
              <a:rPr lang="en-US" altLang="en-US" sz="3600" dirty="0">
                <a:solidFill>
                  <a:srgbClr val="354259"/>
                </a:solidFill>
                <a:latin typeface="Times New Roman" panose="02020603050405020304" pitchFamily="18" charset="0"/>
                <a:cs typeface="Times New Roman" panose="02020603050405020304" pitchFamily="18" charset="0"/>
              </a:rPr>
              <a:t>?</a:t>
            </a:r>
          </a:p>
        </p:txBody>
      </p:sp>
      <p:sp>
        <p:nvSpPr>
          <p:cNvPr id="20" name="Content Placeholder 2"/>
          <p:cNvSpPr txBox="1">
            <a:spLocks/>
          </p:cNvSpPr>
          <p:nvPr/>
        </p:nvSpPr>
        <p:spPr bwMode="auto">
          <a:xfrm>
            <a:off x="482075" y="2443683"/>
            <a:ext cx="11357508" cy="1149531"/>
          </a:xfrm>
          <a:prstGeom prst="rect">
            <a:avLst/>
          </a:prstGeom>
          <a:noFill/>
          <a:ln w="9525">
            <a:noFill/>
            <a:miter lim="800000"/>
            <a:headEnd/>
            <a:tailEnd/>
          </a:ln>
        </p:spPr>
        <p:txBody>
          <a:bodyPr/>
          <a:lstStyle/>
          <a:p>
            <a:pPr algn="just" fontAlgn="auto">
              <a:spcBef>
                <a:spcPct val="20000"/>
              </a:spcBef>
              <a:spcAft>
                <a:spcPts val="0"/>
              </a:spcAft>
              <a:buFont typeface="Arial" pitchFamily="34" charset="0"/>
              <a:buNone/>
              <a:defRPr/>
            </a:pPr>
            <a:r>
              <a:rPr lang="en-US" sz="3200" b="1" i="1" dirty="0" err="1">
                <a:solidFill>
                  <a:srgbClr val="9B0303"/>
                </a:solidFill>
                <a:effectLst>
                  <a:outerShdw blurRad="38100" dist="38100" dir="2700000" algn="tl">
                    <a:srgbClr val="000000">
                      <a:alpha val="43137"/>
                    </a:srgbClr>
                  </a:outerShdw>
                </a:effectLst>
                <a:latin typeface="Times New Roman" pitchFamily="18" charset="0"/>
                <a:cs typeface="Times New Roman" pitchFamily="18" charset="0"/>
              </a:rPr>
              <a:t>Truyền</a:t>
            </a:r>
            <a:r>
              <a:rPr lang="en-US" sz="3200" b="1" i="1" dirty="0">
                <a:solidFill>
                  <a:srgbClr val="9B0303"/>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i="1" dirty="0" err="1">
                <a:solidFill>
                  <a:srgbClr val="9B0303"/>
                </a:solidFill>
                <a:effectLst>
                  <a:outerShdw blurRad="38100" dist="38100" dir="2700000" algn="tl">
                    <a:srgbClr val="000000">
                      <a:alpha val="43137"/>
                    </a:srgbClr>
                  </a:outerShdw>
                </a:effectLst>
                <a:latin typeface="Times New Roman" pitchFamily="18" charset="0"/>
                <a:cs typeface="Times New Roman" pitchFamily="18" charset="0"/>
              </a:rPr>
              <a:t>thống</a:t>
            </a:r>
            <a:r>
              <a:rPr lang="en-US" sz="3200" b="1" i="1" dirty="0">
                <a:solidFill>
                  <a:srgbClr val="9B0303"/>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là</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lối</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sống</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và</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nếp</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nghĩ</a:t>
            </a:r>
            <a:r>
              <a:rPr lang="en-US" sz="3200" b="1" dirty="0">
                <a:solidFill>
                  <a:srgbClr val="525E75"/>
                </a:solidFill>
                <a:latin typeface="Times New Roman" pitchFamily="18" charset="0"/>
                <a:cs typeface="Times New Roman" pitchFamily="18" charset="0"/>
              </a:rPr>
              <a:t> </a:t>
            </a:r>
            <a:r>
              <a:rPr lang="vi-VN" sz="3200" b="1" dirty="0">
                <a:solidFill>
                  <a:srgbClr val="525E75"/>
                </a:solidFill>
                <a:latin typeface="Times New Roman" pitchFamily="18" charset="0"/>
                <a:cs typeface="Times New Roman" pitchFamily="18" charset="0"/>
              </a:rPr>
              <a:t>đã</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hình</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thành</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từ</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lâu</a:t>
            </a:r>
            <a:r>
              <a:rPr lang="en-US" sz="3200" b="1" dirty="0">
                <a:solidFill>
                  <a:srgbClr val="525E75"/>
                </a:solidFill>
                <a:latin typeface="Times New Roman" pitchFamily="18" charset="0"/>
                <a:cs typeface="Times New Roman" pitchFamily="18" charset="0"/>
              </a:rPr>
              <a:t> </a:t>
            </a:r>
            <a:r>
              <a:rPr lang="vi-VN" sz="3200" b="1" dirty="0">
                <a:solidFill>
                  <a:srgbClr val="525E75"/>
                </a:solidFill>
                <a:latin typeface="Times New Roman" pitchFamily="18" charset="0"/>
                <a:cs typeface="Times New Roman" pitchFamily="18" charset="0"/>
              </a:rPr>
              <a:t>đời</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và</a:t>
            </a:r>
            <a:r>
              <a:rPr lang="en-US" sz="3200" b="1" dirty="0">
                <a:solidFill>
                  <a:srgbClr val="525E75"/>
                </a:solidFill>
                <a:latin typeface="Times New Roman" pitchFamily="18" charset="0"/>
                <a:cs typeface="Times New Roman" pitchFamily="18" charset="0"/>
              </a:rPr>
              <a:t> </a:t>
            </a:r>
            <a:r>
              <a:rPr lang="vi-VN" sz="3200" b="1" dirty="0">
                <a:solidFill>
                  <a:srgbClr val="525E75"/>
                </a:solidFill>
                <a:latin typeface="Times New Roman" pitchFamily="18" charset="0"/>
                <a:cs typeface="Times New Roman" pitchFamily="18" charset="0"/>
              </a:rPr>
              <a:t>được</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truyền</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từ</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thế</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hệ</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này</a:t>
            </a:r>
            <a:r>
              <a:rPr lang="en-US" sz="3200" b="1" dirty="0">
                <a:solidFill>
                  <a:srgbClr val="525E75"/>
                </a:solidFill>
                <a:latin typeface="Times New Roman" pitchFamily="18" charset="0"/>
                <a:cs typeface="Times New Roman" pitchFamily="18" charset="0"/>
              </a:rPr>
              <a:t> sang </a:t>
            </a:r>
            <a:r>
              <a:rPr lang="en-US" sz="3200" b="1" dirty="0" err="1">
                <a:solidFill>
                  <a:srgbClr val="525E75"/>
                </a:solidFill>
                <a:latin typeface="Times New Roman" pitchFamily="18" charset="0"/>
                <a:cs typeface="Times New Roman" pitchFamily="18" charset="0"/>
              </a:rPr>
              <a:t>thế</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hệ</a:t>
            </a:r>
            <a:r>
              <a:rPr lang="en-US" sz="3200" b="1" dirty="0">
                <a:solidFill>
                  <a:srgbClr val="525E75"/>
                </a:solidFill>
                <a:latin typeface="Times New Roman" pitchFamily="18" charset="0"/>
                <a:cs typeface="Times New Roman" pitchFamily="18" charset="0"/>
              </a:rPr>
              <a:t> </a:t>
            </a:r>
            <a:r>
              <a:rPr lang="en-US" sz="3200" b="1" dirty="0" err="1">
                <a:solidFill>
                  <a:srgbClr val="525E75"/>
                </a:solidFill>
                <a:latin typeface="Times New Roman" pitchFamily="18" charset="0"/>
                <a:cs typeface="Times New Roman" pitchFamily="18" charset="0"/>
              </a:rPr>
              <a:t>khác</a:t>
            </a:r>
            <a:r>
              <a:rPr lang="en-US" sz="3200" b="1" dirty="0">
                <a:solidFill>
                  <a:srgbClr val="525E75"/>
                </a:solidFill>
                <a:latin typeface="Times New Roman" pitchFamily="18" charset="0"/>
                <a:cs typeface="Times New Roman" pitchFamily="18" charset="0"/>
              </a:rPr>
              <a:t>.</a:t>
            </a:r>
          </a:p>
        </p:txBody>
      </p:sp>
      <p:sp>
        <p:nvSpPr>
          <p:cNvPr id="10" name="TextBox 9"/>
          <p:cNvSpPr txBox="1"/>
          <p:nvPr/>
        </p:nvSpPr>
        <p:spPr>
          <a:xfrm>
            <a:off x="541065" y="3553095"/>
            <a:ext cx="11194011" cy="1077218"/>
          </a:xfrm>
          <a:prstGeom prst="rect">
            <a:avLst/>
          </a:prstGeom>
          <a:noFill/>
        </p:spPr>
        <p:txBody>
          <a:bodyPr wrap="square" rtlCol="0">
            <a:spAutoFit/>
          </a:bodyPr>
          <a:lstStyle/>
          <a:p>
            <a:r>
              <a:rPr lang="en-US" altLang="en-US" sz="3200" dirty="0" err="1">
                <a:latin typeface="Times New Roman" panose="02020603050405020304" pitchFamily="18" charset="0"/>
                <a:cs typeface="Times New Roman" panose="02020603050405020304" pitchFamily="18" charset="0"/>
              </a:rPr>
              <a:t>Đặt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có</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tiếng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truyền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mang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nghĩa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nhập</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vào</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hoặc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đưa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vào</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cơ</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thể</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người</a:t>
            </a:r>
            <a:r>
              <a:rPr lang="en-US" alt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8888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0" presetClass="entr" presetSubtype="0" decel="10000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strVal val="#ppt_w+.3"/>
                                          </p:val>
                                        </p:tav>
                                        <p:tav tm="100000">
                                          <p:val>
                                            <p:strVal val="#ppt_w"/>
                                          </p:val>
                                        </p:tav>
                                      </p:tavLst>
                                    </p:anim>
                                    <p:anim calcmode="lin" valueType="num">
                                      <p:cBhvr>
                                        <p:cTn id="26" dur="1000" fill="hold"/>
                                        <p:tgtEl>
                                          <p:spTgt spid="10"/>
                                        </p:tgtEl>
                                        <p:attrNameLst>
                                          <p:attrName>ppt_h</p:attrName>
                                        </p:attrNameLst>
                                      </p:cBhvr>
                                      <p:tavLst>
                                        <p:tav tm="0">
                                          <p:val>
                                            <p:strVal val="#ppt_h"/>
                                          </p:val>
                                        </p:tav>
                                        <p:tav tm="100000">
                                          <p:val>
                                            <p:strVal val="#ppt_h"/>
                                          </p:val>
                                        </p:tav>
                                      </p:tavLst>
                                    </p:anim>
                                    <p:animEffect transition="in" filter="fade">
                                      <p:cBhvr>
                                        <p:cTn id="2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0"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xmlns="" id="{3EA1F391-B481-EED7-2F60-1145A4088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001" y="972912"/>
            <a:ext cx="9981998" cy="4714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5123" name="Picture 3">
            <a:extLst>
              <a:ext uri="{FF2B5EF4-FFF2-40B4-BE49-F238E27FC236}">
                <a16:creationId xmlns:a16="http://schemas.microsoft.com/office/drawing/2014/main" xmlns="" id="{789D8A15-E850-B363-8C2C-D0BAFC738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37465">
            <a:off x="2628093" y="185064"/>
            <a:ext cx="6537976" cy="62278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BD0B3E9C-C27A-D867-ED64-6A1D230B778E}"/>
              </a:ext>
            </a:extLst>
          </p:cNvPr>
          <p:cNvSpPr txBox="1"/>
          <p:nvPr/>
        </p:nvSpPr>
        <p:spPr>
          <a:xfrm>
            <a:off x="2239931" y="723133"/>
            <a:ext cx="7907060" cy="1323439"/>
          </a:xfrm>
          <a:prstGeom prst="rect">
            <a:avLst/>
          </a:prstGeom>
          <a:noFill/>
        </p:spPr>
        <p:txBody>
          <a:bodyPr wrap="square">
            <a:spAutoFit/>
          </a:bodyPr>
          <a:lstStyle/>
          <a:p>
            <a:r>
              <a:rPr lang="vi-VN" sz="4000" b="1" kern="10" dirty="0" err="1">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Thứ</a:t>
            </a:r>
            <a:r>
              <a:rPr lang="vi-VN"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a:t>
            </a:r>
            <a:r>
              <a:rPr lang="en-US" sz="4000" b="1" kern="10" dirty="0" err="1"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sáu</a:t>
            </a:r>
            <a:r>
              <a:rPr lang="en-US" sz="4000" b="1" kern="10" dirty="0"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a:t>
            </a:r>
            <a:r>
              <a:rPr lang="vi-VN" sz="4000" b="1" kern="10" dirty="0" err="1"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ngày</a:t>
            </a:r>
            <a:r>
              <a:rPr lang="en-US" sz="4000" b="1" kern="10" dirty="0"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17 </a:t>
            </a:r>
            <a:r>
              <a:rPr lang="vi-VN" sz="4000" b="1" kern="10" dirty="0" err="1"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tháng</a:t>
            </a:r>
            <a:r>
              <a:rPr lang="vi-VN" sz="4000" b="1" kern="10" dirty="0"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a:t>
            </a:r>
            <a:r>
              <a:rPr lang="en-US"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3</a:t>
            </a:r>
            <a:r>
              <a:rPr lang="vi-VN"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năm 2023</a:t>
            </a:r>
          </a:p>
          <a:p>
            <a:r>
              <a:rPr lang="vi-VN"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L</a:t>
            </a:r>
            <a:r>
              <a:rPr lang="en-US" sz="4000" b="1" kern="10" dirty="0" err="1">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uyện</a:t>
            </a:r>
            <a:r>
              <a:rPr lang="en-US"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a:t>
            </a:r>
            <a:r>
              <a:rPr lang="en-US" sz="4000" b="1" kern="10" dirty="0" err="1">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từ</a:t>
            </a:r>
            <a:r>
              <a:rPr lang="en-US"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a:t>
            </a:r>
            <a:r>
              <a:rPr lang="en-US" sz="4000" b="1" kern="10" dirty="0" err="1">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và</a:t>
            </a:r>
            <a:r>
              <a:rPr lang="en-US" sz="4000" b="1" kern="10" dirty="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 </a:t>
            </a:r>
            <a:r>
              <a:rPr lang="en-US" sz="4000" b="1" kern="10" dirty="0" err="1" smtClean="0">
                <a:ln w="9525">
                  <a:solidFill>
                    <a:srgbClr val="B08BBB"/>
                  </a:solidFill>
                  <a:round/>
                  <a:headEnd/>
                  <a:tailEnd/>
                </a:ln>
                <a:solidFill>
                  <a:srgbClr val="B08BBB"/>
                </a:solidFill>
                <a:effectLst>
                  <a:outerShdw dist="45791" dir="2021404" algn="ctr" rotWithShape="0">
                    <a:srgbClr val="B2B2B2">
                      <a:alpha val="79999"/>
                    </a:srgbClr>
                  </a:outerShdw>
                </a:effectLst>
                <a:latin typeface="Times New Roman"/>
                <a:cs typeface="Times New Roman"/>
              </a:rPr>
              <a:t>câu</a:t>
            </a:r>
            <a:endParaRPr lang="en-US" sz="4000" dirty="0">
              <a:ln>
                <a:solidFill>
                  <a:srgbClr val="B08BBB"/>
                </a:solidFill>
              </a:ln>
              <a:solidFill>
                <a:srgbClr val="B08BBB"/>
              </a:solidFill>
            </a:endParaRPr>
          </a:p>
        </p:txBody>
      </p:sp>
      <p:pic>
        <p:nvPicPr>
          <p:cNvPr id="6" name="Picture 2">
            <a:extLst>
              <a:ext uri="{FF2B5EF4-FFF2-40B4-BE49-F238E27FC236}">
                <a16:creationId xmlns:a16="http://schemas.microsoft.com/office/drawing/2014/main" xmlns="" id="{6B71B4D1-4058-E1B0-FD59-E371BBA113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84853"/>
            <a:ext cx="12293974"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452452"/>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TextBox 1"/>
          <p:cNvSpPr txBox="1"/>
          <p:nvPr/>
        </p:nvSpPr>
        <p:spPr>
          <a:xfrm>
            <a:off x="130629" y="1587140"/>
            <a:ext cx="11887200" cy="1384995"/>
          </a:xfrm>
          <a:prstGeom prst="rect">
            <a:avLst/>
          </a:prstGeom>
          <a:noFill/>
        </p:spPr>
        <p:txBody>
          <a:bodyPr wrap="square" rtlCol="0">
            <a:spAutoFit/>
          </a:bodyPr>
          <a:lstStyle/>
          <a:p>
            <a:r>
              <a:rPr lang="en-US" altLang="en-US" sz="2800" dirty="0">
                <a:latin typeface="Times New Roman" panose="02020603050405020304" pitchFamily="18" charset="0"/>
                <a:cs typeface="Times New Roman" panose="02020603050405020304" pitchFamily="18" charset="0"/>
              </a:rPr>
              <a:t>1.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chỉ</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vật</a:t>
            </a:r>
            <a:r>
              <a:rPr lang="en-US" altLang="en-US" sz="2800" dirty="0">
                <a:latin typeface="Times New Roman" panose="02020603050405020304" pitchFamily="18" charset="0"/>
                <a:cs typeface="Times New Roman" panose="02020603050405020304" pitchFamily="18" charset="0"/>
              </a:rPr>
              <a:t> </a:t>
            </a:r>
            <a:r>
              <a:rPr lang="en-US" altLang="en-US" sz="2800" dirty="0" err="1">
                <a:solidFill>
                  <a:srgbClr val="9B0303"/>
                </a:solidFill>
                <a:latin typeface="Times New Roman" panose="02020603050405020304" pitchFamily="18" charset="0"/>
                <a:cs typeface="Times New Roman" panose="02020603050405020304" pitchFamily="18" charset="0"/>
              </a:rPr>
              <a:t>Phù</a:t>
            </a:r>
            <a:r>
              <a:rPr lang="en-US" altLang="en-US" sz="2800" dirty="0">
                <a:solidFill>
                  <a:srgbClr val="9B0303"/>
                </a:solidFill>
                <a:latin typeface="Times New Roman" panose="02020603050405020304" pitchFamily="18" charset="0"/>
                <a:cs typeface="Times New Roman" panose="02020603050405020304" pitchFamily="18" charset="0"/>
              </a:rPr>
              <a:t> </a:t>
            </a:r>
            <a:r>
              <a:rPr lang="en-US" altLang="en-US" sz="2800" dirty="0" err="1">
                <a:solidFill>
                  <a:srgbClr val="9B0303"/>
                </a:solidFill>
                <a:latin typeface="Times New Roman" panose="02020603050405020304" pitchFamily="18" charset="0"/>
                <a:cs typeface="Times New Roman" panose="02020603050405020304" pitchFamily="18" charset="0"/>
              </a:rPr>
              <a:t>Đổng</a:t>
            </a:r>
            <a:r>
              <a:rPr lang="en-US" altLang="en-US" sz="2800" dirty="0">
                <a:solidFill>
                  <a:srgbClr val="9B0303"/>
                </a:solidFill>
                <a:latin typeface="Times New Roman" panose="02020603050405020304" pitchFamily="18" charset="0"/>
                <a:cs typeface="Times New Roman" panose="02020603050405020304" pitchFamily="18" charset="0"/>
              </a:rPr>
              <a:t> </a:t>
            </a:r>
            <a:r>
              <a:rPr lang="en-US" altLang="en-US" sz="2800" dirty="0" err="1">
                <a:solidFill>
                  <a:srgbClr val="9B0303"/>
                </a:solidFill>
                <a:latin typeface="Times New Roman" panose="02020603050405020304" pitchFamily="18" charset="0"/>
                <a:cs typeface="Times New Roman" panose="02020603050405020304" pitchFamily="18" charset="0"/>
              </a:rPr>
              <a:t>Thiên</a:t>
            </a:r>
            <a:r>
              <a:rPr lang="en-US" altLang="en-US" sz="2800" dirty="0">
                <a:solidFill>
                  <a:srgbClr val="9B0303"/>
                </a:solidFill>
                <a:latin typeface="Times New Roman" panose="02020603050405020304" pitchFamily="18" charset="0"/>
                <a:cs typeface="Times New Roman" panose="02020603050405020304" pitchFamily="18" charset="0"/>
              </a:rPr>
              <a:t> </a:t>
            </a:r>
            <a:r>
              <a:rPr lang="en-US" altLang="en-US" sz="2800" dirty="0" err="1">
                <a:solidFill>
                  <a:srgbClr val="9B0303"/>
                </a:solidFill>
                <a:latin typeface="Times New Roman" panose="02020603050405020304" pitchFamily="18" charset="0"/>
                <a:cs typeface="Times New Roman" panose="02020603050405020304" pitchFamily="18" charset="0"/>
              </a:rPr>
              <a:t>Vương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Gióng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vậy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dụng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30629" y="2972139"/>
            <a:ext cx="11887200" cy="3637919"/>
          </a:xfrm>
          <a:prstGeom prst="rect">
            <a:avLst/>
          </a:prstGeom>
          <a:solidFill>
            <a:schemeClr val="accent2">
              <a:lumMod val="20000"/>
              <a:lumOff val="80000"/>
            </a:schemeClr>
          </a:solidFill>
        </p:spPr>
        <p:txBody>
          <a:bodyPr wrap="square" rtlCol="0">
            <a:spAutoFit/>
          </a:bodyPr>
          <a:lstStyle/>
          <a:p>
            <a:pPr algn="just">
              <a:lnSpc>
                <a:spcPct val="80000"/>
              </a:lnSpc>
            </a:pPr>
            <a:r>
              <a:rPr lang="en-US" altLang="en-US" sz="3200" dirty="0" err="1">
                <a:solidFill>
                  <a:srgbClr val="525E75"/>
                </a:solidFill>
                <a:latin typeface="Times New Roman" panose="02020603050405020304" pitchFamily="18" charset="0"/>
                <a:cs typeface="Times New Roman" panose="02020603050405020304" pitchFamily="18" charset="0"/>
              </a:rPr>
              <a:t>Nghe</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chuyện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9B0303"/>
                </a:solidFill>
                <a:latin typeface="Times New Roman" panose="02020603050405020304" pitchFamily="18" charset="0"/>
                <a:cs typeface="Times New Roman" panose="02020603050405020304" pitchFamily="18" charset="0"/>
              </a:rPr>
              <a:t>Phù</a:t>
            </a:r>
            <a:r>
              <a:rPr lang="en-US" altLang="en-US" sz="3200" dirty="0">
                <a:solidFill>
                  <a:srgbClr val="9B0303"/>
                </a:solidFill>
                <a:latin typeface="Times New Roman" panose="02020603050405020304" pitchFamily="18" charset="0"/>
                <a:cs typeface="Times New Roman" panose="02020603050405020304" pitchFamily="18" charset="0"/>
              </a:rPr>
              <a:t> </a:t>
            </a:r>
            <a:r>
              <a:rPr lang="en-US" altLang="en-US" sz="3200" dirty="0" err="1">
                <a:solidFill>
                  <a:srgbClr val="9B0303"/>
                </a:solidFill>
                <a:latin typeface="Times New Roman" panose="02020603050405020304" pitchFamily="18" charset="0"/>
                <a:cs typeface="Times New Roman" panose="02020603050405020304" pitchFamily="18" charset="0"/>
              </a:rPr>
              <a:t>Đổng</a:t>
            </a:r>
            <a:r>
              <a:rPr lang="en-US" altLang="en-US" sz="3200" dirty="0">
                <a:solidFill>
                  <a:srgbClr val="9B0303"/>
                </a:solidFill>
                <a:latin typeface="Times New Roman" panose="02020603050405020304" pitchFamily="18" charset="0"/>
                <a:cs typeface="Times New Roman" panose="02020603050405020304" pitchFamily="18" charset="0"/>
              </a:rPr>
              <a:t> </a:t>
            </a:r>
            <a:r>
              <a:rPr lang="en-US" altLang="en-US" sz="3200" dirty="0" err="1">
                <a:solidFill>
                  <a:srgbClr val="9B0303"/>
                </a:solidFill>
                <a:latin typeface="Times New Roman" panose="02020603050405020304" pitchFamily="18" charset="0"/>
                <a:cs typeface="Times New Roman" panose="02020603050405020304" pitchFamily="18" charset="0"/>
              </a:rPr>
              <a:t>Thiên</a:t>
            </a:r>
            <a:r>
              <a:rPr lang="en-US" altLang="en-US" sz="3200" dirty="0">
                <a:solidFill>
                  <a:srgbClr val="9B0303"/>
                </a:solidFill>
                <a:latin typeface="Times New Roman" panose="02020603050405020304" pitchFamily="18" charset="0"/>
                <a:cs typeface="Times New Roman" panose="02020603050405020304" pitchFamily="18" charset="0"/>
              </a:rPr>
              <a:t> </a:t>
            </a:r>
            <a:r>
              <a:rPr lang="en-US" altLang="en-US" sz="3200" dirty="0" err="1">
                <a:solidFill>
                  <a:srgbClr val="9B0303"/>
                </a:solidFill>
                <a:latin typeface="Times New Roman" panose="02020603050405020304" pitchFamily="18" charset="0"/>
                <a:cs typeface="Times New Roman" panose="02020603050405020304" pitchFamily="18" charset="0"/>
              </a:rPr>
              <a:t>Vương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tôi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thường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tưởng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tượng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đến</a:t>
            </a:r>
            <a:r>
              <a:rPr lang="en-US" altLang="en-US" sz="3200" dirty="0">
                <a:solidFill>
                  <a:srgbClr val="525E75"/>
                </a:solidFill>
                <a:latin typeface="Times New Roman" panose="02020603050405020304" pitchFamily="18" charset="0"/>
                <a:cs typeface="Times New Roman" panose="02020603050405020304" pitchFamily="18" charset="0"/>
              </a:rPr>
              <a:t> </a:t>
            </a:r>
          </a:p>
          <a:p>
            <a:pPr algn="just">
              <a:lnSpc>
                <a:spcPct val="80000"/>
              </a:lnSpc>
            </a:pP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 </a:t>
            </a:r>
            <a:r>
              <a:rPr lang="en-US" altLang="en-US" sz="3200" dirty="0" err="1">
                <a:solidFill>
                  <a:srgbClr val="525E75"/>
                </a:solidFill>
                <a:latin typeface="Times New Roman" panose="02020603050405020304" pitchFamily="18" charset="0"/>
                <a:cs typeface="Times New Roman" panose="02020603050405020304" pitchFamily="18" charset="0"/>
              </a:rPr>
              <a:t>sức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vóc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khác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người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còn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thô</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sơ</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giản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dị</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tất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cả</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mọi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người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xưa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gặp</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lúc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quốc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nguy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đã</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xông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pha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trận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đem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sức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khỏe</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đánh</a:t>
            </a:r>
            <a:r>
              <a:rPr lang="en-US" altLang="en-US" sz="3200" dirty="0">
                <a:solidFill>
                  <a:srgbClr val="525E75"/>
                </a:solidFill>
                <a:latin typeface="Times New Roman" panose="02020603050405020304" pitchFamily="18" charset="0"/>
                <a:cs typeface="Times New Roman" panose="02020603050405020304" pitchFamily="18" charset="0"/>
              </a:rPr>
              <a:t> tan </a:t>
            </a:r>
            <a:r>
              <a:rPr lang="en-US" altLang="en-US" sz="3200" dirty="0" err="1">
                <a:solidFill>
                  <a:srgbClr val="525E75"/>
                </a:solidFill>
                <a:latin typeface="Times New Roman" panose="02020603050405020304" pitchFamily="18" charset="0"/>
                <a:cs typeface="Times New Roman" panose="02020603050405020304" pitchFamily="18" charset="0"/>
              </a:rPr>
              <a:t>giặc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bị</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nặng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Tuy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thế</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vẫn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còn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ăn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bữa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cơm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chỗ</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ấy</a:t>
            </a:r>
            <a:r>
              <a:rPr lang="en-US" altLang="en-US" sz="3200" dirty="0">
                <a:solidFill>
                  <a:srgbClr val="525E75"/>
                </a:solidFill>
                <a:latin typeface="Times New Roman" panose="02020603050405020304" pitchFamily="18" charset="0"/>
                <a:cs typeface="Times New Roman" panose="02020603050405020304" pitchFamily="18" charset="0"/>
              </a:rPr>
              <a:t> nay </a:t>
            </a:r>
            <a:r>
              <a:rPr lang="en-US" altLang="en-US" sz="3200" dirty="0" err="1">
                <a:solidFill>
                  <a:srgbClr val="525E75"/>
                </a:solidFill>
                <a:latin typeface="Times New Roman" panose="02020603050405020304" pitchFamily="18" charset="0"/>
                <a:cs typeface="Times New Roman" panose="02020603050405020304" pitchFamily="18" charset="0"/>
              </a:rPr>
              <a:t>lập</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đền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thờ</a:t>
            </a:r>
            <a:r>
              <a:rPr lang="en-US" altLang="en-US" sz="3200" dirty="0">
                <a:solidFill>
                  <a:srgbClr val="525E75"/>
                </a:solidFill>
                <a:latin typeface="Times New Roman" panose="02020603050405020304" pitchFamily="18" charset="0"/>
                <a:cs typeface="Times New Roman" panose="02020603050405020304" pitchFamily="18" charset="0"/>
              </a:rPr>
              <a:t> ở </a:t>
            </a:r>
            <a:r>
              <a:rPr lang="en-US" altLang="en-US" sz="3200" dirty="0" err="1">
                <a:solidFill>
                  <a:srgbClr val="525E75"/>
                </a:solidFill>
                <a:latin typeface="Times New Roman" panose="02020603050405020304" pitchFamily="18" charset="0"/>
                <a:cs typeface="Times New Roman" panose="02020603050405020304" pitchFamily="18" charset="0"/>
              </a:rPr>
              <a:t>làng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Xuân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Tảo</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rồi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nhảy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xuống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tắm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xong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mới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ôm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vết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lên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ngựa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tìm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rừng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cây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âm</a:t>
            </a:r>
            <a:r>
              <a:rPr lang="en-US" altLang="en-US" sz="3200" dirty="0">
                <a:solidFill>
                  <a:srgbClr val="525E75"/>
                </a:solidFill>
                <a:latin typeface="Times New Roman" panose="02020603050405020304" pitchFamily="18" charset="0"/>
                <a:cs typeface="Times New Roman" panose="02020603050405020304" pitchFamily="18" charset="0"/>
              </a:rPr>
              <a:t> u </a:t>
            </a:r>
            <a:r>
              <a:rPr lang="en-US" altLang="en-US" sz="3200" dirty="0" err="1">
                <a:solidFill>
                  <a:srgbClr val="525E75"/>
                </a:solidFill>
                <a:latin typeface="Times New Roman" panose="02020603050405020304" pitchFamily="18" charset="0"/>
                <a:cs typeface="Times New Roman" panose="02020603050405020304" pitchFamily="18" charset="0"/>
              </a:rPr>
              <a:t>nào</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giấu</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kín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nỗi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đau</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đớn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của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mình</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chết</a:t>
            </a:r>
            <a:r>
              <a:rPr lang="en-US" altLang="en-US" sz="3200" dirty="0">
                <a:solidFill>
                  <a:srgbClr val="525E75"/>
                </a:solidFill>
                <a:latin typeface="Times New Roman" panose="02020603050405020304" pitchFamily="18" charset="0"/>
                <a:cs typeface="Times New Roman" panose="02020603050405020304" pitchFamily="18" charset="0"/>
              </a:rPr>
              <a:t>.  </a:t>
            </a:r>
          </a:p>
          <a:p>
            <a:pPr algn="just">
              <a:lnSpc>
                <a:spcPct val="80000"/>
              </a:lnSpc>
            </a:pPr>
            <a:r>
              <a:rPr lang="en-US" altLang="en-US" sz="3200" dirty="0">
                <a:solidFill>
                  <a:srgbClr val="0033CC"/>
                </a:solidFill>
                <a:latin typeface="Times New Roman" panose="02020603050405020304" pitchFamily="18" charset="0"/>
                <a:cs typeface="Times New Roman" panose="02020603050405020304" pitchFamily="18" charset="0"/>
              </a:rPr>
              <a:t>                                                                                                                                                                                          </a:t>
            </a:r>
            <a:endParaRPr lang="en-US" sz="3200" dirty="0">
              <a:solidFill>
                <a:srgbClr val="0033CC"/>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8534399" y="6137121"/>
            <a:ext cx="2455352" cy="461665"/>
          </a:xfrm>
          <a:prstGeom prst="rect">
            <a:avLst/>
          </a:prstGeom>
          <a:noFill/>
        </p:spPr>
        <p:txBody>
          <a:bodyPr wrap="none" rtlCol="0">
            <a:spAutoFit/>
          </a:bodyPr>
          <a:lstStyle/>
          <a:p>
            <a:r>
              <a:rPr lang="en-US" altLang="en-US" sz="2400" b="1" dirty="0" err="1">
                <a:latin typeface="Times New Roman" panose="02020603050405020304" pitchFamily="18" charset="0"/>
                <a:cs typeface="Times New Roman" panose="02020603050405020304" pitchFamily="18" charset="0"/>
              </a:rPr>
              <a:t>Nguyễn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Thi</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949360" y="3247144"/>
            <a:ext cx="2530819" cy="584775"/>
          </a:xfrm>
          <a:prstGeom prst="rect">
            <a:avLst/>
          </a:prstGeom>
          <a:noFill/>
        </p:spPr>
        <p:txBody>
          <a:bodyPr wrap="square" rtlCol="0">
            <a:spAutoFit/>
          </a:bodyPr>
          <a:lstStyle/>
          <a:p>
            <a:r>
              <a:rPr lang="en-US" altLang="en-US" sz="3200" dirty="0" err="1">
                <a:solidFill>
                  <a:srgbClr val="0033CC"/>
                </a:solidFill>
                <a:latin typeface="Times New Roman" panose="02020603050405020304" pitchFamily="18" charset="0"/>
                <a:cs typeface="Times New Roman" panose="02020603050405020304" pitchFamily="18" charset="0"/>
              </a:rPr>
              <a:t>trang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nam</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nhi</a:t>
            </a:r>
            <a:endParaRPr lang="en-US" sz="3200" dirty="0">
              <a:solidFill>
                <a:srgbClr val="0033CC"/>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7812096" y="3652871"/>
            <a:ext cx="2005264" cy="584775"/>
          </a:xfrm>
          <a:prstGeom prst="rect">
            <a:avLst/>
          </a:prstGeom>
          <a:noFill/>
        </p:spPr>
        <p:txBody>
          <a:bodyPr wrap="square" rtlCol="0">
            <a:spAutoFit/>
          </a:bodyPr>
          <a:lstStyle/>
          <a:p>
            <a:r>
              <a:rPr lang="en-US" altLang="en-US" sz="3200" dirty="0" err="1">
                <a:solidFill>
                  <a:srgbClr val="0033CC"/>
                </a:solidFill>
                <a:latin typeface="Times New Roman" panose="02020603050405020304" pitchFamily="18" charset="0"/>
                <a:cs typeface="Times New Roman" panose="02020603050405020304" pitchFamily="18" charset="0"/>
              </a:rPr>
              <a:t>Tráng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sĩ</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ấy</a:t>
            </a:r>
            <a:endParaRPr lang="en-US" sz="3200" dirty="0">
              <a:solidFill>
                <a:srgbClr val="0033CC"/>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437067" y="4407032"/>
            <a:ext cx="4567276" cy="584775"/>
          </a:xfrm>
          <a:prstGeom prst="rect">
            <a:avLst/>
          </a:prstGeom>
          <a:noFill/>
        </p:spPr>
        <p:txBody>
          <a:bodyPr wrap="none" rtlCol="0">
            <a:spAutoFit/>
          </a:bodyPr>
          <a:lstStyle/>
          <a:p>
            <a:r>
              <a:rPr lang="en-US" altLang="en-US" sz="3200" dirty="0" err="1">
                <a:solidFill>
                  <a:srgbClr val="0033CC"/>
                </a:solidFill>
                <a:latin typeface="Times New Roman" panose="02020603050405020304" pitchFamily="18" charset="0"/>
                <a:cs typeface="Times New Roman" panose="02020603050405020304" pitchFamily="18" charset="0"/>
              </a:rPr>
              <a:t>người</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trai</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làng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Phù</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Đổng</a:t>
            </a:r>
            <a:endParaRPr lang="en-US" sz="3200" dirty="0">
              <a:solidFill>
                <a:srgbClr val="0033CC"/>
              </a:solidFill>
              <a:latin typeface="Times New Roman" panose="02020603050405020304" pitchFamily="18" charset="0"/>
              <a:cs typeface="Times New Roman" panose="02020603050405020304" pitchFamily="18" charset="0"/>
            </a:endParaRPr>
          </a:p>
        </p:txBody>
      </p:sp>
      <p:pic>
        <p:nvPicPr>
          <p:cNvPr id="6146" name="Picture 2">
            <a:extLst>
              <a:ext uri="{FF2B5EF4-FFF2-40B4-BE49-F238E27FC236}">
                <a16:creationId xmlns:a16="http://schemas.microsoft.com/office/drawing/2014/main" xmlns="" id="{2F3B1C4F-B565-7F1D-7756-8E083D8D04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92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900" decel="100000" fill="hold"/>
                                        <p:tgtEl>
                                          <p:spTgt spid="4"/>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mph" presetSubtype="0" fill="hold" grpId="1" nodeType="clickEffect">
                                  <p:stCondLst>
                                    <p:cond delay="0"/>
                                  </p:stCondLst>
                                  <p:childTnLst>
                                    <p:animClr clrSpc="hsl" dir="cw">
                                      <p:cBhvr override="childStyle">
                                        <p:cTn id="47" dur="500" fill="hold"/>
                                        <p:tgtEl>
                                          <p:spTgt spid="12"/>
                                        </p:tgtEl>
                                        <p:attrNameLst>
                                          <p:attrName>style.color</p:attrName>
                                        </p:attrNameLst>
                                      </p:cBhvr>
                                      <p:by>
                                        <p:hsl h="-7200000" s="0" l="0"/>
                                      </p:by>
                                    </p:animClr>
                                    <p:animClr clrSpc="hsl" dir="cw">
                                      <p:cBhvr>
                                        <p:cTn id="48" dur="500" fill="hold"/>
                                        <p:tgtEl>
                                          <p:spTgt spid="12"/>
                                        </p:tgtEl>
                                        <p:attrNameLst>
                                          <p:attrName>fillcolor</p:attrName>
                                        </p:attrNameLst>
                                      </p:cBhvr>
                                      <p:by>
                                        <p:hsl h="-7200000" s="0" l="0"/>
                                      </p:by>
                                    </p:animClr>
                                    <p:animClr clrSpc="hsl" dir="cw">
                                      <p:cBhvr>
                                        <p:cTn id="49" dur="500" fill="hold"/>
                                        <p:tgtEl>
                                          <p:spTgt spid="12"/>
                                        </p:tgtEl>
                                        <p:attrNameLst>
                                          <p:attrName>stroke.color</p:attrName>
                                        </p:attrNameLst>
                                      </p:cBhvr>
                                      <p:by>
                                        <p:hsl h="-7200000" s="0" l="0"/>
                                      </p:by>
                                    </p:animClr>
                                    <p:set>
                                      <p:cBhvr>
                                        <p:cTn id="50" dur="500" fill="hold"/>
                                        <p:tgtEl>
                                          <p:spTgt spid="12"/>
                                        </p:tgtEl>
                                        <p:attrNameLst>
                                          <p:attrName>fill.type</p:attrName>
                                        </p:attrNameLst>
                                      </p:cBhvr>
                                      <p:to>
                                        <p:strVal val="solid"/>
                                      </p:to>
                                    </p:set>
                                  </p:childTnLst>
                                </p:cTn>
                              </p:par>
                            </p:childTnLst>
                          </p:cTn>
                        </p:par>
                      </p:childTnLst>
                    </p:cTn>
                  </p:par>
                  <p:par>
                    <p:cTn id="51" fill="hold">
                      <p:stCondLst>
                        <p:cond delay="indefinite"/>
                      </p:stCondLst>
                      <p:childTnLst>
                        <p:par>
                          <p:cTn id="52" fill="hold">
                            <p:stCondLst>
                              <p:cond delay="0"/>
                            </p:stCondLst>
                            <p:childTnLst>
                              <p:par>
                                <p:cTn id="53" presetID="22" presetClass="emph" presetSubtype="0" fill="hold" grpId="1" nodeType="clickEffect">
                                  <p:stCondLst>
                                    <p:cond delay="0"/>
                                  </p:stCondLst>
                                  <p:childTnLst>
                                    <p:animClr clrSpc="hsl" dir="cw">
                                      <p:cBhvr override="childStyle">
                                        <p:cTn id="54" dur="500" fill="hold"/>
                                        <p:tgtEl>
                                          <p:spTgt spid="13"/>
                                        </p:tgtEl>
                                        <p:attrNameLst>
                                          <p:attrName>style.color</p:attrName>
                                        </p:attrNameLst>
                                      </p:cBhvr>
                                      <p:by>
                                        <p:hsl h="-7200000" s="0" l="0"/>
                                      </p:by>
                                    </p:animClr>
                                    <p:animClr clrSpc="hsl" dir="cw">
                                      <p:cBhvr>
                                        <p:cTn id="55" dur="500" fill="hold"/>
                                        <p:tgtEl>
                                          <p:spTgt spid="13"/>
                                        </p:tgtEl>
                                        <p:attrNameLst>
                                          <p:attrName>fillcolor</p:attrName>
                                        </p:attrNameLst>
                                      </p:cBhvr>
                                      <p:by>
                                        <p:hsl h="-7200000" s="0" l="0"/>
                                      </p:by>
                                    </p:animClr>
                                    <p:animClr clrSpc="hsl" dir="cw">
                                      <p:cBhvr>
                                        <p:cTn id="56" dur="500" fill="hold"/>
                                        <p:tgtEl>
                                          <p:spTgt spid="13"/>
                                        </p:tgtEl>
                                        <p:attrNameLst>
                                          <p:attrName>stroke.color</p:attrName>
                                        </p:attrNameLst>
                                      </p:cBhvr>
                                      <p:by>
                                        <p:hsl h="-7200000" s="0" l="0"/>
                                      </p:by>
                                    </p:animClr>
                                    <p:set>
                                      <p:cBhvr>
                                        <p:cTn id="57" dur="500" fill="hold"/>
                                        <p:tgtEl>
                                          <p:spTgt spid="13"/>
                                        </p:tgtEl>
                                        <p:attrNameLst>
                                          <p:attrName>fill.type</p:attrName>
                                        </p:attrNameLst>
                                      </p:cBhvr>
                                      <p:to>
                                        <p:strVal val="solid"/>
                                      </p:to>
                                    </p:set>
                                  </p:childTnLst>
                                </p:cTn>
                              </p:par>
                            </p:childTnLst>
                          </p:cTn>
                        </p:par>
                      </p:childTnLst>
                    </p:cTn>
                  </p:par>
                  <p:par>
                    <p:cTn id="58" fill="hold">
                      <p:stCondLst>
                        <p:cond delay="indefinite"/>
                      </p:stCondLst>
                      <p:childTnLst>
                        <p:par>
                          <p:cTn id="59" fill="hold">
                            <p:stCondLst>
                              <p:cond delay="0"/>
                            </p:stCondLst>
                            <p:childTnLst>
                              <p:par>
                                <p:cTn id="60" presetID="22" presetClass="emph" presetSubtype="0" fill="hold" grpId="1" nodeType="clickEffect">
                                  <p:stCondLst>
                                    <p:cond delay="0"/>
                                  </p:stCondLst>
                                  <p:childTnLst>
                                    <p:animClr clrSpc="hsl" dir="cw">
                                      <p:cBhvr override="childStyle">
                                        <p:cTn id="61" dur="500" fill="hold"/>
                                        <p:tgtEl>
                                          <p:spTgt spid="14"/>
                                        </p:tgtEl>
                                        <p:attrNameLst>
                                          <p:attrName>style.color</p:attrName>
                                        </p:attrNameLst>
                                      </p:cBhvr>
                                      <p:by>
                                        <p:hsl h="-7200000" s="0" l="0"/>
                                      </p:by>
                                    </p:animClr>
                                    <p:animClr clrSpc="hsl" dir="cw">
                                      <p:cBhvr>
                                        <p:cTn id="62" dur="500" fill="hold"/>
                                        <p:tgtEl>
                                          <p:spTgt spid="14"/>
                                        </p:tgtEl>
                                        <p:attrNameLst>
                                          <p:attrName>fillcolor</p:attrName>
                                        </p:attrNameLst>
                                      </p:cBhvr>
                                      <p:by>
                                        <p:hsl h="-7200000" s="0" l="0"/>
                                      </p:by>
                                    </p:animClr>
                                    <p:animClr clrSpc="hsl" dir="cw">
                                      <p:cBhvr>
                                        <p:cTn id="63" dur="500" fill="hold"/>
                                        <p:tgtEl>
                                          <p:spTgt spid="14"/>
                                        </p:tgtEl>
                                        <p:attrNameLst>
                                          <p:attrName>stroke.color</p:attrName>
                                        </p:attrNameLst>
                                      </p:cBhvr>
                                      <p:by>
                                        <p:hsl h="-7200000" s="0" l="0"/>
                                      </p:by>
                                    </p:animClr>
                                    <p:set>
                                      <p:cBhvr>
                                        <p:cTn id="64" dur="500" fill="hold"/>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12" grpId="0"/>
      <p:bldP spid="12" grpId="1"/>
      <p:bldP spid="13" grpId="0"/>
      <p:bldP spid="13" grpId="1"/>
      <p:bldP spid="14" grpId="0"/>
      <p:bldP spid="14"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TextBox 1"/>
          <p:cNvSpPr txBox="1"/>
          <p:nvPr/>
        </p:nvSpPr>
        <p:spPr>
          <a:xfrm>
            <a:off x="130629" y="1587140"/>
            <a:ext cx="11887200" cy="1384995"/>
          </a:xfrm>
          <a:prstGeom prst="rect">
            <a:avLst/>
          </a:prstGeom>
          <a:noFill/>
        </p:spPr>
        <p:txBody>
          <a:bodyPr wrap="square" rtlCol="0">
            <a:spAutoFit/>
          </a:bodyPr>
          <a:lstStyle/>
          <a:p>
            <a:r>
              <a:rPr lang="en-US" altLang="en-US" sz="2800" dirty="0">
                <a:latin typeface="Times New Roman" panose="02020603050405020304" pitchFamily="18" charset="0"/>
                <a:cs typeface="Times New Roman" panose="02020603050405020304" pitchFamily="18" charset="0"/>
              </a:rPr>
              <a:t>1.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chỉ</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vật</a:t>
            </a:r>
            <a:r>
              <a:rPr lang="en-US" altLang="en-US" sz="2800" dirty="0">
                <a:latin typeface="Times New Roman" panose="02020603050405020304" pitchFamily="18" charset="0"/>
                <a:cs typeface="Times New Roman" panose="02020603050405020304" pitchFamily="18" charset="0"/>
              </a:rPr>
              <a:t> </a:t>
            </a:r>
            <a:r>
              <a:rPr lang="en-US" altLang="en-US" sz="2800" dirty="0" err="1">
                <a:solidFill>
                  <a:srgbClr val="C00000"/>
                </a:solidFill>
                <a:latin typeface="Times New Roman" panose="02020603050405020304" pitchFamily="18" charset="0"/>
                <a:cs typeface="Times New Roman" panose="02020603050405020304" pitchFamily="18" charset="0"/>
              </a:rPr>
              <a:t>Phù</a:t>
            </a:r>
            <a:r>
              <a:rPr lang="en-US" altLang="en-US" sz="2800" dirty="0">
                <a:solidFill>
                  <a:srgbClr val="C00000"/>
                </a:solidFill>
                <a:latin typeface="Times New Roman" panose="02020603050405020304" pitchFamily="18" charset="0"/>
                <a:cs typeface="Times New Roman" panose="02020603050405020304" pitchFamily="18" charset="0"/>
              </a:rPr>
              <a:t> </a:t>
            </a:r>
            <a:r>
              <a:rPr lang="en-US" altLang="en-US" sz="2800" dirty="0" err="1">
                <a:solidFill>
                  <a:srgbClr val="C00000"/>
                </a:solidFill>
                <a:latin typeface="Times New Roman" panose="02020603050405020304" pitchFamily="18" charset="0"/>
                <a:cs typeface="Times New Roman" panose="02020603050405020304" pitchFamily="18" charset="0"/>
              </a:rPr>
              <a:t>Đổng</a:t>
            </a:r>
            <a:r>
              <a:rPr lang="en-US" altLang="en-US" sz="2800" dirty="0">
                <a:solidFill>
                  <a:srgbClr val="C00000"/>
                </a:solidFill>
                <a:latin typeface="Times New Roman" panose="02020603050405020304" pitchFamily="18" charset="0"/>
                <a:cs typeface="Times New Roman" panose="02020603050405020304" pitchFamily="18" charset="0"/>
              </a:rPr>
              <a:t> </a:t>
            </a:r>
            <a:r>
              <a:rPr lang="en-US" altLang="en-US" sz="2800" dirty="0" err="1">
                <a:solidFill>
                  <a:srgbClr val="C00000"/>
                </a:solidFill>
                <a:latin typeface="Times New Roman" panose="02020603050405020304" pitchFamily="18" charset="0"/>
                <a:cs typeface="Times New Roman" panose="02020603050405020304" pitchFamily="18" charset="0"/>
              </a:rPr>
              <a:t>Thiên</a:t>
            </a:r>
            <a:r>
              <a:rPr lang="en-US" altLang="en-US" sz="2800" dirty="0">
                <a:solidFill>
                  <a:srgbClr val="C00000"/>
                </a:solidFill>
                <a:latin typeface="Times New Roman" panose="02020603050405020304" pitchFamily="18" charset="0"/>
                <a:cs typeface="Times New Roman" panose="02020603050405020304" pitchFamily="18" charset="0"/>
              </a:rPr>
              <a:t> </a:t>
            </a:r>
            <a:r>
              <a:rPr lang="en-US" altLang="en-US" sz="2800" dirty="0" err="1">
                <a:solidFill>
                  <a:srgbClr val="C00000"/>
                </a:solidFill>
                <a:latin typeface="Times New Roman" panose="02020603050405020304" pitchFamily="18" charset="0"/>
                <a:cs typeface="Times New Roman" panose="02020603050405020304" pitchFamily="18" charset="0"/>
              </a:rPr>
              <a:t>Vương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Gióng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vậy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dụng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30629" y="2972139"/>
            <a:ext cx="11887200" cy="3637919"/>
          </a:xfrm>
          <a:prstGeom prst="rect">
            <a:avLst/>
          </a:prstGeom>
          <a:solidFill>
            <a:schemeClr val="accent2">
              <a:lumMod val="20000"/>
              <a:lumOff val="80000"/>
            </a:schemeClr>
          </a:solidFill>
        </p:spPr>
        <p:txBody>
          <a:bodyPr wrap="square" rtlCol="0">
            <a:spAutoFit/>
          </a:bodyPr>
          <a:lstStyle/>
          <a:p>
            <a:pPr algn="just">
              <a:lnSpc>
                <a:spcPct val="80000"/>
              </a:lnSpc>
            </a:pPr>
            <a:r>
              <a:rPr lang="en-US" altLang="en-US" sz="3200" dirty="0">
                <a:solidFill>
                  <a:srgbClr val="525E75"/>
                </a:solidFill>
                <a:latin typeface="Times New Roman" panose="02020603050405020304" pitchFamily="18" charset="0"/>
                <a:cs typeface="Times New Roman" panose="02020603050405020304" pitchFamily="18" charset="0"/>
              </a:rPr>
              <a:t>Nghe </a:t>
            </a:r>
            <a:r>
              <a:rPr lang="en-US" altLang="en-US" sz="3200" dirty="0" err="1">
                <a:solidFill>
                  <a:srgbClr val="525E75"/>
                </a:solidFill>
                <a:latin typeface="Times New Roman" panose="02020603050405020304" pitchFamily="18" charset="0"/>
                <a:cs typeface="Times New Roman" panose="02020603050405020304" pitchFamily="18" charset="0"/>
              </a:rPr>
              <a:t>chuyện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Phù</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Đổng</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Thiên</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Vương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tôi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thường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tưởng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tượng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đến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Phù</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Đổng</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Thiên</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Vương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sức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vóc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khác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người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còn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thô</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sơ</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giản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dị</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tất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cả</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mọi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người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xưa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Phù</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Đổng</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Thiên</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Vương</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gặp</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lúc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quốc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nguy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đã</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xông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pha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trận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đem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sức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khỏe</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đánh</a:t>
            </a:r>
            <a:r>
              <a:rPr lang="en-US" altLang="en-US" sz="3200" dirty="0">
                <a:solidFill>
                  <a:srgbClr val="525E75"/>
                </a:solidFill>
                <a:latin typeface="Times New Roman" panose="02020603050405020304" pitchFamily="18" charset="0"/>
                <a:cs typeface="Times New Roman" panose="02020603050405020304" pitchFamily="18" charset="0"/>
              </a:rPr>
              <a:t> tan </a:t>
            </a:r>
            <a:r>
              <a:rPr lang="en-US" altLang="en-US" sz="3200" dirty="0" err="1">
                <a:solidFill>
                  <a:srgbClr val="525E75"/>
                </a:solidFill>
                <a:latin typeface="Times New Roman" panose="02020603050405020304" pitchFamily="18" charset="0"/>
                <a:cs typeface="Times New Roman" panose="02020603050405020304" pitchFamily="18" charset="0"/>
              </a:rPr>
              <a:t>giặc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bị</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nặng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Tuy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thế</a:t>
            </a:r>
            <a:r>
              <a:rPr lang="en-US" altLang="en-US" sz="3200" dirty="0">
                <a:solidFill>
                  <a:schemeClr val="bg1"/>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Phù</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Đổng</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Thiên</a:t>
            </a:r>
            <a:r>
              <a:rPr lang="en-US" altLang="en-US" sz="3000" dirty="0">
                <a:solidFill>
                  <a:srgbClr val="C00000"/>
                </a:solidFill>
                <a:latin typeface="Times New Roman" panose="02020603050405020304" pitchFamily="18" charset="0"/>
                <a:cs typeface="Times New Roman" panose="02020603050405020304" pitchFamily="18" charset="0"/>
              </a:rPr>
              <a:t> </a:t>
            </a:r>
            <a:r>
              <a:rPr lang="en-US" altLang="en-US" sz="3000" dirty="0" err="1">
                <a:solidFill>
                  <a:srgbClr val="C00000"/>
                </a:solidFill>
                <a:latin typeface="Times New Roman" panose="02020603050405020304" pitchFamily="18" charset="0"/>
                <a:cs typeface="Times New Roman" panose="02020603050405020304" pitchFamily="18" charset="0"/>
              </a:rPr>
              <a:t>Vương</a:t>
            </a:r>
            <a:r>
              <a:rPr lang="en-US" altLang="en-US" sz="3200" dirty="0">
                <a:solidFill>
                  <a:srgbClr val="C00000"/>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vẫn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còn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ăn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bữa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cơm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chỗ</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ấy</a:t>
            </a:r>
            <a:r>
              <a:rPr lang="en-US" altLang="en-US" sz="3200" dirty="0">
                <a:solidFill>
                  <a:srgbClr val="525E75"/>
                </a:solidFill>
                <a:latin typeface="Times New Roman" panose="02020603050405020304" pitchFamily="18" charset="0"/>
                <a:cs typeface="Times New Roman" panose="02020603050405020304" pitchFamily="18" charset="0"/>
              </a:rPr>
              <a:t> nay </a:t>
            </a:r>
            <a:r>
              <a:rPr lang="en-US" altLang="en-US" sz="3200" dirty="0" err="1">
                <a:solidFill>
                  <a:srgbClr val="525E75"/>
                </a:solidFill>
                <a:latin typeface="Times New Roman" panose="02020603050405020304" pitchFamily="18" charset="0"/>
                <a:cs typeface="Times New Roman" panose="02020603050405020304" pitchFamily="18" charset="0"/>
              </a:rPr>
              <a:t>lập</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đền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thờ</a:t>
            </a:r>
            <a:r>
              <a:rPr lang="en-US" altLang="en-US" sz="3200" dirty="0">
                <a:solidFill>
                  <a:srgbClr val="525E75"/>
                </a:solidFill>
                <a:latin typeface="Times New Roman" panose="02020603050405020304" pitchFamily="18" charset="0"/>
                <a:cs typeface="Times New Roman" panose="02020603050405020304" pitchFamily="18" charset="0"/>
              </a:rPr>
              <a:t> ở </a:t>
            </a:r>
            <a:r>
              <a:rPr lang="en-US" altLang="en-US" sz="3200" dirty="0" err="1">
                <a:solidFill>
                  <a:srgbClr val="525E75"/>
                </a:solidFill>
                <a:latin typeface="Times New Roman" panose="02020603050405020304" pitchFamily="18" charset="0"/>
                <a:cs typeface="Times New Roman" panose="02020603050405020304" pitchFamily="18" charset="0"/>
              </a:rPr>
              <a:t>làng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Xuân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Tảo</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rồi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nhảy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xuống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tắm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xong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mới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ôm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vết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lên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ngựa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tìm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rừng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cây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âm</a:t>
            </a:r>
            <a:r>
              <a:rPr lang="en-US" altLang="en-US" sz="3200" dirty="0">
                <a:solidFill>
                  <a:srgbClr val="525E75"/>
                </a:solidFill>
                <a:latin typeface="Times New Roman" panose="02020603050405020304" pitchFamily="18" charset="0"/>
                <a:cs typeface="Times New Roman" panose="02020603050405020304" pitchFamily="18" charset="0"/>
              </a:rPr>
              <a:t> u </a:t>
            </a:r>
            <a:r>
              <a:rPr lang="en-US" altLang="en-US" sz="3200" dirty="0" err="1">
                <a:solidFill>
                  <a:srgbClr val="525E75"/>
                </a:solidFill>
                <a:latin typeface="Times New Roman" panose="02020603050405020304" pitchFamily="18" charset="0"/>
                <a:cs typeface="Times New Roman" panose="02020603050405020304" pitchFamily="18" charset="0"/>
              </a:rPr>
              <a:t>nào</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giấu</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kín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nỗi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đau</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đớn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của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mình</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chết</a:t>
            </a:r>
            <a:r>
              <a:rPr lang="en-US" altLang="en-US" sz="3200" dirty="0">
                <a:solidFill>
                  <a:srgbClr val="525E75"/>
                </a:solidFill>
                <a:latin typeface="Times New Roman" panose="02020603050405020304" pitchFamily="18" charset="0"/>
                <a:cs typeface="Times New Roman" panose="02020603050405020304" pitchFamily="18" charset="0"/>
              </a:rPr>
              <a:t>.  </a:t>
            </a:r>
          </a:p>
          <a:p>
            <a:pPr>
              <a:lnSpc>
                <a:spcPct val="80000"/>
              </a:lnSpc>
            </a:pPr>
            <a:r>
              <a:rPr lang="en-US" altLang="en-US" sz="3200" dirty="0">
                <a:solidFill>
                  <a:srgbClr val="0033CC"/>
                </a:solidFill>
                <a:latin typeface="Times New Roman" panose="02020603050405020304" pitchFamily="18" charset="0"/>
                <a:cs typeface="Times New Roman" panose="02020603050405020304" pitchFamily="18" charset="0"/>
              </a:rPr>
              <a:t>                                                                                                                                                                                          </a:t>
            </a:r>
            <a:endParaRPr lang="en-US" sz="3200" dirty="0">
              <a:solidFill>
                <a:srgbClr val="0033CC"/>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8534399" y="6137121"/>
            <a:ext cx="2455352" cy="461665"/>
          </a:xfrm>
          <a:prstGeom prst="rect">
            <a:avLst/>
          </a:prstGeom>
          <a:noFill/>
        </p:spPr>
        <p:txBody>
          <a:bodyPr wrap="none" rtlCol="0">
            <a:spAutoFit/>
          </a:bodyPr>
          <a:lstStyle/>
          <a:p>
            <a:r>
              <a:rPr lang="en-US" altLang="en-US" sz="2400" b="1" dirty="0" err="1">
                <a:latin typeface="Times New Roman" panose="02020603050405020304" pitchFamily="18" charset="0"/>
                <a:cs typeface="Times New Roman" panose="02020603050405020304" pitchFamily="18" charset="0"/>
              </a:rPr>
              <a:t>Nguyễn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Thi</a:t>
            </a:r>
            <a:endParaRPr lang="en-US" sz="2400" dirty="0">
              <a:latin typeface="Times New Roman" panose="02020603050405020304" pitchFamily="18" charset="0"/>
              <a:cs typeface="Times New Roman" panose="02020603050405020304" pitchFamily="18" charset="0"/>
            </a:endParaRPr>
          </a:p>
        </p:txBody>
      </p:sp>
      <p:pic>
        <p:nvPicPr>
          <p:cNvPr id="5" name="Picture 2">
            <a:extLst>
              <a:ext uri="{FF2B5EF4-FFF2-40B4-BE49-F238E27FC236}">
                <a16:creationId xmlns:a16="http://schemas.microsoft.com/office/drawing/2014/main" xmlns="" id="{6AAEFD1D-423D-1456-F0B5-4A6E80CFA9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77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3" name="TextBox 2"/>
          <p:cNvSpPr txBox="1"/>
          <p:nvPr/>
        </p:nvSpPr>
        <p:spPr>
          <a:xfrm>
            <a:off x="130629" y="1626663"/>
            <a:ext cx="11887200" cy="3637919"/>
          </a:xfrm>
          <a:prstGeom prst="rect">
            <a:avLst/>
          </a:prstGeom>
          <a:solidFill>
            <a:schemeClr val="accent2">
              <a:lumMod val="20000"/>
              <a:lumOff val="80000"/>
            </a:schemeClr>
          </a:solidFill>
        </p:spPr>
        <p:txBody>
          <a:bodyPr wrap="square" rtlCol="0">
            <a:spAutoFit/>
          </a:bodyPr>
          <a:lstStyle/>
          <a:p>
            <a:pPr algn="just">
              <a:lnSpc>
                <a:spcPct val="80000"/>
              </a:lnSpc>
            </a:pPr>
            <a:r>
              <a:rPr lang="en-US" altLang="en-US" sz="3200" dirty="0" err="1">
                <a:solidFill>
                  <a:srgbClr val="525E75"/>
                </a:solidFill>
                <a:latin typeface="Times New Roman" panose="02020603050405020304" pitchFamily="18" charset="0"/>
                <a:cs typeface="Times New Roman" panose="02020603050405020304" pitchFamily="18" charset="0"/>
              </a:rPr>
              <a:t>Nghe</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chuyện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C00000"/>
                </a:solidFill>
                <a:latin typeface="Times New Roman" panose="02020603050405020304" pitchFamily="18" charset="0"/>
                <a:cs typeface="Times New Roman" panose="02020603050405020304" pitchFamily="18" charset="0"/>
              </a:rPr>
              <a:t>Phù</a:t>
            </a:r>
            <a:r>
              <a:rPr lang="en-US" altLang="en-US" sz="3200" dirty="0">
                <a:solidFill>
                  <a:srgbClr val="C00000"/>
                </a:solidFill>
                <a:latin typeface="Times New Roman" panose="02020603050405020304" pitchFamily="18" charset="0"/>
                <a:cs typeface="Times New Roman" panose="02020603050405020304" pitchFamily="18" charset="0"/>
              </a:rPr>
              <a:t> </a:t>
            </a:r>
            <a:r>
              <a:rPr lang="en-US" altLang="en-US" sz="3200" dirty="0" err="1">
                <a:solidFill>
                  <a:srgbClr val="C00000"/>
                </a:solidFill>
                <a:latin typeface="Times New Roman" panose="02020603050405020304" pitchFamily="18" charset="0"/>
                <a:cs typeface="Times New Roman" panose="02020603050405020304" pitchFamily="18" charset="0"/>
              </a:rPr>
              <a:t>Đổng</a:t>
            </a:r>
            <a:r>
              <a:rPr lang="en-US" altLang="en-US" sz="3200" dirty="0">
                <a:solidFill>
                  <a:srgbClr val="C00000"/>
                </a:solidFill>
                <a:latin typeface="Times New Roman" panose="02020603050405020304" pitchFamily="18" charset="0"/>
                <a:cs typeface="Times New Roman" panose="02020603050405020304" pitchFamily="18" charset="0"/>
              </a:rPr>
              <a:t> </a:t>
            </a:r>
            <a:r>
              <a:rPr lang="en-US" altLang="en-US" sz="3200" dirty="0" err="1">
                <a:solidFill>
                  <a:srgbClr val="C00000"/>
                </a:solidFill>
                <a:latin typeface="Times New Roman" panose="02020603050405020304" pitchFamily="18" charset="0"/>
                <a:cs typeface="Times New Roman" panose="02020603050405020304" pitchFamily="18" charset="0"/>
              </a:rPr>
              <a:t>Thiên</a:t>
            </a:r>
            <a:r>
              <a:rPr lang="en-US" altLang="en-US" sz="3200" dirty="0">
                <a:solidFill>
                  <a:srgbClr val="C00000"/>
                </a:solidFill>
                <a:latin typeface="Times New Roman" panose="02020603050405020304" pitchFamily="18" charset="0"/>
                <a:cs typeface="Times New Roman" panose="02020603050405020304" pitchFamily="18" charset="0"/>
              </a:rPr>
              <a:t> </a:t>
            </a:r>
            <a:r>
              <a:rPr lang="en-US" altLang="en-US" sz="3200" dirty="0" err="1">
                <a:solidFill>
                  <a:srgbClr val="C00000"/>
                </a:solidFill>
                <a:latin typeface="Times New Roman" panose="02020603050405020304" pitchFamily="18" charset="0"/>
                <a:cs typeface="Times New Roman" panose="02020603050405020304" pitchFamily="18" charset="0"/>
              </a:rPr>
              <a:t>Vương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tôi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thường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tưởng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tượng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đến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sức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vóc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khác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người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còn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thô</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sơ</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giản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dị</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tất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cả</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mọi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người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thời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xưa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gặp</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lúc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quốc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lâm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nguy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đã</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xông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pha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trận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đem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sức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khỏe</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đánh</a:t>
            </a:r>
            <a:r>
              <a:rPr lang="en-US" altLang="en-US" sz="3200" dirty="0">
                <a:solidFill>
                  <a:srgbClr val="525E75"/>
                </a:solidFill>
                <a:latin typeface="Times New Roman" panose="02020603050405020304" pitchFamily="18" charset="0"/>
                <a:cs typeface="Times New Roman" panose="02020603050405020304" pitchFamily="18" charset="0"/>
              </a:rPr>
              <a:t> tan </a:t>
            </a:r>
            <a:r>
              <a:rPr lang="en-US" altLang="en-US" sz="3200" dirty="0" err="1">
                <a:solidFill>
                  <a:srgbClr val="525E75"/>
                </a:solidFill>
                <a:latin typeface="Times New Roman" panose="02020603050405020304" pitchFamily="18" charset="0"/>
                <a:cs typeface="Times New Roman" panose="02020603050405020304" pitchFamily="18" charset="0"/>
              </a:rPr>
              <a:t>giặc</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nhưng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bị</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nặng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Tuy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thế</a:t>
            </a:r>
            <a:r>
              <a:rPr lang="en-US" altLang="en-US" sz="3200" dirty="0">
                <a:solidFill>
                  <a:schemeClr val="bg1"/>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vẫn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còn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ăn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bữa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cơm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chỗ</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ấy</a:t>
            </a:r>
            <a:r>
              <a:rPr lang="en-US" altLang="en-US" sz="3200" dirty="0">
                <a:solidFill>
                  <a:srgbClr val="525E75"/>
                </a:solidFill>
                <a:latin typeface="Times New Roman" panose="02020603050405020304" pitchFamily="18" charset="0"/>
                <a:cs typeface="Times New Roman" panose="02020603050405020304" pitchFamily="18" charset="0"/>
              </a:rPr>
              <a:t> nay </a:t>
            </a:r>
            <a:r>
              <a:rPr lang="en-US" altLang="en-US" sz="3200" dirty="0" err="1">
                <a:solidFill>
                  <a:srgbClr val="525E75"/>
                </a:solidFill>
                <a:latin typeface="Times New Roman" panose="02020603050405020304" pitchFamily="18" charset="0"/>
                <a:cs typeface="Times New Roman" panose="02020603050405020304" pitchFamily="18" charset="0"/>
              </a:rPr>
              <a:t>lập</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đền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thờ</a:t>
            </a:r>
            <a:r>
              <a:rPr lang="en-US" altLang="en-US" sz="3200" dirty="0">
                <a:solidFill>
                  <a:srgbClr val="525E75"/>
                </a:solidFill>
                <a:latin typeface="Times New Roman" panose="02020603050405020304" pitchFamily="18" charset="0"/>
                <a:cs typeface="Times New Roman" panose="02020603050405020304" pitchFamily="18" charset="0"/>
              </a:rPr>
              <a:t> ở </a:t>
            </a:r>
            <a:r>
              <a:rPr lang="en-US" altLang="en-US" sz="3200" dirty="0" err="1">
                <a:solidFill>
                  <a:srgbClr val="525E75"/>
                </a:solidFill>
                <a:latin typeface="Times New Roman" panose="02020603050405020304" pitchFamily="18" charset="0"/>
                <a:cs typeface="Times New Roman" panose="02020603050405020304" pitchFamily="18" charset="0"/>
              </a:rPr>
              <a:t>làng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Xuân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Tảo</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rồi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nhảy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xuống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Hồ</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Tây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tắm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xong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mới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ôm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vết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thương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lên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ngựa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tìm</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một</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rừng</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cây</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âm</a:t>
            </a:r>
            <a:r>
              <a:rPr lang="en-US" altLang="en-US" sz="3200" dirty="0">
                <a:solidFill>
                  <a:srgbClr val="525E75"/>
                </a:solidFill>
                <a:latin typeface="Times New Roman" panose="02020603050405020304" pitchFamily="18" charset="0"/>
                <a:cs typeface="Times New Roman" panose="02020603050405020304" pitchFamily="18" charset="0"/>
              </a:rPr>
              <a:t> u </a:t>
            </a:r>
            <a:r>
              <a:rPr lang="en-US" altLang="en-US" sz="3200" dirty="0" err="1">
                <a:solidFill>
                  <a:srgbClr val="525E75"/>
                </a:solidFill>
                <a:latin typeface="Times New Roman" panose="02020603050405020304" pitchFamily="18" charset="0"/>
                <a:cs typeface="Times New Roman" panose="02020603050405020304" pitchFamily="18" charset="0"/>
              </a:rPr>
              <a:t>nào</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giấu</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kín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nỗi</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đau</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đớn</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của</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mình</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mà</a:t>
            </a:r>
            <a:r>
              <a:rPr lang="en-US" altLang="en-US" sz="3200" dirty="0">
                <a:solidFill>
                  <a:srgbClr val="525E75"/>
                </a:solidFill>
                <a:latin typeface="Times New Roman" panose="02020603050405020304" pitchFamily="18" charset="0"/>
                <a:cs typeface="Times New Roman" panose="02020603050405020304" pitchFamily="18" charset="0"/>
              </a:rPr>
              <a:t> </a:t>
            </a:r>
            <a:r>
              <a:rPr lang="en-US" altLang="en-US" sz="3200" dirty="0" err="1">
                <a:solidFill>
                  <a:srgbClr val="525E75"/>
                </a:solidFill>
                <a:latin typeface="Times New Roman" panose="02020603050405020304" pitchFamily="18" charset="0"/>
                <a:cs typeface="Times New Roman" panose="02020603050405020304" pitchFamily="18" charset="0"/>
              </a:rPr>
              <a:t>chết</a:t>
            </a:r>
            <a:r>
              <a:rPr lang="en-US" altLang="en-US" sz="3200" dirty="0">
                <a:solidFill>
                  <a:srgbClr val="525E75"/>
                </a:solidFill>
                <a:latin typeface="Times New Roman" panose="02020603050405020304" pitchFamily="18" charset="0"/>
                <a:cs typeface="Times New Roman" panose="02020603050405020304" pitchFamily="18" charset="0"/>
              </a:rPr>
              <a:t>.  </a:t>
            </a:r>
          </a:p>
          <a:p>
            <a:pPr algn="just">
              <a:lnSpc>
                <a:spcPct val="80000"/>
              </a:lnSpc>
            </a:pPr>
            <a:r>
              <a:rPr lang="en-US" altLang="en-US" sz="3200" dirty="0">
                <a:solidFill>
                  <a:srgbClr val="0033CC"/>
                </a:solidFill>
                <a:latin typeface="Times New Roman" panose="02020603050405020304" pitchFamily="18" charset="0"/>
                <a:cs typeface="Times New Roman" panose="02020603050405020304" pitchFamily="18" charset="0"/>
              </a:rPr>
              <a:t>                                                                                                                                                                                          </a:t>
            </a:r>
            <a:endParaRPr lang="en-US" sz="3200" dirty="0">
              <a:solidFill>
                <a:srgbClr val="0033CC"/>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8534399" y="4804710"/>
            <a:ext cx="2455352" cy="461665"/>
          </a:xfrm>
          <a:prstGeom prst="rect">
            <a:avLst/>
          </a:prstGeom>
          <a:noFill/>
        </p:spPr>
        <p:txBody>
          <a:bodyPr wrap="none" rtlCol="0">
            <a:spAutoFit/>
          </a:bodyPr>
          <a:lstStyle/>
          <a:p>
            <a:r>
              <a:rPr lang="en-US" altLang="en-US" sz="2400" b="1" dirty="0" err="1">
                <a:latin typeface="Times New Roman" panose="02020603050405020304" pitchFamily="18" charset="0"/>
                <a:cs typeface="Times New Roman" panose="02020603050405020304" pitchFamily="18" charset="0"/>
              </a:rPr>
              <a:t>Nguyễn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Thi</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347583" y="1933432"/>
            <a:ext cx="2464136" cy="584775"/>
          </a:xfrm>
          <a:prstGeom prst="rect">
            <a:avLst/>
          </a:prstGeom>
          <a:noFill/>
        </p:spPr>
        <p:txBody>
          <a:bodyPr wrap="none" rtlCol="0">
            <a:spAutoFit/>
          </a:bodyPr>
          <a:lstStyle/>
          <a:p>
            <a:r>
              <a:rPr lang="en-US" altLang="en-US" sz="3200" dirty="0" err="1">
                <a:solidFill>
                  <a:srgbClr val="90A17D"/>
                </a:solidFill>
                <a:latin typeface="Times New Roman" panose="02020603050405020304" pitchFamily="18" charset="0"/>
                <a:cs typeface="Times New Roman" panose="02020603050405020304" pitchFamily="18" charset="0"/>
              </a:rPr>
              <a:t>trang</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nam</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nhi</a:t>
            </a:r>
            <a:endParaRPr lang="en-US" sz="3200" dirty="0">
              <a:solidFill>
                <a:srgbClr val="90A17D"/>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7119887" y="2320464"/>
            <a:ext cx="2005264" cy="1077218"/>
          </a:xfrm>
          <a:prstGeom prst="rect">
            <a:avLst/>
          </a:prstGeom>
          <a:noFill/>
        </p:spPr>
        <p:txBody>
          <a:bodyPr wrap="square" rtlCol="0">
            <a:spAutoFit/>
          </a:bodyPr>
          <a:lstStyle/>
          <a:p>
            <a:r>
              <a:rPr lang="en-US" altLang="en-US" sz="3200" dirty="0" err="1">
                <a:solidFill>
                  <a:srgbClr val="90A17D"/>
                </a:solidFill>
                <a:latin typeface="Times New Roman" panose="02020603050405020304" pitchFamily="18" charset="0"/>
                <a:cs typeface="Times New Roman" panose="02020603050405020304" pitchFamily="18" charset="0"/>
              </a:rPr>
              <a:t>Tráng</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sĩ</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ấy</a:t>
            </a:r>
            <a:endParaRPr lang="en-US" sz="3200" dirty="0">
              <a:solidFill>
                <a:srgbClr val="90A17D"/>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4197927" y="3108805"/>
            <a:ext cx="4567276" cy="584775"/>
          </a:xfrm>
          <a:prstGeom prst="rect">
            <a:avLst/>
          </a:prstGeom>
          <a:noFill/>
        </p:spPr>
        <p:txBody>
          <a:bodyPr wrap="none" rtlCol="0">
            <a:spAutoFit/>
          </a:bodyPr>
          <a:lstStyle/>
          <a:p>
            <a:r>
              <a:rPr lang="en-US" altLang="en-US" sz="3200" dirty="0" err="1">
                <a:solidFill>
                  <a:srgbClr val="90A17D"/>
                </a:solidFill>
                <a:latin typeface="Times New Roman" panose="02020603050405020304" pitchFamily="18" charset="0"/>
                <a:cs typeface="Times New Roman" panose="02020603050405020304" pitchFamily="18" charset="0"/>
              </a:rPr>
              <a:t>người</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trai</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làng</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Phù</a:t>
            </a:r>
            <a:r>
              <a:rPr lang="en-US" altLang="en-US" sz="3200" dirty="0">
                <a:solidFill>
                  <a:srgbClr val="90A17D"/>
                </a:solidFill>
                <a:latin typeface="Times New Roman" panose="02020603050405020304" pitchFamily="18" charset="0"/>
                <a:cs typeface="Times New Roman" panose="02020603050405020304" pitchFamily="18" charset="0"/>
              </a:rPr>
              <a:t> </a:t>
            </a:r>
            <a:r>
              <a:rPr lang="en-US" altLang="en-US" sz="3200" dirty="0" err="1">
                <a:solidFill>
                  <a:srgbClr val="90A17D"/>
                </a:solidFill>
                <a:latin typeface="Times New Roman" panose="02020603050405020304" pitchFamily="18" charset="0"/>
                <a:cs typeface="Times New Roman" panose="02020603050405020304" pitchFamily="18" charset="0"/>
              </a:rPr>
              <a:t>Đổng</a:t>
            </a:r>
            <a:endParaRPr lang="en-US" sz="3200" dirty="0">
              <a:solidFill>
                <a:srgbClr val="90A17D"/>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130629" y="5215784"/>
            <a:ext cx="11887200" cy="584775"/>
          </a:xfrm>
          <a:prstGeom prst="rect">
            <a:avLst/>
          </a:prstGeom>
          <a:solidFill>
            <a:schemeClr val="bg2">
              <a:lumMod val="90000"/>
            </a:schemeClr>
          </a:solidFill>
        </p:spPr>
        <p:txBody>
          <a:bodyPr wrap="square" rtlCol="0">
            <a:spAutoFit/>
          </a:bodyPr>
          <a:lstStyle/>
          <a:p>
            <a:r>
              <a:rPr lang="en-US" altLang="en-US" sz="3200" dirty="0" err="1">
                <a:latin typeface="Times New Roman" panose="02020603050405020304" pitchFamily="18" charset="0"/>
                <a:cs typeface="Times New Roman" panose="02020603050405020304" pitchFamily="18" charset="0"/>
              </a:rPr>
              <a:t>Việc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nhiều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từ</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ngữ</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thay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thế</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cho</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nhau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như</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vậy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có</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tác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dụng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gì</a:t>
            </a:r>
            <a:r>
              <a:rPr lang="en-US" altLang="en-US"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30629" y="5760716"/>
            <a:ext cx="11887200" cy="1077218"/>
          </a:xfrm>
          <a:prstGeom prst="rect">
            <a:avLst/>
          </a:prstGeom>
          <a:solidFill>
            <a:srgbClr val="FFEFBD"/>
          </a:solidFill>
        </p:spPr>
        <p:txBody>
          <a:bodyPr wrap="square" rtlCol="0">
            <a:spAutoFit/>
          </a:bodyPr>
          <a:lstStyle/>
          <a:p>
            <a:r>
              <a:rPr lang="en-US" altLang="en-US" sz="3200" b="1" dirty="0" err="1">
                <a:solidFill>
                  <a:srgbClr val="FD8A8A"/>
                </a:solidFill>
                <a:latin typeface="Times New Roman" panose="02020603050405020304" pitchFamily="18" charset="0"/>
                <a:cs typeface="Times New Roman" panose="02020603050405020304" pitchFamily="18" charset="0"/>
              </a:rPr>
              <a:t>Tránh</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việc</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lặp</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từ</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giúp</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cho</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diễn</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đạt</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sinh</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động</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hơn,rõ</a:t>
            </a:r>
            <a:r>
              <a:rPr lang="en-US" altLang="en-US" sz="3200" b="1" dirty="0">
                <a:solidFill>
                  <a:srgbClr val="FD8A8A"/>
                </a:solidFill>
                <a:latin typeface="Times New Roman" panose="02020603050405020304" pitchFamily="18" charset="0"/>
                <a:cs typeface="Times New Roman" panose="02020603050405020304" pitchFamily="18" charset="0"/>
              </a:rPr>
              <a:t> ý </a:t>
            </a:r>
            <a:r>
              <a:rPr lang="en-US" altLang="en-US" sz="3200" b="1" dirty="0" err="1">
                <a:solidFill>
                  <a:srgbClr val="FD8A8A"/>
                </a:solidFill>
                <a:latin typeface="Times New Roman" panose="02020603050405020304" pitchFamily="18" charset="0"/>
                <a:cs typeface="Times New Roman" panose="02020603050405020304" pitchFamily="18" charset="0"/>
              </a:rPr>
              <a:t>hơn</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mà</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vẫn</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đảm</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bảo</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sự</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liên</a:t>
            </a:r>
            <a:r>
              <a:rPr lang="en-US" altLang="en-US" sz="3200" b="1" dirty="0">
                <a:solidFill>
                  <a:srgbClr val="FD8A8A"/>
                </a:solidFill>
                <a:latin typeface="Times New Roman" panose="02020603050405020304" pitchFamily="18" charset="0"/>
                <a:cs typeface="Times New Roman" panose="02020603050405020304" pitchFamily="18" charset="0"/>
              </a:rPr>
              <a:t> </a:t>
            </a:r>
            <a:r>
              <a:rPr lang="en-US" altLang="en-US" sz="3200" b="1" dirty="0" err="1">
                <a:solidFill>
                  <a:srgbClr val="FD8A8A"/>
                </a:solidFill>
                <a:latin typeface="Times New Roman" panose="02020603050405020304" pitchFamily="18" charset="0"/>
                <a:cs typeface="Times New Roman" panose="02020603050405020304" pitchFamily="18" charset="0"/>
              </a:rPr>
              <a:t>kết</a:t>
            </a:r>
            <a:r>
              <a:rPr lang="en-US" altLang="en-US" sz="3200" b="1" dirty="0">
                <a:solidFill>
                  <a:srgbClr val="FD8A8A"/>
                </a:solidFill>
                <a:latin typeface="Times New Roman" panose="02020603050405020304" pitchFamily="18" charset="0"/>
                <a:cs typeface="Times New Roman" panose="02020603050405020304" pitchFamily="18" charset="0"/>
              </a:rPr>
              <a:t>.</a:t>
            </a:r>
          </a:p>
        </p:txBody>
      </p:sp>
      <p:pic>
        <p:nvPicPr>
          <p:cNvPr id="2" name="Picture 2">
            <a:extLst>
              <a:ext uri="{FF2B5EF4-FFF2-40B4-BE49-F238E27FC236}">
                <a16:creationId xmlns:a16="http://schemas.microsoft.com/office/drawing/2014/main" xmlns="" id="{A303FD73-67F1-4DB9-44E1-4B7E410FD2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600"/>
          <a:stretch/>
        </p:blipFill>
        <p:spPr bwMode="auto">
          <a:xfrm>
            <a:off x="1300619" y="-716683"/>
            <a:ext cx="8272895" cy="2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2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fltVal val="0"/>
                                          </p:val>
                                        </p:tav>
                                        <p:tav tm="100000">
                                          <p:val>
                                            <p:strVal val="#ppt_w"/>
                                          </p:val>
                                        </p:tav>
                                      </p:tavLst>
                                    </p:anim>
                                    <p:anim calcmode="lin" valueType="num">
                                      <p:cBhvr>
                                        <p:cTn id="15" dur="1000" fill="hold"/>
                                        <p:tgtEl>
                                          <p:spTgt spid="11"/>
                                        </p:tgtEl>
                                        <p:attrNameLst>
                                          <p:attrName>ppt_h</p:attrName>
                                        </p:attrNameLst>
                                      </p:cBhvr>
                                      <p:tavLst>
                                        <p:tav tm="0">
                                          <p:val>
                                            <p:fltVal val="0"/>
                                          </p:val>
                                        </p:tav>
                                        <p:tav tm="100000">
                                          <p:val>
                                            <p:strVal val="#ppt_h"/>
                                          </p:val>
                                        </p:tav>
                                      </p:tavLst>
                                    </p:anim>
                                    <p:anim calcmode="lin" valueType="num">
                                      <p:cBhvr>
                                        <p:cTn id="16"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ình ảnh có li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10560"/>
      </p:ext>
    </p:extLst>
  </p:cSld>
  <p:clrMapOvr>
    <a:masterClrMapping/>
  </p:clrMapOvr>
  <p:timing>
    <p:tnLst>
      <p:par>
        <p:cTn id="1" dur="indefinite" restart="never" nodeType="tmRoot"/>
      </p:par>
    </p:tnLst>
  </p:timing>
</p:sld>
</file>

<file path=ppt/theme/theme1.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2134</TotalTime>
  <Words>2699</Words>
  <Application>Microsoft Office PowerPoint</Application>
  <PresentationFormat>Custom</PresentationFormat>
  <Paragraphs>154</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190</cp:revision>
  <dcterms:created xsi:type="dcterms:W3CDTF">2017-11-24T09:12:01Z</dcterms:created>
  <dcterms:modified xsi:type="dcterms:W3CDTF">2023-03-17T03:53:37Z</dcterms:modified>
</cp:coreProperties>
</file>