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7" r:id="rId2"/>
    <p:sldId id="258" r:id="rId3"/>
    <p:sldId id="264" r:id="rId4"/>
    <p:sldId id="259" r:id="rId5"/>
    <p:sldId id="260" r:id="rId6"/>
    <p:sldId id="261" r:id="rId7"/>
    <p:sldId id="263" r:id="rId8"/>
    <p:sldId id="262" r:id="rId9"/>
    <p:sldId id="265" r:id="rId10"/>
    <p:sldId id="266" r:id="rId11"/>
    <p:sldId id="268" r:id="rId12"/>
    <p:sldId id="267" r:id="rId13"/>
    <p:sldId id="270" r:id="rId14"/>
    <p:sldId id="269" r:id="rId15"/>
    <p:sldId id="271" r:id="rId16"/>
    <p:sldId id="272" r:id="rId17"/>
    <p:sldId id="274" r:id="rId18"/>
    <p:sldId id="277" r:id="rId19"/>
    <p:sldId id="273" r:id="rId20"/>
    <p:sldId id="278" r:id="rId21"/>
  </p:sldIdLst>
  <p:sldSz cx="12192000" cy="6858000"/>
  <p:notesSz cx="9144000" cy="6858000"/>
  <p:embeddedFontLst>
    <p:embeddedFont>
      <p:font typeface="#9Slide07 SVNBango" charset="0"/>
      <p:regular r:id="rId22"/>
    </p:embeddedFont>
    <p:embeddedFont>
      <p:font typeface="Wingdings 3" pitchFamily="18" charset="2"/>
      <p:regular r:id="rId23"/>
    </p:embeddedFont>
    <p:embeddedFont>
      <p:font typeface="Calibri" pitchFamily="34" charset="0"/>
      <p:regular r:id="rId24"/>
      <p:bold r:id="rId25"/>
      <p:italic r:id="rId26"/>
      <p:boldItalic r:id="rId27"/>
    </p:embeddedFont>
    <p:embeddedFont>
      <p:font typeface="#9Slide02 Noi dung dai" charset="0"/>
      <p:regular r:id="rId28"/>
    </p:embeddedFont>
    <p:embeddedFont>
      <p:font typeface="#9Slide02 Tieu de dai" charset="0"/>
      <p:bold r:id="rId29"/>
    </p:embeddedFont>
  </p:embeddedFontLst>
  <p:defaultTextStyle>
    <a:defPPr>
      <a:defRPr lang="en-US"/>
    </a:defPPr>
    <a:lvl1pPr marL="0" algn="l" defTabSz="879196" rtl="0" eaLnBrk="1" latinLnBrk="0" hangingPunct="1">
      <a:defRPr sz="1731" kern="1200">
        <a:solidFill>
          <a:schemeClr val="tx1"/>
        </a:solidFill>
        <a:latin typeface="+mn-lt"/>
        <a:ea typeface="+mn-ea"/>
        <a:cs typeface="+mn-cs"/>
      </a:defRPr>
    </a:lvl1pPr>
    <a:lvl2pPr marL="439598" algn="l" defTabSz="879196" rtl="0" eaLnBrk="1" latinLnBrk="0" hangingPunct="1">
      <a:defRPr sz="1731" kern="1200">
        <a:solidFill>
          <a:schemeClr val="tx1"/>
        </a:solidFill>
        <a:latin typeface="+mn-lt"/>
        <a:ea typeface="+mn-ea"/>
        <a:cs typeface="+mn-cs"/>
      </a:defRPr>
    </a:lvl2pPr>
    <a:lvl3pPr marL="879196" algn="l" defTabSz="879196" rtl="0" eaLnBrk="1" latinLnBrk="0" hangingPunct="1">
      <a:defRPr sz="1731" kern="1200">
        <a:solidFill>
          <a:schemeClr val="tx1"/>
        </a:solidFill>
        <a:latin typeface="+mn-lt"/>
        <a:ea typeface="+mn-ea"/>
        <a:cs typeface="+mn-cs"/>
      </a:defRPr>
    </a:lvl3pPr>
    <a:lvl4pPr marL="1318793" algn="l" defTabSz="879196" rtl="0" eaLnBrk="1" latinLnBrk="0" hangingPunct="1">
      <a:defRPr sz="1731" kern="1200">
        <a:solidFill>
          <a:schemeClr val="tx1"/>
        </a:solidFill>
        <a:latin typeface="+mn-lt"/>
        <a:ea typeface="+mn-ea"/>
        <a:cs typeface="+mn-cs"/>
      </a:defRPr>
    </a:lvl4pPr>
    <a:lvl5pPr marL="1758391" algn="l" defTabSz="879196" rtl="0" eaLnBrk="1" latinLnBrk="0" hangingPunct="1">
      <a:defRPr sz="1731" kern="1200">
        <a:solidFill>
          <a:schemeClr val="tx1"/>
        </a:solidFill>
        <a:latin typeface="+mn-lt"/>
        <a:ea typeface="+mn-ea"/>
        <a:cs typeface="+mn-cs"/>
      </a:defRPr>
    </a:lvl5pPr>
    <a:lvl6pPr marL="2197989" algn="l" defTabSz="879196" rtl="0" eaLnBrk="1" latinLnBrk="0" hangingPunct="1">
      <a:defRPr sz="1731" kern="1200">
        <a:solidFill>
          <a:schemeClr val="tx1"/>
        </a:solidFill>
        <a:latin typeface="+mn-lt"/>
        <a:ea typeface="+mn-ea"/>
        <a:cs typeface="+mn-cs"/>
      </a:defRPr>
    </a:lvl6pPr>
    <a:lvl7pPr marL="2637587" algn="l" defTabSz="879196" rtl="0" eaLnBrk="1" latinLnBrk="0" hangingPunct="1">
      <a:defRPr sz="1731" kern="1200">
        <a:solidFill>
          <a:schemeClr val="tx1"/>
        </a:solidFill>
        <a:latin typeface="+mn-lt"/>
        <a:ea typeface="+mn-ea"/>
        <a:cs typeface="+mn-cs"/>
      </a:defRPr>
    </a:lvl7pPr>
    <a:lvl8pPr marL="3077185" algn="l" defTabSz="879196" rtl="0" eaLnBrk="1" latinLnBrk="0" hangingPunct="1">
      <a:defRPr sz="1731" kern="1200">
        <a:solidFill>
          <a:schemeClr val="tx1"/>
        </a:solidFill>
        <a:latin typeface="+mn-lt"/>
        <a:ea typeface="+mn-ea"/>
        <a:cs typeface="+mn-cs"/>
      </a:defRPr>
    </a:lvl8pPr>
    <a:lvl9pPr marL="3516782" algn="l" defTabSz="879196" rtl="0" eaLnBrk="1" latinLnBrk="0" hangingPunct="1">
      <a:defRPr sz="1731"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6C7745"/>
    <a:srgbClr val="616A3E"/>
    <a:srgbClr val="3E3A27"/>
    <a:srgbClr val="E0957E"/>
    <a:srgbClr val="7D8C3D"/>
    <a:srgbClr val="E8EEC8"/>
    <a:srgbClr val="FDF2DE"/>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324" autoAdjust="0"/>
  </p:normalViewPr>
  <p:slideViewPr>
    <p:cSldViewPr showGuides="1">
      <p:cViewPr>
        <p:scale>
          <a:sx n="79" d="100"/>
          <a:sy n="79" d="100"/>
        </p:scale>
        <p:origin x="-384" y="-3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004DA77-0714-4226-8456-DE0FB00C8765}"/>
              </a:ext>
            </a:extLst>
          </p:cNvPr>
          <p:cNvSpPr>
            <a:spLocks noGrp="1"/>
          </p:cNvSpPr>
          <p:nvPr>
            <p:ph type="dt" sz="half" idx="10"/>
          </p:nvPr>
        </p:nvSpPr>
        <p:spPr/>
        <p:txBody>
          <a:bodyPr/>
          <a:lstStyle/>
          <a:p>
            <a:fld id="{E69B9EE9-F3BF-4B40-83E7-C9BC68FDDB0E}" type="datetimeFigureOut">
              <a:rPr lang="en-US" smtClean="0"/>
              <a:t>4/5/2023</a:t>
            </a:fld>
            <a:endParaRPr lang="en-US"/>
          </a:p>
        </p:txBody>
      </p:sp>
      <p:sp>
        <p:nvSpPr>
          <p:cNvPr id="3" name="Footer Placeholder 2">
            <a:extLst>
              <a:ext uri="{FF2B5EF4-FFF2-40B4-BE49-F238E27FC236}">
                <a16:creationId xmlns:a16="http://schemas.microsoft.com/office/drawing/2014/main" xmlns=""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464966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36E1B435-934F-44C4-8F1B-EC379BCB0879}"/>
              </a:ext>
            </a:extLst>
          </p:cNvPr>
          <p:cNvSpPr>
            <a:spLocks noGrp="1"/>
          </p:cNvSpPr>
          <p:nvPr>
            <p:ph type="dt" sz="half" idx="10"/>
          </p:nvPr>
        </p:nvSpPr>
        <p:spPr/>
        <p:txBody>
          <a:bodyPr/>
          <a:lstStyle/>
          <a:p>
            <a:fld id="{E69B9EE9-F3BF-4B40-83E7-C9BC68FDDB0E}" type="datetimeFigureOut">
              <a:rPr lang="en-US" smtClean="0"/>
              <a:t>4/5/2023</a:t>
            </a:fld>
            <a:endParaRPr lang="en-US"/>
          </a:p>
        </p:txBody>
      </p:sp>
      <p:sp>
        <p:nvSpPr>
          <p:cNvPr id="4" name="Footer Placeholder 3">
            <a:extLst>
              <a:ext uri="{FF2B5EF4-FFF2-40B4-BE49-F238E27FC236}">
                <a16:creationId xmlns:a16="http://schemas.microsoft.com/office/drawing/2014/main" xmlns=""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623287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16A006-59DD-41EF-BB59-5CF0A5B0F3A2}"/>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xmlns="" id="{847CF5D0-5E86-4B07-82F0-4706674B42CB}"/>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xmlns="" id="{C932F55C-8EFE-4A66-9DB3-D0CB88777B6B}"/>
              </a:ext>
            </a:extLst>
          </p:cNvPr>
          <p:cNvSpPr>
            <a:spLocks noGrp="1"/>
          </p:cNvSpPr>
          <p:nvPr>
            <p:ph type="dt" sz="half" idx="10"/>
          </p:nvPr>
        </p:nvSpPr>
        <p:spPr/>
        <p:txBody>
          <a:bodyPr/>
          <a:lstStyle/>
          <a:p>
            <a:fld id="{E69B9EE9-F3BF-4B40-83E7-C9BC68FDDB0E}" type="datetimeFigureOut">
              <a:rPr lang="en-US" smtClean="0"/>
              <a:t>4/5/2023</a:t>
            </a:fld>
            <a:endParaRPr lang="en-US"/>
          </a:p>
        </p:txBody>
      </p:sp>
      <p:sp>
        <p:nvSpPr>
          <p:cNvPr id="5" name="Footer Placeholder 4">
            <a:extLst>
              <a:ext uri="{FF2B5EF4-FFF2-40B4-BE49-F238E27FC236}">
                <a16:creationId xmlns:a16="http://schemas.microsoft.com/office/drawing/2014/main" xmlns=""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63740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92C063-6317-449C-A341-883F2682D4C8}"/>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xmlns="" id="{5D53C2C5-1069-41AD-AB8E-A272B5F74D0D}"/>
              </a:ext>
            </a:extLst>
          </p:cNvPr>
          <p:cNvSpPr>
            <a:spLocks noGrp="1"/>
          </p:cNvSpPr>
          <p:nvPr>
            <p:ph type="pic" idx="1"/>
          </p:nvPr>
        </p:nvSpPr>
        <p:spPr>
          <a:xfrm>
            <a:off x="5183188" y="987426"/>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xmlns="" id="{B335F9C6-7A1E-4BB1-8382-AF2048FA93AE}"/>
              </a:ext>
            </a:extLst>
          </p:cNvPr>
          <p:cNvSpPr>
            <a:spLocks noGrp="1"/>
          </p:cNvSpPr>
          <p:nvPr>
            <p:ph type="body" sz="half" idx="2"/>
          </p:nvPr>
        </p:nvSpPr>
        <p:spPr>
          <a:xfrm>
            <a:off x="839788" y="2057402"/>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xmlns="" id="{6A2CF1DA-3491-456F-B971-C43EFCD2163E}"/>
              </a:ext>
            </a:extLst>
          </p:cNvPr>
          <p:cNvSpPr>
            <a:spLocks noGrp="1"/>
          </p:cNvSpPr>
          <p:nvPr>
            <p:ph type="dt" sz="half" idx="10"/>
          </p:nvPr>
        </p:nvSpPr>
        <p:spPr/>
        <p:txBody>
          <a:bodyPr/>
          <a:lstStyle/>
          <a:p>
            <a:fld id="{E69B9EE9-F3BF-4B40-83E7-C9BC68FDDB0E}" type="datetimeFigureOut">
              <a:rPr lang="en-US" smtClean="0"/>
              <a:t>4/5/2023</a:t>
            </a:fld>
            <a:endParaRPr lang="en-US"/>
          </a:p>
        </p:txBody>
      </p:sp>
      <p:sp>
        <p:nvSpPr>
          <p:cNvPr id="6" name="Footer Placeholder 5">
            <a:extLst>
              <a:ext uri="{FF2B5EF4-FFF2-40B4-BE49-F238E27FC236}">
                <a16:creationId xmlns:a16="http://schemas.microsoft.com/office/drawing/2014/main" xmlns=""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0403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305A630-F12E-492E-A3AD-AE8A23606B49}"/>
              </a:ext>
            </a:extLst>
          </p:cNvPr>
          <p:cNvSpPr>
            <a:spLocks noGrp="1"/>
          </p:cNvSpPr>
          <p:nvPr>
            <p:ph type="dt" sz="half" idx="10"/>
          </p:nvPr>
        </p:nvSpPr>
        <p:spPr/>
        <p:txBody>
          <a:bodyPr/>
          <a:lstStyle/>
          <a:p>
            <a:fld id="{E69B9EE9-F3BF-4B40-83E7-C9BC68FDDB0E}" type="datetimeFigureOut">
              <a:rPr lang="en-US" smtClean="0"/>
              <a:t>4/5/2023</a:t>
            </a:fld>
            <a:endParaRPr lang="en-US"/>
          </a:p>
        </p:txBody>
      </p:sp>
      <p:sp>
        <p:nvSpPr>
          <p:cNvPr id="5" name="Footer Placeholder 4">
            <a:extLst>
              <a:ext uri="{FF2B5EF4-FFF2-40B4-BE49-F238E27FC236}">
                <a16:creationId xmlns:a16="http://schemas.microsoft.com/office/drawing/2014/main" xmlns=""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27513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xmlns="" id="{4586D34D-B58C-4CAE-8229-7726CB0778D0}"/>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xmlns=""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6FF2DE87-7D95-4722-9EE5-248D158C7FF7}"/>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7D0A038-BC78-4ECC-BEFF-CCB515E4848D}"/>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69B9EE9-F3BF-4B40-83E7-C9BC68FDDB0E}" type="datetimeFigureOut">
              <a:rPr lang="en-US" smtClean="0"/>
              <a:t>4/5/2023</a:t>
            </a:fld>
            <a:endParaRPr lang="en-US"/>
          </a:p>
        </p:txBody>
      </p:sp>
      <p:sp>
        <p:nvSpPr>
          <p:cNvPr id="5" name="Footer Placeholder 4">
            <a:extLst>
              <a:ext uri="{FF2B5EF4-FFF2-40B4-BE49-F238E27FC236}">
                <a16:creationId xmlns:a16="http://schemas.microsoft.com/office/drawing/2014/main" xmlns="" id="{50ECDB14-4F91-4B5C-8ACA-1B5E7E69B7D1}"/>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DB30118F-80C4-4861-A4D3-A50D382E7D5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xmlns="" id="{CD0CE00B-B040-4546-AF5D-EEF96AA126B0}"/>
              </a:ext>
            </a:extLst>
          </p:cNvPr>
          <p:cNvGrpSpPr>
            <a:grpSpLocks noGrp="1" noSelect="1" noRot="1" noMove="1" noResize="1"/>
          </p:cNvGrpSpPr>
          <p:nvPr userDrawn="1">
            <p:custDataLst>
              <p:tags r:id="rId7"/>
            </p:custDataLst>
          </p:nvPr>
        </p:nvGrpSpPr>
        <p:grpSpPr>
          <a:xfrm>
            <a:off x="-2202100" y="-2224223"/>
            <a:ext cx="16596200" cy="11284322"/>
            <a:chOff x="-2202100" y="-2224223"/>
            <a:chExt cx="16596200" cy="11284323"/>
          </a:xfrm>
        </p:grpSpPr>
        <p:sp>
          <p:nvSpPr>
            <p:cNvPr id="12" name="Rectangle 11">
              <a:extLst>
                <a:ext uri="{FF2B5EF4-FFF2-40B4-BE49-F238E27FC236}">
                  <a16:creationId xmlns:a16="http://schemas.microsoft.com/office/drawing/2014/main" xmlns=""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endParaRPr>
            </a:p>
          </p:txBody>
        </p:sp>
        <p:sp>
          <p:nvSpPr>
            <p:cNvPr id="13" name="TextBox 12">
              <a:extLst>
                <a:ext uri="{FF2B5EF4-FFF2-40B4-BE49-F238E27FC236}">
                  <a16:creationId xmlns:a16="http://schemas.microsoft.com/office/drawing/2014/main" xmlns=""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025">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xmlns=""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50" name="9Slide.vn">
            <a:extLst>
              <a:ext uri="{FF2B5EF4-FFF2-40B4-BE49-F238E27FC236}">
                <a16:creationId xmlns:a16="http://schemas.microsoft.com/office/drawing/2014/main" xmlns=""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1" name="9Slide.vn">
            <a:extLst>
              <a:ext uri="{FF2B5EF4-FFF2-40B4-BE49-F238E27FC236}">
                <a16:creationId xmlns:a16="http://schemas.microsoft.com/office/drawing/2014/main" xmlns=""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4018146389"/>
      </p:ext>
    </p:extLst>
  </p:cSld>
  <p:clrMap bg1="lt1" tx1="dk1" bg2="lt2" tx2="dk2" accent1="accent1" accent2="accent2" accent3="accent3" accent4="accent4" accent5="accent5" accent6="accent6" hlink="hlink" folHlink="folHlink"/>
  <p:sldLayoutIdLst>
    <p:sldLayoutId id="2147483655" r:id="rId1"/>
    <p:sldLayoutId id="2147483654" r:id="rId2"/>
    <p:sldLayoutId id="2147483649" r:id="rId3"/>
    <p:sldLayoutId id="2147483657" r:id="rId4"/>
    <p:sldLayoutId id="2147483650"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800" rtl="0" eaLnBrk="1" latinLnBrk="0" hangingPunct="1">
        <a:lnSpc>
          <a:spcPct val="90000"/>
        </a:lnSpc>
        <a:spcBef>
          <a:spcPct val="0"/>
        </a:spcBef>
        <a:buNone/>
        <a:defRPr sz="330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lumMod val="50000"/>
              <a:lumOff val="5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50000"/>
              <a:lumOff val="5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0.png"/><Relationship Id="rId4" Type="http://schemas.microsoft.com/office/2007/relationships/hdphoto" Target="../media/hdphoto6.wdp"/></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20.sv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microsoft.com/office/2007/relationships/hdphoto" Target="../media/hdphoto7.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7.png"/><Relationship Id="rId4" Type="http://schemas.microsoft.com/office/2007/relationships/hdphoto" Target="../media/hdphoto4.wdp"/></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0.png"/><Relationship Id="rId4" Type="http://schemas.microsoft.com/office/2007/relationships/hdphoto" Target="../media/hdphoto6.wdp"/></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microsoft.com/office/2007/relationships/hdphoto" Target="../media/hdphoto7.wdp"/></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8.wdp"/><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205BD314-0999-45FB-AB00-67FC755DA681}"/>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t="24731" b="19470"/>
          <a:stretch/>
        </p:blipFill>
        <p:spPr>
          <a:xfrm>
            <a:off x="0" y="0"/>
            <a:ext cx="12218894" cy="6858000"/>
          </a:xfrm>
          <a:prstGeom prst="rect">
            <a:avLst/>
          </a:prstGeom>
        </p:spPr>
      </p:pic>
      <p:sp>
        <p:nvSpPr>
          <p:cNvPr id="7" name="Rectangle 6">
            <a:extLst>
              <a:ext uri="{FF2B5EF4-FFF2-40B4-BE49-F238E27FC236}">
                <a16:creationId xmlns:a16="http://schemas.microsoft.com/office/drawing/2014/main" xmlns="" id="{AA2A1631-DCEE-4849-AF8D-D84A21D7C36B}"/>
              </a:ext>
            </a:extLst>
          </p:cNvPr>
          <p:cNvSpPr/>
          <p:nvPr/>
        </p:nvSpPr>
        <p:spPr>
          <a:xfrm>
            <a:off x="6781800" y="2472589"/>
            <a:ext cx="5314275" cy="830997"/>
          </a:xfrm>
          <a:prstGeom prst="rect">
            <a:avLst/>
          </a:prstGeom>
          <a:noFill/>
        </p:spPr>
        <p:txBody>
          <a:bodyPr wrap="none" lIns="91440" tIns="45720" rIns="91440" bIns="45720">
            <a:spAutoFit/>
          </a:bodyPr>
          <a:lstStyle/>
          <a:p>
            <a:pPr algn="ctr"/>
            <a:r>
              <a:rPr lang="en-US" sz="4800" b="1" cap="none" spc="0" dirty="0" smtClean="0">
                <a:ln w="13462">
                  <a:solidFill>
                    <a:schemeClr val="bg1"/>
                  </a:solidFill>
                  <a:prstDash val="solid"/>
                </a:ln>
                <a:solidFill>
                  <a:schemeClr val="accent5">
                    <a:lumMod val="75000"/>
                  </a:schemeClr>
                </a:solidFill>
                <a:effectLst>
                  <a:glow rad="228600">
                    <a:schemeClr val="accent3">
                      <a:satMod val="175000"/>
                      <a:alpha val="40000"/>
                    </a:schemeClr>
                  </a:glow>
                  <a:outerShdw blurRad="50800" dist="38100" algn="l" rotWithShape="0">
                    <a:prstClr val="black">
                      <a:alpha val="40000"/>
                    </a:prstClr>
                  </a:outerShdw>
                </a:effectLst>
                <a:latin typeface="#9Slide07 SVNBango" panose="02000000000000000000" pitchFamily="2" charset="0"/>
              </a:rPr>
              <a:t>TIẾT 58. CON </a:t>
            </a:r>
            <a:r>
              <a:rPr lang="en-US" sz="4800" b="1" cap="none" spc="0" dirty="0">
                <a:ln w="13462">
                  <a:solidFill>
                    <a:schemeClr val="bg1"/>
                  </a:solidFill>
                  <a:prstDash val="solid"/>
                </a:ln>
                <a:solidFill>
                  <a:schemeClr val="accent5">
                    <a:lumMod val="75000"/>
                  </a:schemeClr>
                </a:solidFill>
                <a:effectLst>
                  <a:glow rad="228600">
                    <a:schemeClr val="accent3">
                      <a:satMod val="175000"/>
                      <a:alpha val="40000"/>
                    </a:schemeClr>
                  </a:glow>
                  <a:outerShdw blurRad="50800" dist="38100" algn="l" rotWithShape="0">
                    <a:prstClr val="black">
                      <a:alpha val="40000"/>
                    </a:prstClr>
                  </a:outerShdw>
                </a:effectLst>
                <a:latin typeface="#9Slide07 SVNBango" panose="02000000000000000000" pitchFamily="2" charset="0"/>
              </a:rPr>
              <a:t>GÁI</a:t>
            </a:r>
          </a:p>
        </p:txBody>
      </p:sp>
      <p:sp>
        <p:nvSpPr>
          <p:cNvPr id="8" name="Rectangle 7">
            <a:extLst>
              <a:ext uri="{FF2B5EF4-FFF2-40B4-BE49-F238E27FC236}">
                <a16:creationId xmlns:a16="http://schemas.microsoft.com/office/drawing/2014/main" xmlns="" id="{1B40180B-DDA2-4501-B930-E509E2865D60}"/>
              </a:ext>
            </a:extLst>
          </p:cNvPr>
          <p:cNvSpPr/>
          <p:nvPr/>
        </p:nvSpPr>
        <p:spPr>
          <a:xfrm>
            <a:off x="914400" y="1549259"/>
            <a:ext cx="3167854" cy="923330"/>
          </a:xfrm>
          <a:prstGeom prst="rect">
            <a:avLst/>
          </a:prstGeom>
          <a:noFill/>
        </p:spPr>
        <p:txBody>
          <a:bodyPr wrap="none" lIns="91440" tIns="45720" rIns="91440" bIns="45720">
            <a:spAutoFit/>
          </a:bodyPr>
          <a:lstStyle/>
          <a:p>
            <a:pPr algn="ctr"/>
            <a:r>
              <a:rPr lang="en-SG" sz="5400" b="1">
                <a:ln w="13462">
                  <a:solidFill>
                    <a:schemeClr val="bg1"/>
                  </a:solidFill>
                  <a:prstDash val="solid"/>
                </a:ln>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T</a:t>
            </a:r>
            <a:r>
              <a:rPr lang="en-US" sz="5400" b="1">
                <a:ln w="13462">
                  <a:solidFill>
                    <a:schemeClr val="bg1"/>
                  </a:solidFill>
                  <a:prstDash val="solid"/>
                </a:ln>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ập đọc</a:t>
            </a:r>
            <a:endParaRPr lang="en-US" sz="5400" b="1" cap="none" spc="0">
              <a:ln w="13462">
                <a:solidFill>
                  <a:schemeClr val="bg1"/>
                </a:solidFill>
                <a:prstDash val="solid"/>
              </a:ln>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endParaRPr>
          </a:p>
        </p:txBody>
      </p:sp>
      <p:sp>
        <p:nvSpPr>
          <p:cNvPr id="9" name="Rectangle 8">
            <a:extLst>
              <a:ext uri="{FF2B5EF4-FFF2-40B4-BE49-F238E27FC236}">
                <a16:creationId xmlns:a16="http://schemas.microsoft.com/office/drawing/2014/main" xmlns="" id="{17A4D80D-2B7E-4740-81B2-195EADD8D62F}"/>
              </a:ext>
            </a:extLst>
          </p:cNvPr>
          <p:cNvSpPr/>
          <p:nvPr/>
        </p:nvSpPr>
        <p:spPr>
          <a:xfrm>
            <a:off x="7581070" y="3866666"/>
            <a:ext cx="4273927" cy="523220"/>
          </a:xfrm>
          <a:prstGeom prst="rect">
            <a:avLst/>
          </a:prstGeom>
          <a:noFill/>
        </p:spPr>
        <p:txBody>
          <a:bodyPr wrap="none" lIns="91440" tIns="45720" rIns="91440" bIns="45720">
            <a:spAutoFit/>
          </a:bodyPr>
          <a:lstStyle/>
          <a:p>
            <a:pPr algn="ctr"/>
            <a:r>
              <a:rPr lang="en-SG" sz="2800" b="1" i="1" dirty="0">
                <a:ln w="13462">
                  <a:solidFill>
                    <a:schemeClr val="bg1"/>
                  </a:solidFill>
                  <a:prstDash val="solid"/>
                </a:ln>
                <a:solidFill>
                  <a:schemeClr val="tx1">
                    <a:lumMod val="95000"/>
                    <a:lumOff val="5000"/>
                  </a:schemeClr>
                </a:solidFill>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T</a:t>
            </a:r>
            <a:r>
              <a:rPr lang="en-US" sz="2800" b="1" i="1" dirty="0" err="1">
                <a:ln w="13462">
                  <a:solidFill>
                    <a:schemeClr val="bg1"/>
                  </a:solidFill>
                  <a:prstDash val="solid"/>
                </a:ln>
                <a:solidFill>
                  <a:schemeClr val="tx1">
                    <a:lumMod val="95000"/>
                    <a:lumOff val="5000"/>
                  </a:schemeClr>
                </a:solidFill>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heo</a:t>
            </a:r>
            <a:r>
              <a:rPr lang="en-US" sz="2800" b="1" i="1" dirty="0">
                <a:ln w="13462">
                  <a:solidFill>
                    <a:schemeClr val="bg1"/>
                  </a:solidFill>
                  <a:prstDash val="solid"/>
                </a:ln>
                <a:solidFill>
                  <a:schemeClr val="tx1">
                    <a:lumMod val="95000"/>
                    <a:lumOff val="5000"/>
                  </a:schemeClr>
                </a:solidFill>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 </a:t>
            </a:r>
            <a:r>
              <a:rPr lang="en-US" sz="2800" b="1" i="1" dirty="0" err="1">
                <a:ln w="13462">
                  <a:solidFill>
                    <a:schemeClr val="bg1"/>
                  </a:solidFill>
                  <a:prstDash val="solid"/>
                </a:ln>
                <a:solidFill>
                  <a:schemeClr val="tx1">
                    <a:lumMod val="95000"/>
                    <a:lumOff val="5000"/>
                  </a:schemeClr>
                </a:solidFill>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đỗ</a:t>
            </a:r>
            <a:r>
              <a:rPr lang="en-US" sz="2800" b="1" i="1" dirty="0">
                <a:ln w="13462">
                  <a:solidFill>
                    <a:schemeClr val="bg1"/>
                  </a:solidFill>
                  <a:prstDash val="solid"/>
                </a:ln>
                <a:solidFill>
                  <a:schemeClr val="tx1">
                    <a:lumMod val="95000"/>
                    <a:lumOff val="5000"/>
                  </a:schemeClr>
                </a:solidFill>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 </a:t>
            </a:r>
            <a:r>
              <a:rPr lang="en-US" sz="2800" b="1" i="1" dirty="0" err="1">
                <a:ln w="13462">
                  <a:solidFill>
                    <a:schemeClr val="bg1"/>
                  </a:solidFill>
                  <a:prstDash val="solid"/>
                </a:ln>
                <a:solidFill>
                  <a:schemeClr val="tx1">
                    <a:lumMod val="95000"/>
                    <a:lumOff val="5000"/>
                  </a:schemeClr>
                </a:solidFill>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thị</a:t>
            </a:r>
            <a:r>
              <a:rPr lang="en-US" sz="2800" b="1" i="1" dirty="0">
                <a:ln w="13462">
                  <a:solidFill>
                    <a:schemeClr val="bg1"/>
                  </a:solidFill>
                  <a:prstDash val="solid"/>
                </a:ln>
                <a:solidFill>
                  <a:schemeClr val="tx1">
                    <a:lumMod val="95000"/>
                    <a:lumOff val="5000"/>
                  </a:schemeClr>
                </a:solidFill>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 </a:t>
            </a:r>
            <a:r>
              <a:rPr lang="en-US" sz="2800" b="1" i="1" dirty="0" err="1">
                <a:ln w="13462">
                  <a:solidFill>
                    <a:schemeClr val="bg1"/>
                  </a:solidFill>
                  <a:prstDash val="solid"/>
                </a:ln>
                <a:solidFill>
                  <a:schemeClr val="tx1">
                    <a:lumMod val="95000"/>
                    <a:lumOff val="5000"/>
                  </a:schemeClr>
                </a:solidFill>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thu</a:t>
            </a:r>
            <a:r>
              <a:rPr lang="en-US" sz="2800" b="1" i="1" dirty="0">
                <a:ln w="13462">
                  <a:solidFill>
                    <a:schemeClr val="bg1"/>
                  </a:solidFill>
                  <a:prstDash val="solid"/>
                </a:ln>
                <a:solidFill>
                  <a:schemeClr val="tx1">
                    <a:lumMod val="95000"/>
                    <a:lumOff val="5000"/>
                  </a:schemeClr>
                </a:solidFill>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 </a:t>
            </a:r>
            <a:r>
              <a:rPr lang="en-US" sz="2800" b="1" i="1" dirty="0" err="1">
                <a:ln w="13462">
                  <a:solidFill>
                    <a:schemeClr val="bg1"/>
                  </a:solidFill>
                  <a:prstDash val="solid"/>
                </a:ln>
                <a:solidFill>
                  <a:schemeClr val="tx1">
                    <a:lumMod val="95000"/>
                    <a:lumOff val="5000"/>
                  </a:schemeClr>
                </a:solidFill>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hiÊn</a:t>
            </a:r>
            <a:endParaRPr lang="en-US" sz="2800" b="1" i="1" cap="none" spc="0" dirty="0">
              <a:ln w="13462">
                <a:solidFill>
                  <a:schemeClr val="bg1"/>
                </a:solidFill>
                <a:prstDash val="solid"/>
              </a:ln>
              <a:solidFill>
                <a:schemeClr val="tx1">
                  <a:lumMod val="95000"/>
                  <a:lumOff val="5000"/>
                </a:schemeClr>
              </a:solidFill>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endParaRPr>
          </a:p>
        </p:txBody>
      </p:sp>
    </p:spTree>
    <p:extLst>
      <p:ext uri="{BB962C8B-B14F-4D97-AF65-F5344CB8AC3E}">
        <p14:creationId xmlns:p14="http://schemas.microsoft.com/office/powerpoint/2010/main" val="17186094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2100"/>
                                        <p:tgtEl>
                                          <p:spTgt spid="9"/>
                                        </p:tgtEl>
                                      </p:cBhvr>
                                    </p:animEffect>
                                    <p:anim calcmode="lin" valueType="num">
                                      <p:cBhvr>
                                        <p:cTn id="17" dur="2100" fill="hold"/>
                                        <p:tgtEl>
                                          <p:spTgt spid="9"/>
                                        </p:tgtEl>
                                        <p:attrNameLst>
                                          <p:attrName>ppt_x</p:attrName>
                                        </p:attrNameLst>
                                      </p:cBhvr>
                                      <p:tavLst>
                                        <p:tav tm="0">
                                          <p:val>
                                            <p:strVal val="#ppt_x"/>
                                          </p:val>
                                        </p:tav>
                                        <p:tav tm="100000">
                                          <p:val>
                                            <p:strVal val="#ppt_x"/>
                                          </p:val>
                                        </p:tav>
                                      </p:tavLst>
                                    </p:anim>
                                    <p:anim calcmode="lin" valueType="num">
                                      <p:cBhvr>
                                        <p:cTn id="18" dur="21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1CAB4E69-3FC6-40A9-AC8B-4C88586A8E87}"/>
              </a:ext>
            </a:extLst>
          </p:cNvPr>
          <p:cNvPicPr>
            <a:picLocks noChangeAspect="1"/>
          </p:cNvPicPr>
          <p:nvPr/>
        </p:nvPicPr>
        <p:blipFill rotWithShape="1">
          <a:blip r:embed="rId2"/>
          <a:srcRect t="21127"/>
          <a:stretch/>
        </p:blipFill>
        <p:spPr>
          <a:xfrm>
            <a:off x="0" y="0"/>
            <a:ext cx="12252144" cy="6858000"/>
          </a:xfrm>
          <a:prstGeom prst="rect">
            <a:avLst/>
          </a:prstGeom>
        </p:spPr>
      </p:pic>
      <p:sp>
        <p:nvSpPr>
          <p:cNvPr id="6" name="Rectangle: Rounded Corners 5">
            <a:extLst>
              <a:ext uri="{FF2B5EF4-FFF2-40B4-BE49-F238E27FC236}">
                <a16:creationId xmlns:a16="http://schemas.microsoft.com/office/drawing/2014/main" xmlns="" id="{64893499-3CEA-4A1F-904B-CEC508E9364D}"/>
              </a:ext>
            </a:extLst>
          </p:cNvPr>
          <p:cNvSpPr/>
          <p:nvPr/>
        </p:nvSpPr>
        <p:spPr>
          <a:xfrm>
            <a:off x="266700" y="304800"/>
            <a:ext cx="11658600" cy="6333744"/>
          </a:xfrm>
          <a:custGeom>
            <a:avLst/>
            <a:gdLst>
              <a:gd name="connsiteX0" fmla="*/ 0 w 11658600"/>
              <a:gd name="connsiteY0" fmla="*/ 739148 h 6333744"/>
              <a:gd name="connsiteX1" fmla="*/ 739148 w 11658600"/>
              <a:gd name="connsiteY1" fmla="*/ 0 h 6333744"/>
              <a:gd name="connsiteX2" fmla="*/ 10919452 w 11658600"/>
              <a:gd name="connsiteY2" fmla="*/ 0 h 6333744"/>
              <a:gd name="connsiteX3" fmla="*/ 11658600 w 11658600"/>
              <a:gd name="connsiteY3" fmla="*/ 739148 h 6333744"/>
              <a:gd name="connsiteX4" fmla="*/ 11658600 w 11658600"/>
              <a:gd name="connsiteY4" fmla="*/ 5594596 h 6333744"/>
              <a:gd name="connsiteX5" fmla="*/ 10919452 w 11658600"/>
              <a:gd name="connsiteY5" fmla="*/ 6333744 h 6333744"/>
              <a:gd name="connsiteX6" fmla="*/ 739148 w 11658600"/>
              <a:gd name="connsiteY6" fmla="*/ 6333744 h 6333744"/>
              <a:gd name="connsiteX7" fmla="*/ 0 w 11658600"/>
              <a:gd name="connsiteY7" fmla="*/ 5594596 h 6333744"/>
              <a:gd name="connsiteX8" fmla="*/ 0 w 11658600"/>
              <a:gd name="connsiteY8" fmla="*/ 739148 h 6333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8600" h="6333744" fill="none" extrusionOk="0">
                <a:moveTo>
                  <a:pt x="0" y="739148"/>
                </a:moveTo>
                <a:cubicBezTo>
                  <a:pt x="24190" y="344504"/>
                  <a:pt x="310504" y="2674"/>
                  <a:pt x="739148" y="0"/>
                </a:cubicBezTo>
                <a:cubicBezTo>
                  <a:pt x="4401643" y="-38090"/>
                  <a:pt x="9528576" y="-157618"/>
                  <a:pt x="10919452" y="0"/>
                </a:cubicBezTo>
                <a:cubicBezTo>
                  <a:pt x="11398700" y="30582"/>
                  <a:pt x="11644705" y="263116"/>
                  <a:pt x="11658600" y="739148"/>
                </a:cubicBezTo>
                <a:cubicBezTo>
                  <a:pt x="11824767" y="1378658"/>
                  <a:pt x="11615870" y="3836623"/>
                  <a:pt x="11658600" y="5594596"/>
                </a:cubicBezTo>
                <a:cubicBezTo>
                  <a:pt x="11658653" y="6083152"/>
                  <a:pt x="11273692" y="6392511"/>
                  <a:pt x="10919452" y="6333744"/>
                </a:cubicBezTo>
                <a:cubicBezTo>
                  <a:pt x="6124168" y="6315638"/>
                  <a:pt x="2701525" y="6196837"/>
                  <a:pt x="739148" y="6333744"/>
                </a:cubicBezTo>
                <a:cubicBezTo>
                  <a:pt x="310698" y="6300226"/>
                  <a:pt x="2602" y="5998499"/>
                  <a:pt x="0" y="5594596"/>
                </a:cubicBezTo>
                <a:cubicBezTo>
                  <a:pt x="12442" y="4296104"/>
                  <a:pt x="-82064" y="1279535"/>
                  <a:pt x="0" y="739148"/>
                </a:cubicBezTo>
                <a:close/>
              </a:path>
              <a:path w="11658600" h="6333744" stroke="0" extrusionOk="0">
                <a:moveTo>
                  <a:pt x="0" y="739148"/>
                </a:moveTo>
                <a:cubicBezTo>
                  <a:pt x="28436" y="312772"/>
                  <a:pt x="368609" y="-16736"/>
                  <a:pt x="739148" y="0"/>
                </a:cubicBezTo>
                <a:cubicBezTo>
                  <a:pt x="4221884" y="-24565"/>
                  <a:pt x="7061012" y="-36763"/>
                  <a:pt x="10919452" y="0"/>
                </a:cubicBezTo>
                <a:cubicBezTo>
                  <a:pt x="11354658" y="-36225"/>
                  <a:pt x="11702799" y="279733"/>
                  <a:pt x="11658600" y="739148"/>
                </a:cubicBezTo>
                <a:cubicBezTo>
                  <a:pt x="11536061" y="2895176"/>
                  <a:pt x="11492085" y="3925873"/>
                  <a:pt x="11658600" y="5594596"/>
                </a:cubicBezTo>
                <a:cubicBezTo>
                  <a:pt x="11637283" y="6018031"/>
                  <a:pt x="11352900" y="6310386"/>
                  <a:pt x="10919452" y="6333744"/>
                </a:cubicBezTo>
                <a:cubicBezTo>
                  <a:pt x="6633397" y="6349639"/>
                  <a:pt x="5202632" y="6204288"/>
                  <a:pt x="739148" y="6333744"/>
                </a:cubicBezTo>
                <a:cubicBezTo>
                  <a:pt x="354179" y="6287711"/>
                  <a:pt x="-9297" y="6034155"/>
                  <a:pt x="0" y="5594596"/>
                </a:cubicBezTo>
                <a:cubicBezTo>
                  <a:pt x="168240" y="4736329"/>
                  <a:pt x="37931" y="2506147"/>
                  <a:pt x="0" y="739148"/>
                </a:cubicBezTo>
                <a:close/>
              </a:path>
            </a:pathLst>
          </a:custGeom>
          <a:solidFill>
            <a:schemeClr val="bg1">
              <a:alpha val="94000"/>
            </a:schemeClr>
          </a:solidFill>
          <a:ln w="76200">
            <a:solidFill>
              <a:schemeClr val="accent4">
                <a:lumMod val="75000"/>
              </a:schemeClr>
            </a:solidFill>
            <a:extLst>
              <a:ext uri="{C807C97D-BFC1-408E-A445-0C87EB9F89A2}">
                <ask:lineSketchStyleProps xmlns:ask="http://schemas.microsoft.com/office/drawing/2018/sketchyshapes" xmlns="" sd="2835684597">
                  <a:prstGeom prst="roundRect">
                    <a:avLst>
                      <a:gd name="adj" fmla="val 116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xmlns="" id="{68FEAC96-DF8F-4B5A-87CA-46B9CF743FDC}"/>
              </a:ext>
            </a:extLst>
          </p:cNvPr>
          <p:cNvSpPr txBox="1"/>
          <p:nvPr/>
        </p:nvSpPr>
        <p:spPr>
          <a:xfrm>
            <a:off x="609600" y="705177"/>
            <a:ext cx="11125200" cy="6063198"/>
          </a:xfrm>
          <a:prstGeom prst="rect">
            <a:avLst/>
          </a:prstGeom>
          <a:noFill/>
        </p:spPr>
        <p:txBody>
          <a:bodyPr wrap="square">
            <a:spAutoFit/>
          </a:bodyPr>
          <a:lstStyle/>
          <a:p>
            <a:pPr algn="just"/>
            <a:r>
              <a:rPr lang="en-SG" sz="4000" b="1" i="0" dirty="0" err="1">
                <a:solidFill>
                  <a:srgbClr val="C00000"/>
                </a:solidFill>
                <a:effectLst/>
                <a:latin typeface="Calibri" panose="020F0502020204030204" pitchFamily="34" charset="0"/>
                <a:cs typeface="Calibri" panose="020F0502020204030204" pitchFamily="34" charset="0"/>
              </a:rPr>
              <a:t>Câu</a:t>
            </a:r>
            <a:r>
              <a:rPr lang="en-SG" sz="4000" b="1" i="0" dirty="0">
                <a:solidFill>
                  <a:srgbClr val="C00000"/>
                </a:solidFill>
                <a:effectLst/>
                <a:latin typeface="Calibri" panose="020F0502020204030204" pitchFamily="34" charset="0"/>
                <a:cs typeface="Calibri" panose="020F0502020204030204" pitchFamily="34" charset="0"/>
              </a:rPr>
              <a:t> 1: </a:t>
            </a:r>
            <a:r>
              <a:rPr lang="vi-VN" sz="4000" b="1" i="0" dirty="0" err="1">
                <a:solidFill>
                  <a:srgbClr val="C00000"/>
                </a:solidFill>
                <a:effectLst/>
                <a:latin typeface="Calibri" panose="020F0502020204030204" pitchFamily="34" charset="0"/>
                <a:cs typeface="Calibri" panose="020F0502020204030204" pitchFamily="34" charset="0"/>
              </a:rPr>
              <a:t>Những</a:t>
            </a:r>
            <a:r>
              <a:rPr lang="vi-VN" sz="4000" b="1" i="0" dirty="0">
                <a:solidFill>
                  <a:srgbClr val="C00000"/>
                </a:solidFill>
                <a:effectLst/>
                <a:latin typeface="Calibri" panose="020F0502020204030204" pitchFamily="34" charset="0"/>
                <a:cs typeface="Calibri" panose="020F0502020204030204" pitchFamily="34" charset="0"/>
              </a:rPr>
              <a:t> chi </a:t>
            </a:r>
            <a:r>
              <a:rPr lang="vi-VN" sz="4000" b="1" i="0" dirty="0" err="1">
                <a:solidFill>
                  <a:srgbClr val="C00000"/>
                </a:solidFill>
                <a:effectLst/>
                <a:latin typeface="Calibri" panose="020F0502020204030204" pitchFamily="34" charset="0"/>
                <a:cs typeface="Calibri" panose="020F0502020204030204" pitchFamily="34" charset="0"/>
              </a:rPr>
              <a:t>tiết</a:t>
            </a:r>
            <a:r>
              <a:rPr lang="vi-VN" sz="4000" b="1" i="0" dirty="0">
                <a:solidFill>
                  <a:srgbClr val="C00000"/>
                </a:solidFill>
                <a:effectLst/>
                <a:latin typeface="Calibri" panose="020F0502020204030204" pitchFamily="34" charset="0"/>
                <a:cs typeface="Calibri" panose="020F0502020204030204" pitchFamily="34" charset="0"/>
              </a:rPr>
              <a:t> </a:t>
            </a:r>
            <a:r>
              <a:rPr lang="vi-VN" sz="4000" b="1" i="0" dirty="0" err="1">
                <a:solidFill>
                  <a:srgbClr val="C00000"/>
                </a:solidFill>
                <a:effectLst/>
                <a:latin typeface="Calibri" panose="020F0502020204030204" pitchFamily="34" charset="0"/>
                <a:cs typeface="Calibri" panose="020F0502020204030204" pitchFamily="34" charset="0"/>
              </a:rPr>
              <a:t>nào</a:t>
            </a:r>
            <a:r>
              <a:rPr lang="vi-VN" sz="4000" b="1" i="0" dirty="0">
                <a:solidFill>
                  <a:srgbClr val="C00000"/>
                </a:solidFill>
                <a:effectLst/>
                <a:latin typeface="Calibri" panose="020F0502020204030204" pitchFamily="34" charset="0"/>
                <a:cs typeface="Calibri" panose="020F0502020204030204" pitchFamily="34" charset="0"/>
              </a:rPr>
              <a:t> trong </a:t>
            </a:r>
            <a:r>
              <a:rPr lang="vi-VN" sz="4000" b="1" i="0" dirty="0" err="1">
                <a:solidFill>
                  <a:srgbClr val="C00000"/>
                </a:solidFill>
                <a:effectLst/>
                <a:latin typeface="Calibri" panose="020F0502020204030204" pitchFamily="34" charset="0"/>
                <a:cs typeface="Calibri" panose="020F0502020204030204" pitchFamily="34" charset="0"/>
              </a:rPr>
              <a:t>bài</a:t>
            </a:r>
            <a:r>
              <a:rPr lang="vi-VN" sz="4000" b="1" i="0" dirty="0">
                <a:solidFill>
                  <a:srgbClr val="C00000"/>
                </a:solidFill>
                <a:effectLst/>
                <a:latin typeface="Calibri" panose="020F0502020204030204" pitchFamily="34" charset="0"/>
                <a:cs typeface="Calibri" panose="020F0502020204030204" pitchFamily="34" charset="0"/>
              </a:rPr>
              <a:t> cho </a:t>
            </a:r>
            <a:r>
              <a:rPr lang="vi-VN" sz="4000" b="1" i="0" dirty="0" err="1">
                <a:solidFill>
                  <a:srgbClr val="C00000"/>
                </a:solidFill>
                <a:effectLst/>
                <a:latin typeface="Calibri" panose="020F0502020204030204" pitchFamily="34" charset="0"/>
                <a:cs typeface="Calibri" panose="020F0502020204030204" pitchFamily="34" charset="0"/>
              </a:rPr>
              <a:t>thấy</a:t>
            </a:r>
            <a:r>
              <a:rPr lang="vi-VN" sz="4000" b="1" i="0" dirty="0">
                <a:solidFill>
                  <a:srgbClr val="C00000"/>
                </a:solidFill>
                <a:effectLst/>
                <a:latin typeface="Calibri" panose="020F0502020204030204" pitchFamily="34" charset="0"/>
                <a:cs typeface="Calibri" panose="020F0502020204030204" pitchFamily="34" charset="0"/>
              </a:rPr>
              <a:t> ở </a:t>
            </a:r>
            <a:r>
              <a:rPr lang="vi-VN" sz="4000" b="1" i="0" dirty="0" err="1">
                <a:solidFill>
                  <a:srgbClr val="C00000"/>
                </a:solidFill>
                <a:effectLst/>
                <a:latin typeface="Calibri" panose="020F0502020204030204" pitchFamily="34" charset="0"/>
                <a:cs typeface="Calibri" panose="020F0502020204030204" pitchFamily="34" charset="0"/>
              </a:rPr>
              <a:t>làng</a:t>
            </a:r>
            <a:r>
              <a:rPr lang="vi-VN" sz="4000" b="1" i="0" dirty="0">
                <a:solidFill>
                  <a:srgbClr val="C00000"/>
                </a:solidFill>
                <a:effectLst/>
                <a:latin typeface="Calibri" panose="020F0502020204030204" pitchFamily="34" charset="0"/>
                <a:cs typeface="Calibri" panose="020F0502020204030204" pitchFamily="34" charset="0"/>
              </a:rPr>
              <a:t> quê Mơ </a:t>
            </a:r>
            <a:r>
              <a:rPr lang="vi-VN" sz="4000" b="1" i="0" dirty="0" err="1">
                <a:solidFill>
                  <a:srgbClr val="C00000"/>
                </a:solidFill>
                <a:effectLst/>
                <a:latin typeface="Calibri" panose="020F0502020204030204" pitchFamily="34" charset="0"/>
                <a:cs typeface="Calibri" panose="020F0502020204030204" pitchFamily="34" charset="0"/>
              </a:rPr>
              <a:t>vẫn</a:t>
            </a:r>
            <a:r>
              <a:rPr lang="vi-VN" sz="4000" b="1" i="0" dirty="0">
                <a:solidFill>
                  <a:srgbClr val="C00000"/>
                </a:solidFill>
                <a:effectLst/>
                <a:latin typeface="Calibri" panose="020F0502020204030204" pitchFamily="34" charset="0"/>
                <a:cs typeface="Calibri" panose="020F0502020204030204" pitchFamily="34" charset="0"/>
              </a:rPr>
              <a:t> </a:t>
            </a:r>
            <a:r>
              <a:rPr lang="vi-VN" sz="4000" b="1" i="0" dirty="0" err="1">
                <a:solidFill>
                  <a:srgbClr val="C00000"/>
                </a:solidFill>
                <a:effectLst/>
                <a:latin typeface="Calibri" panose="020F0502020204030204" pitchFamily="34" charset="0"/>
                <a:cs typeface="Calibri" panose="020F0502020204030204" pitchFamily="34" charset="0"/>
              </a:rPr>
              <a:t>còn</a:t>
            </a:r>
            <a:r>
              <a:rPr lang="vi-VN" sz="4000" b="1" i="0" dirty="0">
                <a:solidFill>
                  <a:srgbClr val="C00000"/>
                </a:solidFill>
                <a:effectLst/>
                <a:latin typeface="Calibri" panose="020F0502020204030204" pitchFamily="34" charset="0"/>
                <a:cs typeface="Calibri" panose="020F0502020204030204" pitchFamily="34" charset="0"/>
              </a:rPr>
              <a:t> tư </a:t>
            </a:r>
            <a:r>
              <a:rPr lang="vi-VN" sz="4000" b="1" i="0" dirty="0" err="1">
                <a:solidFill>
                  <a:srgbClr val="C00000"/>
                </a:solidFill>
                <a:effectLst/>
                <a:latin typeface="Calibri" panose="020F0502020204030204" pitchFamily="34" charset="0"/>
                <a:cs typeface="Calibri" panose="020F0502020204030204" pitchFamily="34" charset="0"/>
              </a:rPr>
              <a:t>tưởng</a:t>
            </a:r>
            <a:r>
              <a:rPr lang="vi-VN" sz="4000" b="1" i="0" dirty="0">
                <a:solidFill>
                  <a:srgbClr val="C00000"/>
                </a:solidFill>
                <a:effectLst/>
                <a:latin typeface="Calibri" panose="020F0502020204030204" pitchFamily="34" charset="0"/>
                <a:cs typeface="Calibri" panose="020F0502020204030204" pitchFamily="34" charset="0"/>
              </a:rPr>
              <a:t> xem </a:t>
            </a:r>
            <a:r>
              <a:rPr lang="vi-VN" sz="4000" b="1" i="0" dirty="0" err="1">
                <a:solidFill>
                  <a:srgbClr val="C00000"/>
                </a:solidFill>
                <a:effectLst/>
                <a:latin typeface="Calibri" panose="020F0502020204030204" pitchFamily="34" charset="0"/>
                <a:cs typeface="Calibri" panose="020F0502020204030204" pitchFamily="34" charset="0"/>
              </a:rPr>
              <a:t>thường</a:t>
            </a:r>
            <a:r>
              <a:rPr lang="vi-VN" sz="4000" b="1" i="0" dirty="0">
                <a:solidFill>
                  <a:srgbClr val="C00000"/>
                </a:solidFill>
                <a:effectLst/>
                <a:latin typeface="Calibri" panose="020F0502020204030204" pitchFamily="34" charset="0"/>
                <a:cs typeface="Calibri" panose="020F0502020204030204" pitchFamily="34" charset="0"/>
              </a:rPr>
              <a:t> con </a:t>
            </a:r>
            <a:r>
              <a:rPr lang="vi-VN" sz="4000" b="1" i="0" dirty="0" err="1">
                <a:solidFill>
                  <a:srgbClr val="C00000"/>
                </a:solidFill>
                <a:effectLst/>
                <a:latin typeface="Calibri" panose="020F0502020204030204" pitchFamily="34" charset="0"/>
                <a:cs typeface="Calibri" panose="020F0502020204030204" pitchFamily="34" charset="0"/>
              </a:rPr>
              <a:t>gái</a:t>
            </a:r>
            <a:r>
              <a:rPr lang="vi-VN" sz="4000" b="1" i="0" dirty="0">
                <a:solidFill>
                  <a:srgbClr val="C00000"/>
                </a:solidFill>
                <a:effectLst/>
                <a:latin typeface="Calibri" panose="020F0502020204030204" pitchFamily="34" charset="0"/>
                <a:cs typeface="Calibri" panose="020F0502020204030204" pitchFamily="34" charset="0"/>
              </a:rPr>
              <a:t>?</a:t>
            </a:r>
            <a:endParaRPr lang="vi-VN" sz="4000" b="0" i="0" dirty="0">
              <a:solidFill>
                <a:srgbClr val="C00000"/>
              </a:solidFill>
              <a:effectLst/>
              <a:latin typeface="Calibri" panose="020F0502020204030204" pitchFamily="34" charset="0"/>
              <a:cs typeface="Calibri" panose="020F0502020204030204" pitchFamily="34" charset="0"/>
            </a:endParaRPr>
          </a:p>
          <a:p>
            <a:pPr algn="just"/>
            <a:endParaRPr lang="en-SG" sz="2800" b="0" i="0" dirty="0">
              <a:solidFill>
                <a:srgbClr val="000000"/>
              </a:solidFill>
              <a:effectLst/>
              <a:latin typeface="Calibri" panose="020F0502020204030204" pitchFamily="34" charset="0"/>
              <a:cs typeface="Calibri" panose="020F0502020204030204" pitchFamily="34" charset="0"/>
            </a:endParaRPr>
          </a:p>
          <a:p>
            <a:pPr algn="just"/>
            <a:r>
              <a:rPr lang="en-SG" sz="4000" dirty="0">
                <a:solidFill>
                  <a:srgbClr val="000000"/>
                </a:solidFill>
                <a:latin typeface="Calibri" panose="020F0502020204030204" pitchFamily="34" charset="0"/>
                <a:cs typeface="Calibri" panose="020F0502020204030204" pitchFamily="34" charset="0"/>
              </a:rPr>
              <a:t>- </a:t>
            </a:r>
            <a:r>
              <a:rPr lang="en-SG" sz="4000" b="1" dirty="0" err="1">
                <a:solidFill>
                  <a:srgbClr val="000000"/>
                </a:solidFill>
                <a:latin typeface="Calibri" panose="020F0502020204030204" pitchFamily="34" charset="0"/>
                <a:cs typeface="Calibri" panose="020F0502020204030204" pitchFamily="34" charset="0"/>
              </a:rPr>
              <a:t>Dì</a:t>
            </a:r>
            <a:r>
              <a:rPr lang="en-SG" sz="4000" b="1" dirty="0">
                <a:solidFill>
                  <a:srgbClr val="000000"/>
                </a:solidFill>
                <a:latin typeface="Calibri" panose="020F0502020204030204" pitchFamily="34" charset="0"/>
                <a:cs typeface="Calibri" panose="020F0502020204030204" pitchFamily="34" charset="0"/>
              </a:rPr>
              <a:t> </a:t>
            </a:r>
            <a:r>
              <a:rPr lang="en-SG" sz="4000" b="1" dirty="0" err="1">
                <a:solidFill>
                  <a:srgbClr val="000000"/>
                </a:solidFill>
                <a:latin typeface="Calibri" panose="020F0502020204030204" pitchFamily="34" charset="0"/>
                <a:cs typeface="Calibri" panose="020F0502020204030204" pitchFamily="34" charset="0"/>
              </a:rPr>
              <a:t>Hạnh</a:t>
            </a:r>
            <a:r>
              <a:rPr lang="en-SG" sz="4000" dirty="0">
                <a:solidFill>
                  <a:srgbClr val="000000"/>
                </a:solidFill>
                <a:latin typeface="Calibri" panose="020F0502020204030204" pitchFamily="34" charset="0"/>
                <a:cs typeface="Calibri" panose="020F0502020204030204" pitchFamily="34" charset="0"/>
              </a:rPr>
              <a:t>: </a:t>
            </a:r>
            <a:r>
              <a:rPr lang="en-SG" sz="4000" dirty="0" err="1">
                <a:solidFill>
                  <a:srgbClr val="000000"/>
                </a:solidFill>
                <a:latin typeface="Calibri" panose="020F0502020204030204" pitchFamily="34" charset="0"/>
                <a:cs typeface="Calibri" panose="020F0502020204030204" pitchFamily="34" charset="0"/>
              </a:rPr>
              <a:t>Lại</a:t>
            </a:r>
            <a:r>
              <a:rPr lang="en-SG" sz="4000" dirty="0">
                <a:solidFill>
                  <a:srgbClr val="000000"/>
                </a:solidFill>
                <a:latin typeface="Calibri" panose="020F0502020204030204" pitchFamily="34" charset="0"/>
                <a:cs typeface="Calibri" panose="020F0502020204030204" pitchFamily="34" charset="0"/>
              </a:rPr>
              <a:t> </a:t>
            </a:r>
            <a:r>
              <a:rPr lang="en-SG" sz="4000" dirty="0" err="1">
                <a:solidFill>
                  <a:srgbClr val="000000"/>
                </a:solidFill>
                <a:latin typeface="Calibri" panose="020F0502020204030204" pitchFamily="34" charset="0"/>
                <a:cs typeface="Calibri" panose="020F0502020204030204" pitchFamily="34" charset="0"/>
              </a:rPr>
              <a:t>một</a:t>
            </a:r>
            <a:r>
              <a:rPr lang="en-SG" sz="4000" dirty="0">
                <a:solidFill>
                  <a:srgbClr val="000000"/>
                </a:solidFill>
                <a:latin typeface="Calibri" panose="020F0502020204030204" pitchFamily="34" charset="0"/>
                <a:cs typeface="Calibri" panose="020F0502020204030204" pitchFamily="34" charset="0"/>
              </a:rPr>
              <a:t> </a:t>
            </a:r>
            <a:r>
              <a:rPr lang="en-SG" sz="4000" dirty="0" err="1">
                <a:solidFill>
                  <a:srgbClr val="000000"/>
                </a:solidFill>
                <a:latin typeface="Calibri" panose="020F0502020204030204" pitchFamily="34" charset="0"/>
                <a:cs typeface="Calibri" panose="020F0502020204030204" pitchFamily="34" charset="0"/>
              </a:rPr>
              <a:t>vịt</a:t>
            </a:r>
            <a:r>
              <a:rPr lang="en-SG" sz="4000" dirty="0">
                <a:solidFill>
                  <a:srgbClr val="000000"/>
                </a:solidFill>
                <a:latin typeface="Calibri" panose="020F0502020204030204" pitchFamily="34" charset="0"/>
                <a:cs typeface="Calibri" panose="020F0502020204030204" pitchFamily="34" charset="0"/>
              </a:rPr>
              <a:t> </a:t>
            </a:r>
            <a:r>
              <a:rPr lang="en-SG" sz="4000" dirty="0" err="1">
                <a:solidFill>
                  <a:srgbClr val="000000"/>
                </a:solidFill>
                <a:latin typeface="Calibri" panose="020F0502020204030204" pitchFamily="34" charset="0"/>
                <a:cs typeface="Calibri" panose="020F0502020204030204" pitchFamily="34" charset="0"/>
              </a:rPr>
              <a:t>trời</a:t>
            </a:r>
            <a:r>
              <a:rPr lang="en-SG" sz="4000" dirty="0">
                <a:solidFill>
                  <a:srgbClr val="000000"/>
                </a:solidFill>
                <a:latin typeface="Calibri" panose="020F0502020204030204" pitchFamily="34" charset="0"/>
                <a:cs typeface="Calibri" panose="020F0502020204030204" pitchFamily="34" charset="0"/>
              </a:rPr>
              <a:t> </a:t>
            </a:r>
            <a:r>
              <a:rPr lang="en-SG" sz="4000" dirty="0" err="1">
                <a:solidFill>
                  <a:srgbClr val="000000"/>
                </a:solidFill>
                <a:latin typeface="Calibri" panose="020F0502020204030204" pitchFamily="34" charset="0"/>
                <a:cs typeface="Calibri" panose="020F0502020204030204" pitchFamily="34" charset="0"/>
              </a:rPr>
              <a:t>nữa</a:t>
            </a:r>
            <a:r>
              <a:rPr lang="en-SG" sz="4000" dirty="0">
                <a:solidFill>
                  <a:srgbClr val="000000"/>
                </a:solidFill>
                <a:latin typeface="Calibri" panose="020F0502020204030204" pitchFamily="34" charset="0"/>
                <a:cs typeface="Calibri" panose="020F0502020204030204" pitchFamily="34" charset="0"/>
              </a:rPr>
              <a:t> </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B050"/>
                </a:solidFill>
                <a:latin typeface="Calibri" panose="020F0502020204030204" pitchFamily="34" charset="0"/>
                <a:cs typeface="Calibri" panose="020F0502020204030204" pitchFamily="34" charset="0"/>
                <a:sym typeface="Wingdings 3" panose="05040102010807070707" pitchFamily="18" charset="2"/>
              </a:rPr>
              <a:t>thất</a:t>
            </a:r>
            <a:r>
              <a:rPr lang="en-SG" sz="4000" dirty="0">
                <a:solidFill>
                  <a:srgbClr val="00B05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B050"/>
                </a:solidFill>
                <a:latin typeface="Calibri" panose="020F0502020204030204" pitchFamily="34" charset="0"/>
                <a:cs typeface="Calibri" panose="020F0502020204030204" pitchFamily="34" charset="0"/>
                <a:sym typeface="Wingdings 3" panose="05040102010807070707" pitchFamily="18" charset="2"/>
              </a:rPr>
              <a:t>vọng</a:t>
            </a:r>
            <a:endParaRPr lang="en-SG" sz="4000" dirty="0">
              <a:solidFill>
                <a:srgbClr val="00B050"/>
              </a:solidFill>
              <a:latin typeface="Calibri" panose="020F0502020204030204" pitchFamily="34" charset="0"/>
              <a:cs typeface="Calibri" panose="020F0502020204030204" pitchFamily="34" charset="0"/>
              <a:sym typeface="Wingdings 3" panose="05040102010807070707" pitchFamily="18" charset="2"/>
            </a:endParaRPr>
          </a:p>
          <a:p>
            <a:pPr algn="just"/>
            <a:r>
              <a:rPr lang="en-SG" sz="4000" b="0" i="0" dirty="0">
                <a:solidFill>
                  <a:srgbClr val="000000"/>
                </a:solidFill>
                <a:effectLst/>
                <a:latin typeface="Calibri" panose="020F0502020204030204" pitchFamily="34" charset="0"/>
                <a:cs typeface="Calibri" panose="020F0502020204030204" pitchFamily="34" charset="0"/>
                <a:sym typeface="Wingdings 3" panose="05040102010807070707" pitchFamily="18" charset="2"/>
              </a:rPr>
              <a:t>- </a:t>
            </a:r>
            <a:r>
              <a:rPr lang="en-SG" sz="4000" b="1" i="0" dirty="0" err="1">
                <a:solidFill>
                  <a:srgbClr val="000000"/>
                </a:solidFill>
                <a:effectLst/>
                <a:latin typeface="Calibri" panose="020F0502020204030204" pitchFamily="34" charset="0"/>
                <a:cs typeface="Calibri" panose="020F0502020204030204" pitchFamily="34" charset="0"/>
                <a:sym typeface="Wingdings 3" panose="05040102010807070707" pitchFamily="18" charset="2"/>
              </a:rPr>
              <a:t>Bố</a:t>
            </a:r>
            <a:r>
              <a:rPr lang="en-SG" sz="4000" b="1" i="0" dirty="0">
                <a:solidFill>
                  <a:srgbClr val="000000"/>
                </a:solidFill>
                <a:effectLst/>
                <a:latin typeface="Calibri" panose="020F0502020204030204" pitchFamily="34" charset="0"/>
                <a:cs typeface="Calibri" panose="020F0502020204030204" pitchFamily="34" charset="0"/>
                <a:sym typeface="Wingdings 3" panose="05040102010807070707" pitchFamily="18" charset="2"/>
              </a:rPr>
              <a:t> </a:t>
            </a:r>
            <a:r>
              <a:rPr lang="en-SG" sz="4000" b="1" i="0" dirty="0" err="1">
                <a:solidFill>
                  <a:srgbClr val="000000"/>
                </a:solidFill>
                <a:effectLst/>
                <a:latin typeface="Calibri" panose="020F0502020204030204" pitchFamily="34" charset="0"/>
                <a:cs typeface="Calibri" panose="020F0502020204030204" pitchFamily="34" charset="0"/>
                <a:sym typeface="Wingdings 3" panose="05040102010807070707" pitchFamily="18" charset="2"/>
              </a:rPr>
              <a:t>m</a:t>
            </a:r>
            <a:r>
              <a:rPr lang="en-SG" sz="4000" b="1" dirty="0" err="1">
                <a:solidFill>
                  <a:srgbClr val="000000"/>
                </a:solidFill>
                <a:latin typeface="Calibri" panose="020F0502020204030204" pitchFamily="34" charset="0"/>
                <a:cs typeface="Calibri" panose="020F0502020204030204" pitchFamily="34" charset="0"/>
                <a:sym typeface="Wingdings 3" panose="05040102010807070707" pitchFamily="18" charset="2"/>
              </a:rPr>
              <a:t>ẹ</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0000"/>
                </a:solidFill>
                <a:latin typeface="Calibri" panose="020F0502020204030204" pitchFamily="34" charset="0"/>
                <a:cs typeface="Calibri" panose="020F0502020204030204" pitchFamily="34" charset="0"/>
                <a:sym typeface="Wingdings 3" panose="05040102010807070707" pitchFamily="18" charset="2"/>
              </a:rPr>
              <a:t>Cả</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0000"/>
                </a:solidFill>
                <a:latin typeface="Calibri" panose="020F0502020204030204" pitchFamily="34" charset="0"/>
                <a:cs typeface="Calibri" panose="020F0502020204030204" pitchFamily="34" charset="0"/>
                <a:sym typeface="Wingdings 3" panose="05040102010807070707" pitchFamily="18" charset="2"/>
              </a:rPr>
              <a:t>bố</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0000"/>
                </a:solidFill>
                <a:latin typeface="Calibri" panose="020F0502020204030204" pitchFamily="34" charset="0"/>
                <a:cs typeface="Calibri" panose="020F0502020204030204" pitchFamily="34" charset="0"/>
                <a:sym typeface="Wingdings 3" panose="05040102010807070707" pitchFamily="18" charset="2"/>
              </a:rPr>
              <a:t>và</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0000"/>
                </a:solidFill>
                <a:latin typeface="Calibri" panose="020F0502020204030204" pitchFamily="34" charset="0"/>
                <a:cs typeface="Calibri" panose="020F0502020204030204" pitchFamily="34" charset="0"/>
                <a:sym typeface="Wingdings 3" panose="05040102010807070707" pitchFamily="18" charset="2"/>
              </a:rPr>
              <a:t>mẹ</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0000"/>
                </a:solidFill>
                <a:latin typeface="Calibri" panose="020F0502020204030204" pitchFamily="34" charset="0"/>
                <a:cs typeface="Calibri" panose="020F0502020204030204" pitchFamily="34" charset="0"/>
                <a:sym typeface="Wingdings 3" panose="05040102010807070707" pitchFamily="18" charset="2"/>
              </a:rPr>
              <a:t>đều</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0000"/>
                </a:solidFill>
                <a:latin typeface="Calibri" panose="020F0502020204030204" pitchFamily="34" charset="0"/>
                <a:cs typeface="Calibri" panose="020F0502020204030204" pitchFamily="34" charset="0"/>
                <a:sym typeface="Wingdings 3" panose="05040102010807070707" pitchFamily="18" charset="2"/>
              </a:rPr>
              <a:t>có</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0000"/>
                </a:solidFill>
                <a:latin typeface="Calibri" panose="020F0502020204030204" pitchFamily="34" charset="0"/>
                <a:cs typeface="Calibri" panose="020F0502020204030204" pitchFamily="34" charset="0"/>
                <a:sym typeface="Wingdings 3" panose="05040102010807070707" pitchFamily="18" charset="2"/>
              </a:rPr>
              <a:t>vẻ</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0000"/>
                </a:solidFill>
                <a:latin typeface="Calibri" panose="020F0502020204030204" pitchFamily="34" charset="0"/>
                <a:cs typeface="Calibri" panose="020F0502020204030204" pitchFamily="34" charset="0"/>
                <a:sym typeface="Wingdings 3" panose="05040102010807070707" pitchFamily="18" charset="2"/>
              </a:rPr>
              <a:t>buồn</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0000"/>
                </a:solidFill>
                <a:latin typeface="Calibri" panose="020F0502020204030204" pitchFamily="34" charset="0"/>
                <a:cs typeface="Calibri" panose="020F0502020204030204" pitchFamily="34" charset="0"/>
                <a:sym typeface="Wingdings 3" panose="05040102010807070707" pitchFamily="18" charset="2"/>
              </a:rPr>
              <a:t>buồn</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a:t>
            </a:r>
          </a:p>
          <a:p>
            <a:pPr algn="just"/>
            <a:r>
              <a:rPr lang="en-SG" sz="4000" b="0" i="0" dirty="0">
                <a:solidFill>
                  <a:srgbClr val="000000"/>
                </a:solidFill>
                <a:effectLst/>
                <a:latin typeface="Calibri" panose="020F0502020204030204" pitchFamily="34" charset="0"/>
                <a:cs typeface="Calibri" panose="020F0502020204030204" pitchFamily="34" charset="0"/>
                <a:sym typeface="Wingdings 3" panose="05040102010807070707" pitchFamily="18" charset="2"/>
              </a:rPr>
              <a:t>		</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B050"/>
                </a:solidFill>
                <a:latin typeface="Calibri" panose="020F0502020204030204" pitchFamily="34" charset="0"/>
                <a:cs typeface="Calibri" panose="020F0502020204030204" pitchFamily="34" charset="0"/>
                <a:sym typeface="Wingdings 3" panose="05040102010807070707" pitchFamily="18" charset="2"/>
              </a:rPr>
              <a:t>thích</a:t>
            </a:r>
            <a:r>
              <a:rPr lang="en-SG" sz="4000" dirty="0">
                <a:solidFill>
                  <a:srgbClr val="00B050"/>
                </a:solidFill>
                <a:latin typeface="Calibri" panose="020F0502020204030204" pitchFamily="34" charset="0"/>
                <a:cs typeface="Calibri" panose="020F0502020204030204" pitchFamily="34" charset="0"/>
                <a:sym typeface="Wingdings 3" panose="05040102010807070707" pitchFamily="18" charset="2"/>
              </a:rPr>
              <a:t> con </a:t>
            </a:r>
            <a:r>
              <a:rPr lang="en-SG" sz="4000" dirty="0" err="1">
                <a:solidFill>
                  <a:srgbClr val="00B050"/>
                </a:solidFill>
                <a:latin typeface="Calibri" panose="020F0502020204030204" pitchFamily="34" charset="0"/>
                <a:cs typeface="Calibri" panose="020F0502020204030204" pitchFamily="34" charset="0"/>
                <a:sym typeface="Wingdings 3" panose="05040102010807070707" pitchFamily="18" charset="2"/>
              </a:rPr>
              <a:t>trai</a:t>
            </a:r>
            <a:r>
              <a:rPr lang="en-SG" sz="4000" dirty="0">
                <a:solidFill>
                  <a:srgbClr val="00B05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B050"/>
                </a:solidFill>
                <a:latin typeface="Calibri" panose="020F0502020204030204" pitchFamily="34" charset="0"/>
                <a:cs typeface="Calibri" panose="020F0502020204030204" pitchFamily="34" charset="0"/>
                <a:sym typeface="Wingdings 3" panose="05040102010807070707" pitchFamily="18" charset="2"/>
              </a:rPr>
              <a:t>xem</a:t>
            </a:r>
            <a:r>
              <a:rPr lang="en-SG" sz="4000" dirty="0">
                <a:solidFill>
                  <a:srgbClr val="00B05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B050"/>
                </a:solidFill>
                <a:latin typeface="Calibri" panose="020F0502020204030204" pitchFamily="34" charset="0"/>
                <a:cs typeface="Calibri" panose="020F0502020204030204" pitchFamily="34" charset="0"/>
                <a:sym typeface="Wingdings 3" panose="05040102010807070707" pitchFamily="18" charset="2"/>
              </a:rPr>
              <a:t>nhẹ</a:t>
            </a:r>
            <a:r>
              <a:rPr lang="en-SG" sz="4000" dirty="0">
                <a:solidFill>
                  <a:srgbClr val="00B050"/>
                </a:solidFill>
                <a:latin typeface="Calibri" panose="020F0502020204030204" pitchFamily="34" charset="0"/>
                <a:cs typeface="Calibri" panose="020F0502020204030204" pitchFamily="34" charset="0"/>
                <a:sym typeface="Wingdings 3" panose="05040102010807070707" pitchFamily="18" charset="2"/>
              </a:rPr>
              <a:t> con </a:t>
            </a:r>
            <a:r>
              <a:rPr lang="en-SG" sz="4000" dirty="0" err="1">
                <a:solidFill>
                  <a:srgbClr val="00B050"/>
                </a:solidFill>
                <a:latin typeface="Calibri" panose="020F0502020204030204" pitchFamily="34" charset="0"/>
                <a:cs typeface="Calibri" panose="020F0502020204030204" pitchFamily="34" charset="0"/>
                <a:sym typeface="Wingdings 3" panose="05040102010807070707" pitchFamily="18" charset="2"/>
              </a:rPr>
              <a:t>gái</a:t>
            </a:r>
            <a:endParaRPr lang="en-SG" sz="4000" dirty="0">
              <a:solidFill>
                <a:srgbClr val="00B050"/>
              </a:solidFill>
              <a:latin typeface="Calibri" panose="020F0502020204030204" pitchFamily="34" charset="0"/>
              <a:cs typeface="Calibri" panose="020F0502020204030204" pitchFamily="34" charset="0"/>
              <a:sym typeface="Wingdings 3" panose="05040102010807070707" pitchFamily="18" charset="2"/>
            </a:endParaRPr>
          </a:p>
          <a:p>
            <a:pPr algn="just"/>
            <a:r>
              <a:rPr lang="en-SG" sz="4000" b="0" i="0" dirty="0">
                <a:solidFill>
                  <a:srgbClr val="000000"/>
                </a:solidFill>
                <a:effectLst/>
                <a:latin typeface="Calibri" panose="020F0502020204030204" pitchFamily="34" charset="0"/>
                <a:cs typeface="Calibri" panose="020F0502020204030204" pitchFamily="34" charset="0"/>
                <a:sym typeface="Wingdings 3" panose="05040102010807070707" pitchFamily="18" charset="2"/>
              </a:rPr>
              <a:t>- </a:t>
            </a:r>
            <a:r>
              <a:rPr lang="en-SG" sz="4000" b="1" dirty="0" err="1">
                <a:solidFill>
                  <a:srgbClr val="000000"/>
                </a:solidFill>
                <a:latin typeface="Calibri" panose="020F0502020204030204" pitchFamily="34" charset="0"/>
                <a:cs typeface="Calibri" panose="020F0502020204030204" pitchFamily="34" charset="0"/>
                <a:sym typeface="Wingdings 3" panose="05040102010807070707" pitchFamily="18" charset="2"/>
              </a:rPr>
              <a:t>Đám</a:t>
            </a:r>
            <a:r>
              <a:rPr lang="en-SG" sz="4000" b="1" dirty="0">
                <a:solidFill>
                  <a:srgbClr val="000000"/>
                </a:solidFill>
                <a:latin typeface="Calibri" panose="020F0502020204030204" pitchFamily="34" charset="0"/>
                <a:cs typeface="Calibri" panose="020F0502020204030204" pitchFamily="34" charset="0"/>
                <a:sym typeface="Wingdings 3" panose="05040102010807070707" pitchFamily="18" charset="2"/>
              </a:rPr>
              <a:t> con </a:t>
            </a:r>
            <a:r>
              <a:rPr lang="en-SG" sz="4000" b="1" dirty="0" err="1">
                <a:solidFill>
                  <a:srgbClr val="000000"/>
                </a:solidFill>
                <a:latin typeface="Calibri" panose="020F0502020204030204" pitchFamily="34" charset="0"/>
                <a:cs typeface="Calibri" panose="020F0502020204030204" pitchFamily="34" charset="0"/>
                <a:sym typeface="Wingdings 3" panose="05040102010807070707" pitchFamily="18" charset="2"/>
              </a:rPr>
              <a:t>trai</a:t>
            </a:r>
            <a:r>
              <a:rPr lang="en-SG" sz="4000" b="1" dirty="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b="1" dirty="0" err="1">
                <a:solidFill>
                  <a:srgbClr val="000000"/>
                </a:solidFill>
                <a:latin typeface="Calibri" panose="020F0502020204030204" pitchFamily="34" charset="0"/>
                <a:cs typeface="Calibri" panose="020F0502020204030204" pitchFamily="34" charset="0"/>
                <a:sym typeface="Wingdings 3" panose="05040102010807070707" pitchFamily="18" charset="2"/>
              </a:rPr>
              <a:t>trong</a:t>
            </a:r>
            <a:r>
              <a:rPr lang="en-SG" sz="4000" b="1" dirty="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b="1" dirty="0" err="1">
                <a:solidFill>
                  <a:srgbClr val="000000"/>
                </a:solidFill>
                <a:latin typeface="Calibri" panose="020F0502020204030204" pitchFamily="34" charset="0"/>
                <a:cs typeface="Calibri" panose="020F0502020204030204" pitchFamily="34" charset="0"/>
                <a:sym typeface="Wingdings 3" panose="05040102010807070707" pitchFamily="18" charset="2"/>
              </a:rPr>
              <a:t>lớp</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0000"/>
                </a:solidFill>
                <a:latin typeface="Calibri" panose="020F0502020204030204" pitchFamily="34" charset="0"/>
                <a:cs typeface="Calibri" panose="020F0502020204030204" pitchFamily="34" charset="0"/>
                <a:sym typeface="Wingdings 3" panose="05040102010807070707" pitchFamily="18" charset="2"/>
              </a:rPr>
              <a:t>trêu</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Mai </a:t>
            </a:r>
            <a:r>
              <a:rPr lang="en-SG" sz="4000" dirty="0" err="1">
                <a:solidFill>
                  <a:srgbClr val="000000"/>
                </a:solidFill>
                <a:latin typeface="Calibri" panose="020F0502020204030204" pitchFamily="34" charset="0"/>
                <a:cs typeface="Calibri" panose="020F0502020204030204" pitchFamily="34" charset="0"/>
                <a:sym typeface="Wingdings 3" panose="05040102010807070707" pitchFamily="18" charset="2"/>
              </a:rPr>
              <a:t>và</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0000"/>
                </a:solidFill>
                <a:latin typeface="Calibri" panose="020F0502020204030204" pitchFamily="34" charset="0"/>
                <a:cs typeface="Calibri" panose="020F0502020204030204" pitchFamily="34" charset="0"/>
                <a:sym typeface="Wingdings 3" panose="05040102010807070707" pitchFamily="18" charset="2"/>
              </a:rPr>
              <a:t>nói</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con </a:t>
            </a:r>
            <a:r>
              <a:rPr lang="en-SG" sz="4000" dirty="0" err="1">
                <a:solidFill>
                  <a:srgbClr val="000000"/>
                </a:solidFill>
                <a:latin typeface="Calibri" panose="020F0502020204030204" pitchFamily="34" charset="0"/>
                <a:cs typeface="Calibri" panose="020F0502020204030204" pitchFamily="34" charset="0"/>
                <a:sym typeface="Wingdings 3" panose="05040102010807070707" pitchFamily="18" charset="2"/>
              </a:rPr>
              <a:t>gái</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0000"/>
                </a:solidFill>
                <a:latin typeface="Calibri" panose="020F0502020204030204" pitchFamily="34" charset="0"/>
                <a:cs typeface="Calibri" panose="020F0502020204030204" pitchFamily="34" charset="0"/>
                <a:sym typeface="Wingdings 3" panose="05040102010807070707" pitchFamily="18" charset="2"/>
              </a:rPr>
              <a:t>chẳng</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0000"/>
                </a:solidFill>
                <a:latin typeface="Calibri" panose="020F0502020204030204" pitchFamily="34" charset="0"/>
                <a:cs typeface="Calibri" panose="020F0502020204030204" pitchFamily="34" charset="0"/>
                <a:sym typeface="Wingdings 3" panose="05040102010807070707" pitchFamily="18" charset="2"/>
              </a:rPr>
              <a:t>làm</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0000"/>
                </a:solidFill>
                <a:latin typeface="Calibri" panose="020F0502020204030204" pitchFamily="34" charset="0"/>
                <a:cs typeface="Calibri" panose="020F0502020204030204" pitchFamily="34" charset="0"/>
                <a:sym typeface="Wingdings 3" panose="05040102010807070707" pitchFamily="18" charset="2"/>
              </a:rPr>
              <a:t>được</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0000"/>
                </a:solidFill>
                <a:latin typeface="Calibri" panose="020F0502020204030204" pitchFamily="34" charset="0"/>
                <a:cs typeface="Calibri" panose="020F0502020204030204" pitchFamily="34" charset="0"/>
                <a:sym typeface="Wingdings 3" panose="05040102010807070707" pitchFamily="18" charset="2"/>
              </a:rPr>
              <a:t>tích</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0000"/>
                </a:solidFill>
                <a:latin typeface="Calibri" panose="020F0502020204030204" pitchFamily="34" charset="0"/>
                <a:cs typeface="Calibri" panose="020F0502020204030204" pitchFamily="34" charset="0"/>
                <a:sym typeface="Wingdings 3" panose="05040102010807070707" pitchFamily="18" charset="2"/>
              </a:rPr>
              <a:t>sự</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0000"/>
                </a:solidFill>
                <a:latin typeface="Calibri" panose="020F0502020204030204" pitchFamily="34" charset="0"/>
                <a:cs typeface="Calibri" panose="020F0502020204030204" pitchFamily="34" charset="0"/>
                <a:sym typeface="Wingdings 3" panose="05040102010807070707" pitchFamily="18" charset="2"/>
              </a:rPr>
              <a:t>gì</a:t>
            </a:r>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a:t>
            </a:r>
          </a:p>
          <a:p>
            <a:pPr algn="just"/>
            <a:r>
              <a:rPr lang="en-SG" sz="4000" dirty="0">
                <a:solidFill>
                  <a:srgbClr val="000000"/>
                </a:solidFill>
                <a:latin typeface="Calibri" panose="020F0502020204030204" pitchFamily="34" charset="0"/>
                <a:cs typeface="Calibri" panose="020F0502020204030204" pitchFamily="34" charset="0"/>
                <a:sym typeface="Wingdings 3" panose="05040102010807070707" pitchFamily="18" charset="2"/>
              </a:rPr>
              <a:t>		 </a:t>
            </a:r>
            <a:r>
              <a:rPr lang="en-SG" sz="4000" dirty="0" err="1">
                <a:solidFill>
                  <a:srgbClr val="00B050"/>
                </a:solidFill>
                <a:latin typeface="Calibri" panose="020F0502020204030204" pitchFamily="34" charset="0"/>
                <a:cs typeface="Calibri" panose="020F0502020204030204" pitchFamily="34" charset="0"/>
                <a:sym typeface="Wingdings 3" panose="05040102010807070707" pitchFamily="18" charset="2"/>
              </a:rPr>
              <a:t>suy</a:t>
            </a:r>
            <a:r>
              <a:rPr lang="en-SG" sz="4000" dirty="0">
                <a:solidFill>
                  <a:srgbClr val="00B05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B050"/>
                </a:solidFill>
                <a:latin typeface="Calibri" panose="020F0502020204030204" pitchFamily="34" charset="0"/>
                <a:cs typeface="Calibri" panose="020F0502020204030204" pitchFamily="34" charset="0"/>
                <a:sym typeface="Wingdings 3" panose="05040102010807070707" pitchFamily="18" charset="2"/>
              </a:rPr>
              <a:t>nghĩ</a:t>
            </a:r>
            <a:r>
              <a:rPr lang="en-SG" sz="4000" dirty="0">
                <a:solidFill>
                  <a:srgbClr val="00B05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B050"/>
                </a:solidFill>
                <a:latin typeface="Calibri" panose="020F0502020204030204" pitchFamily="34" charset="0"/>
                <a:cs typeface="Calibri" panose="020F0502020204030204" pitchFamily="34" charset="0"/>
                <a:sym typeface="Wingdings 3" panose="05040102010807070707" pitchFamily="18" charset="2"/>
              </a:rPr>
              <a:t>chỉ</a:t>
            </a:r>
            <a:r>
              <a:rPr lang="en-SG" sz="4000" dirty="0">
                <a:solidFill>
                  <a:srgbClr val="00B050"/>
                </a:solidFill>
                <a:latin typeface="Calibri" panose="020F0502020204030204" pitchFamily="34" charset="0"/>
                <a:cs typeface="Calibri" panose="020F0502020204030204" pitchFamily="34" charset="0"/>
                <a:sym typeface="Wingdings 3" panose="05040102010807070707" pitchFamily="18" charset="2"/>
              </a:rPr>
              <a:t> con </a:t>
            </a:r>
            <a:r>
              <a:rPr lang="en-SG" sz="4000" dirty="0" err="1">
                <a:solidFill>
                  <a:srgbClr val="00B050"/>
                </a:solidFill>
                <a:latin typeface="Calibri" panose="020F0502020204030204" pitchFamily="34" charset="0"/>
                <a:cs typeface="Calibri" panose="020F0502020204030204" pitchFamily="34" charset="0"/>
                <a:sym typeface="Wingdings 3" panose="05040102010807070707" pitchFamily="18" charset="2"/>
              </a:rPr>
              <a:t>trai</a:t>
            </a:r>
            <a:r>
              <a:rPr lang="en-SG" sz="4000" dirty="0">
                <a:solidFill>
                  <a:srgbClr val="00B05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B050"/>
                </a:solidFill>
                <a:latin typeface="Calibri" panose="020F0502020204030204" pitchFamily="34" charset="0"/>
                <a:cs typeface="Calibri" panose="020F0502020204030204" pitchFamily="34" charset="0"/>
                <a:sym typeface="Wingdings 3" panose="05040102010807070707" pitchFamily="18" charset="2"/>
              </a:rPr>
              <a:t>mới</a:t>
            </a:r>
            <a:r>
              <a:rPr lang="en-SG" sz="4000" dirty="0">
                <a:solidFill>
                  <a:srgbClr val="00B05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B050"/>
                </a:solidFill>
                <a:latin typeface="Calibri" panose="020F0502020204030204" pitchFamily="34" charset="0"/>
                <a:cs typeface="Calibri" panose="020F0502020204030204" pitchFamily="34" charset="0"/>
                <a:sym typeface="Wingdings 3" panose="05040102010807070707" pitchFamily="18" charset="2"/>
              </a:rPr>
              <a:t>làm</a:t>
            </a:r>
            <a:r>
              <a:rPr lang="en-SG" sz="4000" dirty="0">
                <a:solidFill>
                  <a:srgbClr val="00B05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B050"/>
                </a:solidFill>
                <a:latin typeface="Calibri" panose="020F0502020204030204" pitchFamily="34" charset="0"/>
                <a:cs typeface="Calibri" panose="020F0502020204030204" pitchFamily="34" charset="0"/>
                <a:sym typeface="Wingdings 3" panose="05040102010807070707" pitchFamily="18" charset="2"/>
              </a:rPr>
              <a:t>được</a:t>
            </a:r>
            <a:r>
              <a:rPr lang="en-SG" sz="4000" dirty="0">
                <a:solidFill>
                  <a:srgbClr val="00B05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B050"/>
                </a:solidFill>
                <a:latin typeface="Calibri" panose="020F0502020204030204" pitchFamily="34" charset="0"/>
                <a:cs typeface="Calibri" panose="020F0502020204030204" pitchFamily="34" charset="0"/>
                <a:sym typeface="Wingdings 3" panose="05040102010807070707" pitchFamily="18" charset="2"/>
              </a:rPr>
              <a:t>chuyện</a:t>
            </a:r>
            <a:r>
              <a:rPr lang="en-SG" sz="4000" dirty="0">
                <a:solidFill>
                  <a:srgbClr val="00B050"/>
                </a:solidFill>
                <a:latin typeface="Calibri" panose="020F0502020204030204" pitchFamily="34" charset="0"/>
                <a:cs typeface="Calibri" panose="020F0502020204030204" pitchFamily="34" charset="0"/>
                <a:sym typeface="Wingdings 3" panose="05040102010807070707" pitchFamily="18" charset="2"/>
              </a:rPr>
              <a:t> </a:t>
            </a:r>
            <a:r>
              <a:rPr lang="en-SG" sz="4000" dirty="0" err="1">
                <a:solidFill>
                  <a:srgbClr val="00B050"/>
                </a:solidFill>
                <a:latin typeface="Calibri" panose="020F0502020204030204" pitchFamily="34" charset="0"/>
                <a:cs typeface="Calibri" panose="020F0502020204030204" pitchFamily="34" charset="0"/>
                <a:sym typeface="Wingdings 3" panose="05040102010807070707" pitchFamily="18" charset="2"/>
              </a:rPr>
              <a:t>lớn</a:t>
            </a:r>
            <a:endParaRPr lang="vi-VN" sz="4000" b="0" i="0" dirty="0">
              <a:solidFill>
                <a:srgbClr val="00B05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004064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500"/>
                                        <p:tgtEl>
                                          <p:spTgt spid="4">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500"/>
                                        <p:tgtEl>
                                          <p:spTgt spid="4">
                                            <p:txEl>
                                              <p:pRg st="3" end="3"/>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4">
                                            <p:txEl>
                                              <p:pRg st="6" end="6"/>
                                            </p:txEl>
                                          </p:spTgt>
                                        </p:tgtEl>
                                        <p:attrNameLst>
                                          <p:attrName>style.visibility</p:attrName>
                                        </p:attrNameLst>
                                      </p:cBhvr>
                                      <p:to>
                                        <p:strVal val="visible"/>
                                      </p:to>
                                    </p:set>
                                    <p:animEffect transition="in" filter="fade">
                                      <p:cBhvr>
                                        <p:cTn id="30"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BF76B4B0-98E0-427F-BA39-9A7008E6BFB6}"/>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t="24731" b="19470"/>
          <a:stretch/>
        </p:blipFill>
        <p:spPr>
          <a:xfrm>
            <a:off x="0" y="0"/>
            <a:ext cx="12218894" cy="6858000"/>
          </a:xfrm>
          <a:prstGeom prst="rect">
            <a:avLst/>
          </a:prstGeom>
        </p:spPr>
      </p:pic>
      <p:sp>
        <p:nvSpPr>
          <p:cNvPr id="5" name="Rectangle: Rounded Corners 4">
            <a:extLst>
              <a:ext uri="{FF2B5EF4-FFF2-40B4-BE49-F238E27FC236}">
                <a16:creationId xmlns:a16="http://schemas.microsoft.com/office/drawing/2014/main" xmlns="" id="{A07A0283-2F9D-4BC7-8319-0BAC05E810C0}"/>
              </a:ext>
            </a:extLst>
          </p:cNvPr>
          <p:cNvSpPr/>
          <p:nvPr/>
        </p:nvSpPr>
        <p:spPr>
          <a:xfrm>
            <a:off x="266700" y="304800"/>
            <a:ext cx="11658600" cy="6248400"/>
          </a:xfrm>
          <a:custGeom>
            <a:avLst/>
            <a:gdLst>
              <a:gd name="connsiteX0" fmla="*/ 0 w 11658600"/>
              <a:gd name="connsiteY0" fmla="*/ 729188 h 6248400"/>
              <a:gd name="connsiteX1" fmla="*/ 729188 w 11658600"/>
              <a:gd name="connsiteY1" fmla="*/ 0 h 6248400"/>
              <a:gd name="connsiteX2" fmla="*/ 10929412 w 11658600"/>
              <a:gd name="connsiteY2" fmla="*/ 0 h 6248400"/>
              <a:gd name="connsiteX3" fmla="*/ 11658600 w 11658600"/>
              <a:gd name="connsiteY3" fmla="*/ 729188 h 6248400"/>
              <a:gd name="connsiteX4" fmla="*/ 11658600 w 11658600"/>
              <a:gd name="connsiteY4" fmla="*/ 5519212 h 6248400"/>
              <a:gd name="connsiteX5" fmla="*/ 10929412 w 11658600"/>
              <a:gd name="connsiteY5" fmla="*/ 6248400 h 6248400"/>
              <a:gd name="connsiteX6" fmla="*/ 729188 w 11658600"/>
              <a:gd name="connsiteY6" fmla="*/ 6248400 h 6248400"/>
              <a:gd name="connsiteX7" fmla="*/ 0 w 11658600"/>
              <a:gd name="connsiteY7" fmla="*/ 5519212 h 6248400"/>
              <a:gd name="connsiteX8" fmla="*/ 0 w 11658600"/>
              <a:gd name="connsiteY8" fmla="*/ 729188 h 624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8600" h="6248400" fill="none" extrusionOk="0">
                <a:moveTo>
                  <a:pt x="0" y="729188"/>
                </a:moveTo>
                <a:cubicBezTo>
                  <a:pt x="4942" y="329243"/>
                  <a:pt x="278472" y="6284"/>
                  <a:pt x="729188" y="0"/>
                </a:cubicBezTo>
                <a:cubicBezTo>
                  <a:pt x="3270187" y="-38090"/>
                  <a:pt x="6756187" y="-157618"/>
                  <a:pt x="10929412" y="0"/>
                </a:cubicBezTo>
                <a:cubicBezTo>
                  <a:pt x="11338187" y="2608"/>
                  <a:pt x="11642711" y="248927"/>
                  <a:pt x="11658600" y="729188"/>
                </a:cubicBezTo>
                <a:cubicBezTo>
                  <a:pt x="11824767" y="2058838"/>
                  <a:pt x="11615870" y="4447883"/>
                  <a:pt x="11658600" y="5519212"/>
                </a:cubicBezTo>
                <a:cubicBezTo>
                  <a:pt x="11658631" y="5969041"/>
                  <a:pt x="11300790" y="6282520"/>
                  <a:pt x="10929412" y="6248400"/>
                </a:cubicBezTo>
                <a:cubicBezTo>
                  <a:pt x="8594248" y="6230294"/>
                  <a:pt x="2095008" y="6111493"/>
                  <a:pt x="729188" y="6248400"/>
                </a:cubicBezTo>
                <a:cubicBezTo>
                  <a:pt x="290324" y="6188514"/>
                  <a:pt x="37851" y="5859135"/>
                  <a:pt x="0" y="5519212"/>
                </a:cubicBezTo>
                <a:cubicBezTo>
                  <a:pt x="12442" y="4268650"/>
                  <a:pt x="-82064" y="1435577"/>
                  <a:pt x="0" y="729188"/>
                </a:cubicBezTo>
                <a:close/>
              </a:path>
              <a:path w="11658600" h="6248400" stroke="0" extrusionOk="0">
                <a:moveTo>
                  <a:pt x="0" y="729188"/>
                </a:moveTo>
                <a:cubicBezTo>
                  <a:pt x="11901" y="318870"/>
                  <a:pt x="371327" y="-19924"/>
                  <a:pt x="729188" y="0"/>
                </a:cubicBezTo>
                <a:cubicBezTo>
                  <a:pt x="3401655" y="-24565"/>
                  <a:pt x="7977806" y="-36763"/>
                  <a:pt x="10929412" y="0"/>
                </a:cubicBezTo>
                <a:cubicBezTo>
                  <a:pt x="11373821" y="-55962"/>
                  <a:pt x="11709061" y="268021"/>
                  <a:pt x="11658600" y="729188"/>
                </a:cubicBezTo>
                <a:cubicBezTo>
                  <a:pt x="11536061" y="1953149"/>
                  <a:pt x="11492085" y="4709061"/>
                  <a:pt x="11658600" y="5519212"/>
                </a:cubicBezTo>
                <a:cubicBezTo>
                  <a:pt x="11597807" y="5965323"/>
                  <a:pt x="11384582" y="6199836"/>
                  <a:pt x="10929412" y="6248400"/>
                </a:cubicBezTo>
                <a:cubicBezTo>
                  <a:pt x="9660763" y="6264295"/>
                  <a:pt x="4198189" y="6118944"/>
                  <a:pt x="729188" y="6248400"/>
                </a:cubicBezTo>
                <a:cubicBezTo>
                  <a:pt x="329365" y="6242666"/>
                  <a:pt x="-14836" y="5971943"/>
                  <a:pt x="0" y="5519212"/>
                </a:cubicBezTo>
                <a:cubicBezTo>
                  <a:pt x="168240" y="4742346"/>
                  <a:pt x="37931" y="2957047"/>
                  <a:pt x="0" y="729188"/>
                </a:cubicBezTo>
                <a:close/>
              </a:path>
            </a:pathLst>
          </a:custGeom>
          <a:solidFill>
            <a:schemeClr val="bg1">
              <a:alpha val="94000"/>
            </a:schemeClr>
          </a:solidFill>
          <a:ln w="76200">
            <a:solidFill>
              <a:schemeClr val="accent4">
                <a:lumMod val="75000"/>
              </a:schemeClr>
            </a:solidFill>
            <a:extLst>
              <a:ext uri="{C807C97D-BFC1-408E-A445-0C87EB9F89A2}">
                <ask:lineSketchStyleProps xmlns:ask="http://schemas.microsoft.com/office/drawing/2018/sketchyshapes" xmlns="" sd="2835684597">
                  <a:prstGeom prst="roundRect">
                    <a:avLst>
                      <a:gd name="adj" fmla="val 116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xmlns="" id="{F1B70ACD-7FE3-4DF9-997F-29EB9A9FD6A6}"/>
              </a:ext>
            </a:extLst>
          </p:cNvPr>
          <p:cNvSpPr txBox="1"/>
          <p:nvPr/>
        </p:nvSpPr>
        <p:spPr>
          <a:xfrm>
            <a:off x="616323" y="612844"/>
            <a:ext cx="10959353" cy="5632311"/>
          </a:xfrm>
          <a:prstGeom prst="rect">
            <a:avLst/>
          </a:prstGeom>
          <a:noFill/>
        </p:spPr>
        <p:txBody>
          <a:bodyPr wrap="square">
            <a:spAutoFit/>
          </a:bodyPr>
          <a:lstStyle/>
          <a:p>
            <a:pPr marL="0" marR="0" lvl="0" indent="0" algn="just" defTabSz="879196" rtl="0" eaLnBrk="1" fontAlgn="auto" latinLnBrk="0" hangingPunct="1">
              <a:lnSpc>
                <a:spcPct val="100000"/>
              </a:lnSpc>
              <a:spcBef>
                <a:spcPts val="0"/>
              </a:spcBef>
              <a:spcAft>
                <a:spcPts val="0"/>
              </a:spcAft>
              <a:buClrTx/>
              <a:buSzTx/>
              <a:buFontTx/>
              <a:buNone/>
              <a:tabLst/>
              <a:defRPr/>
            </a:pPr>
            <a:r>
              <a:rPr kumimoji="0" lang="en-SG" sz="40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Câu</a:t>
            </a:r>
            <a:r>
              <a:rPr kumimoji="0" lang="en-SG" sz="4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2: </a:t>
            </a:r>
            <a:r>
              <a:rPr kumimoji="0" lang="vi-VN" sz="40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Những</a:t>
            </a:r>
            <a:r>
              <a:rPr kumimoji="0" lang="vi-VN" sz="4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chi </a:t>
            </a:r>
            <a:r>
              <a:rPr kumimoji="0" lang="vi-VN" sz="40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tiết</a:t>
            </a:r>
            <a:r>
              <a:rPr kumimoji="0" lang="vi-VN" sz="4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vi-VN" sz="40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nào</a:t>
            </a:r>
            <a:r>
              <a:rPr kumimoji="0" lang="vi-VN" sz="4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vi-VN" sz="40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chứng</a:t>
            </a:r>
            <a:r>
              <a:rPr kumimoji="0" lang="vi-VN" sz="4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vi-VN" sz="40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tỏ</a:t>
            </a:r>
            <a:r>
              <a:rPr kumimoji="0" lang="vi-VN" sz="4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Mơ không thua </a:t>
            </a:r>
            <a:r>
              <a:rPr kumimoji="0" lang="vi-VN" sz="40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gì</a:t>
            </a:r>
            <a:r>
              <a:rPr kumimoji="0" lang="vi-VN" sz="4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vi-VN" sz="40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các</a:t>
            </a:r>
            <a:r>
              <a:rPr kumimoji="0" lang="vi-VN" sz="4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vi-VN" sz="40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bạn</a:t>
            </a:r>
            <a:r>
              <a:rPr kumimoji="0" lang="vi-VN" sz="4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trai?</a:t>
            </a:r>
            <a:endParaRPr kumimoji="0" lang="vi-VN" sz="40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endParaRPr>
          </a:p>
          <a:p>
            <a:pPr marL="0" marR="0" lvl="0" indent="0" algn="just" defTabSz="879196" rtl="0" eaLnBrk="1" fontAlgn="auto" latinLnBrk="0" hangingPunct="1">
              <a:lnSpc>
                <a:spcPct val="100000"/>
              </a:lnSpc>
              <a:spcBef>
                <a:spcPts val="0"/>
              </a:spcBef>
              <a:spcAft>
                <a:spcPts val="0"/>
              </a:spcAft>
              <a:buClrTx/>
              <a:buSzTx/>
              <a:buFontTx/>
              <a:buNone/>
              <a:tabLst/>
              <a:defRPr/>
            </a:pPr>
            <a:endParaRPr kumimoji="0" lang="en-SG"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879196" rtl="0" eaLnBrk="1" fontAlgn="auto" latinLnBrk="0" hangingPunct="1">
              <a:lnSpc>
                <a:spcPct val="100000"/>
              </a:lnSpc>
              <a:spcBef>
                <a:spcPts val="0"/>
              </a:spcBef>
              <a:spcAft>
                <a:spcPts val="0"/>
              </a:spcAft>
              <a:buClrTx/>
              <a:buSzTx/>
              <a:buFontTx/>
              <a:buNone/>
              <a:tabLst/>
              <a:defRPr/>
            </a:pPr>
            <a:r>
              <a:rPr lang="en-SG" sz="4000" dirty="0">
                <a:solidFill>
                  <a:srgbClr val="000000"/>
                </a:solidFill>
                <a:latin typeface="Calibri" panose="020F0502020204030204" pitchFamily="34" charset="0"/>
                <a:cs typeface="Calibri" panose="020F0502020204030204" pitchFamily="34" charset="0"/>
              </a:rPr>
              <a:t>- Ở</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lớp</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Mơ luôn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là</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học</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sinh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giỏi</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endParaRPr kumimoji="0" lang="en-SG"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879196" rtl="0" eaLnBrk="1" fontAlgn="auto" latinLnBrk="0" hangingPunct="1">
              <a:lnSpc>
                <a:spcPct val="100000"/>
              </a:lnSpc>
              <a:spcBef>
                <a:spcPts val="0"/>
              </a:spcBef>
              <a:spcAft>
                <a:spcPts val="0"/>
              </a:spcAft>
              <a:buClrTx/>
              <a:buSzTx/>
              <a:buFontTx/>
              <a:buNone/>
              <a:tabLst/>
              <a:defRPr/>
            </a:pPr>
            <a:r>
              <a:rPr lang="en-SG" sz="4000" dirty="0">
                <a:solidFill>
                  <a:srgbClr val="000000"/>
                </a:solidFill>
                <a:latin typeface="Calibri" panose="020F0502020204030204" pitchFamily="34" charset="0"/>
                <a:cs typeface="Calibri" panose="020F0502020204030204" pitchFamily="34" charset="0"/>
              </a:rPr>
              <a:t>- </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Đi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học</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về</a:t>
            </a:r>
            <a:r>
              <a:rPr kumimoji="0" lang="en-US"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Mơ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giúp</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mẹ</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tưới</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rau,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chẻ</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củi</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nấu</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cơm</a:t>
            </a:r>
            <a:r>
              <a:rPr kumimoji="0" lang="en-SG"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endParaRPr lang="en-SG" sz="4000" dirty="0">
              <a:solidFill>
                <a:srgbClr val="000000"/>
              </a:solidFill>
              <a:latin typeface="Calibri" panose="020F0502020204030204" pitchFamily="34" charset="0"/>
              <a:cs typeface="Calibri" panose="020F0502020204030204" pitchFamily="34" charset="0"/>
            </a:endParaRPr>
          </a:p>
          <a:p>
            <a:pPr marL="0" marR="0" lvl="0" indent="0" algn="just" defTabSz="879196" rtl="0" eaLnBrk="1" fontAlgn="auto" latinLnBrk="0" hangingPunct="1">
              <a:lnSpc>
                <a:spcPct val="100000"/>
              </a:lnSpc>
              <a:spcBef>
                <a:spcPts val="0"/>
              </a:spcBef>
              <a:spcAft>
                <a:spcPts val="0"/>
              </a:spcAft>
              <a:buClrTx/>
              <a:buSzTx/>
              <a:buFontTx/>
              <a:buNone/>
              <a:tabLst/>
              <a:defRPr/>
            </a:pPr>
            <a:r>
              <a:rPr kumimoji="0" lang="en-SG"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Bố</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đi công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tác</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mẹ</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lại</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mới</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sinh em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bé</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Mơ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làm</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hết</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mọi</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việc</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trong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nhà</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giúp</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mẹ</a:t>
            </a:r>
            <a:r>
              <a:rPr kumimoji="0" lang="en-SG"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879196" rtl="0" eaLnBrk="1" fontAlgn="auto" latinLnBrk="0" hangingPunct="1">
              <a:lnSpc>
                <a:spcPct val="100000"/>
              </a:lnSpc>
              <a:spcBef>
                <a:spcPts val="0"/>
              </a:spcBef>
              <a:spcAft>
                <a:spcPts val="0"/>
              </a:spcAft>
              <a:buClrTx/>
              <a:buSzTx/>
              <a:buFontTx/>
              <a:buNone/>
              <a:tabLst/>
              <a:defRPr/>
            </a:pPr>
            <a:r>
              <a:rPr lang="en-SG" sz="4000" dirty="0">
                <a:solidFill>
                  <a:srgbClr val="000000"/>
                </a:solidFill>
                <a:latin typeface="Calibri" panose="020F0502020204030204" pitchFamily="34" charset="0"/>
                <a:cs typeface="Calibri" panose="020F0502020204030204" pitchFamily="34" charset="0"/>
              </a:rPr>
              <a:t>- </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Mơ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đã</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dũng</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cảm</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lao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xuống</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ngòi</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nước</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để</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cứu</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em</a:t>
            </a:r>
            <a:r>
              <a:rPr kumimoji="0" lang="en-US"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Hoan.</a:t>
            </a:r>
          </a:p>
        </p:txBody>
      </p:sp>
    </p:spTree>
    <p:extLst>
      <p:ext uri="{BB962C8B-B14F-4D97-AF65-F5344CB8AC3E}">
        <p14:creationId xmlns:p14="http://schemas.microsoft.com/office/powerpoint/2010/main" val="362079875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xEl>
                                              <p:pRg st="2" end="2"/>
                                            </p:txEl>
                                          </p:spTgt>
                                        </p:tgtEl>
                                        <p:attrNameLst>
                                          <p:attrName>style.visibility</p:attrName>
                                        </p:attrNameLst>
                                      </p:cBhvr>
                                      <p:to>
                                        <p:strVal val="visible"/>
                                      </p:to>
                                    </p:set>
                                    <p:animEffect transition="in" filter="fade">
                                      <p:cBhvr>
                                        <p:cTn id="12" dur="500"/>
                                        <p:tgtEl>
                                          <p:spTgt spid="1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xEl>
                                              <p:pRg st="3" end="3"/>
                                            </p:txEl>
                                          </p:spTgt>
                                        </p:tgtEl>
                                        <p:attrNameLst>
                                          <p:attrName>style.visibility</p:attrName>
                                        </p:attrNameLst>
                                      </p:cBhvr>
                                      <p:to>
                                        <p:strVal val="visible"/>
                                      </p:to>
                                    </p:set>
                                    <p:animEffect transition="in" filter="fade">
                                      <p:cBhvr>
                                        <p:cTn id="17" dur="500"/>
                                        <p:tgtEl>
                                          <p:spTgt spid="1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xEl>
                                              <p:pRg st="4" end="4"/>
                                            </p:txEl>
                                          </p:spTgt>
                                        </p:tgtEl>
                                        <p:attrNameLst>
                                          <p:attrName>style.visibility</p:attrName>
                                        </p:attrNameLst>
                                      </p:cBhvr>
                                      <p:to>
                                        <p:strVal val="visible"/>
                                      </p:to>
                                    </p:set>
                                    <p:animEffect transition="in" filter="fade">
                                      <p:cBhvr>
                                        <p:cTn id="22" dur="500"/>
                                        <p:tgtEl>
                                          <p:spTgt spid="1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xEl>
                                              <p:pRg st="5" end="5"/>
                                            </p:txEl>
                                          </p:spTgt>
                                        </p:tgtEl>
                                        <p:attrNameLst>
                                          <p:attrName>style.visibility</p:attrName>
                                        </p:attrNameLst>
                                      </p:cBhvr>
                                      <p:to>
                                        <p:strVal val="visible"/>
                                      </p:to>
                                    </p:set>
                                    <p:animEffect transition="in" filter="fade">
                                      <p:cBhvr>
                                        <p:cTn id="27" dur="500"/>
                                        <p:tgtEl>
                                          <p:spTgt spid="1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xmlns="" id="{2AAE373F-3661-4937-BBD1-9C98709FFAE5}"/>
              </a:ext>
            </a:extLst>
          </p:cNvPr>
          <p:cNvPicPr>
            <a:picLocks noChangeAspect="1"/>
          </p:cNvPicPr>
          <p:nvPr/>
        </p:nvPicPr>
        <p:blipFill>
          <a:blip r:embed="rId2"/>
          <a:stretch>
            <a:fillRect/>
          </a:stretch>
        </p:blipFill>
        <p:spPr>
          <a:xfrm>
            <a:off x="0" y="0"/>
            <a:ext cx="12196432" cy="6858000"/>
          </a:xfrm>
          <a:prstGeom prst="rect">
            <a:avLst/>
          </a:prstGeom>
        </p:spPr>
      </p:pic>
      <p:sp>
        <p:nvSpPr>
          <p:cNvPr id="4" name="TextBox 3">
            <a:extLst>
              <a:ext uri="{FF2B5EF4-FFF2-40B4-BE49-F238E27FC236}">
                <a16:creationId xmlns:a16="http://schemas.microsoft.com/office/drawing/2014/main" xmlns="" id="{600A138E-E9D6-4845-AB5C-349D70CDF762}"/>
              </a:ext>
            </a:extLst>
          </p:cNvPr>
          <p:cNvSpPr txBox="1"/>
          <p:nvPr/>
        </p:nvSpPr>
        <p:spPr>
          <a:xfrm>
            <a:off x="-9296400" y="852461"/>
            <a:ext cx="8296506" cy="400110"/>
          </a:xfrm>
          <a:prstGeom prst="rect">
            <a:avLst/>
          </a:prstGeom>
          <a:noFill/>
        </p:spPr>
        <p:txBody>
          <a:bodyPr wrap="square">
            <a:spAutoFit/>
          </a:bodyPr>
          <a:lstStyle/>
          <a:p>
            <a:pPr algn="just"/>
            <a:r>
              <a:rPr lang="vi-VN" sz="2000" b="0" i="0">
                <a:solidFill>
                  <a:srgbClr val="000000"/>
                </a:solidFill>
                <a:effectLst/>
                <a:latin typeface="OpenSans"/>
              </a:rPr>
              <a:t>  </a:t>
            </a:r>
          </a:p>
        </p:txBody>
      </p:sp>
      <p:sp>
        <p:nvSpPr>
          <p:cNvPr id="8" name="Rectangle: Rounded Corners 7">
            <a:extLst>
              <a:ext uri="{FF2B5EF4-FFF2-40B4-BE49-F238E27FC236}">
                <a16:creationId xmlns:a16="http://schemas.microsoft.com/office/drawing/2014/main" xmlns="" id="{79029045-3F37-4883-B81D-49DCB68ACCA7}"/>
              </a:ext>
            </a:extLst>
          </p:cNvPr>
          <p:cNvSpPr/>
          <p:nvPr/>
        </p:nvSpPr>
        <p:spPr>
          <a:xfrm>
            <a:off x="180975" y="533400"/>
            <a:ext cx="11830050" cy="6019800"/>
          </a:xfrm>
          <a:custGeom>
            <a:avLst/>
            <a:gdLst>
              <a:gd name="connsiteX0" fmla="*/ 0 w 11830050"/>
              <a:gd name="connsiteY0" fmla="*/ 702511 h 6019800"/>
              <a:gd name="connsiteX1" fmla="*/ 702511 w 11830050"/>
              <a:gd name="connsiteY1" fmla="*/ 0 h 6019800"/>
              <a:gd name="connsiteX2" fmla="*/ 11127539 w 11830050"/>
              <a:gd name="connsiteY2" fmla="*/ 0 h 6019800"/>
              <a:gd name="connsiteX3" fmla="*/ 11830050 w 11830050"/>
              <a:gd name="connsiteY3" fmla="*/ 702511 h 6019800"/>
              <a:gd name="connsiteX4" fmla="*/ 11830050 w 11830050"/>
              <a:gd name="connsiteY4" fmla="*/ 5317289 h 6019800"/>
              <a:gd name="connsiteX5" fmla="*/ 11127539 w 11830050"/>
              <a:gd name="connsiteY5" fmla="*/ 6019800 h 6019800"/>
              <a:gd name="connsiteX6" fmla="*/ 702511 w 11830050"/>
              <a:gd name="connsiteY6" fmla="*/ 6019800 h 6019800"/>
              <a:gd name="connsiteX7" fmla="*/ 0 w 11830050"/>
              <a:gd name="connsiteY7" fmla="*/ 5317289 h 6019800"/>
              <a:gd name="connsiteX8" fmla="*/ 0 w 11830050"/>
              <a:gd name="connsiteY8" fmla="*/ 702511 h 601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30050" h="6019800" fill="none" extrusionOk="0">
                <a:moveTo>
                  <a:pt x="0" y="702511"/>
                </a:moveTo>
                <a:cubicBezTo>
                  <a:pt x="39831" y="336880"/>
                  <a:pt x="258525" y="7332"/>
                  <a:pt x="702511" y="0"/>
                </a:cubicBezTo>
                <a:cubicBezTo>
                  <a:pt x="3097081" y="-38090"/>
                  <a:pt x="8829489" y="-157618"/>
                  <a:pt x="11127539" y="0"/>
                </a:cubicBezTo>
                <a:cubicBezTo>
                  <a:pt x="11532985" y="7517"/>
                  <a:pt x="11824375" y="286831"/>
                  <a:pt x="11830050" y="702511"/>
                </a:cubicBezTo>
                <a:cubicBezTo>
                  <a:pt x="11996217" y="2880059"/>
                  <a:pt x="11787320" y="3235880"/>
                  <a:pt x="11830050" y="5317289"/>
                </a:cubicBezTo>
                <a:cubicBezTo>
                  <a:pt x="11830065" y="5727695"/>
                  <a:pt x="11478818" y="6059761"/>
                  <a:pt x="11127539" y="6019800"/>
                </a:cubicBezTo>
                <a:cubicBezTo>
                  <a:pt x="7365584" y="6001694"/>
                  <a:pt x="3846322" y="5882893"/>
                  <a:pt x="702511" y="6019800"/>
                </a:cubicBezTo>
                <a:cubicBezTo>
                  <a:pt x="308857" y="6010409"/>
                  <a:pt x="30349" y="5654925"/>
                  <a:pt x="0" y="5317289"/>
                </a:cubicBezTo>
                <a:cubicBezTo>
                  <a:pt x="12442" y="4527789"/>
                  <a:pt x="-82064" y="1343743"/>
                  <a:pt x="0" y="702511"/>
                </a:cubicBezTo>
                <a:close/>
              </a:path>
              <a:path w="11830050" h="6019800" stroke="0" extrusionOk="0">
                <a:moveTo>
                  <a:pt x="0" y="702511"/>
                </a:moveTo>
                <a:cubicBezTo>
                  <a:pt x="28552" y="296295"/>
                  <a:pt x="340414" y="-11499"/>
                  <a:pt x="702511" y="0"/>
                </a:cubicBezTo>
                <a:cubicBezTo>
                  <a:pt x="2485676" y="-24565"/>
                  <a:pt x="9984688" y="-36763"/>
                  <a:pt x="11127539" y="0"/>
                </a:cubicBezTo>
                <a:cubicBezTo>
                  <a:pt x="11521148" y="-7548"/>
                  <a:pt x="11874727" y="262776"/>
                  <a:pt x="11830050" y="702511"/>
                </a:cubicBezTo>
                <a:cubicBezTo>
                  <a:pt x="11707511" y="1278432"/>
                  <a:pt x="11663535" y="3286837"/>
                  <a:pt x="11830050" y="5317289"/>
                </a:cubicBezTo>
                <a:cubicBezTo>
                  <a:pt x="11816598" y="5714876"/>
                  <a:pt x="11527493" y="6008719"/>
                  <a:pt x="11127539" y="6019800"/>
                </a:cubicBezTo>
                <a:cubicBezTo>
                  <a:pt x="6466389" y="6035695"/>
                  <a:pt x="5543632" y="5890344"/>
                  <a:pt x="702511" y="6019800"/>
                </a:cubicBezTo>
                <a:cubicBezTo>
                  <a:pt x="317990" y="6012939"/>
                  <a:pt x="-19091" y="5769632"/>
                  <a:pt x="0" y="5317289"/>
                </a:cubicBezTo>
                <a:cubicBezTo>
                  <a:pt x="168240" y="4254052"/>
                  <a:pt x="37931" y="1814514"/>
                  <a:pt x="0" y="702511"/>
                </a:cubicBezTo>
                <a:close/>
              </a:path>
            </a:pathLst>
          </a:custGeom>
          <a:solidFill>
            <a:schemeClr val="bg1">
              <a:alpha val="94000"/>
            </a:schemeClr>
          </a:solidFill>
          <a:ln w="38100">
            <a:solidFill>
              <a:schemeClr val="accent2">
                <a:lumMod val="75000"/>
              </a:schemeClr>
            </a:solidFill>
            <a:extLst>
              <a:ext uri="{C807C97D-BFC1-408E-A445-0C87EB9F89A2}">
                <ask:lineSketchStyleProps xmlns:ask="http://schemas.microsoft.com/office/drawing/2018/sketchyshapes" xmlns="" sd="2835684597">
                  <a:prstGeom prst="roundRect">
                    <a:avLst>
                      <a:gd name="adj" fmla="val 116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xmlns="" id="{AF905AB5-6DFF-421B-AACE-1A91D2178ED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573" b="42744" l="1839" r="89967">
                        <a14:foregroundMark x1="6104" y1="15905" x2="8863" y2="21471"/>
                        <a14:foregroundMark x1="2508" y1="25845" x2="5351" y2="19085"/>
                        <a14:foregroundMark x1="5351" y1="19085" x2="5184" y2="19085"/>
                        <a14:foregroundMark x1="1839" y1="26044" x2="1839" y2="26640"/>
                        <a14:foregroundMark x1="59950" y1="23658" x2="55017" y2="34394"/>
                        <a14:foregroundMark x1="76254" y1="21074" x2="76087" y2="26640"/>
                        <a14:foregroundMark x1="71656" y1="16700" x2="71823" y2="19085"/>
                        <a14:foregroundMark x1="70903" y1="13519" x2="71070" y2="16700"/>
                        <a14:foregroundMark x1="72157" y1="13320" x2="72324" y2="14513"/>
                        <a14:foregroundMark x1="72492" y1="12525" x2="71656" y2="14712"/>
                        <a14:foregroundMark x1="71656" y1="12127" x2="70569" y2="14712"/>
                        <a14:foregroundMark x1="70903" y1="13917" x2="70401" y2="19085"/>
                        <a14:foregroundMark x1="51087" y1="37773" x2="53094" y2="37177"/>
                        <a14:foregroundMark x1="43144" y1="19085" x2="46823" y2="27435"/>
                        <a14:foregroundMark x1="41722" y1="7753" x2="42140" y2="8549"/>
                        <a14:foregroundMark x1="42057" y1="8151" x2="41054" y2="10338"/>
                        <a14:backgroundMark x1="19816" y1="25646" x2="22826" y2="28628"/>
                        <a14:backgroundMark x1="28595" y1="28032" x2="34030" y2="24652"/>
                        <a14:backgroundMark x1="4097" y1="37575" x2="8278" y2="39960"/>
                      </a14:backgroundRemoval>
                    </a14:imgEffect>
                  </a14:imgLayer>
                </a14:imgProps>
              </a:ext>
            </a:extLst>
          </a:blip>
          <a:srcRect b="52222"/>
          <a:stretch/>
        </p:blipFill>
        <p:spPr>
          <a:xfrm>
            <a:off x="762000" y="38100"/>
            <a:ext cx="4572000" cy="990600"/>
          </a:xfrm>
          <a:prstGeom prst="rect">
            <a:avLst/>
          </a:prstGeom>
        </p:spPr>
      </p:pic>
      <p:pic>
        <p:nvPicPr>
          <p:cNvPr id="17" name="Picture 16">
            <a:extLst>
              <a:ext uri="{FF2B5EF4-FFF2-40B4-BE49-F238E27FC236}">
                <a16:creationId xmlns:a16="http://schemas.microsoft.com/office/drawing/2014/main" xmlns="" id="{5BE6D89D-1305-49D7-A8C0-AE0B39477E78}"/>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60239" b="99006" l="14883" r="50920">
                        <a14:foregroundMark x1="18227" y1="78728" x2="17726" y2="85288"/>
                        <a14:foregroundMark x1="31020" y1="81909" x2="37876" y2="93638"/>
                        <a14:foregroundMark x1="37876" y1="93638" x2="41973" y2="94831"/>
                        <a14:foregroundMark x1="36037" y1="74354" x2="33612" y2="97217"/>
                        <a14:foregroundMark x1="36957" y1="81511" x2="36957" y2="86879"/>
                        <a14:foregroundMark x1="29181" y1="84692" x2="33194" y2="83897"/>
                        <a14:foregroundMark x1="45234" y1="77336" x2="44565" y2="82903"/>
                        <a14:foregroundMark x1="45569" y1="94632" x2="45903" y2="97813"/>
                        <a14:foregroundMark x1="45067" y1="89861" x2="46154" y2="98410"/>
                        <a14:foregroundMark x1="46154" y1="98410" x2="46488" y2="99006"/>
                        <a14:foregroundMark x1="48829" y1="90060" x2="48746" y2="99006"/>
                        <a14:foregroundMark x1="49749" y1="89662" x2="49415" y2="98410"/>
                        <a14:foregroundMark x1="49415" y1="98410" x2="49415" y2="98410"/>
                        <a14:foregroundMark x1="21656" y1="81909" x2="22241" y2="83300"/>
                        <a14:foregroundMark x1="14883" y1="92247" x2="17308" y2="93241"/>
                        <a14:foregroundMark x1="15970" y1="89463" x2="19482" y2="93837"/>
                        <a14:foregroundMark x1="15385" y1="87078" x2="18144" y2="88867"/>
                      </a14:backgroundRemoval>
                    </a14:imgEffect>
                  </a14:imgLayer>
                </a14:imgProps>
              </a:ext>
            </a:extLst>
          </a:blip>
          <a:srcRect l="14994" t="56111" r="45020" b="-555"/>
          <a:stretch/>
        </p:blipFill>
        <p:spPr>
          <a:xfrm>
            <a:off x="8732572" y="5257800"/>
            <a:ext cx="2594135" cy="1621334"/>
          </a:xfrm>
          <a:prstGeom prst="rect">
            <a:avLst/>
          </a:prstGeom>
        </p:spPr>
      </p:pic>
      <p:pic>
        <p:nvPicPr>
          <p:cNvPr id="18" name="Picture 17">
            <a:extLst>
              <a:ext uri="{FF2B5EF4-FFF2-40B4-BE49-F238E27FC236}">
                <a16:creationId xmlns:a16="http://schemas.microsoft.com/office/drawing/2014/main" xmlns="" id="{A9B7E691-BF88-4809-8031-EE45FA251F6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573" b="42744" l="1839" r="89967">
                        <a14:foregroundMark x1="6104" y1="15905" x2="8863" y2="21471"/>
                        <a14:foregroundMark x1="2508" y1="25845" x2="5351" y2="19085"/>
                        <a14:foregroundMark x1="5351" y1="19085" x2="5184" y2="19085"/>
                        <a14:foregroundMark x1="1839" y1="26044" x2="1839" y2="26640"/>
                        <a14:foregroundMark x1="59950" y1="23658" x2="55017" y2="34394"/>
                        <a14:foregroundMark x1="76254" y1="21074" x2="76087" y2="26640"/>
                        <a14:foregroundMark x1="71656" y1="16700" x2="71823" y2="19085"/>
                        <a14:foregroundMark x1="70903" y1="13519" x2="71070" y2="16700"/>
                        <a14:foregroundMark x1="72157" y1="13320" x2="72324" y2="14513"/>
                        <a14:foregroundMark x1="72492" y1="12525" x2="71656" y2="14712"/>
                        <a14:foregroundMark x1="71656" y1="12127" x2="70569" y2="14712"/>
                        <a14:foregroundMark x1="70903" y1="13917" x2="70401" y2="19085"/>
                        <a14:foregroundMark x1="51087" y1="37773" x2="53094" y2="37177"/>
                        <a14:foregroundMark x1="43144" y1="19085" x2="46823" y2="27435"/>
                        <a14:foregroundMark x1="41722" y1="7753" x2="42140" y2="8549"/>
                        <a14:foregroundMark x1="42057" y1="8151" x2="41054" y2="10338"/>
                        <a14:backgroundMark x1="19816" y1="25646" x2="22826" y2="28628"/>
                        <a14:backgroundMark x1="28595" y1="28032" x2="34030" y2="24652"/>
                        <a14:backgroundMark x1="4097" y1="37575" x2="8278" y2="39960"/>
                      </a14:backgroundRemoval>
                    </a14:imgEffect>
                  </a14:imgLayer>
                </a14:imgProps>
              </a:ext>
            </a:extLst>
          </a:blip>
          <a:srcRect b="52222"/>
          <a:stretch/>
        </p:blipFill>
        <p:spPr>
          <a:xfrm flipH="1">
            <a:off x="5457640" y="-21134"/>
            <a:ext cx="4572000" cy="990600"/>
          </a:xfrm>
          <a:prstGeom prst="rect">
            <a:avLst/>
          </a:prstGeom>
        </p:spPr>
      </p:pic>
      <p:sp>
        <p:nvSpPr>
          <p:cNvPr id="13" name="TextBox 12">
            <a:extLst>
              <a:ext uri="{FF2B5EF4-FFF2-40B4-BE49-F238E27FC236}">
                <a16:creationId xmlns:a16="http://schemas.microsoft.com/office/drawing/2014/main" xmlns="" id="{589E1827-29C7-402D-A165-733B312F491A}"/>
              </a:ext>
            </a:extLst>
          </p:cNvPr>
          <p:cNvSpPr txBox="1"/>
          <p:nvPr/>
        </p:nvSpPr>
        <p:spPr>
          <a:xfrm>
            <a:off x="531176" y="1066800"/>
            <a:ext cx="11129647" cy="4801314"/>
          </a:xfrm>
          <a:prstGeom prst="rect">
            <a:avLst/>
          </a:prstGeom>
          <a:noFill/>
        </p:spPr>
        <p:txBody>
          <a:bodyPr wrap="square">
            <a:spAutoFit/>
          </a:bodyPr>
          <a:lstStyle/>
          <a:p>
            <a:pPr algn="just"/>
            <a:r>
              <a:rPr lang="en-SG" sz="3600" b="1" i="0" dirty="0" err="1">
                <a:solidFill>
                  <a:srgbClr val="C00000"/>
                </a:solidFill>
                <a:effectLst/>
                <a:latin typeface="Calibri" panose="020F0502020204030204" pitchFamily="34" charset="0"/>
                <a:cs typeface="Calibri" panose="020F0502020204030204" pitchFamily="34" charset="0"/>
              </a:rPr>
              <a:t>Câu</a:t>
            </a:r>
            <a:r>
              <a:rPr lang="en-SG" sz="3600" b="1" i="0" dirty="0">
                <a:solidFill>
                  <a:srgbClr val="C00000"/>
                </a:solidFill>
                <a:effectLst/>
                <a:latin typeface="Calibri" panose="020F0502020204030204" pitchFamily="34" charset="0"/>
                <a:cs typeface="Calibri" panose="020F0502020204030204" pitchFamily="34" charset="0"/>
              </a:rPr>
              <a:t> 3: </a:t>
            </a:r>
            <a:r>
              <a:rPr lang="en-SG" sz="3600" b="1" dirty="0">
                <a:solidFill>
                  <a:srgbClr val="C00000"/>
                </a:solidFill>
                <a:latin typeface="Calibri" panose="020F0502020204030204" pitchFamily="34" charset="0"/>
                <a:cs typeface="Calibri" panose="020F0502020204030204" pitchFamily="34" charset="0"/>
              </a:rPr>
              <a:t>Sau</a:t>
            </a:r>
            <a:r>
              <a:rPr lang="vi-VN" sz="3600" b="1" i="0" dirty="0">
                <a:solidFill>
                  <a:srgbClr val="C00000"/>
                </a:solidFill>
                <a:effectLst/>
                <a:latin typeface="Calibri" panose="020F0502020204030204" pitchFamily="34" charset="0"/>
                <a:cs typeface="Calibri" panose="020F0502020204030204" pitchFamily="34" charset="0"/>
              </a:rPr>
              <a:t> </a:t>
            </a:r>
            <a:r>
              <a:rPr lang="vi-VN" sz="3600" b="1" i="0" dirty="0" err="1">
                <a:solidFill>
                  <a:srgbClr val="C00000"/>
                </a:solidFill>
                <a:effectLst/>
                <a:latin typeface="Calibri" panose="020F0502020204030204" pitchFamily="34" charset="0"/>
                <a:cs typeface="Calibri" panose="020F0502020204030204" pitchFamily="34" charset="0"/>
              </a:rPr>
              <a:t>chuyện</a:t>
            </a:r>
            <a:r>
              <a:rPr lang="vi-VN" sz="3600" b="1" i="0" dirty="0">
                <a:solidFill>
                  <a:srgbClr val="C00000"/>
                </a:solidFill>
                <a:effectLst/>
                <a:latin typeface="Calibri" panose="020F0502020204030204" pitchFamily="34" charset="0"/>
                <a:cs typeface="Calibri" panose="020F0502020204030204" pitchFamily="34" charset="0"/>
              </a:rPr>
              <a:t> Mơ </a:t>
            </a:r>
            <a:r>
              <a:rPr lang="vi-VN" sz="3600" b="1" i="0" dirty="0" err="1">
                <a:solidFill>
                  <a:srgbClr val="C00000"/>
                </a:solidFill>
                <a:effectLst/>
                <a:latin typeface="Calibri" panose="020F0502020204030204" pitchFamily="34" charset="0"/>
                <a:cs typeface="Calibri" panose="020F0502020204030204" pitchFamily="34" charset="0"/>
              </a:rPr>
              <a:t>cứu</a:t>
            </a:r>
            <a:r>
              <a:rPr lang="vi-VN" sz="3600" b="1" i="0" dirty="0">
                <a:solidFill>
                  <a:srgbClr val="C00000"/>
                </a:solidFill>
                <a:effectLst/>
                <a:latin typeface="Calibri" panose="020F0502020204030204" pitchFamily="34" charset="0"/>
                <a:cs typeface="Calibri" panose="020F0502020204030204" pitchFamily="34" charset="0"/>
              </a:rPr>
              <a:t> em Hoan, </a:t>
            </a:r>
            <a:r>
              <a:rPr lang="vi-VN" sz="3600" b="1" i="0" dirty="0" err="1">
                <a:solidFill>
                  <a:srgbClr val="C00000"/>
                </a:solidFill>
                <a:effectLst/>
                <a:latin typeface="Calibri" panose="020F0502020204030204" pitchFamily="34" charset="0"/>
                <a:cs typeface="Calibri" panose="020F0502020204030204" pitchFamily="34" charset="0"/>
              </a:rPr>
              <a:t>những</a:t>
            </a:r>
            <a:r>
              <a:rPr lang="vi-VN" sz="3600" b="1" i="0" dirty="0">
                <a:solidFill>
                  <a:srgbClr val="C00000"/>
                </a:solidFill>
                <a:effectLst/>
                <a:latin typeface="Calibri" panose="020F0502020204030204" pitchFamily="34" charset="0"/>
                <a:cs typeface="Calibri" panose="020F0502020204030204" pitchFamily="34" charset="0"/>
              </a:rPr>
              <a:t> </a:t>
            </a:r>
            <a:r>
              <a:rPr lang="vi-VN" sz="3600" b="1" i="0" dirty="0" err="1">
                <a:solidFill>
                  <a:srgbClr val="C00000"/>
                </a:solidFill>
                <a:effectLst/>
                <a:latin typeface="Calibri" panose="020F0502020204030204" pitchFamily="34" charset="0"/>
                <a:cs typeface="Calibri" panose="020F0502020204030204" pitchFamily="34" charset="0"/>
              </a:rPr>
              <a:t>người</a:t>
            </a:r>
            <a:r>
              <a:rPr lang="vi-VN" sz="3600" b="1" i="0" dirty="0">
                <a:solidFill>
                  <a:srgbClr val="C00000"/>
                </a:solidFill>
                <a:effectLst/>
                <a:latin typeface="Calibri" panose="020F0502020204030204" pitchFamily="34" charset="0"/>
                <a:cs typeface="Calibri" panose="020F0502020204030204" pitchFamily="34" charset="0"/>
              </a:rPr>
              <a:t> thân </a:t>
            </a:r>
            <a:r>
              <a:rPr lang="vi-VN" sz="3600" b="1" i="0" dirty="0" err="1">
                <a:solidFill>
                  <a:srgbClr val="C00000"/>
                </a:solidFill>
                <a:effectLst/>
                <a:latin typeface="Calibri" panose="020F0502020204030204" pitchFamily="34" charset="0"/>
                <a:cs typeface="Calibri" panose="020F0502020204030204" pitchFamily="34" charset="0"/>
              </a:rPr>
              <a:t>của</a:t>
            </a:r>
            <a:r>
              <a:rPr lang="vi-VN" sz="3600" b="1" i="0" dirty="0">
                <a:solidFill>
                  <a:srgbClr val="C00000"/>
                </a:solidFill>
                <a:effectLst/>
                <a:latin typeface="Calibri" panose="020F0502020204030204" pitchFamily="34" charset="0"/>
                <a:cs typeface="Calibri" panose="020F0502020204030204" pitchFamily="34" charset="0"/>
              </a:rPr>
              <a:t> Mơ </a:t>
            </a:r>
            <a:r>
              <a:rPr lang="vi-VN" sz="3600" b="1" i="0" dirty="0" err="1">
                <a:solidFill>
                  <a:srgbClr val="C00000"/>
                </a:solidFill>
                <a:effectLst/>
                <a:latin typeface="Calibri" panose="020F0502020204030204" pitchFamily="34" charset="0"/>
                <a:cs typeface="Calibri" panose="020F0502020204030204" pitchFamily="34" charset="0"/>
              </a:rPr>
              <a:t>có</a:t>
            </a:r>
            <a:r>
              <a:rPr lang="vi-VN" sz="3600" b="1" i="0" dirty="0">
                <a:solidFill>
                  <a:srgbClr val="C00000"/>
                </a:solidFill>
                <a:effectLst/>
                <a:latin typeface="Calibri" panose="020F0502020204030204" pitchFamily="34" charset="0"/>
                <a:cs typeface="Calibri" panose="020F0502020204030204" pitchFamily="34" charset="0"/>
              </a:rPr>
              <a:t> thay </a:t>
            </a:r>
            <a:r>
              <a:rPr lang="vi-VN" sz="3600" b="1" i="0" dirty="0" err="1">
                <a:solidFill>
                  <a:srgbClr val="C00000"/>
                </a:solidFill>
                <a:effectLst/>
                <a:latin typeface="Calibri" panose="020F0502020204030204" pitchFamily="34" charset="0"/>
                <a:cs typeface="Calibri" panose="020F0502020204030204" pitchFamily="34" charset="0"/>
              </a:rPr>
              <a:t>đổi</a:t>
            </a:r>
            <a:r>
              <a:rPr lang="vi-VN" sz="3600" b="1" i="0" dirty="0">
                <a:solidFill>
                  <a:srgbClr val="C00000"/>
                </a:solidFill>
                <a:effectLst/>
                <a:latin typeface="Calibri" panose="020F0502020204030204" pitchFamily="34" charset="0"/>
                <a:cs typeface="Calibri" panose="020F0502020204030204" pitchFamily="34" charset="0"/>
              </a:rPr>
              <a:t> quan </a:t>
            </a:r>
            <a:r>
              <a:rPr lang="vi-VN" sz="3600" b="1" i="0" dirty="0" err="1">
                <a:solidFill>
                  <a:srgbClr val="C00000"/>
                </a:solidFill>
                <a:effectLst/>
                <a:latin typeface="Calibri" panose="020F0502020204030204" pitchFamily="34" charset="0"/>
                <a:cs typeface="Calibri" panose="020F0502020204030204" pitchFamily="34" charset="0"/>
              </a:rPr>
              <a:t>niệm</a:t>
            </a:r>
            <a:r>
              <a:rPr lang="vi-VN" sz="3600" b="1" i="0" dirty="0">
                <a:solidFill>
                  <a:srgbClr val="C00000"/>
                </a:solidFill>
                <a:effectLst/>
                <a:latin typeface="Calibri" panose="020F0502020204030204" pitchFamily="34" charset="0"/>
                <a:cs typeface="Calibri" panose="020F0502020204030204" pitchFamily="34" charset="0"/>
              </a:rPr>
              <a:t> </a:t>
            </a:r>
            <a:r>
              <a:rPr lang="vi-VN" sz="3600" b="1" i="0" dirty="0" err="1">
                <a:solidFill>
                  <a:srgbClr val="C00000"/>
                </a:solidFill>
                <a:effectLst/>
                <a:latin typeface="Calibri" panose="020F0502020204030204" pitchFamily="34" charset="0"/>
                <a:cs typeface="Calibri" panose="020F0502020204030204" pitchFamily="34" charset="0"/>
              </a:rPr>
              <a:t>về</a:t>
            </a:r>
            <a:r>
              <a:rPr lang="vi-VN" sz="3600" b="1" i="0" dirty="0">
                <a:solidFill>
                  <a:srgbClr val="C00000"/>
                </a:solidFill>
                <a:effectLst/>
                <a:latin typeface="Calibri" panose="020F0502020204030204" pitchFamily="34" charset="0"/>
                <a:cs typeface="Calibri" panose="020F0502020204030204" pitchFamily="34" charset="0"/>
              </a:rPr>
              <a:t> "con </a:t>
            </a:r>
            <a:r>
              <a:rPr lang="vi-VN" sz="3600" b="1" i="0" dirty="0" err="1">
                <a:solidFill>
                  <a:srgbClr val="C00000"/>
                </a:solidFill>
                <a:effectLst/>
                <a:latin typeface="Calibri" panose="020F0502020204030204" pitchFamily="34" charset="0"/>
                <a:cs typeface="Calibri" panose="020F0502020204030204" pitchFamily="34" charset="0"/>
              </a:rPr>
              <a:t>gái</a:t>
            </a:r>
            <a:r>
              <a:rPr lang="vi-VN" sz="3600" b="1" i="0" dirty="0">
                <a:solidFill>
                  <a:srgbClr val="C00000"/>
                </a:solidFill>
                <a:effectLst/>
                <a:latin typeface="Calibri" panose="020F0502020204030204" pitchFamily="34" charset="0"/>
                <a:cs typeface="Calibri" panose="020F0502020204030204" pitchFamily="34" charset="0"/>
              </a:rPr>
              <a:t>" không ? </a:t>
            </a:r>
            <a:r>
              <a:rPr lang="vi-VN" sz="3600" b="1" i="0" dirty="0" err="1">
                <a:solidFill>
                  <a:srgbClr val="C00000"/>
                </a:solidFill>
                <a:effectLst/>
                <a:latin typeface="Calibri" panose="020F0502020204030204" pitchFamily="34" charset="0"/>
                <a:cs typeface="Calibri" panose="020F0502020204030204" pitchFamily="34" charset="0"/>
              </a:rPr>
              <a:t>Những</a:t>
            </a:r>
            <a:r>
              <a:rPr lang="vi-VN" sz="3600" b="1" i="0" dirty="0">
                <a:solidFill>
                  <a:srgbClr val="C00000"/>
                </a:solidFill>
                <a:effectLst/>
                <a:latin typeface="Calibri" panose="020F0502020204030204" pitchFamily="34" charset="0"/>
                <a:cs typeface="Calibri" panose="020F0502020204030204" pitchFamily="34" charset="0"/>
              </a:rPr>
              <a:t> chi </a:t>
            </a:r>
            <a:r>
              <a:rPr lang="vi-VN" sz="3600" b="1" i="0" dirty="0" err="1">
                <a:solidFill>
                  <a:srgbClr val="C00000"/>
                </a:solidFill>
                <a:effectLst/>
                <a:latin typeface="Calibri" panose="020F0502020204030204" pitchFamily="34" charset="0"/>
                <a:cs typeface="Calibri" panose="020F0502020204030204" pitchFamily="34" charset="0"/>
              </a:rPr>
              <a:t>tiết</a:t>
            </a:r>
            <a:r>
              <a:rPr lang="vi-VN" sz="3600" b="1" i="0" dirty="0">
                <a:solidFill>
                  <a:srgbClr val="C00000"/>
                </a:solidFill>
                <a:effectLst/>
                <a:latin typeface="Calibri" panose="020F0502020204030204" pitchFamily="34" charset="0"/>
                <a:cs typeface="Calibri" panose="020F0502020204030204" pitchFamily="34" charset="0"/>
              </a:rPr>
              <a:t> </a:t>
            </a:r>
            <a:r>
              <a:rPr lang="vi-VN" sz="3600" b="1" i="0" dirty="0" err="1">
                <a:solidFill>
                  <a:srgbClr val="C00000"/>
                </a:solidFill>
                <a:effectLst/>
                <a:latin typeface="Calibri" panose="020F0502020204030204" pitchFamily="34" charset="0"/>
                <a:cs typeface="Calibri" panose="020F0502020204030204" pitchFamily="34" charset="0"/>
              </a:rPr>
              <a:t>nào</a:t>
            </a:r>
            <a:r>
              <a:rPr lang="vi-VN" sz="3600" b="1" i="0" dirty="0">
                <a:solidFill>
                  <a:srgbClr val="C00000"/>
                </a:solidFill>
                <a:effectLst/>
                <a:latin typeface="Calibri" panose="020F0502020204030204" pitchFamily="34" charset="0"/>
                <a:cs typeface="Calibri" panose="020F0502020204030204" pitchFamily="34" charset="0"/>
              </a:rPr>
              <a:t> cho </a:t>
            </a:r>
            <a:r>
              <a:rPr lang="vi-VN" sz="3600" b="1" i="0" dirty="0" err="1">
                <a:solidFill>
                  <a:srgbClr val="C00000"/>
                </a:solidFill>
                <a:effectLst/>
                <a:latin typeface="Calibri" panose="020F0502020204030204" pitchFamily="34" charset="0"/>
                <a:cs typeface="Calibri" panose="020F0502020204030204" pitchFamily="34" charset="0"/>
              </a:rPr>
              <a:t>thấy</a:t>
            </a:r>
            <a:r>
              <a:rPr lang="vi-VN" sz="3600" b="1" i="0" dirty="0">
                <a:solidFill>
                  <a:srgbClr val="C00000"/>
                </a:solidFill>
                <a:effectLst/>
                <a:latin typeface="Calibri" panose="020F0502020204030204" pitchFamily="34" charset="0"/>
                <a:cs typeface="Calibri" panose="020F0502020204030204" pitchFamily="34" charset="0"/>
              </a:rPr>
              <a:t> </a:t>
            </a:r>
            <a:r>
              <a:rPr lang="vi-VN" sz="3600" b="1" i="0" dirty="0" err="1">
                <a:solidFill>
                  <a:srgbClr val="C00000"/>
                </a:solidFill>
                <a:effectLst/>
                <a:latin typeface="Calibri" panose="020F0502020204030204" pitchFamily="34" charset="0"/>
                <a:cs typeface="Calibri" panose="020F0502020204030204" pitchFamily="34" charset="0"/>
              </a:rPr>
              <a:t>điều</a:t>
            </a:r>
            <a:r>
              <a:rPr lang="vi-VN" sz="3600" b="1" i="0" dirty="0">
                <a:solidFill>
                  <a:srgbClr val="C00000"/>
                </a:solidFill>
                <a:effectLst/>
                <a:latin typeface="Calibri" panose="020F0502020204030204" pitchFamily="34" charset="0"/>
                <a:cs typeface="Calibri" panose="020F0502020204030204" pitchFamily="34" charset="0"/>
              </a:rPr>
              <a:t> </a:t>
            </a:r>
            <a:r>
              <a:rPr lang="vi-VN" sz="3600" b="1" i="0" dirty="0" err="1">
                <a:solidFill>
                  <a:srgbClr val="C00000"/>
                </a:solidFill>
                <a:effectLst/>
                <a:latin typeface="Calibri" panose="020F0502020204030204" pitchFamily="34" charset="0"/>
                <a:cs typeface="Calibri" panose="020F0502020204030204" pitchFamily="34" charset="0"/>
              </a:rPr>
              <a:t>đó</a:t>
            </a:r>
            <a:r>
              <a:rPr lang="vi-VN" sz="3600" b="1" i="0" dirty="0">
                <a:solidFill>
                  <a:srgbClr val="C00000"/>
                </a:solidFill>
                <a:effectLst/>
                <a:latin typeface="Calibri" panose="020F0502020204030204" pitchFamily="34" charset="0"/>
                <a:cs typeface="Calibri" panose="020F0502020204030204" pitchFamily="34" charset="0"/>
              </a:rPr>
              <a:t>?</a:t>
            </a:r>
            <a:endParaRPr lang="en-SG" sz="3600" b="1" i="0" dirty="0">
              <a:solidFill>
                <a:srgbClr val="C00000"/>
              </a:solidFill>
              <a:effectLst/>
              <a:latin typeface="Calibri" panose="020F0502020204030204" pitchFamily="34" charset="0"/>
              <a:cs typeface="Calibri" panose="020F0502020204030204" pitchFamily="34" charset="0"/>
            </a:endParaRPr>
          </a:p>
          <a:p>
            <a:pPr algn="just"/>
            <a:endParaRPr lang="vi-VN" sz="1800" b="0" i="0" dirty="0">
              <a:solidFill>
                <a:srgbClr val="000000"/>
              </a:solidFill>
              <a:effectLst/>
              <a:latin typeface="Calibri" panose="020F0502020204030204" pitchFamily="34" charset="0"/>
              <a:cs typeface="Calibri" panose="020F0502020204030204" pitchFamily="34" charset="0"/>
            </a:endParaRPr>
          </a:p>
          <a:p>
            <a:pPr algn="just"/>
            <a:r>
              <a:rPr lang="en-SG" sz="3600" b="0" i="0" dirty="0">
                <a:solidFill>
                  <a:srgbClr val="000000"/>
                </a:solidFill>
                <a:effectLst/>
                <a:latin typeface="Calibri" panose="020F0502020204030204" pitchFamily="34" charset="0"/>
                <a:cs typeface="Calibri" panose="020F0502020204030204" pitchFamily="34" charset="0"/>
              </a:rPr>
              <a:t>	- </a:t>
            </a:r>
            <a:r>
              <a:rPr lang="en-SG" sz="3600" dirty="0">
                <a:solidFill>
                  <a:srgbClr val="000000"/>
                </a:solidFill>
                <a:latin typeface="Calibri" panose="020F0502020204030204" pitchFamily="34" charset="0"/>
                <a:cs typeface="Calibri" panose="020F0502020204030204" pitchFamily="34" charset="0"/>
              </a:rPr>
              <a:t>B</a:t>
            </a:r>
            <a:r>
              <a:rPr lang="vi-VN" sz="3600" b="0" i="0" dirty="0">
                <a:solidFill>
                  <a:srgbClr val="000000"/>
                </a:solidFill>
                <a:effectLst/>
                <a:latin typeface="Calibri" panose="020F0502020204030204" pitchFamily="34" charset="0"/>
                <a:cs typeface="Calibri" panose="020F0502020204030204" pitchFamily="34" charset="0"/>
              </a:rPr>
              <a:t>ố ôm Mơ </a:t>
            </a:r>
            <a:r>
              <a:rPr lang="vi-VN" sz="3600" b="0" i="0" dirty="0" err="1">
                <a:solidFill>
                  <a:srgbClr val="000000"/>
                </a:solidFill>
                <a:effectLst/>
                <a:latin typeface="Calibri" panose="020F0502020204030204" pitchFamily="34" charset="0"/>
                <a:cs typeface="Calibri" panose="020F0502020204030204" pitchFamily="34" charset="0"/>
              </a:rPr>
              <a:t>chặt</a:t>
            </a:r>
            <a:r>
              <a:rPr lang="vi-VN" sz="3600" b="0" i="0" dirty="0">
                <a:solidFill>
                  <a:srgbClr val="000000"/>
                </a:solidFill>
                <a:effectLst/>
                <a:latin typeface="Calibri" panose="020F0502020204030204" pitchFamily="34" charset="0"/>
                <a:cs typeface="Calibri" panose="020F0502020204030204" pitchFamily="34" charset="0"/>
              </a:rPr>
              <a:t> </a:t>
            </a:r>
            <a:r>
              <a:rPr lang="vi-VN" sz="3600" b="0" i="0" dirty="0" err="1">
                <a:solidFill>
                  <a:srgbClr val="000000"/>
                </a:solidFill>
                <a:effectLst/>
                <a:latin typeface="Calibri" panose="020F0502020204030204" pitchFamily="34" charset="0"/>
                <a:cs typeface="Calibri" panose="020F0502020204030204" pitchFamily="34" charset="0"/>
              </a:rPr>
              <a:t>đến</a:t>
            </a:r>
            <a:r>
              <a:rPr lang="vi-VN" sz="3600" b="0" i="0" dirty="0">
                <a:solidFill>
                  <a:srgbClr val="000000"/>
                </a:solidFill>
                <a:effectLst/>
                <a:latin typeface="Calibri" panose="020F0502020204030204" pitchFamily="34" charset="0"/>
                <a:cs typeface="Calibri" panose="020F0502020204030204" pitchFamily="34" charset="0"/>
              </a:rPr>
              <a:t> </a:t>
            </a:r>
            <a:r>
              <a:rPr lang="vi-VN" sz="3600" b="0" i="0" dirty="0" err="1">
                <a:solidFill>
                  <a:srgbClr val="000000"/>
                </a:solidFill>
                <a:effectLst/>
                <a:latin typeface="Calibri" panose="020F0502020204030204" pitchFamily="34" charset="0"/>
                <a:cs typeface="Calibri" panose="020F0502020204030204" pitchFamily="34" charset="0"/>
              </a:rPr>
              <a:t>ngợp</a:t>
            </a:r>
            <a:r>
              <a:rPr lang="vi-VN" sz="3600" b="0" i="0" dirty="0">
                <a:solidFill>
                  <a:srgbClr val="000000"/>
                </a:solidFill>
                <a:effectLst/>
                <a:latin typeface="Calibri" panose="020F0502020204030204" pitchFamily="34" charset="0"/>
                <a:cs typeface="Calibri" panose="020F0502020204030204" pitchFamily="34" charset="0"/>
              </a:rPr>
              <a:t> </a:t>
            </a:r>
            <a:r>
              <a:rPr lang="vi-VN" sz="3600" b="0" i="0" dirty="0" err="1">
                <a:solidFill>
                  <a:srgbClr val="000000"/>
                </a:solidFill>
                <a:effectLst/>
                <a:latin typeface="Calibri" panose="020F0502020204030204" pitchFamily="34" charset="0"/>
                <a:cs typeface="Calibri" panose="020F0502020204030204" pitchFamily="34" charset="0"/>
              </a:rPr>
              <a:t>thở</a:t>
            </a:r>
            <a:r>
              <a:rPr lang="en-SG" sz="3600" b="0" i="0" dirty="0">
                <a:solidFill>
                  <a:srgbClr val="000000"/>
                </a:solidFill>
                <a:effectLst/>
                <a:latin typeface="Calibri" panose="020F0502020204030204" pitchFamily="34" charset="0"/>
                <a:cs typeface="Calibri" panose="020F0502020204030204" pitchFamily="34" charset="0"/>
              </a:rPr>
              <a:t>.</a:t>
            </a:r>
            <a:r>
              <a:rPr lang="vi-VN" sz="3600" b="0" i="0" dirty="0">
                <a:solidFill>
                  <a:srgbClr val="000000"/>
                </a:solidFill>
                <a:effectLst/>
                <a:latin typeface="Calibri" panose="020F0502020204030204" pitchFamily="34" charset="0"/>
                <a:cs typeface="Calibri" panose="020F0502020204030204" pitchFamily="34" charset="0"/>
              </a:rPr>
              <a:t> </a:t>
            </a:r>
            <a:endParaRPr lang="en-SG" sz="3600" dirty="0">
              <a:solidFill>
                <a:srgbClr val="000000"/>
              </a:solidFill>
              <a:latin typeface="Calibri" panose="020F0502020204030204" pitchFamily="34" charset="0"/>
              <a:cs typeface="Calibri" panose="020F0502020204030204" pitchFamily="34" charset="0"/>
            </a:endParaRPr>
          </a:p>
          <a:p>
            <a:pPr algn="just"/>
            <a:r>
              <a:rPr lang="en-SG" sz="3600" b="0" i="0" dirty="0">
                <a:solidFill>
                  <a:srgbClr val="000000"/>
                </a:solidFill>
                <a:effectLst/>
                <a:latin typeface="Calibri" panose="020F0502020204030204" pitchFamily="34" charset="0"/>
                <a:cs typeface="Calibri" panose="020F0502020204030204" pitchFamily="34" charset="0"/>
              </a:rPr>
              <a:t>	- C</a:t>
            </a:r>
            <a:r>
              <a:rPr lang="vi-VN" sz="3600" b="0" i="0" dirty="0">
                <a:solidFill>
                  <a:srgbClr val="000000"/>
                </a:solidFill>
                <a:effectLst/>
                <a:latin typeface="Calibri" panose="020F0502020204030204" pitchFamily="34" charset="0"/>
                <a:cs typeface="Calibri" panose="020F0502020204030204" pitchFamily="34" charset="0"/>
              </a:rPr>
              <a:t>ả </a:t>
            </a:r>
            <a:r>
              <a:rPr lang="vi-VN" sz="3600" b="0" i="0" dirty="0" err="1">
                <a:solidFill>
                  <a:srgbClr val="000000"/>
                </a:solidFill>
                <a:effectLst/>
                <a:latin typeface="Calibri" panose="020F0502020204030204" pitchFamily="34" charset="0"/>
                <a:cs typeface="Calibri" panose="020F0502020204030204" pitchFamily="34" charset="0"/>
              </a:rPr>
              <a:t>bố</a:t>
            </a:r>
            <a:r>
              <a:rPr lang="vi-VN" sz="3600" b="0" i="0" dirty="0">
                <a:solidFill>
                  <a:srgbClr val="000000"/>
                </a:solidFill>
                <a:effectLst/>
                <a:latin typeface="Calibri" panose="020F0502020204030204" pitchFamily="34" charset="0"/>
                <a:cs typeface="Calibri" panose="020F0502020204030204" pitchFamily="34" charset="0"/>
              </a:rPr>
              <a:t> </a:t>
            </a:r>
            <a:r>
              <a:rPr lang="vi-VN" sz="3600" b="0" i="0" dirty="0" err="1">
                <a:solidFill>
                  <a:srgbClr val="000000"/>
                </a:solidFill>
                <a:effectLst/>
                <a:latin typeface="Calibri" panose="020F0502020204030204" pitchFamily="34" charset="0"/>
                <a:cs typeface="Calibri" panose="020F0502020204030204" pitchFamily="34" charset="0"/>
              </a:rPr>
              <a:t>và</a:t>
            </a:r>
            <a:r>
              <a:rPr lang="vi-VN" sz="3600" b="0" i="0" dirty="0">
                <a:solidFill>
                  <a:srgbClr val="000000"/>
                </a:solidFill>
                <a:effectLst/>
                <a:latin typeface="Calibri" panose="020F0502020204030204" pitchFamily="34" charset="0"/>
                <a:cs typeface="Calibri" panose="020F0502020204030204" pitchFamily="34" charset="0"/>
              </a:rPr>
              <a:t> </a:t>
            </a:r>
            <a:r>
              <a:rPr lang="vi-VN" sz="3600" b="0" i="0" dirty="0" err="1">
                <a:solidFill>
                  <a:srgbClr val="000000"/>
                </a:solidFill>
                <a:effectLst/>
                <a:latin typeface="Calibri" panose="020F0502020204030204" pitchFamily="34" charset="0"/>
                <a:cs typeface="Calibri" panose="020F0502020204030204" pitchFamily="34" charset="0"/>
              </a:rPr>
              <a:t>mẹ</a:t>
            </a:r>
            <a:r>
              <a:rPr lang="vi-VN" sz="3600" b="0" i="0" dirty="0">
                <a:solidFill>
                  <a:srgbClr val="000000"/>
                </a:solidFill>
                <a:effectLst/>
                <a:latin typeface="Calibri" panose="020F0502020204030204" pitchFamily="34" charset="0"/>
                <a:cs typeface="Calibri" panose="020F0502020204030204" pitchFamily="34" charset="0"/>
              </a:rPr>
              <a:t> </a:t>
            </a:r>
            <a:r>
              <a:rPr lang="vi-VN" sz="3600" b="0" i="0" dirty="0" err="1">
                <a:solidFill>
                  <a:srgbClr val="000000"/>
                </a:solidFill>
                <a:effectLst/>
                <a:latin typeface="Calibri" panose="020F0502020204030204" pitchFamily="34" charset="0"/>
                <a:cs typeface="Calibri" panose="020F0502020204030204" pitchFamily="34" charset="0"/>
              </a:rPr>
              <a:t>đều</a:t>
            </a:r>
            <a:r>
              <a:rPr lang="vi-VN" sz="3600" b="0" i="0" dirty="0">
                <a:solidFill>
                  <a:srgbClr val="000000"/>
                </a:solidFill>
                <a:effectLst/>
                <a:latin typeface="Calibri" panose="020F0502020204030204" pitchFamily="34" charset="0"/>
                <a:cs typeface="Calibri" panose="020F0502020204030204" pitchFamily="34" charset="0"/>
              </a:rPr>
              <a:t> </a:t>
            </a:r>
            <a:r>
              <a:rPr lang="vi-VN" sz="3600" b="0" i="0" dirty="0" err="1">
                <a:solidFill>
                  <a:srgbClr val="000000"/>
                </a:solidFill>
                <a:effectLst/>
                <a:latin typeface="Calibri" panose="020F0502020204030204" pitchFamily="34" charset="0"/>
                <a:cs typeface="Calibri" panose="020F0502020204030204" pitchFamily="34" charset="0"/>
              </a:rPr>
              <a:t>xúc</a:t>
            </a:r>
            <a:r>
              <a:rPr lang="vi-VN" sz="3600" b="0" i="0" dirty="0">
                <a:solidFill>
                  <a:srgbClr val="000000"/>
                </a:solidFill>
                <a:effectLst/>
                <a:latin typeface="Calibri" panose="020F0502020204030204" pitchFamily="34" charset="0"/>
                <a:cs typeface="Calibri" panose="020F0502020204030204" pitchFamily="34" charset="0"/>
              </a:rPr>
              <a:t> </a:t>
            </a:r>
            <a:r>
              <a:rPr lang="vi-VN" sz="3600" b="0" i="0" dirty="0" err="1">
                <a:solidFill>
                  <a:srgbClr val="000000"/>
                </a:solidFill>
                <a:effectLst/>
                <a:latin typeface="Calibri" panose="020F0502020204030204" pitchFamily="34" charset="0"/>
                <a:cs typeface="Calibri" panose="020F0502020204030204" pitchFamily="34" charset="0"/>
              </a:rPr>
              <a:t>động</a:t>
            </a:r>
            <a:r>
              <a:rPr lang="vi-VN" sz="3600" b="0" i="0" dirty="0">
                <a:solidFill>
                  <a:srgbClr val="000000"/>
                </a:solidFill>
                <a:effectLst/>
                <a:latin typeface="Calibri" panose="020F0502020204030204" pitchFamily="34" charset="0"/>
                <a:cs typeface="Calibri" panose="020F0502020204030204" pitchFamily="34" charset="0"/>
              </a:rPr>
              <a:t> rơm </a:t>
            </a:r>
            <a:r>
              <a:rPr lang="vi-VN" sz="3600" b="0" i="0" dirty="0" err="1">
                <a:solidFill>
                  <a:srgbClr val="000000"/>
                </a:solidFill>
                <a:effectLst/>
                <a:latin typeface="Calibri" panose="020F0502020204030204" pitchFamily="34" charset="0"/>
                <a:cs typeface="Calibri" panose="020F0502020204030204" pitchFamily="34" charset="0"/>
              </a:rPr>
              <a:t>rớm</a:t>
            </a:r>
            <a:r>
              <a:rPr lang="vi-VN" sz="3600" b="0" i="0" dirty="0">
                <a:solidFill>
                  <a:srgbClr val="000000"/>
                </a:solidFill>
                <a:effectLst/>
                <a:latin typeface="Calibri" panose="020F0502020204030204" pitchFamily="34" charset="0"/>
                <a:cs typeface="Calibri" panose="020F0502020204030204" pitchFamily="34" charset="0"/>
              </a:rPr>
              <a:t> </a:t>
            </a:r>
            <a:r>
              <a:rPr lang="vi-VN" sz="3600" b="0" i="0" dirty="0" err="1">
                <a:solidFill>
                  <a:srgbClr val="000000"/>
                </a:solidFill>
                <a:effectLst/>
                <a:latin typeface="Calibri" panose="020F0502020204030204" pitchFamily="34" charset="0"/>
                <a:cs typeface="Calibri" panose="020F0502020204030204" pitchFamily="34" charset="0"/>
              </a:rPr>
              <a:t>nước</a:t>
            </a:r>
            <a:r>
              <a:rPr lang="vi-VN" sz="3600" b="0" i="0" dirty="0">
                <a:solidFill>
                  <a:srgbClr val="000000"/>
                </a:solidFill>
                <a:effectLst/>
                <a:latin typeface="Calibri" panose="020F0502020204030204" pitchFamily="34" charset="0"/>
                <a:cs typeface="Calibri" panose="020F0502020204030204" pitchFamily="34" charset="0"/>
              </a:rPr>
              <a:t> </a:t>
            </a:r>
            <a:r>
              <a:rPr lang="vi-VN" sz="3600" b="0" i="0" dirty="0" err="1">
                <a:solidFill>
                  <a:srgbClr val="000000"/>
                </a:solidFill>
                <a:effectLst/>
                <a:latin typeface="Calibri" panose="020F0502020204030204" pitchFamily="34" charset="0"/>
                <a:cs typeface="Calibri" panose="020F0502020204030204" pitchFamily="34" charset="0"/>
              </a:rPr>
              <a:t>mắt</a:t>
            </a:r>
            <a:r>
              <a:rPr lang="vi-VN" sz="3600" b="0" i="0" dirty="0">
                <a:solidFill>
                  <a:srgbClr val="000000"/>
                </a:solidFill>
                <a:effectLst/>
                <a:latin typeface="Calibri" panose="020F0502020204030204" pitchFamily="34" charset="0"/>
                <a:cs typeface="Calibri" panose="020F0502020204030204" pitchFamily="34" charset="0"/>
              </a:rPr>
              <a:t> </a:t>
            </a:r>
            <a:r>
              <a:rPr lang="vi-VN" sz="3600" b="0" i="0" dirty="0" err="1">
                <a:solidFill>
                  <a:srgbClr val="000000"/>
                </a:solidFill>
                <a:effectLst/>
                <a:latin typeface="Calibri" panose="020F0502020204030204" pitchFamily="34" charset="0"/>
                <a:cs typeface="Calibri" panose="020F0502020204030204" pitchFamily="34" charset="0"/>
              </a:rPr>
              <a:t>vì</a:t>
            </a:r>
            <a:r>
              <a:rPr lang="vi-VN" sz="3600" b="0" i="0" dirty="0">
                <a:solidFill>
                  <a:srgbClr val="000000"/>
                </a:solidFill>
                <a:effectLst/>
                <a:latin typeface="Calibri" panose="020F0502020204030204" pitchFamily="34" charset="0"/>
                <a:cs typeface="Calibri" panose="020F0502020204030204" pitchFamily="34" charset="0"/>
              </a:rPr>
              <a:t> thương Mơ. </a:t>
            </a:r>
            <a:endParaRPr lang="en-SG" sz="3600" b="0" i="0" dirty="0">
              <a:solidFill>
                <a:srgbClr val="000000"/>
              </a:solidFill>
              <a:effectLst/>
              <a:latin typeface="Calibri" panose="020F0502020204030204" pitchFamily="34" charset="0"/>
              <a:cs typeface="Calibri" panose="020F0502020204030204" pitchFamily="34" charset="0"/>
            </a:endParaRPr>
          </a:p>
          <a:p>
            <a:pPr algn="just"/>
            <a:r>
              <a:rPr lang="en-SG" sz="3600" dirty="0">
                <a:solidFill>
                  <a:srgbClr val="000000"/>
                </a:solidFill>
                <a:latin typeface="Calibri" panose="020F0502020204030204" pitchFamily="34" charset="0"/>
                <a:cs typeface="Calibri" panose="020F0502020204030204" pitchFamily="34" charset="0"/>
              </a:rPr>
              <a:t>	- </a:t>
            </a:r>
            <a:r>
              <a:rPr lang="en-SG" sz="3600" dirty="0" err="1">
                <a:solidFill>
                  <a:srgbClr val="000000"/>
                </a:solidFill>
                <a:latin typeface="Calibri" panose="020F0502020204030204" pitchFamily="34" charset="0"/>
                <a:cs typeface="Calibri" panose="020F0502020204030204" pitchFamily="34" charset="0"/>
              </a:rPr>
              <a:t>Dì</a:t>
            </a:r>
            <a:r>
              <a:rPr lang="vi-VN" sz="3600" b="0" i="0" dirty="0">
                <a:solidFill>
                  <a:srgbClr val="000000"/>
                </a:solidFill>
                <a:effectLst/>
                <a:latin typeface="Calibri" panose="020F0502020204030204" pitchFamily="34" charset="0"/>
                <a:cs typeface="Calibri" panose="020F0502020204030204" pitchFamily="34" charset="0"/>
              </a:rPr>
              <a:t> </a:t>
            </a:r>
            <a:r>
              <a:rPr lang="vi-VN" sz="3600" b="0" i="0" dirty="0" err="1">
                <a:solidFill>
                  <a:srgbClr val="000000"/>
                </a:solidFill>
                <a:effectLst/>
                <a:latin typeface="Calibri" panose="020F0502020204030204" pitchFamily="34" charset="0"/>
                <a:cs typeface="Calibri" panose="020F0502020204030204" pitchFamily="34" charset="0"/>
              </a:rPr>
              <a:t>Hạnh</a:t>
            </a:r>
            <a:r>
              <a:rPr lang="vi-VN" sz="3600" b="0" i="0" dirty="0">
                <a:solidFill>
                  <a:srgbClr val="000000"/>
                </a:solidFill>
                <a:effectLst/>
                <a:latin typeface="Calibri" panose="020F0502020204030204" pitchFamily="34" charset="0"/>
                <a:cs typeface="Calibri" panose="020F0502020204030204" pitchFamily="34" charset="0"/>
              </a:rPr>
              <a:t> </a:t>
            </a:r>
            <a:r>
              <a:rPr lang="en-SG" sz="3600" b="0" i="0" dirty="0" err="1">
                <a:solidFill>
                  <a:srgbClr val="000000"/>
                </a:solidFill>
                <a:effectLst/>
                <a:latin typeface="Calibri" panose="020F0502020204030204" pitchFamily="34" charset="0"/>
                <a:cs typeface="Calibri" panose="020F0502020204030204" pitchFamily="34" charset="0"/>
              </a:rPr>
              <a:t>nói</a:t>
            </a:r>
            <a:r>
              <a:rPr lang="en-SG" sz="3600" b="0" i="0" dirty="0">
                <a:solidFill>
                  <a:srgbClr val="000000"/>
                </a:solidFill>
                <a:effectLst/>
                <a:latin typeface="Calibri" panose="020F0502020204030204" pitchFamily="34" charset="0"/>
                <a:cs typeface="Calibri" panose="020F0502020204030204" pitchFamily="34" charset="0"/>
              </a:rPr>
              <a:t> g</a:t>
            </a:r>
            <a:r>
              <a:rPr lang="vi-VN" sz="3600" b="0" i="0" dirty="0">
                <a:solidFill>
                  <a:srgbClr val="000000"/>
                </a:solidFill>
                <a:effectLst/>
                <a:latin typeface="Calibri" panose="020F0502020204030204" pitchFamily="34" charset="0"/>
                <a:cs typeface="Calibri" panose="020F0502020204030204" pitchFamily="34" charset="0"/>
              </a:rPr>
              <a:t>i</a:t>
            </a:r>
            <a:r>
              <a:rPr lang="en-SG" sz="3600" dirty="0" err="1">
                <a:solidFill>
                  <a:srgbClr val="000000"/>
                </a:solidFill>
                <a:latin typeface="Calibri" panose="020F0502020204030204" pitchFamily="34" charset="0"/>
                <a:cs typeface="Calibri" panose="020F0502020204030204" pitchFamily="34" charset="0"/>
              </a:rPr>
              <a:t>ọng</a:t>
            </a:r>
            <a:r>
              <a:rPr lang="en-SG" sz="3600" dirty="0">
                <a:solidFill>
                  <a:srgbClr val="000000"/>
                </a:solidFill>
                <a:latin typeface="Calibri" panose="020F0502020204030204" pitchFamily="34" charset="0"/>
                <a:cs typeface="Calibri" panose="020F0502020204030204" pitchFamily="34" charset="0"/>
              </a:rPr>
              <a:t> </a:t>
            </a:r>
            <a:r>
              <a:rPr lang="en-SG" sz="3600" dirty="0" err="1">
                <a:solidFill>
                  <a:srgbClr val="000000"/>
                </a:solidFill>
                <a:latin typeface="Calibri" panose="020F0502020204030204" pitchFamily="34" charset="0"/>
                <a:cs typeface="Calibri" panose="020F0502020204030204" pitchFamily="34" charset="0"/>
              </a:rPr>
              <a:t>đầy</a:t>
            </a:r>
            <a:r>
              <a:rPr lang="en-SG" sz="3600" dirty="0">
                <a:solidFill>
                  <a:srgbClr val="000000"/>
                </a:solidFill>
                <a:latin typeface="Calibri" panose="020F0502020204030204" pitchFamily="34" charset="0"/>
                <a:cs typeface="Calibri" panose="020F0502020204030204" pitchFamily="34" charset="0"/>
              </a:rPr>
              <a:t> </a:t>
            </a:r>
            <a:r>
              <a:rPr lang="en-SG" sz="3600" dirty="0" err="1">
                <a:solidFill>
                  <a:srgbClr val="000000"/>
                </a:solidFill>
                <a:latin typeface="Calibri" panose="020F0502020204030204" pitchFamily="34" charset="0"/>
                <a:cs typeface="Calibri" panose="020F0502020204030204" pitchFamily="34" charset="0"/>
              </a:rPr>
              <a:t>tự</a:t>
            </a:r>
            <a:r>
              <a:rPr lang="en-SG" sz="3600" dirty="0">
                <a:solidFill>
                  <a:srgbClr val="000000"/>
                </a:solidFill>
                <a:latin typeface="Calibri" panose="020F0502020204030204" pitchFamily="34" charset="0"/>
                <a:cs typeface="Calibri" panose="020F0502020204030204" pitchFamily="34" charset="0"/>
              </a:rPr>
              <a:t> </a:t>
            </a:r>
            <a:r>
              <a:rPr lang="en-SG" sz="3600" dirty="0" err="1">
                <a:solidFill>
                  <a:srgbClr val="000000"/>
                </a:solidFill>
                <a:latin typeface="Calibri" panose="020F0502020204030204" pitchFamily="34" charset="0"/>
                <a:cs typeface="Calibri" panose="020F0502020204030204" pitchFamily="34" charset="0"/>
              </a:rPr>
              <a:t>hào</a:t>
            </a:r>
            <a:r>
              <a:rPr lang="vi-VN" sz="3600" b="0" i="0" dirty="0">
                <a:solidFill>
                  <a:srgbClr val="000000"/>
                </a:solidFill>
                <a:effectLst/>
                <a:latin typeface="Calibri" panose="020F0502020204030204" pitchFamily="34" charset="0"/>
                <a:cs typeface="Calibri" panose="020F0502020204030204" pitchFamily="34" charset="0"/>
              </a:rPr>
              <a:t>: “Con </a:t>
            </a:r>
            <a:r>
              <a:rPr lang="vi-VN" sz="3600" b="0" i="0" dirty="0" err="1">
                <a:solidFill>
                  <a:srgbClr val="000000"/>
                </a:solidFill>
                <a:effectLst/>
                <a:latin typeface="Calibri" panose="020F0502020204030204" pitchFamily="34" charset="0"/>
                <a:cs typeface="Calibri" panose="020F0502020204030204" pitchFamily="34" charset="0"/>
              </a:rPr>
              <a:t>gái</a:t>
            </a:r>
            <a:r>
              <a:rPr lang="vi-VN" sz="3600" b="0" i="0" dirty="0">
                <a:solidFill>
                  <a:srgbClr val="000000"/>
                </a:solidFill>
                <a:effectLst/>
                <a:latin typeface="Calibri" panose="020F0502020204030204" pitchFamily="34" charset="0"/>
                <a:cs typeface="Calibri" panose="020F0502020204030204" pitchFamily="34" charset="0"/>
              </a:rPr>
              <a:t> như </a:t>
            </a:r>
            <a:r>
              <a:rPr lang="vi-VN" sz="3600" b="0" i="0" dirty="0" err="1">
                <a:solidFill>
                  <a:srgbClr val="000000"/>
                </a:solidFill>
                <a:effectLst/>
                <a:latin typeface="Calibri" panose="020F0502020204030204" pitchFamily="34" charset="0"/>
                <a:cs typeface="Calibri" panose="020F0502020204030204" pitchFamily="34" charset="0"/>
              </a:rPr>
              <a:t>nó</a:t>
            </a:r>
            <a:r>
              <a:rPr lang="vi-VN" sz="3600" b="0" i="0" dirty="0">
                <a:solidFill>
                  <a:srgbClr val="000000"/>
                </a:solidFill>
                <a:effectLst/>
                <a:latin typeface="Calibri" panose="020F0502020204030204" pitchFamily="34" charset="0"/>
                <a:cs typeface="Calibri" panose="020F0502020204030204" pitchFamily="34" charset="0"/>
              </a:rPr>
              <a:t> </a:t>
            </a:r>
            <a:r>
              <a:rPr lang="vi-VN" sz="3600" b="0" i="0" dirty="0" err="1">
                <a:solidFill>
                  <a:srgbClr val="000000"/>
                </a:solidFill>
                <a:effectLst/>
                <a:latin typeface="Calibri" panose="020F0502020204030204" pitchFamily="34" charset="0"/>
                <a:cs typeface="Calibri" panose="020F0502020204030204" pitchFamily="34" charset="0"/>
              </a:rPr>
              <a:t>thì</a:t>
            </a:r>
            <a:r>
              <a:rPr lang="vi-VN" sz="3600" b="0" i="0" dirty="0">
                <a:solidFill>
                  <a:srgbClr val="000000"/>
                </a:solidFill>
                <a:effectLst/>
                <a:latin typeface="Calibri" panose="020F0502020204030204" pitchFamily="34" charset="0"/>
                <a:cs typeface="Calibri" panose="020F0502020204030204" pitchFamily="34" charset="0"/>
              </a:rPr>
              <a:t> </a:t>
            </a:r>
            <a:r>
              <a:rPr lang="vi-VN" sz="3600" b="0" i="0" dirty="0" err="1">
                <a:solidFill>
                  <a:srgbClr val="000000"/>
                </a:solidFill>
                <a:effectLst/>
                <a:latin typeface="Calibri" panose="020F0502020204030204" pitchFamily="34" charset="0"/>
                <a:cs typeface="Calibri" panose="020F0502020204030204" pitchFamily="34" charset="0"/>
              </a:rPr>
              <a:t>một</a:t>
            </a:r>
            <a:r>
              <a:rPr lang="vi-VN" sz="3600" b="0" i="0" dirty="0">
                <a:solidFill>
                  <a:srgbClr val="000000"/>
                </a:solidFill>
                <a:effectLst/>
                <a:latin typeface="Calibri" panose="020F0502020204030204" pitchFamily="34" charset="0"/>
                <a:cs typeface="Calibri" panose="020F0502020204030204" pitchFamily="34" charset="0"/>
              </a:rPr>
              <a:t> trăm </a:t>
            </a:r>
            <a:r>
              <a:rPr lang="vi-VN" sz="3600" b="0" i="0" dirty="0" err="1">
                <a:solidFill>
                  <a:srgbClr val="000000"/>
                </a:solidFill>
                <a:effectLst/>
                <a:latin typeface="Calibri" panose="020F0502020204030204" pitchFamily="34" charset="0"/>
                <a:cs typeface="Calibri" panose="020F0502020204030204" pitchFamily="34" charset="0"/>
              </a:rPr>
              <a:t>đứa</a:t>
            </a:r>
            <a:r>
              <a:rPr lang="vi-VN" sz="3600" b="0" i="0" dirty="0">
                <a:solidFill>
                  <a:srgbClr val="000000"/>
                </a:solidFill>
                <a:effectLst/>
                <a:latin typeface="Calibri" panose="020F0502020204030204" pitchFamily="34" charset="0"/>
                <a:cs typeface="Calibri" panose="020F0502020204030204" pitchFamily="34" charset="0"/>
              </a:rPr>
              <a:t> con trai </a:t>
            </a:r>
            <a:r>
              <a:rPr lang="vi-VN" sz="3600" b="0" i="0" dirty="0" err="1">
                <a:solidFill>
                  <a:srgbClr val="000000"/>
                </a:solidFill>
                <a:effectLst/>
                <a:latin typeface="Calibri" panose="020F0502020204030204" pitchFamily="34" charset="0"/>
                <a:cs typeface="Calibri" panose="020F0502020204030204" pitchFamily="34" charset="0"/>
              </a:rPr>
              <a:t>cũng</a:t>
            </a:r>
            <a:r>
              <a:rPr lang="vi-VN" sz="3600" b="0" i="0" dirty="0">
                <a:solidFill>
                  <a:srgbClr val="000000"/>
                </a:solidFill>
                <a:effectLst/>
                <a:latin typeface="Calibri" panose="020F0502020204030204" pitchFamily="34" charset="0"/>
                <a:cs typeface="Calibri" panose="020F0502020204030204" pitchFamily="34" charset="0"/>
              </a:rPr>
              <a:t> không </a:t>
            </a:r>
            <a:r>
              <a:rPr lang="vi-VN" sz="3600" b="0" i="0" dirty="0" err="1">
                <a:solidFill>
                  <a:srgbClr val="000000"/>
                </a:solidFill>
                <a:effectLst/>
                <a:latin typeface="Calibri" panose="020F0502020204030204" pitchFamily="34" charset="0"/>
                <a:cs typeface="Calibri" panose="020F0502020204030204" pitchFamily="34" charset="0"/>
              </a:rPr>
              <a:t>bằng</a:t>
            </a:r>
            <a:r>
              <a:rPr lang="vi-VN" sz="3600" b="0" i="0" dirty="0">
                <a:solidFill>
                  <a:srgbClr val="000000"/>
                </a:solidFill>
                <a:effectLst/>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52222314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3">
                                            <p:txEl>
                                              <p:pRg st="0" end="0"/>
                                            </p:txEl>
                                          </p:spTgt>
                                        </p:tgtEl>
                                        <p:attrNameLst>
                                          <p:attrName>style.visibility</p:attrName>
                                        </p:attrNameLst>
                                      </p:cBhvr>
                                      <p:to>
                                        <p:strVal val="visible"/>
                                      </p:to>
                                    </p:set>
                                    <p:animEffect transition="in" filter="fade">
                                      <p:cBhvr>
                                        <p:cTn id="24" dur="1000"/>
                                        <p:tgtEl>
                                          <p:spTgt spid="13">
                                            <p:txEl>
                                              <p:pRg st="0" end="0"/>
                                            </p:txEl>
                                          </p:spTgt>
                                        </p:tgtEl>
                                      </p:cBhvr>
                                    </p:animEffect>
                                    <p:anim calcmode="lin" valueType="num">
                                      <p:cBhvr>
                                        <p:cTn id="25"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Effect transition="in" filter="fade">
                                      <p:cBhvr>
                                        <p:cTn id="31" dur="1000"/>
                                        <p:tgtEl>
                                          <p:spTgt spid="13">
                                            <p:txEl>
                                              <p:pRg st="2" end="2"/>
                                            </p:txEl>
                                          </p:spTgt>
                                        </p:tgtEl>
                                      </p:cBhvr>
                                    </p:animEffect>
                                    <p:anim calcmode="lin" valueType="num">
                                      <p:cBhvr>
                                        <p:cTn id="3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3">
                                            <p:txEl>
                                              <p:pRg st="3" end="3"/>
                                            </p:txEl>
                                          </p:spTgt>
                                        </p:tgtEl>
                                        <p:attrNameLst>
                                          <p:attrName>style.visibility</p:attrName>
                                        </p:attrNameLst>
                                      </p:cBhvr>
                                      <p:to>
                                        <p:strVal val="visible"/>
                                      </p:to>
                                    </p:set>
                                    <p:animEffect transition="in" filter="fade">
                                      <p:cBhvr>
                                        <p:cTn id="38" dur="1000"/>
                                        <p:tgtEl>
                                          <p:spTgt spid="13">
                                            <p:txEl>
                                              <p:pRg st="3" end="3"/>
                                            </p:txEl>
                                          </p:spTgt>
                                        </p:tgtEl>
                                      </p:cBhvr>
                                    </p:animEffect>
                                    <p:anim calcmode="lin" valueType="num">
                                      <p:cBhvr>
                                        <p:cTn id="39"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3">
                                            <p:txEl>
                                              <p:pRg st="4" end="4"/>
                                            </p:txEl>
                                          </p:spTgt>
                                        </p:tgtEl>
                                        <p:attrNameLst>
                                          <p:attrName>style.visibility</p:attrName>
                                        </p:attrNameLst>
                                      </p:cBhvr>
                                      <p:to>
                                        <p:strVal val="visible"/>
                                      </p:to>
                                    </p:set>
                                    <p:animEffect transition="in" filter="fade">
                                      <p:cBhvr>
                                        <p:cTn id="45" dur="1000"/>
                                        <p:tgtEl>
                                          <p:spTgt spid="13">
                                            <p:txEl>
                                              <p:pRg st="4" end="4"/>
                                            </p:txEl>
                                          </p:spTgt>
                                        </p:tgtEl>
                                      </p:cBhvr>
                                    </p:animEffect>
                                    <p:anim calcmode="lin" valueType="num">
                                      <p:cBhvr>
                                        <p:cTn id="46"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0B9DF222-5CF6-4612-9CA0-B3F8FF081417}"/>
              </a:ext>
            </a:extLst>
          </p:cNvPr>
          <p:cNvPicPr>
            <a:picLocks noChangeAspect="1"/>
          </p:cNvPicPr>
          <p:nvPr/>
        </p:nvPicPr>
        <p:blipFill rotWithShape="1">
          <a:blip r:embed="rId2"/>
          <a:srcRect l="9860" r="5634"/>
          <a:stretch/>
        </p:blipFill>
        <p:spPr>
          <a:xfrm>
            <a:off x="0" y="0"/>
            <a:ext cx="4572000" cy="6858000"/>
          </a:xfrm>
          <a:prstGeom prst="rect">
            <a:avLst/>
          </a:prstGeom>
        </p:spPr>
      </p:pic>
      <p:sp>
        <p:nvSpPr>
          <p:cNvPr id="6" name="Rectangle: Rounded Corners 5">
            <a:extLst>
              <a:ext uri="{FF2B5EF4-FFF2-40B4-BE49-F238E27FC236}">
                <a16:creationId xmlns:a16="http://schemas.microsoft.com/office/drawing/2014/main" xmlns="" id="{64893499-3CEA-4A1F-904B-CEC508E9364D}"/>
              </a:ext>
            </a:extLst>
          </p:cNvPr>
          <p:cNvSpPr/>
          <p:nvPr/>
        </p:nvSpPr>
        <p:spPr>
          <a:xfrm>
            <a:off x="4800599" y="327079"/>
            <a:ext cx="7162801" cy="6302321"/>
          </a:xfrm>
          <a:custGeom>
            <a:avLst/>
            <a:gdLst>
              <a:gd name="connsiteX0" fmla="*/ 0 w 7162801"/>
              <a:gd name="connsiteY0" fmla="*/ 487485 h 6302321"/>
              <a:gd name="connsiteX1" fmla="*/ 487485 w 7162801"/>
              <a:gd name="connsiteY1" fmla="*/ 0 h 6302321"/>
              <a:gd name="connsiteX2" fmla="*/ 6675316 w 7162801"/>
              <a:gd name="connsiteY2" fmla="*/ 0 h 6302321"/>
              <a:gd name="connsiteX3" fmla="*/ 7162801 w 7162801"/>
              <a:gd name="connsiteY3" fmla="*/ 487485 h 6302321"/>
              <a:gd name="connsiteX4" fmla="*/ 7162801 w 7162801"/>
              <a:gd name="connsiteY4" fmla="*/ 5814836 h 6302321"/>
              <a:gd name="connsiteX5" fmla="*/ 6675316 w 7162801"/>
              <a:gd name="connsiteY5" fmla="*/ 6302321 h 6302321"/>
              <a:gd name="connsiteX6" fmla="*/ 487485 w 7162801"/>
              <a:gd name="connsiteY6" fmla="*/ 6302321 h 6302321"/>
              <a:gd name="connsiteX7" fmla="*/ 0 w 7162801"/>
              <a:gd name="connsiteY7" fmla="*/ 5814836 h 6302321"/>
              <a:gd name="connsiteX8" fmla="*/ 0 w 7162801"/>
              <a:gd name="connsiteY8" fmla="*/ 487485 h 630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62801" h="6302321" fill="none" extrusionOk="0">
                <a:moveTo>
                  <a:pt x="0" y="487485"/>
                </a:moveTo>
                <a:cubicBezTo>
                  <a:pt x="4462" y="220758"/>
                  <a:pt x="205492" y="1671"/>
                  <a:pt x="487485" y="0"/>
                </a:cubicBezTo>
                <a:cubicBezTo>
                  <a:pt x="1213937" y="-38090"/>
                  <a:pt x="4517218" y="-157618"/>
                  <a:pt x="6675316" y="0"/>
                </a:cubicBezTo>
                <a:cubicBezTo>
                  <a:pt x="6959927" y="6622"/>
                  <a:pt x="7157272" y="191273"/>
                  <a:pt x="7162801" y="487485"/>
                </a:cubicBezTo>
                <a:cubicBezTo>
                  <a:pt x="7328968" y="2249968"/>
                  <a:pt x="7120071" y="3799202"/>
                  <a:pt x="7162801" y="5814836"/>
                </a:cubicBezTo>
                <a:cubicBezTo>
                  <a:pt x="7162834" y="6134225"/>
                  <a:pt x="6916896" y="6332423"/>
                  <a:pt x="6675316" y="6302321"/>
                </a:cubicBezTo>
                <a:cubicBezTo>
                  <a:pt x="3836296" y="6284215"/>
                  <a:pt x="1289504" y="6165414"/>
                  <a:pt x="487485" y="6302321"/>
                </a:cubicBezTo>
                <a:cubicBezTo>
                  <a:pt x="216483" y="6299387"/>
                  <a:pt x="18226" y="6053830"/>
                  <a:pt x="0" y="5814836"/>
                </a:cubicBezTo>
                <a:cubicBezTo>
                  <a:pt x="12442" y="3799296"/>
                  <a:pt x="-82064" y="1156904"/>
                  <a:pt x="0" y="487485"/>
                </a:cubicBezTo>
                <a:close/>
              </a:path>
              <a:path w="7162801" h="6302321" stroke="0" extrusionOk="0">
                <a:moveTo>
                  <a:pt x="0" y="487485"/>
                </a:moveTo>
                <a:cubicBezTo>
                  <a:pt x="44730" y="189695"/>
                  <a:pt x="247718" y="-13087"/>
                  <a:pt x="487485" y="0"/>
                </a:cubicBezTo>
                <a:cubicBezTo>
                  <a:pt x="1494383" y="-24565"/>
                  <a:pt x="5183674" y="-36763"/>
                  <a:pt x="6675316" y="0"/>
                </a:cubicBezTo>
                <a:cubicBezTo>
                  <a:pt x="6946814" y="-3043"/>
                  <a:pt x="7170341" y="209520"/>
                  <a:pt x="7162801" y="487485"/>
                </a:cubicBezTo>
                <a:cubicBezTo>
                  <a:pt x="7040262" y="2248594"/>
                  <a:pt x="6996286" y="4841168"/>
                  <a:pt x="7162801" y="5814836"/>
                </a:cubicBezTo>
                <a:cubicBezTo>
                  <a:pt x="7130402" y="6107192"/>
                  <a:pt x="6951493" y="6295890"/>
                  <a:pt x="6675316" y="6302321"/>
                </a:cubicBezTo>
                <a:cubicBezTo>
                  <a:pt x="5547970" y="6318216"/>
                  <a:pt x="2825117" y="6172865"/>
                  <a:pt x="487485" y="6302321"/>
                </a:cubicBezTo>
                <a:cubicBezTo>
                  <a:pt x="226352" y="6286289"/>
                  <a:pt x="-10922" y="6120887"/>
                  <a:pt x="0" y="5814836"/>
                </a:cubicBezTo>
                <a:cubicBezTo>
                  <a:pt x="168240" y="4245650"/>
                  <a:pt x="37931" y="3068410"/>
                  <a:pt x="0" y="487485"/>
                </a:cubicBezTo>
                <a:close/>
              </a:path>
            </a:pathLst>
          </a:custGeom>
          <a:solidFill>
            <a:srgbClr val="E8EEC8"/>
          </a:solidFill>
          <a:ln w="76200">
            <a:solidFill>
              <a:srgbClr val="E0957E"/>
            </a:solidFill>
            <a:extLst>
              <a:ext uri="{C807C97D-BFC1-408E-A445-0C87EB9F89A2}">
                <ask:lineSketchStyleProps xmlns:ask="http://schemas.microsoft.com/office/drawing/2018/sketchyshapes" xmlns="" sd="2835684597">
                  <a:prstGeom prst="roundRect">
                    <a:avLst>
                      <a:gd name="adj" fmla="val 773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xmlns="" id="{68FEAC96-DF8F-4B5A-87CA-46B9CF743FDC}"/>
              </a:ext>
            </a:extLst>
          </p:cNvPr>
          <p:cNvSpPr txBox="1"/>
          <p:nvPr/>
        </p:nvSpPr>
        <p:spPr>
          <a:xfrm>
            <a:off x="5162549" y="416634"/>
            <a:ext cx="6438900" cy="1200329"/>
          </a:xfrm>
          <a:prstGeom prst="rect">
            <a:avLst/>
          </a:prstGeom>
          <a:noFill/>
        </p:spPr>
        <p:txBody>
          <a:bodyPr wrap="square">
            <a:spAutoFit/>
          </a:bodyPr>
          <a:lstStyle/>
          <a:p>
            <a:pPr algn="ctr"/>
            <a:r>
              <a:rPr lang="en-US" sz="3600" b="1" i="0">
                <a:solidFill>
                  <a:srgbClr val="000000"/>
                </a:solidFill>
                <a:effectLst/>
                <a:latin typeface="Calibri" panose="020F0502020204030204" pitchFamily="34" charset="0"/>
                <a:cs typeface="Calibri" panose="020F0502020204030204" pitchFamily="34" charset="0"/>
              </a:rPr>
              <a:t>Câu 4: Đọc câu chuyện này, em có suy nghĩ gì?</a:t>
            </a:r>
            <a:endParaRPr lang="vi-VN" sz="3600" b="1" i="0">
              <a:solidFill>
                <a:srgbClr val="000000"/>
              </a:solidFill>
              <a:effectLst/>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xmlns="" id="{7E1D85ED-5701-4C3A-87F4-0431AB043C76}"/>
              </a:ext>
            </a:extLst>
          </p:cNvPr>
          <p:cNvSpPr txBox="1"/>
          <p:nvPr/>
        </p:nvSpPr>
        <p:spPr>
          <a:xfrm>
            <a:off x="5008533" y="1616963"/>
            <a:ext cx="6679124" cy="4524315"/>
          </a:xfrm>
          <a:prstGeom prst="rect">
            <a:avLst/>
          </a:prstGeom>
          <a:noFill/>
        </p:spPr>
        <p:txBody>
          <a:bodyPr wrap="square">
            <a:spAutoFit/>
          </a:bodyPr>
          <a:lstStyle/>
          <a:p>
            <a:pPr algn="just"/>
            <a:r>
              <a:rPr lang="en-US" sz="3600" i="0">
                <a:solidFill>
                  <a:srgbClr val="000000"/>
                </a:solidFill>
                <a:effectLst/>
                <a:latin typeface="Calibri" panose="020F0502020204030204" pitchFamily="34" charset="0"/>
                <a:cs typeface="Calibri" panose="020F0502020204030204" pitchFamily="34" charset="0"/>
              </a:rPr>
              <a:t>- Bạn Mơ là con gái nhưng rất giỏi giang.</a:t>
            </a:r>
          </a:p>
          <a:p>
            <a:pPr algn="just"/>
            <a:r>
              <a:rPr lang="en-US" sz="3600">
                <a:solidFill>
                  <a:srgbClr val="000000"/>
                </a:solidFill>
                <a:latin typeface="Calibri" panose="020F0502020204030204" pitchFamily="34" charset="0"/>
                <a:cs typeface="Calibri" panose="020F0502020204030204" pitchFamily="34" charset="0"/>
              </a:rPr>
              <a:t>- Tư tưởng xem thường con gái là tư tưởng vô lí, bất công và lạc hậu.</a:t>
            </a:r>
          </a:p>
          <a:p>
            <a:pPr algn="just"/>
            <a:r>
              <a:rPr lang="en-US" sz="3600" i="0">
                <a:solidFill>
                  <a:srgbClr val="000000"/>
                </a:solidFill>
                <a:effectLst/>
                <a:latin typeface="Calibri" panose="020F0502020204030204" pitchFamily="34" charset="0"/>
                <a:cs typeface="Calibri" panose="020F0502020204030204" pitchFamily="34" charset="0"/>
              </a:rPr>
              <a:t>- </a:t>
            </a:r>
            <a:r>
              <a:rPr lang="en-SG" sz="3600">
                <a:solidFill>
                  <a:srgbClr val="000000"/>
                </a:solidFill>
                <a:latin typeface="Calibri" panose="020F0502020204030204" pitchFamily="34" charset="0"/>
                <a:cs typeface="Calibri" panose="020F0502020204030204" pitchFamily="34" charset="0"/>
              </a:rPr>
              <a:t>S</a:t>
            </a:r>
            <a:r>
              <a:rPr lang="vi-VN" sz="3600" b="0" i="0">
                <a:solidFill>
                  <a:srgbClr val="000000"/>
                </a:solidFill>
                <a:effectLst/>
                <a:latin typeface="Calibri" panose="020F0502020204030204" pitchFamily="34" charset="0"/>
                <a:cs typeface="Calibri" panose="020F0502020204030204" pitchFamily="34" charset="0"/>
              </a:rPr>
              <a:t>inh con là trai hay gái không quan trọng. Điều quan trọng là người con đó phải ngoan ngoãn, hiếu thảo làm vui lòng cha mẹ.</a:t>
            </a:r>
            <a:endParaRPr lang="vi-VN" sz="3600" i="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3316395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500"/>
                                        <p:tgtEl>
                                          <p:spTgt spid="8">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Effect transition="in" filter="fade">
                                      <p:cBhvr>
                                        <p:cTn id="19" dur="500"/>
                                        <p:tgtEl>
                                          <p:spTgt spid="8">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8">
                                            <p:txEl>
                                              <p:pRg st="2" end="2"/>
                                            </p:txEl>
                                          </p:spTgt>
                                        </p:tgtEl>
                                        <p:attrNameLst>
                                          <p:attrName>style.visibility</p:attrName>
                                        </p:attrNameLst>
                                      </p:cBhvr>
                                      <p:to>
                                        <p:strVal val="visible"/>
                                      </p:to>
                                    </p:set>
                                    <p:animEffect transition="in" filter="fade">
                                      <p:cBhvr>
                                        <p:cTn id="24"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44493D43-4CAF-4D15-995A-125E9CF36042}"/>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t="24731" b="19470"/>
          <a:stretch/>
        </p:blipFill>
        <p:spPr>
          <a:xfrm>
            <a:off x="0" y="0"/>
            <a:ext cx="12218894" cy="6858000"/>
          </a:xfrm>
          <a:prstGeom prst="rect">
            <a:avLst/>
          </a:prstGeom>
        </p:spPr>
      </p:pic>
      <p:sp>
        <p:nvSpPr>
          <p:cNvPr id="5" name="Rectangle: Rounded Corners 4">
            <a:extLst>
              <a:ext uri="{FF2B5EF4-FFF2-40B4-BE49-F238E27FC236}">
                <a16:creationId xmlns:a16="http://schemas.microsoft.com/office/drawing/2014/main" xmlns="" id="{16C35B9E-B726-4009-8200-9DF122040346}"/>
              </a:ext>
            </a:extLst>
          </p:cNvPr>
          <p:cNvSpPr/>
          <p:nvPr/>
        </p:nvSpPr>
        <p:spPr>
          <a:xfrm>
            <a:off x="266700" y="304800"/>
            <a:ext cx="11658600" cy="6248400"/>
          </a:xfrm>
          <a:custGeom>
            <a:avLst/>
            <a:gdLst>
              <a:gd name="connsiteX0" fmla="*/ 0 w 11658600"/>
              <a:gd name="connsiteY0" fmla="*/ 729188 h 6248400"/>
              <a:gd name="connsiteX1" fmla="*/ 729188 w 11658600"/>
              <a:gd name="connsiteY1" fmla="*/ 0 h 6248400"/>
              <a:gd name="connsiteX2" fmla="*/ 10929412 w 11658600"/>
              <a:gd name="connsiteY2" fmla="*/ 0 h 6248400"/>
              <a:gd name="connsiteX3" fmla="*/ 11658600 w 11658600"/>
              <a:gd name="connsiteY3" fmla="*/ 729188 h 6248400"/>
              <a:gd name="connsiteX4" fmla="*/ 11658600 w 11658600"/>
              <a:gd name="connsiteY4" fmla="*/ 5519212 h 6248400"/>
              <a:gd name="connsiteX5" fmla="*/ 10929412 w 11658600"/>
              <a:gd name="connsiteY5" fmla="*/ 6248400 h 6248400"/>
              <a:gd name="connsiteX6" fmla="*/ 729188 w 11658600"/>
              <a:gd name="connsiteY6" fmla="*/ 6248400 h 6248400"/>
              <a:gd name="connsiteX7" fmla="*/ 0 w 11658600"/>
              <a:gd name="connsiteY7" fmla="*/ 5519212 h 6248400"/>
              <a:gd name="connsiteX8" fmla="*/ 0 w 11658600"/>
              <a:gd name="connsiteY8" fmla="*/ 729188 h 624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8600" h="6248400" fill="none" extrusionOk="0">
                <a:moveTo>
                  <a:pt x="0" y="729188"/>
                </a:moveTo>
                <a:cubicBezTo>
                  <a:pt x="4942" y="329243"/>
                  <a:pt x="278472" y="6284"/>
                  <a:pt x="729188" y="0"/>
                </a:cubicBezTo>
                <a:cubicBezTo>
                  <a:pt x="3270187" y="-38090"/>
                  <a:pt x="6756187" y="-157618"/>
                  <a:pt x="10929412" y="0"/>
                </a:cubicBezTo>
                <a:cubicBezTo>
                  <a:pt x="11338187" y="2608"/>
                  <a:pt x="11642711" y="248927"/>
                  <a:pt x="11658600" y="729188"/>
                </a:cubicBezTo>
                <a:cubicBezTo>
                  <a:pt x="11824767" y="2058838"/>
                  <a:pt x="11615870" y="4447883"/>
                  <a:pt x="11658600" y="5519212"/>
                </a:cubicBezTo>
                <a:cubicBezTo>
                  <a:pt x="11658631" y="5969041"/>
                  <a:pt x="11300790" y="6282520"/>
                  <a:pt x="10929412" y="6248400"/>
                </a:cubicBezTo>
                <a:cubicBezTo>
                  <a:pt x="8594248" y="6230294"/>
                  <a:pt x="2095008" y="6111493"/>
                  <a:pt x="729188" y="6248400"/>
                </a:cubicBezTo>
                <a:cubicBezTo>
                  <a:pt x="290324" y="6188514"/>
                  <a:pt x="37851" y="5859135"/>
                  <a:pt x="0" y="5519212"/>
                </a:cubicBezTo>
                <a:cubicBezTo>
                  <a:pt x="12442" y="4268650"/>
                  <a:pt x="-82064" y="1435577"/>
                  <a:pt x="0" y="729188"/>
                </a:cubicBezTo>
                <a:close/>
              </a:path>
              <a:path w="11658600" h="6248400" stroke="0" extrusionOk="0">
                <a:moveTo>
                  <a:pt x="0" y="729188"/>
                </a:moveTo>
                <a:cubicBezTo>
                  <a:pt x="11901" y="318870"/>
                  <a:pt x="371327" y="-19924"/>
                  <a:pt x="729188" y="0"/>
                </a:cubicBezTo>
                <a:cubicBezTo>
                  <a:pt x="3401655" y="-24565"/>
                  <a:pt x="7977806" y="-36763"/>
                  <a:pt x="10929412" y="0"/>
                </a:cubicBezTo>
                <a:cubicBezTo>
                  <a:pt x="11373821" y="-55962"/>
                  <a:pt x="11709061" y="268021"/>
                  <a:pt x="11658600" y="729188"/>
                </a:cubicBezTo>
                <a:cubicBezTo>
                  <a:pt x="11536061" y="1953149"/>
                  <a:pt x="11492085" y="4709061"/>
                  <a:pt x="11658600" y="5519212"/>
                </a:cubicBezTo>
                <a:cubicBezTo>
                  <a:pt x="11597807" y="5965323"/>
                  <a:pt x="11384582" y="6199836"/>
                  <a:pt x="10929412" y="6248400"/>
                </a:cubicBezTo>
                <a:cubicBezTo>
                  <a:pt x="9660763" y="6264295"/>
                  <a:pt x="4198189" y="6118944"/>
                  <a:pt x="729188" y="6248400"/>
                </a:cubicBezTo>
                <a:cubicBezTo>
                  <a:pt x="329365" y="6242666"/>
                  <a:pt x="-14836" y="5971943"/>
                  <a:pt x="0" y="5519212"/>
                </a:cubicBezTo>
                <a:cubicBezTo>
                  <a:pt x="168240" y="4742346"/>
                  <a:pt x="37931" y="2957047"/>
                  <a:pt x="0" y="729188"/>
                </a:cubicBezTo>
                <a:close/>
              </a:path>
            </a:pathLst>
          </a:custGeom>
          <a:solidFill>
            <a:schemeClr val="bg1">
              <a:alpha val="94000"/>
            </a:schemeClr>
          </a:solidFill>
          <a:ln w="76200">
            <a:solidFill>
              <a:schemeClr val="accent4">
                <a:lumMod val="75000"/>
              </a:schemeClr>
            </a:solidFill>
            <a:extLst>
              <a:ext uri="{C807C97D-BFC1-408E-A445-0C87EB9F89A2}">
                <ask:lineSketchStyleProps xmlns:ask="http://schemas.microsoft.com/office/drawing/2018/sketchyshapes" xmlns="" sd="2835684597">
                  <a:prstGeom prst="roundRect">
                    <a:avLst>
                      <a:gd name="adj" fmla="val 116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xmlns="" id="{74C664D0-B7FC-4F95-90FD-6BD38D665C8C}"/>
              </a:ext>
            </a:extLst>
          </p:cNvPr>
          <p:cNvPicPr>
            <a:picLocks noChangeAspect="1"/>
          </p:cNvPicPr>
          <p:nvPr/>
        </p:nvPicPr>
        <p:blipFill rotWithShape="1">
          <a:blip r:embed="rId4"/>
          <a:srcRect l="17361" t="12466" r="24004"/>
          <a:stretch/>
        </p:blipFill>
        <p:spPr>
          <a:xfrm>
            <a:off x="4265614" y="1043553"/>
            <a:ext cx="3523105" cy="3424238"/>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xmlns="" id="{D9A69278-A716-48F9-B568-B8FD9FF93AD2}"/>
              </a:ext>
            </a:extLst>
          </p:cNvPr>
          <p:cNvPicPr>
            <a:picLocks noChangeAspect="1"/>
          </p:cNvPicPr>
          <p:nvPr/>
        </p:nvPicPr>
        <p:blipFill rotWithShape="1">
          <a:blip r:embed="rId5"/>
          <a:srcRect l="17685" t="4038" r="24522" b="20558"/>
          <a:stretch/>
        </p:blipFill>
        <p:spPr>
          <a:xfrm>
            <a:off x="8039136" y="1015140"/>
            <a:ext cx="3523105" cy="3447485"/>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xmlns="" id="{4E002D20-3776-4756-88EE-378C91AD7954}"/>
              </a:ext>
            </a:extLst>
          </p:cNvPr>
          <p:cNvPicPr>
            <a:picLocks noChangeAspect="1"/>
          </p:cNvPicPr>
          <p:nvPr/>
        </p:nvPicPr>
        <p:blipFill rotWithShape="1">
          <a:blip r:embed="rId6"/>
          <a:srcRect r="22835"/>
          <a:stretch/>
        </p:blipFill>
        <p:spPr>
          <a:xfrm>
            <a:off x="517520" y="1043553"/>
            <a:ext cx="3523105" cy="3424238"/>
          </a:xfrm>
          <a:prstGeom prst="rect">
            <a:avLst/>
          </a:prstGeom>
          <a:effectLst>
            <a:outerShdw blurRad="50800" dist="38100" algn="l" rotWithShape="0">
              <a:prstClr val="black">
                <a:alpha val="40000"/>
              </a:prstClr>
            </a:outerShdw>
          </a:effectLst>
        </p:spPr>
      </p:pic>
      <p:sp>
        <p:nvSpPr>
          <p:cNvPr id="10" name="TextBox 9">
            <a:extLst>
              <a:ext uri="{FF2B5EF4-FFF2-40B4-BE49-F238E27FC236}">
                <a16:creationId xmlns:a16="http://schemas.microsoft.com/office/drawing/2014/main" xmlns="" id="{0BF8CB02-7601-4C52-ADAA-3985CB5D5E67}"/>
              </a:ext>
            </a:extLst>
          </p:cNvPr>
          <p:cNvSpPr txBox="1"/>
          <p:nvPr/>
        </p:nvSpPr>
        <p:spPr>
          <a:xfrm>
            <a:off x="899532" y="4662555"/>
            <a:ext cx="2759080" cy="646331"/>
          </a:xfrm>
          <a:prstGeom prst="rect">
            <a:avLst/>
          </a:prstGeom>
          <a:noFill/>
        </p:spPr>
        <p:txBody>
          <a:bodyPr wrap="square">
            <a:spAutoFit/>
          </a:bodyPr>
          <a:lstStyle/>
          <a:p>
            <a:pPr algn="ctr"/>
            <a:r>
              <a:rPr lang="en-US" sz="3600" b="1" i="0">
                <a:solidFill>
                  <a:srgbClr val="000000"/>
                </a:solidFill>
                <a:effectLst/>
                <a:latin typeface="Calibri" panose="020F0502020204030204" pitchFamily="34" charset="0"/>
                <a:cs typeface="Calibri" panose="020F0502020204030204" pitchFamily="34" charset="0"/>
              </a:rPr>
              <a:t>Hai Bà Trưng</a:t>
            </a:r>
          </a:p>
        </p:txBody>
      </p:sp>
      <p:sp>
        <p:nvSpPr>
          <p:cNvPr id="11" name="TextBox 10">
            <a:extLst>
              <a:ext uri="{FF2B5EF4-FFF2-40B4-BE49-F238E27FC236}">
                <a16:creationId xmlns:a16="http://schemas.microsoft.com/office/drawing/2014/main" xmlns="" id="{AB62CBDA-6D58-4A78-9673-B60692A0196C}"/>
              </a:ext>
            </a:extLst>
          </p:cNvPr>
          <p:cNvSpPr txBox="1"/>
          <p:nvPr/>
        </p:nvSpPr>
        <p:spPr>
          <a:xfrm>
            <a:off x="4265613" y="4647944"/>
            <a:ext cx="3523105" cy="1200329"/>
          </a:xfrm>
          <a:prstGeom prst="rect">
            <a:avLst/>
          </a:prstGeom>
          <a:noFill/>
        </p:spPr>
        <p:txBody>
          <a:bodyPr wrap="square">
            <a:spAutoFit/>
          </a:bodyPr>
          <a:lstStyle/>
          <a:p>
            <a:pPr algn="ctr"/>
            <a:r>
              <a:rPr lang="en-SG" sz="3600" b="1">
                <a:solidFill>
                  <a:srgbClr val="000000"/>
                </a:solidFill>
                <a:latin typeface="Calibri" panose="020F0502020204030204" pitchFamily="34" charset="0"/>
                <a:cs typeface="Calibri" panose="020F0502020204030204" pitchFamily="34" charset="0"/>
              </a:rPr>
              <a:t>T</a:t>
            </a:r>
            <a:r>
              <a:rPr lang="en-US" sz="3600" b="1">
                <a:solidFill>
                  <a:srgbClr val="000000"/>
                </a:solidFill>
                <a:latin typeface="Calibri" panose="020F0502020204030204" pitchFamily="34" charset="0"/>
                <a:cs typeface="Calibri" panose="020F0502020204030204" pitchFamily="34" charset="0"/>
              </a:rPr>
              <a:t>hủ tướng Đức</a:t>
            </a:r>
          </a:p>
          <a:p>
            <a:pPr algn="ctr"/>
            <a:r>
              <a:rPr lang="en-US" sz="3600" b="1" i="0">
                <a:solidFill>
                  <a:srgbClr val="000000"/>
                </a:solidFill>
                <a:effectLst/>
                <a:latin typeface="Calibri" panose="020F0502020204030204" pitchFamily="34" charset="0"/>
                <a:cs typeface="Calibri" panose="020F0502020204030204" pitchFamily="34" charset="0"/>
              </a:rPr>
              <a:t>Angela Merkel</a:t>
            </a:r>
          </a:p>
        </p:txBody>
      </p:sp>
      <p:sp>
        <p:nvSpPr>
          <p:cNvPr id="16" name="TextBox 15">
            <a:extLst>
              <a:ext uri="{FF2B5EF4-FFF2-40B4-BE49-F238E27FC236}">
                <a16:creationId xmlns:a16="http://schemas.microsoft.com/office/drawing/2014/main" xmlns="" id="{AC1C2BE5-A901-4E98-B9E1-DCF49DEA4452}"/>
              </a:ext>
            </a:extLst>
          </p:cNvPr>
          <p:cNvSpPr txBox="1"/>
          <p:nvPr/>
        </p:nvSpPr>
        <p:spPr>
          <a:xfrm>
            <a:off x="8079313" y="4630749"/>
            <a:ext cx="3523105" cy="1754326"/>
          </a:xfrm>
          <a:prstGeom prst="rect">
            <a:avLst/>
          </a:prstGeom>
          <a:noFill/>
        </p:spPr>
        <p:txBody>
          <a:bodyPr wrap="square">
            <a:spAutoFit/>
          </a:bodyPr>
          <a:lstStyle/>
          <a:p>
            <a:pPr algn="ctr"/>
            <a:r>
              <a:rPr lang="en-SG" sz="3600" b="1" i="0">
                <a:solidFill>
                  <a:srgbClr val="000000"/>
                </a:solidFill>
                <a:effectLst/>
                <a:latin typeface="Calibri" panose="020F0502020204030204" pitchFamily="34" charset="0"/>
                <a:cs typeface="Calibri" panose="020F0502020204030204" pitchFamily="34" charset="0"/>
              </a:rPr>
              <a:t>Vận </a:t>
            </a:r>
            <a:r>
              <a:rPr lang="en-SG" sz="3600" b="1">
                <a:solidFill>
                  <a:srgbClr val="000000"/>
                </a:solidFill>
                <a:latin typeface="Calibri" panose="020F0502020204030204" pitchFamily="34" charset="0"/>
                <a:cs typeface="Calibri" panose="020F0502020204030204" pitchFamily="34" charset="0"/>
              </a:rPr>
              <a:t>động viên bơi lội </a:t>
            </a:r>
            <a:r>
              <a:rPr lang="en-SG" sz="3600" b="1" i="0">
                <a:solidFill>
                  <a:srgbClr val="000000"/>
                </a:solidFill>
                <a:effectLst/>
                <a:latin typeface="Calibri" panose="020F0502020204030204" pitchFamily="34" charset="0"/>
                <a:cs typeface="Calibri" panose="020F0502020204030204" pitchFamily="34" charset="0"/>
              </a:rPr>
              <a:t>Nguyễn Th</a:t>
            </a:r>
            <a:r>
              <a:rPr lang="en-SG" sz="3600" b="1">
                <a:solidFill>
                  <a:srgbClr val="000000"/>
                </a:solidFill>
                <a:latin typeface="Calibri" panose="020F0502020204030204" pitchFamily="34" charset="0"/>
                <a:cs typeface="Calibri" panose="020F0502020204030204" pitchFamily="34" charset="0"/>
              </a:rPr>
              <a:t>ị Ánh Viên</a:t>
            </a:r>
            <a:endParaRPr lang="en-US" sz="3600" b="1" i="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034971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A140D567-2E3A-4C10-A2A5-5C8856D05028}"/>
              </a:ext>
            </a:extLst>
          </p:cNvPr>
          <p:cNvSpPr/>
          <p:nvPr/>
        </p:nvSpPr>
        <p:spPr>
          <a:xfrm>
            <a:off x="0" y="-35653"/>
            <a:ext cx="12192000" cy="6929816"/>
          </a:xfrm>
          <a:prstGeom prst="rect">
            <a:avLst/>
          </a:prstGeom>
          <a:solidFill>
            <a:srgbClr val="6C77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xmlns="" id="{21F764C4-0712-4C57-9EC0-2811C5E737F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08" b="99736" l="4569" r="93570">
                        <a14:foregroundMark x1="40271" y1="30647" x2="41794" y2="34478"/>
                        <a14:foregroundMark x1="79865" y1="63804" x2="81895" y2="67107"/>
                        <a14:foregroundMark x1="4569" y1="84280" x2="11337" y2="80449"/>
                        <a14:foregroundMark x1="14213" y1="94584" x2="68020" y2="92338"/>
                        <a14:foregroundMark x1="10491" y1="91678" x2="48054" y2="97754"/>
                        <a14:foregroundMark x1="48054" y1="97754" x2="80203" y2="94980"/>
                        <a14:foregroundMark x1="80203" y1="94980" x2="82910" y2="93923"/>
                        <a14:foregroundMark x1="88156" y1="87847" x2="88663" y2="99736"/>
                        <a14:foregroundMark x1="88663" y1="99736" x2="87817" y2="99736"/>
                        <a14:foregroundMark x1="11337" y1="90092" x2="11675" y2="98679"/>
                        <a14:foregroundMark x1="86464" y1="75429" x2="93570" y2="85865"/>
                        <a14:foregroundMark x1="93570" y1="85865" x2="93570" y2="86394"/>
                      </a14:backgroundRemoval>
                    </a14:imgEffect>
                  </a14:imgLayer>
                </a14:imgProps>
              </a:ext>
            </a:extLst>
          </a:blip>
          <a:stretch>
            <a:fillRect/>
          </a:stretch>
        </p:blipFill>
        <p:spPr>
          <a:xfrm>
            <a:off x="6781800" y="-71816"/>
            <a:ext cx="5410200" cy="6929816"/>
          </a:xfrm>
          <a:prstGeom prst="rect">
            <a:avLst/>
          </a:prstGeom>
          <a:effectLst>
            <a:outerShdw blurRad="50800" dist="38100" dir="18900000" algn="bl" rotWithShape="0">
              <a:prstClr val="black">
                <a:alpha val="40000"/>
              </a:prstClr>
            </a:outerShdw>
          </a:effectLst>
        </p:spPr>
      </p:pic>
      <p:sp>
        <p:nvSpPr>
          <p:cNvPr id="7" name="TextBox 6">
            <a:extLst>
              <a:ext uri="{FF2B5EF4-FFF2-40B4-BE49-F238E27FC236}">
                <a16:creationId xmlns:a16="http://schemas.microsoft.com/office/drawing/2014/main" xmlns="" id="{FDEF2A83-CD68-4262-A175-D4B1F98D2AA4}"/>
              </a:ext>
            </a:extLst>
          </p:cNvPr>
          <p:cNvSpPr txBox="1"/>
          <p:nvPr/>
        </p:nvSpPr>
        <p:spPr>
          <a:xfrm>
            <a:off x="381000" y="1905000"/>
            <a:ext cx="7218981" cy="3416320"/>
          </a:xfrm>
          <a:prstGeom prst="rect">
            <a:avLst/>
          </a:prstGeom>
          <a:noFill/>
        </p:spPr>
        <p:txBody>
          <a:bodyPr wrap="square">
            <a:spAutoFit/>
          </a:bodyPr>
          <a:lstStyle/>
          <a:p>
            <a:pPr algn="just"/>
            <a:r>
              <a:rPr lang="en-SG" sz="3600" b="1" i="0" dirty="0">
                <a:solidFill>
                  <a:schemeClr val="bg1"/>
                </a:solidFill>
                <a:effectLst/>
                <a:latin typeface="Calibri" panose="020F0502020204030204" pitchFamily="34" charset="0"/>
                <a:cs typeface="Calibri" panose="020F0502020204030204" pitchFamily="34" charset="0"/>
              </a:rPr>
              <a:t>	</a:t>
            </a:r>
            <a:r>
              <a:rPr lang="vi-VN" sz="3600" b="1" i="0" dirty="0">
                <a:solidFill>
                  <a:schemeClr val="bg1"/>
                </a:solidFill>
                <a:effectLst/>
                <a:latin typeface="Calibri" panose="020F0502020204030204" pitchFamily="34" charset="0"/>
                <a:cs typeface="Calibri" panose="020F0502020204030204" pitchFamily="34" charset="0"/>
              </a:rPr>
              <a:t>Phê </a:t>
            </a:r>
            <a:r>
              <a:rPr lang="vi-VN" sz="3600" b="1" i="0" dirty="0" err="1">
                <a:solidFill>
                  <a:schemeClr val="bg1"/>
                </a:solidFill>
                <a:effectLst/>
                <a:latin typeface="Calibri" panose="020F0502020204030204" pitchFamily="34" charset="0"/>
                <a:cs typeface="Calibri" panose="020F0502020204030204" pitchFamily="34" charset="0"/>
              </a:rPr>
              <a:t>phán</a:t>
            </a:r>
            <a:r>
              <a:rPr lang="vi-VN" sz="3600" b="1" i="0" dirty="0">
                <a:solidFill>
                  <a:schemeClr val="bg1"/>
                </a:solidFill>
                <a:effectLst/>
                <a:latin typeface="Calibri" panose="020F0502020204030204" pitchFamily="34" charset="0"/>
                <a:cs typeface="Calibri" panose="020F0502020204030204" pitchFamily="34" charset="0"/>
              </a:rPr>
              <a:t> quan </a:t>
            </a:r>
            <a:r>
              <a:rPr lang="vi-VN" sz="3600" b="1" i="0" dirty="0" err="1">
                <a:solidFill>
                  <a:schemeClr val="bg1"/>
                </a:solidFill>
                <a:effectLst/>
                <a:latin typeface="Calibri" panose="020F0502020204030204" pitchFamily="34" charset="0"/>
                <a:cs typeface="Calibri" panose="020F0502020204030204" pitchFamily="34" charset="0"/>
              </a:rPr>
              <a:t>niệm</a:t>
            </a:r>
            <a:r>
              <a:rPr lang="vi-VN" sz="3600" b="1" i="0" dirty="0">
                <a:solidFill>
                  <a:schemeClr val="bg1"/>
                </a:solidFill>
                <a:effectLst/>
                <a:latin typeface="Calibri" panose="020F0502020204030204" pitchFamily="34" charset="0"/>
                <a:cs typeface="Calibri" panose="020F0502020204030204" pitchFamily="34" charset="0"/>
              </a:rPr>
              <a:t> </a:t>
            </a:r>
            <a:r>
              <a:rPr lang="vi-VN" sz="3600" b="1" i="0" dirty="0" err="1">
                <a:solidFill>
                  <a:schemeClr val="bg1"/>
                </a:solidFill>
                <a:effectLst/>
                <a:latin typeface="Calibri" panose="020F0502020204030204" pitchFamily="34" charset="0"/>
                <a:cs typeface="Calibri" panose="020F0502020204030204" pitchFamily="34" charset="0"/>
              </a:rPr>
              <a:t>lạc</a:t>
            </a:r>
            <a:r>
              <a:rPr lang="vi-VN" sz="3600" b="1" i="0" dirty="0">
                <a:solidFill>
                  <a:schemeClr val="bg1"/>
                </a:solidFill>
                <a:effectLst/>
                <a:latin typeface="Calibri" panose="020F0502020204030204" pitchFamily="34" charset="0"/>
                <a:cs typeface="Calibri" panose="020F0502020204030204" pitchFamily="34" charset="0"/>
              </a:rPr>
              <a:t> </a:t>
            </a:r>
            <a:r>
              <a:rPr lang="vi-VN" sz="3600" b="1" i="0" dirty="0" err="1">
                <a:solidFill>
                  <a:schemeClr val="bg1"/>
                </a:solidFill>
                <a:effectLst/>
                <a:latin typeface="Calibri" panose="020F0502020204030204" pitchFamily="34" charset="0"/>
                <a:cs typeface="Calibri" panose="020F0502020204030204" pitchFamily="34" charset="0"/>
              </a:rPr>
              <a:t>hậu</a:t>
            </a:r>
            <a:r>
              <a:rPr lang="vi-VN" sz="3600" b="1" i="0" dirty="0">
                <a:solidFill>
                  <a:schemeClr val="bg1"/>
                </a:solidFill>
                <a:effectLst/>
                <a:latin typeface="Calibri" panose="020F0502020204030204" pitchFamily="34" charset="0"/>
                <a:cs typeface="Calibri" panose="020F0502020204030204" pitchFamily="34" charset="0"/>
              </a:rPr>
              <a:t> “</a:t>
            </a:r>
            <a:r>
              <a:rPr lang="en-US" sz="3600" b="1" dirty="0">
                <a:solidFill>
                  <a:schemeClr val="bg1"/>
                </a:solidFill>
                <a:latin typeface="Calibri" panose="020F0502020204030204" pitchFamily="34" charset="0"/>
                <a:cs typeface="Calibri" panose="020F0502020204030204" pitchFamily="34" charset="0"/>
              </a:rPr>
              <a:t>t</a:t>
            </a:r>
            <a:r>
              <a:rPr lang="vi-VN" sz="3600" b="1" i="0" dirty="0" err="1">
                <a:solidFill>
                  <a:schemeClr val="bg1"/>
                </a:solidFill>
                <a:effectLst/>
                <a:latin typeface="Calibri" panose="020F0502020204030204" pitchFamily="34" charset="0"/>
                <a:cs typeface="Calibri" panose="020F0502020204030204" pitchFamily="34" charset="0"/>
              </a:rPr>
              <a:t>rọng</a:t>
            </a:r>
            <a:r>
              <a:rPr lang="vi-VN" sz="3600" b="1" i="0" dirty="0">
                <a:solidFill>
                  <a:schemeClr val="bg1"/>
                </a:solidFill>
                <a:effectLst/>
                <a:latin typeface="Calibri" panose="020F0502020204030204" pitchFamily="34" charset="0"/>
                <a:cs typeface="Calibri" panose="020F0502020204030204" pitchFamily="34" charset="0"/>
              </a:rPr>
              <a:t> nam khinh </a:t>
            </a:r>
            <a:r>
              <a:rPr lang="vi-VN" sz="3600" b="1" i="0" dirty="0" err="1">
                <a:solidFill>
                  <a:schemeClr val="bg1"/>
                </a:solidFill>
                <a:effectLst/>
                <a:latin typeface="Calibri" panose="020F0502020204030204" pitchFamily="34" charset="0"/>
                <a:cs typeface="Calibri" panose="020F0502020204030204" pitchFamily="34" charset="0"/>
              </a:rPr>
              <a:t>nữ</a:t>
            </a:r>
            <a:r>
              <a:rPr lang="vi-VN" sz="3600" b="1" i="0" dirty="0">
                <a:solidFill>
                  <a:schemeClr val="bg1"/>
                </a:solidFill>
                <a:effectLst/>
                <a:latin typeface="Calibri" panose="020F0502020204030204" pitchFamily="34" charset="0"/>
                <a:cs typeface="Calibri" panose="020F0502020204030204" pitchFamily="34" charset="0"/>
              </a:rPr>
              <a:t>”. Khen </a:t>
            </a:r>
            <a:r>
              <a:rPr lang="vi-VN" sz="3600" b="1" i="0" dirty="0" err="1">
                <a:solidFill>
                  <a:schemeClr val="bg1"/>
                </a:solidFill>
                <a:effectLst/>
                <a:latin typeface="Calibri" panose="020F0502020204030204" pitchFamily="34" charset="0"/>
                <a:cs typeface="Calibri" panose="020F0502020204030204" pitchFamily="34" charset="0"/>
              </a:rPr>
              <a:t>ngợi</a:t>
            </a:r>
            <a:r>
              <a:rPr lang="vi-VN" sz="3600" b="1" i="0" dirty="0">
                <a:solidFill>
                  <a:schemeClr val="bg1"/>
                </a:solidFill>
                <a:effectLst/>
                <a:latin typeface="Calibri" panose="020F0502020204030204" pitchFamily="34" charset="0"/>
                <a:cs typeface="Calibri" panose="020F0502020204030204" pitchFamily="34" charset="0"/>
              </a:rPr>
              <a:t> cô </a:t>
            </a:r>
            <a:r>
              <a:rPr lang="vi-VN" sz="3600" b="1" i="0" dirty="0" err="1">
                <a:solidFill>
                  <a:schemeClr val="bg1"/>
                </a:solidFill>
                <a:effectLst/>
                <a:latin typeface="Calibri" panose="020F0502020204030204" pitchFamily="34" charset="0"/>
                <a:cs typeface="Calibri" panose="020F0502020204030204" pitchFamily="34" charset="0"/>
              </a:rPr>
              <a:t>bé</a:t>
            </a:r>
            <a:r>
              <a:rPr lang="vi-VN" sz="3600" b="1" i="0" dirty="0">
                <a:solidFill>
                  <a:schemeClr val="bg1"/>
                </a:solidFill>
                <a:effectLst/>
                <a:latin typeface="Calibri" panose="020F0502020204030204" pitchFamily="34" charset="0"/>
                <a:cs typeface="Calibri" panose="020F0502020204030204" pitchFamily="34" charset="0"/>
              </a:rPr>
              <a:t> Mơ </a:t>
            </a:r>
            <a:r>
              <a:rPr lang="vi-VN" sz="3600" b="1" i="0" dirty="0" err="1">
                <a:solidFill>
                  <a:schemeClr val="bg1"/>
                </a:solidFill>
                <a:effectLst/>
                <a:latin typeface="Calibri" panose="020F0502020204030204" pitchFamily="34" charset="0"/>
                <a:cs typeface="Calibri" panose="020F0502020204030204" pitchFamily="34" charset="0"/>
              </a:rPr>
              <a:t>học</a:t>
            </a:r>
            <a:r>
              <a:rPr lang="vi-VN" sz="3600" b="1" i="0" dirty="0">
                <a:solidFill>
                  <a:schemeClr val="bg1"/>
                </a:solidFill>
                <a:effectLst/>
                <a:latin typeface="Calibri" panose="020F0502020204030204" pitchFamily="34" charset="0"/>
                <a:cs typeface="Calibri" panose="020F0502020204030204" pitchFamily="34" charset="0"/>
              </a:rPr>
              <a:t> </a:t>
            </a:r>
            <a:r>
              <a:rPr lang="vi-VN" sz="3600" b="1" i="0" dirty="0" err="1">
                <a:solidFill>
                  <a:schemeClr val="bg1"/>
                </a:solidFill>
                <a:effectLst/>
                <a:latin typeface="Calibri" panose="020F0502020204030204" pitchFamily="34" charset="0"/>
                <a:cs typeface="Calibri" panose="020F0502020204030204" pitchFamily="34" charset="0"/>
              </a:rPr>
              <a:t>giỏi</a:t>
            </a:r>
            <a:r>
              <a:rPr lang="vi-VN" sz="3600" b="1" i="0" dirty="0">
                <a:solidFill>
                  <a:schemeClr val="bg1"/>
                </a:solidFill>
                <a:effectLst/>
                <a:latin typeface="Calibri" panose="020F0502020204030204" pitchFamily="34" charset="0"/>
                <a:cs typeface="Calibri" panose="020F0502020204030204" pitchFamily="34" charset="0"/>
              </a:rPr>
              <a:t>, chăm </a:t>
            </a:r>
            <a:r>
              <a:rPr lang="vi-VN" sz="3600" b="1" i="0" dirty="0" err="1">
                <a:solidFill>
                  <a:schemeClr val="bg1"/>
                </a:solidFill>
                <a:effectLst/>
                <a:latin typeface="Calibri" panose="020F0502020204030204" pitchFamily="34" charset="0"/>
                <a:cs typeface="Calibri" panose="020F0502020204030204" pitchFamily="34" charset="0"/>
              </a:rPr>
              <a:t>làm</a:t>
            </a:r>
            <a:r>
              <a:rPr lang="vi-VN" sz="3600" b="1" i="0" dirty="0">
                <a:solidFill>
                  <a:schemeClr val="bg1"/>
                </a:solidFill>
                <a:effectLst/>
                <a:latin typeface="Calibri" panose="020F0502020204030204" pitchFamily="34" charset="0"/>
                <a:cs typeface="Calibri" panose="020F0502020204030204" pitchFamily="34" charset="0"/>
              </a:rPr>
              <a:t>, </a:t>
            </a:r>
            <a:r>
              <a:rPr lang="vi-VN" sz="3600" b="1" i="0" dirty="0" err="1">
                <a:solidFill>
                  <a:schemeClr val="bg1"/>
                </a:solidFill>
                <a:effectLst/>
                <a:latin typeface="Calibri" panose="020F0502020204030204" pitchFamily="34" charset="0"/>
                <a:cs typeface="Calibri" panose="020F0502020204030204" pitchFamily="34" charset="0"/>
              </a:rPr>
              <a:t>dũng</a:t>
            </a:r>
            <a:r>
              <a:rPr lang="vi-VN" sz="3600" b="1" i="0" dirty="0">
                <a:solidFill>
                  <a:schemeClr val="bg1"/>
                </a:solidFill>
                <a:effectLst/>
                <a:latin typeface="Calibri" panose="020F0502020204030204" pitchFamily="34" charset="0"/>
                <a:cs typeface="Calibri" panose="020F0502020204030204" pitchFamily="34" charset="0"/>
              </a:rPr>
              <a:t> </a:t>
            </a:r>
            <a:r>
              <a:rPr lang="vi-VN" sz="3600" b="1" i="0" dirty="0" err="1">
                <a:solidFill>
                  <a:schemeClr val="bg1"/>
                </a:solidFill>
                <a:effectLst/>
                <a:latin typeface="Calibri" panose="020F0502020204030204" pitchFamily="34" charset="0"/>
                <a:cs typeface="Calibri" panose="020F0502020204030204" pitchFamily="34" charset="0"/>
              </a:rPr>
              <a:t>cảm</a:t>
            </a:r>
            <a:r>
              <a:rPr lang="vi-VN" sz="3600" b="1" i="0" dirty="0">
                <a:solidFill>
                  <a:schemeClr val="bg1"/>
                </a:solidFill>
                <a:effectLst/>
                <a:latin typeface="Calibri" panose="020F0502020204030204" pitchFamily="34" charset="0"/>
                <a:cs typeface="Calibri" panose="020F0502020204030204" pitchFamily="34" charset="0"/>
              </a:rPr>
              <a:t> </a:t>
            </a:r>
            <a:r>
              <a:rPr lang="vi-VN" sz="3600" b="1" i="0" dirty="0" err="1">
                <a:solidFill>
                  <a:schemeClr val="bg1"/>
                </a:solidFill>
                <a:effectLst/>
                <a:latin typeface="Calibri" panose="020F0502020204030204" pitchFamily="34" charset="0"/>
                <a:cs typeface="Calibri" panose="020F0502020204030204" pitchFamily="34" charset="0"/>
              </a:rPr>
              <a:t>cứu</a:t>
            </a:r>
            <a:r>
              <a:rPr lang="vi-VN" sz="3600" b="1" i="0" dirty="0">
                <a:solidFill>
                  <a:schemeClr val="bg1"/>
                </a:solidFill>
                <a:effectLst/>
                <a:latin typeface="Calibri" panose="020F0502020204030204" pitchFamily="34" charset="0"/>
                <a:cs typeface="Calibri" panose="020F0502020204030204" pitchFamily="34" charset="0"/>
              </a:rPr>
              <a:t> </a:t>
            </a:r>
            <a:r>
              <a:rPr lang="vi-VN" sz="3600" b="1" i="0" dirty="0" err="1">
                <a:solidFill>
                  <a:schemeClr val="bg1"/>
                </a:solidFill>
                <a:effectLst/>
                <a:latin typeface="Calibri" panose="020F0502020204030204" pitchFamily="34" charset="0"/>
                <a:cs typeface="Calibri" panose="020F0502020204030204" pitchFamily="34" charset="0"/>
              </a:rPr>
              <a:t>bạn</a:t>
            </a:r>
            <a:r>
              <a:rPr lang="vi-VN" sz="3600" b="1" i="0" dirty="0">
                <a:solidFill>
                  <a:schemeClr val="bg1"/>
                </a:solidFill>
                <a:effectLst/>
                <a:latin typeface="Calibri" panose="020F0502020204030204" pitchFamily="34" charset="0"/>
                <a:cs typeface="Calibri" panose="020F0502020204030204" pitchFamily="34" charset="0"/>
              </a:rPr>
              <a:t>, </a:t>
            </a:r>
            <a:r>
              <a:rPr lang="vi-VN" sz="3600" b="1" i="0" dirty="0" err="1">
                <a:solidFill>
                  <a:schemeClr val="bg1"/>
                </a:solidFill>
                <a:effectLst/>
                <a:latin typeface="Calibri" panose="020F0502020204030204" pitchFamily="34" charset="0"/>
                <a:cs typeface="Calibri" panose="020F0502020204030204" pitchFamily="34" charset="0"/>
              </a:rPr>
              <a:t>làm</a:t>
            </a:r>
            <a:r>
              <a:rPr lang="vi-VN" sz="3600" b="1" i="0" dirty="0">
                <a:solidFill>
                  <a:schemeClr val="bg1"/>
                </a:solidFill>
                <a:effectLst/>
                <a:latin typeface="Calibri" panose="020F0502020204030204" pitchFamily="34" charset="0"/>
                <a:cs typeface="Calibri" panose="020F0502020204030204" pitchFamily="34" charset="0"/>
              </a:rPr>
              <a:t> thay </a:t>
            </a:r>
            <a:r>
              <a:rPr lang="vi-VN" sz="3600" b="1" i="0" dirty="0" err="1">
                <a:solidFill>
                  <a:schemeClr val="bg1"/>
                </a:solidFill>
                <a:effectLst/>
                <a:latin typeface="Calibri" panose="020F0502020204030204" pitchFamily="34" charset="0"/>
                <a:cs typeface="Calibri" panose="020F0502020204030204" pitchFamily="34" charset="0"/>
              </a:rPr>
              <a:t>đổi</a:t>
            </a:r>
            <a:r>
              <a:rPr lang="vi-VN" sz="3600" b="1" i="0" dirty="0">
                <a:solidFill>
                  <a:schemeClr val="bg1"/>
                </a:solidFill>
                <a:effectLst/>
                <a:latin typeface="Calibri" panose="020F0502020204030204" pitchFamily="34" charset="0"/>
                <a:cs typeface="Calibri" panose="020F0502020204030204" pitchFamily="34" charset="0"/>
              </a:rPr>
              <a:t> </a:t>
            </a:r>
            <a:r>
              <a:rPr lang="vi-VN" sz="3600" b="1" i="0" dirty="0" err="1">
                <a:solidFill>
                  <a:schemeClr val="bg1"/>
                </a:solidFill>
                <a:effectLst/>
                <a:latin typeface="Calibri" panose="020F0502020204030204" pitchFamily="34" charset="0"/>
                <a:cs typeface="Calibri" panose="020F0502020204030204" pitchFamily="34" charset="0"/>
              </a:rPr>
              <a:t>cách</a:t>
            </a:r>
            <a:r>
              <a:rPr lang="vi-VN" sz="3600" b="1" i="0" dirty="0">
                <a:solidFill>
                  <a:schemeClr val="bg1"/>
                </a:solidFill>
                <a:effectLst/>
                <a:latin typeface="Calibri" panose="020F0502020204030204" pitchFamily="34" charset="0"/>
                <a:cs typeface="Calibri" panose="020F0502020204030204" pitchFamily="34" charset="0"/>
              </a:rPr>
              <a:t> </a:t>
            </a:r>
            <a:r>
              <a:rPr lang="vi-VN" sz="3600" b="1" i="0" dirty="0" err="1">
                <a:solidFill>
                  <a:schemeClr val="bg1"/>
                </a:solidFill>
                <a:effectLst/>
                <a:latin typeface="Calibri" panose="020F0502020204030204" pitchFamily="34" charset="0"/>
                <a:cs typeface="Calibri" panose="020F0502020204030204" pitchFamily="34" charset="0"/>
              </a:rPr>
              <a:t>hiểu</a:t>
            </a:r>
            <a:r>
              <a:rPr lang="vi-VN" sz="3600" b="1" i="0" dirty="0">
                <a:solidFill>
                  <a:schemeClr val="bg1"/>
                </a:solidFill>
                <a:effectLst/>
                <a:latin typeface="Calibri" panose="020F0502020204030204" pitchFamily="34" charset="0"/>
                <a:cs typeface="Calibri" panose="020F0502020204030204" pitchFamily="34" charset="0"/>
              </a:rPr>
              <a:t> chưa </a:t>
            </a:r>
            <a:r>
              <a:rPr lang="vi-VN" sz="3600" b="1" i="0" dirty="0" err="1">
                <a:solidFill>
                  <a:schemeClr val="bg1"/>
                </a:solidFill>
                <a:effectLst/>
                <a:latin typeface="Calibri" panose="020F0502020204030204" pitchFamily="34" charset="0"/>
                <a:cs typeface="Calibri" panose="020F0502020204030204" pitchFamily="34" charset="0"/>
              </a:rPr>
              <a:t>đúng</a:t>
            </a:r>
            <a:r>
              <a:rPr lang="vi-VN" sz="3600" b="1" i="0" dirty="0">
                <a:solidFill>
                  <a:schemeClr val="bg1"/>
                </a:solidFill>
                <a:effectLst/>
                <a:latin typeface="Calibri" panose="020F0502020204030204" pitchFamily="34" charset="0"/>
                <a:cs typeface="Calibri" panose="020F0502020204030204" pitchFamily="34" charset="0"/>
              </a:rPr>
              <a:t> </a:t>
            </a:r>
            <a:r>
              <a:rPr lang="vi-VN" sz="3600" b="1" i="0" dirty="0" err="1">
                <a:solidFill>
                  <a:schemeClr val="bg1"/>
                </a:solidFill>
                <a:effectLst/>
                <a:latin typeface="Calibri" panose="020F0502020204030204" pitchFamily="34" charset="0"/>
                <a:cs typeface="Calibri" panose="020F0502020204030204" pitchFamily="34" charset="0"/>
              </a:rPr>
              <a:t>của</a:t>
            </a:r>
            <a:r>
              <a:rPr lang="vi-VN" sz="3600" b="1" i="0" dirty="0">
                <a:solidFill>
                  <a:schemeClr val="bg1"/>
                </a:solidFill>
                <a:effectLst/>
                <a:latin typeface="Calibri" panose="020F0502020204030204" pitchFamily="34" charset="0"/>
                <a:cs typeface="Calibri" panose="020F0502020204030204" pitchFamily="34" charset="0"/>
              </a:rPr>
              <a:t> cha </a:t>
            </a:r>
            <a:r>
              <a:rPr lang="vi-VN" sz="3600" b="1" i="0" dirty="0" err="1">
                <a:solidFill>
                  <a:schemeClr val="bg1"/>
                </a:solidFill>
                <a:effectLst/>
                <a:latin typeface="Calibri" panose="020F0502020204030204" pitchFamily="34" charset="0"/>
                <a:cs typeface="Calibri" panose="020F0502020204030204" pitchFamily="34" charset="0"/>
              </a:rPr>
              <a:t>mẹ</a:t>
            </a:r>
            <a:r>
              <a:rPr lang="vi-VN" sz="3600" b="1" i="0" dirty="0">
                <a:solidFill>
                  <a:schemeClr val="bg1"/>
                </a:solidFill>
                <a:effectLst/>
                <a:latin typeface="Calibri" panose="020F0502020204030204" pitchFamily="34" charset="0"/>
                <a:cs typeface="Calibri" panose="020F0502020204030204" pitchFamily="34" charset="0"/>
              </a:rPr>
              <a:t> em </a:t>
            </a:r>
            <a:r>
              <a:rPr lang="vi-VN" sz="3600" b="1" i="0" dirty="0" err="1">
                <a:solidFill>
                  <a:schemeClr val="bg1"/>
                </a:solidFill>
                <a:effectLst/>
                <a:latin typeface="Calibri" panose="020F0502020204030204" pitchFamily="34" charset="0"/>
                <a:cs typeface="Calibri" panose="020F0502020204030204" pitchFamily="34" charset="0"/>
              </a:rPr>
              <a:t>về</a:t>
            </a:r>
            <a:r>
              <a:rPr lang="vi-VN" sz="3600" b="1" i="0" dirty="0">
                <a:solidFill>
                  <a:schemeClr val="bg1"/>
                </a:solidFill>
                <a:effectLst/>
                <a:latin typeface="Calibri" panose="020F0502020204030204" pitchFamily="34" charset="0"/>
                <a:cs typeface="Calibri" panose="020F0502020204030204" pitchFamily="34" charset="0"/>
              </a:rPr>
              <a:t> </a:t>
            </a:r>
            <a:r>
              <a:rPr lang="vi-VN" sz="3600" b="1" i="0" dirty="0" err="1">
                <a:solidFill>
                  <a:schemeClr val="bg1"/>
                </a:solidFill>
                <a:effectLst/>
                <a:latin typeface="Calibri" panose="020F0502020204030204" pitchFamily="34" charset="0"/>
                <a:cs typeface="Calibri" panose="020F0502020204030204" pitchFamily="34" charset="0"/>
              </a:rPr>
              <a:t>việc</a:t>
            </a:r>
            <a:r>
              <a:rPr lang="vi-VN" sz="3600" b="1" i="0" dirty="0">
                <a:solidFill>
                  <a:schemeClr val="bg1"/>
                </a:solidFill>
                <a:effectLst/>
                <a:latin typeface="Calibri" panose="020F0502020204030204" pitchFamily="34" charset="0"/>
                <a:cs typeface="Calibri" panose="020F0502020204030204" pitchFamily="34" charset="0"/>
              </a:rPr>
              <a:t> sinh con </a:t>
            </a:r>
            <a:r>
              <a:rPr lang="vi-VN" sz="3600" b="1" i="0" dirty="0" err="1">
                <a:solidFill>
                  <a:schemeClr val="bg1"/>
                </a:solidFill>
                <a:effectLst/>
                <a:latin typeface="Calibri" panose="020F0502020204030204" pitchFamily="34" charset="0"/>
                <a:cs typeface="Calibri" panose="020F0502020204030204" pitchFamily="34" charset="0"/>
              </a:rPr>
              <a:t>gái</a:t>
            </a:r>
            <a:r>
              <a:rPr lang="vi-VN" sz="3600" b="1" i="0" dirty="0">
                <a:solidFill>
                  <a:schemeClr val="bg1"/>
                </a:solidFill>
                <a:effectLst/>
                <a:latin typeface="Calibri" panose="020F0502020204030204" pitchFamily="34" charset="0"/>
                <a:cs typeface="Calibri" panose="020F0502020204030204" pitchFamily="34" charset="0"/>
              </a:rPr>
              <a:t>.</a:t>
            </a:r>
            <a:endParaRPr lang="vi-VN" sz="3200" b="1" i="0" dirty="0">
              <a:solidFill>
                <a:schemeClr val="bg1"/>
              </a:solidFill>
              <a:effectLst/>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xmlns="" id="{A090C4A1-FD08-479F-B0AD-FF4756E71A7B}"/>
              </a:ext>
            </a:extLst>
          </p:cNvPr>
          <p:cNvSpPr/>
          <p:nvPr/>
        </p:nvSpPr>
        <p:spPr>
          <a:xfrm>
            <a:off x="990600" y="347722"/>
            <a:ext cx="10210800" cy="1107996"/>
          </a:xfrm>
          <a:prstGeom prst="rect">
            <a:avLst/>
          </a:prstGeom>
          <a:noFill/>
        </p:spPr>
        <p:txBody>
          <a:bodyPr wrap="square" lIns="91440" tIns="45720" rIns="91440" bIns="45720">
            <a:spAutoFit/>
          </a:bodyPr>
          <a:lstStyle/>
          <a:p>
            <a:pPr algn="ctr"/>
            <a:r>
              <a:rPr lang="en-SG" sz="6600" b="1">
                <a:ln w="13462">
                  <a:solidFill>
                    <a:schemeClr val="bg1"/>
                  </a:solidFill>
                  <a:prstDash val="solid"/>
                </a:ln>
                <a:solidFill>
                  <a:srgbClr val="FFFF00"/>
                </a:solidFill>
                <a:effectLst>
                  <a:outerShdw blurRad="50800" dist="38100" dir="5400000" algn="t" rotWithShape="0">
                    <a:prstClr val="black">
                      <a:alpha val="40000"/>
                    </a:prstClr>
                  </a:outerShdw>
                </a:effectLst>
                <a:latin typeface="#9Slide07 SVNBango" panose="02000000000000000000" pitchFamily="2" charset="0"/>
              </a:rPr>
              <a:t>N</a:t>
            </a:r>
            <a:r>
              <a:rPr lang="en-US" sz="6600" b="1">
                <a:ln w="13462">
                  <a:solidFill>
                    <a:schemeClr val="bg1"/>
                  </a:solidFill>
                  <a:prstDash val="solid"/>
                </a:ln>
                <a:solidFill>
                  <a:srgbClr val="FFFF00"/>
                </a:solidFill>
                <a:effectLst>
                  <a:outerShdw blurRad="50800" dist="38100" dir="5400000" algn="t" rotWithShape="0">
                    <a:prstClr val="black">
                      <a:alpha val="40000"/>
                    </a:prstClr>
                  </a:outerShdw>
                </a:effectLst>
                <a:latin typeface="#9Slide07 SVNBango" panose="02000000000000000000" pitchFamily="2" charset="0"/>
              </a:rPr>
              <a:t>ỘI DUNG BÀI HỌC</a:t>
            </a:r>
            <a:endParaRPr lang="en-US" sz="6600" b="1" cap="none" spc="0">
              <a:ln w="13462">
                <a:solidFill>
                  <a:schemeClr val="bg1"/>
                </a:solidFill>
                <a:prstDash val="solid"/>
              </a:ln>
              <a:solidFill>
                <a:srgbClr val="FFFF00"/>
              </a:solidFill>
              <a:effectLst>
                <a:outerShdw blurRad="50800" dist="38100" dir="5400000" algn="t" rotWithShape="0">
                  <a:prstClr val="black">
                    <a:alpha val="40000"/>
                  </a:prstClr>
                </a:outerShdw>
              </a:effectLst>
              <a:latin typeface="#9Slide07 SVNBango" panose="02000000000000000000" pitchFamily="2" charset="0"/>
            </a:endParaRPr>
          </a:p>
        </p:txBody>
      </p:sp>
    </p:spTree>
    <p:extLst>
      <p:ext uri="{BB962C8B-B14F-4D97-AF65-F5344CB8AC3E}">
        <p14:creationId xmlns:p14="http://schemas.microsoft.com/office/powerpoint/2010/main" val="1159483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E5F4B7A4-D9D6-4FEB-BCBA-59982E391B2B}"/>
              </a:ext>
            </a:extLst>
          </p:cNvPr>
          <p:cNvSpPr/>
          <p:nvPr/>
        </p:nvSpPr>
        <p:spPr>
          <a:xfrm>
            <a:off x="0" y="0"/>
            <a:ext cx="12192000" cy="6858000"/>
          </a:xfrm>
          <a:prstGeom prst="rect">
            <a:avLst/>
          </a:prstGeom>
          <a:solidFill>
            <a:srgbClr val="FDF2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xmlns="" id="{586C08DD-75BE-4577-9C8B-8B09794773AC}"/>
              </a:ext>
            </a:extLst>
          </p:cNvPr>
          <p:cNvPicPr>
            <a:picLocks noChangeAspect="1"/>
          </p:cNvPicPr>
          <p:nvPr/>
        </p:nvPicPr>
        <p:blipFill rotWithShape="1">
          <a:blip r:embed="rId2"/>
          <a:srcRect l="5953" t="5319" r="5953" b="11702"/>
          <a:stretch/>
        </p:blipFill>
        <p:spPr>
          <a:xfrm>
            <a:off x="5685692" y="0"/>
            <a:ext cx="6506308" cy="6858000"/>
          </a:xfrm>
          <a:prstGeom prst="rect">
            <a:avLst/>
          </a:prstGeom>
        </p:spPr>
      </p:pic>
      <p:sp>
        <p:nvSpPr>
          <p:cNvPr id="5" name="Rectangle 4">
            <a:extLst>
              <a:ext uri="{FF2B5EF4-FFF2-40B4-BE49-F238E27FC236}">
                <a16:creationId xmlns:a16="http://schemas.microsoft.com/office/drawing/2014/main" xmlns="" id="{DB582D28-2254-4DA8-AF86-F2C0CC084B36}"/>
              </a:ext>
            </a:extLst>
          </p:cNvPr>
          <p:cNvSpPr/>
          <p:nvPr/>
        </p:nvSpPr>
        <p:spPr>
          <a:xfrm>
            <a:off x="228600" y="1351508"/>
            <a:ext cx="5642891" cy="4154984"/>
          </a:xfrm>
          <a:prstGeom prst="rect">
            <a:avLst/>
          </a:prstGeom>
          <a:noFill/>
        </p:spPr>
        <p:txBody>
          <a:bodyPr wrap="none" lIns="91440" tIns="45720" rIns="91440" bIns="45720">
            <a:spAutoFit/>
          </a:bodyPr>
          <a:lstStyle/>
          <a:p>
            <a:pPr algn="ctr"/>
            <a:r>
              <a:rPr lang="en-US" sz="8800" b="1" cap="none" spc="0">
                <a:ln w="13462">
                  <a:solidFill>
                    <a:schemeClr val="bg1"/>
                  </a:solidFill>
                  <a:prstDash val="solid"/>
                </a:ln>
                <a:solidFill>
                  <a:schemeClr val="accent2">
                    <a:lumMod val="75000"/>
                  </a:schemeClr>
                </a:solidFill>
                <a:effectLst>
                  <a:outerShdw blurRad="50800" dist="38100" dir="5400000" algn="t" rotWithShape="0">
                    <a:prstClr val="black">
                      <a:alpha val="40000"/>
                    </a:prstClr>
                  </a:outerShdw>
                </a:effectLst>
                <a:latin typeface="#9Slide07 SVNBango" panose="02000000000000000000" pitchFamily="2" charset="0"/>
              </a:rPr>
              <a:t>LUYỆN </a:t>
            </a:r>
          </a:p>
          <a:p>
            <a:pPr algn="ctr"/>
            <a:r>
              <a:rPr lang="en-US" sz="8800" b="1" cap="none" spc="0">
                <a:ln w="13462">
                  <a:solidFill>
                    <a:schemeClr val="bg1"/>
                  </a:solidFill>
                  <a:prstDash val="solid"/>
                </a:ln>
                <a:solidFill>
                  <a:schemeClr val="accent2">
                    <a:lumMod val="75000"/>
                  </a:schemeClr>
                </a:solidFill>
                <a:effectLst>
                  <a:outerShdw blurRad="50800" dist="38100" dir="5400000" algn="t" rotWithShape="0">
                    <a:prstClr val="black">
                      <a:alpha val="40000"/>
                    </a:prstClr>
                  </a:outerShdw>
                </a:effectLst>
                <a:latin typeface="#9Slide07 SVNBango" panose="02000000000000000000" pitchFamily="2" charset="0"/>
              </a:rPr>
              <a:t>ĐỌC </a:t>
            </a:r>
          </a:p>
          <a:p>
            <a:pPr algn="ctr"/>
            <a:r>
              <a:rPr lang="en-US" sz="8800" b="1" cap="none" spc="0">
                <a:ln w="13462">
                  <a:solidFill>
                    <a:schemeClr val="bg1"/>
                  </a:solidFill>
                  <a:prstDash val="solid"/>
                </a:ln>
                <a:solidFill>
                  <a:schemeClr val="accent2">
                    <a:lumMod val="75000"/>
                  </a:schemeClr>
                </a:solidFill>
                <a:effectLst>
                  <a:outerShdw blurRad="50800" dist="38100" dir="5400000" algn="t" rotWithShape="0">
                    <a:prstClr val="black">
                      <a:alpha val="40000"/>
                    </a:prstClr>
                  </a:outerShdw>
                </a:effectLst>
                <a:latin typeface="#9Slide07 SVNBango" panose="02000000000000000000" pitchFamily="2" charset="0"/>
              </a:rPr>
              <a:t>DIỄN CẢM</a:t>
            </a:r>
          </a:p>
        </p:txBody>
      </p:sp>
    </p:spTree>
    <p:extLst>
      <p:ext uri="{BB962C8B-B14F-4D97-AF65-F5344CB8AC3E}">
        <p14:creationId xmlns:p14="http://schemas.microsoft.com/office/powerpoint/2010/main" val="260252910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4FA0E0AC-B5A8-4426-AF5F-5B3CAEFC784D}"/>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t="24731" b="19470"/>
          <a:stretch/>
        </p:blipFill>
        <p:spPr>
          <a:xfrm>
            <a:off x="0" y="0"/>
            <a:ext cx="12218894" cy="6858000"/>
          </a:xfrm>
          <a:prstGeom prst="rect">
            <a:avLst/>
          </a:prstGeom>
        </p:spPr>
      </p:pic>
      <p:sp>
        <p:nvSpPr>
          <p:cNvPr id="4" name="Rectangle: Rounded Corners 3">
            <a:extLst>
              <a:ext uri="{FF2B5EF4-FFF2-40B4-BE49-F238E27FC236}">
                <a16:creationId xmlns:a16="http://schemas.microsoft.com/office/drawing/2014/main" xmlns="" id="{DB6A0B99-5075-4025-B929-4A0E6E07585A}"/>
              </a:ext>
            </a:extLst>
          </p:cNvPr>
          <p:cNvSpPr/>
          <p:nvPr/>
        </p:nvSpPr>
        <p:spPr>
          <a:xfrm>
            <a:off x="266700" y="304800"/>
            <a:ext cx="11658600" cy="6248400"/>
          </a:xfrm>
          <a:custGeom>
            <a:avLst/>
            <a:gdLst>
              <a:gd name="connsiteX0" fmla="*/ 0 w 11658600"/>
              <a:gd name="connsiteY0" fmla="*/ 729188 h 6248400"/>
              <a:gd name="connsiteX1" fmla="*/ 729188 w 11658600"/>
              <a:gd name="connsiteY1" fmla="*/ 0 h 6248400"/>
              <a:gd name="connsiteX2" fmla="*/ 10929412 w 11658600"/>
              <a:gd name="connsiteY2" fmla="*/ 0 h 6248400"/>
              <a:gd name="connsiteX3" fmla="*/ 11658600 w 11658600"/>
              <a:gd name="connsiteY3" fmla="*/ 729188 h 6248400"/>
              <a:gd name="connsiteX4" fmla="*/ 11658600 w 11658600"/>
              <a:gd name="connsiteY4" fmla="*/ 5519212 h 6248400"/>
              <a:gd name="connsiteX5" fmla="*/ 10929412 w 11658600"/>
              <a:gd name="connsiteY5" fmla="*/ 6248400 h 6248400"/>
              <a:gd name="connsiteX6" fmla="*/ 729188 w 11658600"/>
              <a:gd name="connsiteY6" fmla="*/ 6248400 h 6248400"/>
              <a:gd name="connsiteX7" fmla="*/ 0 w 11658600"/>
              <a:gd name="connsiteY7" fmla="*/ 5519212 h 6248400"/>
              <a:gd name="connsiteX8" fmla="*/ 0 w 11658600"/>
              <a:gd name="connsiteY8" fmla="*/ 729188 h 624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8600" h="6248400" fill="none" extrusionOk="0">
                <a:moveTo>
                  <a:pt x="0" y="729188"/>
                </a:moveTo>
                <a:cubicBezTo>
                  <a:pt x="4942" y="329243"/>
                  <a:pt x="278472" y="6284"/>
                  <a:pt x="729188" y="0"/>
                </a:cubicBezTo>
                <a:cubicBezTo>
                  <a:pt x="3270187" y="-38090"/>
                  <a:pt x="6756187" y="-157618"/>
                  <a:pt x="10929412" y="0"/>
                </a:cubicBezTo>
                <a:cubicBezTo>
                  <a:pt x="11338187" y="2608"/>
                  <a:pt x="11642711" y="248927"/>
                  <a:pt x="11658600" y="729188"/>
                </a:cubicBezTo>
                <a:cubicBezTo>
                  <a:pt x="11824767" y="2058838"/>
                  <a:pt x="11615870" y="4447883"/>
                  <a:pt x="11658600" y="5519212"/>
                </a:cubicBezTo>
                <a:cubicBezTo>
                  <a:pt x="11658631" y="5969041"/>
                  <a:pt x="11300790" y="6282520"/>
                  <a:pt x="10929412" y="6248400"/>
                </a:cubicBezTo>
                <a:cubicBezTo>
                  <a:pt x="8594248" y="6230294"/>
                  <a:pt x="2095008" y="6111493"/>
                  <a:pt x="729188" y="6248400"/>
                </a:cubicBezTo>
                <a:cubicBezTo>
                  <a:pt x="290324" y="6188514"/>
                  <a:pt x="37851" y="5859135"/>
                  <a:pt x="0" y="5519212"/>
                </a:cubicBezTo>
                <a:cubicBezTo>
                  <a:pt x="12442" y="4268650"/>
                  <a:pt x="-82064" y="1435577"/>
                  <a:pt x="0" y="729188"/>
                </a:cubicBezTo>
                <a:close/>
              </a:path>
              <a:path w="11658600" h="6248400" stroke="0" extrusionOk="0">
                <a:moveTo>
                  <a:pt x="0" y="729188"/>
                </a:moveTo>
                <a:cubicBezTo>
                  <a:pt x="11901" y="318870"/>
                  <a:pt x="371327" y="-19924"/>
                  <a:pt x="729188" y="0"/>
                </a:cubicBezTo>
                <a:cubicBezTo>
                  <a:pt x="3401655" y="-24565"/>
                  <a:pt x="7977806" y="-36763"/>
                  <a:pt x="10929412" y="0"/>
                </a:cubicBezTo>
                <a:cubicBezTo>
                  <a:pt x="11373821" y="-55962"/>
                  <a:pt x="11709061" y="268021"/>
                  <a:pt x="11658600" y="729188"/>
                </a:cubicBezTo>
                <a:cubicBezTo>
                  <a:pt x="11536061" y="1953149"/>
                  <a:pt x="11492085" y="4709061"/>
                  <a:pt x="11658600" y="5519212"/>
                </a:cubicBezTo>
                <a:cubicBezTo>
                  <a:pt x="11597807" y="5965323"/>
                  <a:pt x="11384582" y="6199836"/>
                  <a:pt x="10929412" y="6248400"/>
                </a:cubicBezTo>
                <a:cubicBezTo>
                  <a:pt x="9660763" y="6264295"/>
                  <a:pt x="4198189" y="6118944"/>
                  <a:pt x="729188" y="6248400"/>
                </a:cubicBezTo>
                <a:cubicBezTo>
                  <a:pt x="329365" y="6242666"/>
                  <a:pt x="-14836" y="5971943"/>
                  <a:pt x="0" y="5519212"/>
                </a:cubicBezTo>
                <a:cubicBezTo>
                  <a:pt x="168240" y="4742346"/>
                  <a:pt x="37931" y="2957047"/>
                  <a:pt x="0" y="729188"/>
                </a:cubicBezTo>
                <a:close/>
              </a:path>
            </a:pathLst>
          </a:custGeom>
          <a:solidFill>
            <a:schemeClr val="bg1">
              <a:alpha val="94000"/>
            </a:schemeClr>
          </a:solidFill>
          <a:ln w="76200">
            <a:solidFill>
              <a:schemeClr val="accent4">
                <a:lumMod val="75000"/>
              </a:schemeClr>
            </a:solidFill>
            <a:extLst>
              <a:ext uri="{C807C97D-BFC1-408E-A445-0C87EB9F89A2}">
                <ask:lineSketchStyleProps xmlns:ask="http://schemas.microsoft.com/office/drawing/2018/sketchyshapes" xmlns="" sd="2835684597">
                  <a:prstGeom prst="roundRect">
                    <a:avLst>
                      <a:gd name="adj" fmla="val 116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xmlns="" id="{1B924EE6-EB6B-4D96-B125-1D0AD9A9A87F}"/>
              </a:ext>
            </a:extLst>
          </p:cNvPr>
          <p:cNvGrpSpPr/>
          <p:nvPr/>
        </p:nvGrpSpPr>
        <p:grpSpPr>
          <a:xfrm>
            <a:off x="796995" y="1676400"/>
            <a:ext cx="10598009" cy="4440291"/>
            <a:chOff x="509238" y="1794328"/>
            <a:chExt cx="10598009" cy="4440291"/>
          </a:xfrm>
        </p:grpSpPr>
        <p:grpSp>
          <p:nvGrpSpPr>
            <p:cNvPr id="6" name="Group 5">
              <a:extLst>
                <a:ext uri="{FF2B5EF4-FFF2-40B4-BE49-F238E27FC236}">
                  <a16:creationId xmlns:a16="http://schemas.microsoft.com/office/drawing/2014/main" xmlns="" id="{56E7075D-C31C-43A5-A365-E5FE6E57B08F}"/>
                </a:ext>
              </a:extLst>
            </p:cNvPr>
            <p:cNvGrpSpPr/>
            <p:nvPr/>
          </p:nvGrpSpPr>
          <p:grpSpPr>
            <a:xfrm>
              <a:off x="509238" y="1794328"/>
              <a:ext cx="10598009" cy="4435284"/>
              <a:chOff x="582390" y="2109874"/>
              <a:chExt cx="10598009" cy="4435284"/>
            </a:xfrm>
          </p:grpSpPr>
          <p:sp>
            <p:nvSpPr>
              <p:cNvPr id="19" name="Rectangle: Rounded Corners 18">
                <a:extLst>
                  <a:ext uri="{FF2B5EF4-FFF2-40B4-BE49-F238E27FC236}">
                    <a16:creationId xmlns:a16="http://schemas.microsoft.com/office/drawing/2014/main" xmlns="" id="{460EA903-3A15-4D6B-BB17-0BCAF682DCEA}"/>
                  </a:ext>
                </a:extLst>
              </p:cNvPr>
              <p:cNvSpPr/>
              <p:nvPr/>
            </p:nvSpPr>
            <p:spPr>
              <a:xfrm>
                <a:off x="582390" y="2680955"/>
                <a:ext cx="5299006" cy="1089438"/>
              </a:xfrm>
              <a:prstGeom prst="roundRect">
                <a:avLst>
                  <a:gd name="adj" fmla="val 0"/>
                </a:avLst>
              </a:prstGeom>
              <a:noFill/>
              <a:ln w="38100" cap="flat" cmpd="sng" algn="ctr">
                <a:noFill/>
                <a:prstDash val="sysDash"/>
                <a:miter lim="800000"/>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Đọc</a:t>
                </a: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 đúng tiếng, đúng từ,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l</a:t>
                </a:r>
                <a:r>
                  <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rPr>
                  <a:t>ưu</a:t>
                </a: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 loát, mạch lạc</a:t>
                </a:r>
                <a:endParaRPr kumimoji="0" lang="en-US"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endParaRPr>
              </a:p>
            </p:txBody>
          </p:sp>
          <p:sp>
            <p:nvSpPr>
              <p:cNvPr id="20" name="Rectangle: Rounded Corners 19">
                <a:extLst>
                  <a:ext uri="{FF2B5EF4-FFF2-40B4-BE49-F238E27FC236}">
                    <a16:creationId xmlns:a16="http://schemas.microsoft.com/office/drawing/2014/main" xmlns="" id="{A5A2530F-18E1-4378-90F0-40CED08519CC}"/>
                  </a:ext>
                </a:extLst>
              </p:cNvPr>
              <p:cNvSpPr/>
              <p:nvPr/>
            </p:nvSpPr>
            <p:spPr>
              <a:xfrm>
                <a:off x="690282" y="4071117"/>
                <a:ext cx="5299006" cy="1089438"/>
              </a:xfrm>
              <a:prstGeom prst="roundRect">
                <a:avLst>
                  <a:gd name="adj" fmla="val 50000"/>
                </a:avLst>
              </a:prstGeom>
              <a:noFill/>
              <a:ln w="38100" cap="flat" cmpd="sng" algn="ctr">
                <a:noFill/>
                <a:prstDash val="sysDash"/>
                <a:miter lim="800000"/>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rPr>
                  <a:t>Ngắt, nghỉ hơi đúng ở các dấu câu, </a:t>
                </a: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cụm từ rõ nghĩa</a:t>
                </a:r>
                <a:endPar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endParaRPr>
              </a:p>
            </p:txBody>
          </p:sp>
          <p:sp>
            <p:nvSpPr>
              <p:cNvPr id="21" name="Rectangle: Rounded Corners 20">
                <a:extLst>
                  <a:ext uri="{FF2B5EF4-FFF2-40B4-BE49-F238E27FC236}">
                    <a16:creationId xmlns:a16="http://schemas.microsoft.com/office/drawing/2014/main" xmlns="" id="{64B697CE-AE89-4943-BFA3-FB1155789031}"/>
                  </a:ext>
                </a:extLst>
              </p:cNvPr>
              <p:cNvSpPr/>
              <p:nvPr/>
            </p:nvSpPr>
            <p:spPr>
              <a:xfrm>
                <a:off x="582390" y="5455720"/>
                <a:ext cx="5299006" cy="1089438"/>
              </a:xfrm>
              <a:prstGeom prst="roundRect">
                <a:avLst>
                  <a:gd name="adj" fmla="val 50000"/>
                </a:avLst>
              </a:prstGeom>
              <a:noFill/>
              <a:ln w="38100" cap="flat" cmpd="sng" algn="ctr">
                <a:noFill/>
                <a:prstDash val="sysDash"/>
                <a:miter lim="800000"/>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rPr>
                  <a:t>Cường độ đọc, tốc độ đọc đạt yêu cầu</a:t>
                </a:r>
                <a:r>
                  <a:rPr kumimoji="0" lang="en-SG"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rPr>
                  <a:t>, diễn cảm</a:t>
                </a:r>
                <a:endPar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xmlns="" id="{1FBB57D2-4A97-4F75-BA38-D2FD34C02968}"/>
                  </a:ext>
                </a:extLst>
              </p:cNvPr>
              <p:cNvSpPr txBox="1"/>
              <p:nvPr/>
            </p:nvSpPr>
            <p:spPr>
              <a:xfrm>
                <a:off x="1689020" y="2109874"/>
                <a:ext cx="2819399" cy="553998"/>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600" b="1" i="0" u="none" strike="noStrike" kern="0" cap="none" spc="0" normalizeH="0" baseline="0" noProof="0">
                    <a:ln>
                      <a:noFill/>
                    </a:ln>
                    <a:solidFill>
                      <a:srgbClr val="257997"/>
                    </a:solidFill>
                    <a:effectLst/>
                    <a:uLnTx/>
                    <a:uFillTx/>
                    <a:latin typeface="Calibri" panose="020F0502020204030204"/>
                    <a:cs typeface="Calibri" panose="020F0502020204030204" pitchFamily="34" charset="0"/>
                  </a:rPr>
                  <a:t>TIÊU CHÍ</a:t>
                </a:r>
                <a:endParaRPr kumimoji="0" lang="en-US" sz="3600" b="1" i="0" u="none" strike="noStrike" kern="0" cap="none" spc="0" normalizeH="0" baseline="0" noProof="0">
                  <a:ln>
                    <a:noFill/>
                  </a:ln>
                  <a:solidFill>
                    <a:srgbClr val="257997"/>
                  </a:solidFill>
                  <a:effectLst/>
                  <a:uLnTx/>
                  <a:uFillTx/>
                  <a:latin typeface="Calibri" panose="020F0502020204030204"/>
                  <a:cs typeface="Calibri" panose="020F0502020204030204" pitchFamily="34" charset="0"/>
                </a:endParaRPr>
              </a:p>
            </p:txBody>
          </p:sp>
          <p:grpSp>
            <p:nvGrpSpPr>
              <p:cNvPr id="23" name="Group 22">
                <a:extLst>
                  <a:ext uri="{FF2B5EF4-FFF2-40B4-BE49-F238E27FC236}">
                    <a16:creationId xmlns:a16="http://schemas.microsoft.com/office/drawing/2014/main" xmlns="" id="{FFF6A861-F403-4F8B-83F2-A51D73B8A412}"/>
                  </a:ext>
                </a:extLst>
              </p:cNvPr>
              <p:cNvGrpSpPr/>
              <p:nvPr/>
            </p:nvGrpSpPr>
            <p:grpSpPr>
              <a:xfrm>
                <a:off x="5195596" y="2195336"/>
                <a:ext cx="5984803" cy="463622"/>
                <a:chOff x="5562601" y="1669978"/>
                <a:chExt cx="5984803" cy="463622"/>
              </a:xfrm>
            </p:grpSpPr>
            <p:sp>
              <p:nvSpPr>
                <p:cNvPr id="24" name="TextBox 23">
                  <a:extLst>
                    <a:ext uri="{FF2B5EF4-FFF2-40B4-BE49-F238E27FC236}">
                      <a16:creationId xmlns:a16="http://schemas.microsoft.com/office/drawing/2014/main" xmlns="" id="{F29B2F4E-7B86-49DE-959B-18A9D8F09D46}"/>
                    </a:ext>
                  </a:extLst>
                </p:cNvPr>
                <p:cNvSpPr txBox="1"/>
                <p:nvPr/>
              </p:nvSpPr>
              <p:spPr>
                <a:xfrm>
                  <a:off x="5562601" y="1669978"/>
                  <a:ext cx="2819399" cy="43088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rPr>
                    <a:t>Bình th</a:t>
                  </a:r>
                  <a:r>
                    <a:rPr kumimoji="0" lang="vi-VN" sz="2800" b="1" i="0" u="none" strike="noStrike" kern="0" cap="none" spc="0" normalizeH="0" baseline="0" noProof="0">
                      <a:ln>
                        <a:noFill/>
                      </a:ln>
                      <a:solidFill>
                        <a:srgbClr val="116B8B"/>
                      </a:solidFill>
                      <a:effectLst/>
                      <a:uLnTx/>
                      <a:uFillTx/>
                      <a:latin typeface="Arial" panose="020B0604020202020204" pitchFamily="34" charset="0"/>
                      <a:cs typeface="Calibri" panose="020F0502020204030204" pitchFamily="34" charset="0"/>
                    </a:rPr>
                    <a:t>ường</a:t>
                  </a:r>
                  <a:endParaRPr kumimoji="0" lang="en-US"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endParaRPr>
                </a:p>
              </p:txBody>
            </p:sp>
            <p:sp>
              <p:nvSpPr>
                <p:cNvPr id="25" name="TextBox 24">
                  <a:extLst>
                    <a:ext uri="{FF2B5EF4-FFF2-40B4-BE49-F238E27FC236}">
                      <a16:creationId xmlns:a16="http://schemas.microsoft.com/office/drawing/2014/main" xmlns="" id="{EFF19E6A-B734-4778-A5E1-897FF6286469}"/>
                    </a:ext>
                  </a:extLst>
                </p:cNvPr>
                <p:cNvSpPr txBox="1"/>
                <p:nvPr/>
              </p:nvSpPr>
              <p:spPr>
                <a:xfrm>
                  <a:off x="8229600" y="1702713"/>
                  <a:ext cx="1249679" cy="43088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rPr>
                    <a:t>Tốt</a:t>
                  </a:r>
                  <a:endParaRPr kumimoji="0" lang="en-US"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endParaRPr>
                </a:p>
              </p:txBody>
            </p:sp>
            <p:sp>
              <p:nvSpPr>
                <p:cNvPr id="26" name="TextBox 25">
                  <a:extLst>
                    <a:ext uri="{FF2B5EF4-FFF2-40B4-BE49-F238E27FC236}">
                      <a16:creationId xmlns:a16="http://schemas.microsoft.com/office/drawing/2014/main" xmlns="" id="{16971F2C-45FC-4D4D-8270-E110BFF9016B}"/>
                    </a:ext>
                  </a:extLst>
                </p:cNvPr>
                <p:cNvSpPr txBox="1"/>
                <p:nvPr/>
              </p:nvSpPr>
              <p:spPr>
                <a:xfrm>
                  <a:off x="9601200" y="1669978"/>
                  <a:ext cx="1946204" cy="43088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rPr>
                    <a:t>Rất tốt</a:t>
                  </a:r>
                  <a:endParaRPr kumimoji="0" lang="en-US"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endParaRPr>
                </a:p>
              </p:txBody>
            </p:sp>
          </p:grpSp>
        </p:grpSp>
        <p:grpSp>
          <p:nvGrpSpPr>
            <p:cNvPr id="7" name="Group 6">
              <a:extLst>
                <a:ext uri="{FF2B5EF4-FFF2-40B4-BE49-F238E27FC236}">
                  <a16:creationId xmlns:a16="http://schemas.microsoft.com/office/drawing/2014/main" xmlns="" id="{759E7485-1407-458B-9629-6FBF9A20FE7E}"/>
                </a:ext>
              </a:extLst>
            </p:cNvPr>
            <p:cNvGrpSpPr/>
            <p:nvPr/>
          </p:nvGrpSpPr>
          <p:grpSpPr>
            <a:xfrm>
              <a:off x="5944803" y="2343412"/>
              <a:ext cx="4804360" cy="984254"/>
              <a:chOff x="5944803" y="2343412"/>
              <a:chExt cx="4804360" cy="984254"/>
            </a:xfrm>
          </p:grpSpPr>
          <p:sp>
            <p:nvSpPr>
              <p:cNvPr id="16" name="Star: 5 Points 15">
                <a:extLst>
                  <a:ext uri="{FF2B5EF4-FFF2-40B4-BE49-F238E27FC236}">
                    <a16:creationId xmlns:a16="http://schemas.microsoft.com/office/drawing/2014/main" xmlns="" id="{2092D027-057D-4ADA-80DE-103F6E4C562C}"/>
                  </a:ext>
                </a:extLst>
              </p:cNvPr>
              <p:cNvSpPr/>
              <p:nvPr/>
            </p:nvSpPr>
            <p:spPr>
              <a:xfrm>
                <a:off x="5944803"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1</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7" name="Star: 5 Points 16">
                <a:extLst>
                  <a:ext uri="{FF2B5EF4-FFF2-40B4-BE49-F238E27FC236}">
                    <a16:creationId xmlns:a16="http://schemas.microsoft.com/office/drawing/2014/main" xmlns="" id="{862270D0-9B98-45FA-A3E6-A87CD14E9DEE}"/>
                  </a:ext>
                </a:extLst>
              </p:cNvPr>
              <p:cNvSpPr/>
              <p:nvPr/>
            </p:nvSpPr>
            <p:spPr>
              <a:xfrm>
                <a:off x="7857269"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2</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8" name="Star: 5 Points 17">
                <a:extLst>
                  <a:ext uri="{FF2B5EF4-FFF2-40B4-BE49-F238E27FC236}">
                    <a16:creationId xmlns:a16="http://schemas.microsoft.com/office/drawing/2014/main" xmlns="" id="{29EC845D-F1A1-4130-80D4-6477ACE28E11}"/>
                  </a:ext>
                </a:extLst>
              </p:cNvPr>
              <p:cNvSpPr/>
              <p:nvPr/>
            </p:nvSpPr>
            <p:spPr>
              <a:xfrm>
                <a:off x="9635137" y="2365409"/>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3</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grpSp>
        <p:grpSp>
          <p:nvGrpSpPr>
            <p:cNvPr id="8" name="Group 7">
              <a:extLst>
                <a:ext uri="{FF2B5EF4-FFF2-40B4-BE49-F238E27FC236}">
                  <a16:creationId xmlns:a16="http://schemas.microsoft.com/office/drawing/2014/main" xmlns="" id="{CAC0FE3D-04FD-46B0-8C89-BF434B908B45}"/>
                </a:ext>
              </a:extLst>
            </p:cNvPr>
            <p:cNvGrpSpPr/>
            <p:nvPr/>
          </p:nvGrpSpPr>
          <p:grpSpPr>
            <a:xfrm>
              <a:off x="6012102" y="3808163"/>
              <a:ext cx="4804360" cy="984254"/>
              <a:chOff x="5944803" y="2343412"/>
              <a:chExt cx="4804360" cy="984254"/>
            </a:xfrm>
          </p:grpSpPr>
          <p:sp>
            <p:nvSpPr>
              <p:cNvPr id="13" name="Star: 5 Points 12">
                <a:extLst>
                  <a:ext uri="{FF2B5EF4-FFF2-40B4-BE49-F238E27FC236}">
                    <a16:creationId xmlns:a16="http://schemas.microsoft.com/office/drawing/2014/main" xmlns="" id="{CBAB637F-F07E-4C4D-8096-69B107B659FD}"/>
                  </a:ext>
                </a:extLst>
              </p:cNvPr>
              <p:cNvSpPr/>
              <p:nvPr/>
            </p:nvSpPr>
            <p:spPr>
              <a:xfrm>
                <a:off x="5944803"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1</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4" name="Star: 5 Points 13">
                <a:extLst>
                  <a:ext uri="{FF2B5EF4-FFF2-40B4-BE49-F238E27FC236}">
                    <a16:creationId xmlns:a16="http://schemas.microsoft.com/office/drawing/2014/main" xmlns="" id="{458B2DF5-9531-4F7F-BE05-9405A07C294E}"/>
                  </a:ext>
                </a:extLst>
              </p:cNvPr>
              <p:cNvSpPr/>
              <p:nvPr/>
            </p:nvSpPr>
            <p:spPr>
              <a:xfrm>
                <a:off x="7857269"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2</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5" name="Star: 5 Points 14">
                <a:extLst>
                  <a:ext uri="{FF2B5EF4-FFF2-40B4-BE49-F238E27FC236}">
                    <a16:creationId xmlns:a16="http://schemas.microsoft.com/office/drawing/2014/main" xmlns="" id="{8137DFE9-957D-4FFA-A085-19AAEC916A87}"/>
                  </a:ext>
                </a:extLst>
              </p:cNvPr>
              <p:cNvSpPr/>
              <p:nvPr/>
            </p:nvSpPr>
            <p:spPr>
              <a:xfrm>
                <a:off x="9635137" y="2365409"/>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3</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grpSp>
        <p:grpSp>
          <p:nvGrpSpPr>
            <p:cNvPr id="9" name="Group 8">
              <a:extLst>
                <a:ext uri="{FF2B5EF4-FFF2-40B4-BE49-F238E27FC236}">
                  <a16:creationId xmlns:a16="http://schemas.microsoft.com/office/drawing/2014/main" xmlns="" id="{A6AD9890-6449-4104-B0A4-F9DFA05C7AAF}"/>
                </a:ext>
              </a:extLst>
            </p:cNvPr>
            <p:cNvGrpSpPr/>
            <p:nvPr/>
          </p:nvGrpSpPr>
          <p:grpSpPr>
            <a:xfrm>
              <a:off x="6012102" y="5250365"/>
              <a:ext cx="4804360" cy="984254"/>
              <a:chOff x="5944803" y="2343412"/>
              <a:chExt cx="4804360" cy="984254"/>
            </a:xfrm>
          </p:grpSpPr>
          <p:sp>
            <p:nvSpPr>
              <p:cNvPr id="10" name="Star: 5 Points 9">
                <a:extLst>
                  <a:ext uri="{FF2B5EF4-FFF2-40B4-BE49-F238E27FC236}">
                    <a16:creationId xmlns:a16="http://schemas.microsoft.com/office/drawing/2014/main" xmlns="" id="{18CA6C1F-ADB1-4588-9CDF-C941288CB11E}"/>
                  </a:ext>
                </a:extLst>
              </p:cNvPr>
              <p:cNvSpPr/>
              <p:nvPr/>
            </p:nvSpPr>
            <p:spPr>
              <a:xfrm>
                <a:off x="5944803"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1</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1" name="Star: 5 Points 10">
                <a:extLst>
                  <a:ext uri="{FF2B5EF4-FFF2-40B4-BE49-F238E27FC236}">
                    <a16:creationId xmlns:a16="http://schemas.microsoft.com/office/drawing/2014/main" xmlns="" id="{E18B5D14-D9F4-4EF9-A22F-10C8746C8604}"/>
                  </a:ext>
                </a:extLst>
              </p:cNvPr>
              <p:cNvSpPr/>
              <p:nvPr/>
            </p:nvSpPr>
            <p:spPr>
              <a:xfrm>
                <a:off x="7857269"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2</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2" name="Star: 5 Points 11">
                <a:extLst>
                  <a:ext uri="{FF2B5EF4-FFF2-40B4-BE49-F238E27FC236}">
                    <a16:creationId xmlns:a16="http://schemas.microsoft.com/office/drawing/2014/main" xmlns="" id="{2425D881-43BB-46C2-B960-798EF033A489}"/>
                  </a:ext>
                </a:extLst>
              </p:cNvPr>
              <p:cNvSpPr/>
              <p:nvPr/>
            </p:nvSpPr>
            <p:spPr>
              <a:xfrm>
                <a:off x="9635137" y="2365409"/>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3</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grpSp>
      </p:grpSp>
      <p:sp>
        <p:nvSpPr>
          <p:cNvPr id="27" name="Rectangle 26">
            <a:extLst>
              <a:ext uri="{FF2B5EF4-FFF2-40B4-BE49-F238E27FC236}">
                <a16:creationId xmlns:a16="http://schemas.microsoft.com/office/drawing/2014/main" xmlns="" id="{5D8F676C-8818-4254-9E0C-1ACCACFE9DC6}"/>
              </a:ext>
            </a:extLst>
          </p:cNvPr>
          <p:cNvSpPr/>
          <p:nvPr/>
        </p:nvSpPr>
        <p:spPr>
          <a:xfrm>
            <a:off x="683418" y="456267"/>
            <a:ext cx="10711586" cy="1015663"/>
          </a:xfrm>
          <a:prstGeom prst="rect">
            <a:avLst/>
          </a:prstGeom>
          <a:noFill/>
        </p:spPr>
        <p:txBody>
          <a:bodyPr wrap="none" lIns="91440" tIns="45720" rIns="91440" bIns="45720">
            <a:spAutoFit/>
          </a:bodyPr>
          <a:lstStyle/>
          <a:p>
            <a:pPr algn="ctr"/>
            <a:r>
              <a:rPr lang="en-US" sz="6000" b="1" cap="none" spc="0">
                <a:ln w="13462">
                  <a:solidFill>
                    <a:schemeClr val="bg1"/>
                  </a:solidFill>
                  <a:prstDash val="solid"/>
                </a:ln>
                <a:solidFill>
                  <a:srgbClr val="FF0066"/>
                </a:solidFill>
                <a:effectLst>
                  <a:outerShdw blurRad="50800" dist="38100" algn="l" rotWithShape="0">
                    <a:prstClr val="black">
                      <a:alpha val="40000"/>
                    </a:prstClr>
                  </a:outerShdw>
                </a:effectLst>
                <a:latin typeface="#9Slide07 SVNBango" panose="02000000000000000000" pitchFamily="2" charset="0"/>
              </a:rPr>
              <a:t>TIÊU CHÍ ĐỌC VÀ NHẬN XÉT</a:t>
            </a:r>
          </a:p>
        </p:txBody>
      </p:sp>
    </p:spTree>
    <p:extLst>
      <p:ext uri="{BB962C8B-B14F-4D97-AF65-F5344CB8AC3E}">
        <p14:creationId xmlns:p14="http://schemas.microsoft.com/office/powerpoint/2010/main" val="2182699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FCB53A50-2D25-4FD5-9382-26AD1EC97748}"/>
              </a:ext>
            </a:extLst>
          </p:cNvPr>
          <p:cNvPicPr>
            <a:picLocks noChangeAspect="1"/>
          </p:cNvPicPr>
          <p:nvPr/>
        </p:nvPicPr>
        <p:blipFill rotWithShape="1">
          <a:blip r:embed="rId2"/>
          <a:srcRect t="21127"/>
          <a:stretch/>
        </p:blipFill>
        <p:spPr>
          <a:xfrm>
            <a:off x="0" y="0"/>
            <a:ext cx="12252144" cy="6858000"/>
          </a:xfrm>
          <a:prstGeom prst="rect">
            <a:avLst/>
          </a:prstGeom>
        </p:spPr>
      </p:pic>
      <p:sp>
        <p:nvSpPr>
          <p:cNvPr id="8" name="Rectangle: Rounded Corners 7">
            <a:extLst>
              <a:ext uri="{FF2B5EF4-FFF2-40B4-BE49-F238E27FC236}">
                <a16:creationId xmlns:a16="http://schemas.microsoft.com/office/drawing/2014/main" xmlns="" id="{79029045-3F37-4883-B81D-49DCB68ACCA7}"/>
              </a:ext>
            </a:extLst>
          </p:cNvPr>
          <p:cNvSpPr/>
          <p:nvPr/>
        </p:nvSpPr>
        <p:spPr>
          <a:xfrm>
            <a:off x="266700" y="304800"/>
            <a:ext cx="11658600" cy="6333744"/>
          </a:xfrm>
          <a:custGeom>
            <a:avLst/>
            <a:gdLst>
              <a:gd name="connsiteX0" fmla="*/ 0 w 11658600"/>
              <a:gd name="connsiteY0" fmla="*/ 739148 h 6333744"/>
              <a:gd name="connsiteX1" fmla="*/ 739148 w 11658600"/>
              <a:gd name="connsiteY1" fmla="*/ 0 h 6333744"/>
              <a:gd name="connsiteX2" fmla="*/ 10919452 w 11658600"/>
              <a:gd name="connsiteY2" fmla="*/ 0 h 6333744"/>
              <a:gd name="connsiteX3" fmla="*/ 11658600 w 11658600"/>
              <a:gd name="connsiteY3" fmla="*/ 739148 h 6333744"/>
              <a:gd name="connsiteX4" fmla="*/ 11658600 w 11658600"/>
              <a:gd name="connsiteY4" fmla="*/ 5594596 h 6333744"/>
              <a:gd name="connsiteX5" fmla="*/ 10919452 w 11658600"/>
              <a:gd name="connsiteY5" fmla="*/ 6333744 h 6333744"/>
              <a:gd name="connsiteX6" fmla="*/ 739148 w 11658600"/>
              <a:gd name="connsiteY6" fmla="*/ 6333744 h 6333744"/>
              <a:gd name="connsiteX7" fmla="*/ 0 w 11658600"/>
              <a:gd name="connsiteY7" fmla="*/ 5594596 h 6333744"/>
              <a:gd name="connsiteX8" fmla="*/ 0 w 11658600"/>
              <a:gd name="connsiteY8" fmla="*/ 739148 h 6333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8600" h="6333744" fill="none" extrusionOk="0">
                <a:moveTo>
                  <a:pt x="0" y="739148"/>
                </a:moveTo>
                <a:cubicBezTo>
                  <a:pt x="24190" y="344504"/>
                  <a:pt x="310504" y="2674"/>
                  <a:pt x="739148" y="0"/>
                </a:cubicBezTo>
                <a:cubicBezTo>
                  <a:pt x="4401643" y="-38090"/>
                  <a:pt x="9528576" y="-157618"/>
                  <a:pt x="10919452" y="0"/>
                </a:cubicBezTo>
                <a:cubicBezTo>
                  <a:pt x="11398700" y="30582"/>
                  <a:pt x="11644705" y="263116"/>
                  <a:pt x="11658600" y="739148"/>
                </a:cubicBezTo>
                <a:cubicBezTo>
                  <a:pt x="11824767" y="1378658"/>
                  <a:pt x="11615870" y="3836623"/>
                  <a:pt x="11658600" y="5594596"/>
                </a:cubicBezTo>
                <a:cubicBezTo>
                  <a:pt x="11658653" y="6083152"/>
                  <a:pt x="11273692" y="6392511"/>
                  <a:pt x="10919452" y="6333744"/>
                </a:cubicBezTo>
                <a:cubicBezTo>
                  <a:pt x="6124168" y="6315638"/>
                  <a:pt x="2701525" y="6196837"/>
                  <a:pt x="739148" y="6333744"/>
                </a:cubicBezTo>
                <a:cubicBezTo>
                  <a:pt x="310698" y="6300226"/>
                  <a:pt x="2602" y="5998499"/>
                  <a:pt x="0" y="5594596"/>
                </a:cubicBezTo>
                <a:cubicBezTo>
                  <a:pt x="12442" y="4296104"/>
                  <a:pt x="-82064" y="1279535"/>
                  <a:pt x="0" y="739148"/>
                </a:cubicBezTo>
                <a:close/>
              </a:path>
              <a:path w="11658600" h="6333744" stroke="0" extrusionOk="0">
                <a:moveTo>
                  <a:pt x="0" y="739148"/>
                </a:moveTo>
                <a:cubicBezTo>
                  <a:pt x="28436" y="312772"/>
                  <a:pt x="368609" y="-16736"/>
                  <a:pt x="739148" y="0"/>
                </a:cubicBezTo>
                <a:cubicBezTo>
                  <a:pt x="4221884" y="-24565"/>
                  <a:pt x="7061012" y="-36763"/>
                  <a:pt x="10919452" y="0"/>
                </a:cubicBezTo>
                <a:cubicBezTo>
                  <a:pt x="11354658" y="-36225"/>
                  <a:pt x="11702799" y="279733"/>
                  <a:pt x="11658600" y="739148"/>
                </a:cubicBezTo>
                <a:cubicBezTo>
                  <a:pt x="11536061" y="2895176"/>
                  <a:pt x="11492085" y="3925873"/>
                  <a:pt x="11658600" y="5594596"/>
                </a:cubicBezTo>
                <a:cubicBezTo>
                  <a:pt x="11637283" y="6018031"/>
                  <a:pt x="11352900" y="6310386"/>
                  <a:pt x="10919452" y="6333744"/>
                </a:cubicBezTo>
                <a:cubicBezTo>
                  <a:pt x="6633397" y="6349639"/>
                  <a:pt x="5202632" y="6204288"/>
                  <a:pt x="739148" y="6333744"/>
                </a:cubicBezTo>
                <a:cubicBezTo>
                  <a:pt x="354179" y="6287711"/>
                  <a:pt x="-9297" y="6034155"/>
                  <a:pt x="0" y="5594596"/>
                </a:cubicBezTo>
                <a:cubicBezTo>
                  <a:pt x="168240" y="4736329"/>
                  <a:pt x="37931" y="2506147"/>
                  <a:pt x="0" y="739148"/>
                </a:cubicBezTo>
                <a:close/>
              </a:path>
            </a:pathLst>
          </a:custGeom>
          <a:solidFill>
            <a:schemeClr val="bg1">
              <a:alpha val="94000"/>
            </a:schemeClr>
          </a:solidFill>
          <a:ln w="76200">
            <a:solidFill>
              <a:schemeClr val="accent4">
                <a:lumMod val="75000"/>
              </a:schemeClr>
            </a:solidFill>
            <a:extLst>
              <a:ext uri="{C807C97D-BFC1-408E-A445-0C87EB9F89A2}">
                <ask:lineSketchStyleProps xmlns:ask="http://schemas.microsoft.com/office/drawing/2018/sketchyshapes" xmlns="" sd="2835684597">
                  <a:prstGeom prst="roundRect">
                    <a:avLst>
                      <a:gd name="adj" fmla="val 116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xmlns="" id="{A8CC63F4-1C0A-410A-BB76-DE81E617359E}"/>
              </a:ext>
            </a:extLst>
          </p:cNvPr>
          <p:cNvSpPr txBox="1"/>
          <p:nvPr/>
        </p:nvSpPr>
        <p:spPr>
          <a:xfrm>
            <a:off x="609600" y="751344"/>
            <a:ext cx="10972800" cy="5355312"/>
          </a:xfrm>
          <a:prstGeom prst="rect">
            <a:avLst/>
          </a:prstGeom>
          <a:noFill/>
        </p:spPr>
        <p:txBody>
          <a:bodyPr wrap="square">
            <a:spAutoFit/>
          </a:bodyPr>
          <a:lstStyle/>
          <a:p>
            <a:pPr marL="0" marR="0" lvl="0" indent="0" algn="just" defTabSz="879196" rtl="0" eaLnBrk="1" fontAlgn="auto" latinLnBrk="0" hangingPunct="1">
              <a:lnSpc>
                <a:spcPct val="100000"/>
              </a:lnSpc>
              <a:spcBef>
                <a:spcPts val="0"/>
              </a:spcBef>
              <a:spcAft>
                <a:spcPts val="0"/>
              </a:spcAft>
              <a:buClrTx/>
              <a:buSzTx/>
              <a:buFontTx/>
              <a:buNone/>
              <a:tabLst/>
              <a:defRPr/>
            </a:pPr>
            <a:r>
              <a:rPr kumimoji="0" lang="en-SG" sz="54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4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Tối đó, bố về. Bố ôm Mơ chặt đến ngộp thở. Cả bố và mẹ đều rơm rớm nước mắt. Chỉ có em bé nằm trong nôi là cười rất tươi. Chắc là em khen chị Mơ giỏi đấy. Dì Hạnh nói giọng đầy tự hào: "Biết cháu tôi chưa? Con gái như nó thì một trăm đứa con trai cũng không bằng".</a:t>
            </a:r>
            <a:endParaRPr kumimoji="0" lang="vi-VN" sz="54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2" name="Rectangle: Rounded Corners 1">
            <a:extLst>
              <a:ext uri="{FF2B5EF4-FFF2-40B4-BE49-F238E27FC236}">
                <a16:creationId xmlns:a16="http://schemas.microsoft.com/office/drawing/2014/main" xmlns="" id="{7B394F05-AEF9-4786-82CA-089A7C3BB2A6}"/>
              </a:ext>
            </a:extLst>
          </p:cNvPr>
          <p:cNvSpPr/>
          <p:nvPr/>
        </p:nvSpPr>
        <p:spPr>
          <a:xfrm>
            <a:off x="10210800" y="914400"/>
            <a:ext cx="1371600" cy="677376"/>
          </a:xfrm>
          <a:prstGeom prst="roundRect">
            <a:avLst/>
          </a:prstGeom>
          <a:solidFill>
            <a:schemeClr val="accent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xmlns="" id="{26A84108-1E0D-4582-83A0-6A1AC7BA1F39}"/>
              </a:ext>
            </a:extLst>
          </p:cNvPr>
          <p:cNvSpPr/>
          <p:nvPr/>
        </p:nvSpPr>
        <p:spPr>
          <a:xfrm>
            <a:off x="590227" y="1615023"/>
            <a:ext cx="1086173" cy="677376"/>
          </a:xfrm>
          <a:prstGeom prst="roundRect">
            <a:avLst/>
          </a:prstGeom>
          <a:solidFill>
            <a:schemeClr val="accent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xmlns="" id="{7273CA4E-0A32-40A0-945E-46B24F6BF796}"/>
              </a:ext>
            </a:extLst>
          </p:cNvPr>
          <p:cNvSpPr/>
          <p:nvPr/>
        </p:nvSpPr>
        <p:spPr>
          <a:xfrm>
            <a:off x="6324600" y="1684824"/>
            <a:ext cx="5257800" cy="677376"/>
          </a:xfrm>
          <a:prstGeom prst="roundRect">
            <a:avLst/>
          </a:prstGeom>
          <a:solidFill>
            <a:schemeClr val="accent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xmlns="" id="{74C37A17-046F-446C-8957-51D0BF8BD86D}"/>
              </a:ext>
            </a:extLst>
          </p:cNvPr>
          <p:cNvSpPr/>
          <p:nvPr/>
        </p:nvSpPr>
        <p:spPr>
          <a:xfrm>
            <a:off x="9296400" y="2435992"/>
            <a:ext cx="2286000" cy="677376"/>
          </a:xfrm>
          <a:prstGeom prst="roundRect">
            <a:avLst/>
          </a:prstGeom>
          <a:solidFill>
            <a:schemeClr val="accent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xmlns="" id="{3BC54B5D-F5C4-4E24-9479-EA95C76EB6A3}"/>
              </a:ext>
            </a:extLst>
          </p:cNvPr>
          <p:cNvSpPr/>
          <p:nvPr/>
        </p:nvSpPr>
        <p:spPr>
          <a:xfrm>
            <a:off x="533400" y="3113368"/>
            <a:ext cx="1371600" cy="677376"/>
          </a:xfrm>
          <a:prstGeom prst="roundRect">
            <a:avLst/>
          </a:prstGeom>
          <a:solidFill>
            <a:schemeClr val="accent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xmlns="" id="{3228A24F-E877-4D07-9DB3-3831377A6317}"/>
              </a:ext>
            </a:extLst>
          </p:cNvPr>
          <p:cNvSpPr/>
          <p:nvPr/>
        </p:nvSpPr>
        <p:spPr>
          <a:xfrm>
            <a:off x="4701152" y="3821741"/>
            <a:ext cx="2918847" cy="677376"/>
          </a:xfrm>
          <a:prstGeom prst="roundRect">
            <a:avLst/>
          </a:prstGeom>
          <a:solidFill>
            <a:schemeClr val="accent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xmlns="" id="{5AFBEE27-4F1F-4A60-B30D-BADC13C8044B}"/>
              </a:ext>
            </a:extLst>
          </p:cNvPr>
          <p:cNvSpPr/>
          <p:nvPr/>
        </p:nvSpPr>
        <p:spPr>
          <a:xfrm>
            <a:off x="7619999" y="4606973"/>
            <a:ext cx="3962401" cy="677376"/>
          </a:xfrm>
          <a:prstGeom prst="roundRect">
            <a:avLst/>
          </a:prstGeom>
          <a:solidFill>
            <a:schemeClr val="accent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xmlns="" id="{831181F9-E225-4DCE-AE81-157224DC345A}"/>
              </a:ext>
            </a:extLst>
          </p:cNvPr>
          <p:cNvCxnSpPr/>
          <p:nvPr/>
        </p:nvCxnSpPr>
        <p:spPr>
          <a:xfrm flipH="1">
            <a:off x="2971800" y="3877893"/>
            <a:ext cx="328048" cy="609600"/>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060956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animBg="1"/>
      <p:bldP spid="9" grpId="0" animBg="1"/>
      <p:bldP spid="12" grpId="0" animBg="1"/>
      <p:bldP spid="14" grpId="0" animBg="1"/>
      <p:bldP spid="16" grpId="0" animBg="1"/>
      <p:bldP spid="17" grpId="0" animBg="1"/>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950D4844-4895-438A-A622-16C4033D4D23}"/>
              </a:ext>
            </a:extLst>
          </p:cNvPr>
          <p:cNvSpPr/>
          <p:nvPr/>
        </p:nvSpPr>
        <p:spPr>
          <a:xfrm>
            <a:off x="-5443" y="0"/>
            <a:ext cx="12197443"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xmlns="" id="{F8226491-7E13-494F-BD68-B6AC892CBA0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7583" b="97630" l="2035" r="96076">
                        <a14:foregroundMark x1="50872" y1="7583" x2="55523" y2="19668"/>
                        <a14:foregroundMark x1="41134" y1="7583" x2="41570" y2="9242"/>
                        <a14:foregroundMark x1="30378" y1="33175" x2="39390" y2="35782"/>
                        <a14:foregroundMark x1="34012" y1="7583" x2="38372" y2="18483"/>
                        <a14:foregroundMark x1="25727" y1="18246" x2="30959" y2="24171"/>
                        <a14:foregroundMark x1="27762" y1="23223" x2="28343" y2="23934"/>
                        <a14:foregroundMark x1="59448" y1="64929" x2="67876" y2="90380"/>
                        <a14:foregroundMark x1="69913" y1="63507" x2="71802" y2="65166"/>
                        <a14:foregroundMark x1="94913" y1="22749" x2="96076" y2="26777"/>
                        <a14:foregroundMark x1="3052" y1="39573" x2="2907" y2="45498"/>
                        <a14:foregroundMark x1="3634" y1="48578" x2="4797" y2="51896"/>
                        <a14:foregroundMark x1="8621" y1="62559" x2="8576" y2="63033"/>
                        <a14:foregroundMark x1="9302" y1="55450" x2="8803" y2="60664"/>
                        <a14:foregroundMark x1="6831" y1="71327" x2="12936" y2="74171"/>
                        <a14:foregroundMark x1="10320" y1="81991" x2="12500" y2="81754"/>
                        <a14:foregroundMark x1="15407" y1="85308" x2="16423" y2="79924"/>
                        <a14:foregroundMark x1="12500" y1="77962" x2="12645" y2="80569"/>
                        <a14:foregroundMark x1="2035" y1="93365" x2="12936" y2="91469"/>
                        <a14:foregroundMark x1="2762" y1="84123" x2="17006" y2="84360"/>
                        <a14:foregroundMark x1="17006" y1="84360" x2="30523" y2="83412"/>
                        <a14:foregroundMark x1="15125" y1="59853" x2="16134" y2="60900"/>
                        <a14:foregroundMark x1="12936" y1="57583" x2="15059" y2="59785"/>
                        <a14:foregroundMark x1="16860" y1="58020" x2="17151" y2="59716"/>
                        <a14:foregroundMark x1="16360" y1="55108" x2="16597" y2="56488"/>
                        <a14:foregroundMark x1="16134" y1="53791" x2="16327" y2="54913"/>
                        <a14:foregroundMark x1="13372" y1="50711" x2="14971" y2="55687"/>
                        <a14:foregroundMark x1="10320" y1="89573" x2="38663" y2="87678"/>
                        <a14:foregroundMark x1="33285" y1="83175" x2="34593" y2="78673"/>
                        <a14:foregroundMark x1="8430" y1="92417" x2="36628" y2="87915"/>
                        <a14:foregroundMark x1="35320" y1="97630" x2="41134" y2="92180"/>
                        <a14:foregroundMark x1="41134" y1="92180" x2="41134" y2="92180"/>
                        <a14:foregroundMark x1="69107" y1="90777" x2="70399" y2="90445"/>
                        <a14:foregroundMark x1="66411" y1="91469" x2="66979" y2="91323"/>
                        <a14:foregroundMark x1="63213" y1="92290" x2="64606" y2="91932"/>
                        <a14:foregroundMark x1="70785" y1="89336" x2="71686" y2="89211"/>
                        <a14:foregroundMark x1="48583" y1="96445" x2="49534" y2="95968"/>
                        <a14:foregroundMark x1="48110" y1="96682" x2="48583" y2="96445"/>
                        <a14:foregroundMark x1="65843" y1="71564" x2="68314" y2="72986"/>
                        <a14:foregroundMark x1="21657" y1="49289" x2="25872" y2="51185"/>
                        <a14:foregroundMark x1="13808" y1="75592" x2="16570" y2="73934"/>
                        <a14:backgroundMark x1="51163" y1="99052" x2="59012" y2="98341"/>
                        <a14:backgroundMark x1="40843" y1="99052" x2="42587" y2="99052"/>
                        <a14:backgroundMark x1="38227" y1="99763" x2="38227" y2="99763"/>
                        <a14:backgroundMark x1="80523" y1="84360" x2="80523" y2="84360"/>
                        <a14:backgroundMark x1="79942" y1="84834" x2="80669" y2="84123"/>
                        <a14:backgroundMark x1="58140" y1="92654" x2="58140" y2="92654"/>
                        <a14:backgroundMark x1="49419" y1="96445" x2="49419" y2="96445"/>
                        <a14:backgroundMark x1="49128" y1="97156" x2="56105" y2="94550"/>
                        <a14:backgroundMark x1="60029" y1="92417" x2="61773" y2="92891"/>
                        <a14:backgroundMark x1="57558" y1="93839" x2="63081" y2="92654"/>
                        <a14:backgroundMark x1="74709" y1="87678" x2="80669" y2="84597"/>
                        <a14:backgroundMark x1="71948" y1="90995" x2="74419" y2="88389"/>
                        <a14:backgroundMark x1="71802" y1="89100" x2="72384" y2="90521"/>
                        <a14:backgroundMark x1="80233" y1="87678" x2="82849" y2="86493"/>
                        <a14:backgroundMark x1="68314" y1="91469" x2="68314" y2="92654"/>
                        <a14:backgroundMark x1="77616" y1="86493" x2="82994" y2="87678"/>
                        <a14:backgroundMark x1="67878" y1="92180" x2="67733" y2="92180"/>
                        <a14:backgroundMark x1="67297" y1="91469" x2="67297" y2="91469"/>
                        <a14:backgroundMark x1="68314" y1="90521" x2="68169" y2="91706"/>
                        <a14:backgroundMark x1="10320" y1="60664" x2="10320" y2="62559"/>
                        <a14:backgroundMark x1="15262" y1="59005" x2="15407" y2="58768"/>
                        <a14:backgroundMark x1="18023" y1="56872" x2="17878" y2="58294"/>
                        <a14:backgroundMark x1="15698" y1="65640" x2="19041" y2="64929"/>
                        <a14:backgroundMark x1="17006" y1="77014" x2="17733" y2="77725"/>
                      </a14:backgroundRemoval>
                    </a14:imgEffect>
                  </a14:imgLayer>
                </a14:imgProps>
              </a:ext>
            </a:extLst>
          </a:blip>
          <a:srcRect r="24529"/>
          <a:stretch/>
        </p:blipFill>
        <p:spPr>
          <a:xfrm>
            <a:off x="-5444" y="2743200"/>
            <a:ext cx="5062928" cy="4114800"/>
          </a:xfrm>
          <a:prstGeom prst="rect">
            <a:avLst/>
          </a:prstGeom>
        </p:spPr>
      </p:pic>
      <p:sp>
        <p:nvSpPr>
          <p:cNvPr id="5" name="Rectangle 4">
            <a:extLst>
              <a:ext uri="{FF2B5EF4-FFF2-40B4-BE49-F238E27FC236}">
                <a16:creationId xmlns:a16="http://schemas.microsoft.com/office/drawing/2014/main" xmlns="" id="{0AF89318-1A6B-4AD0-8357-BB9EE2CE7D38}"/>
              </a:ext>
            </a:extLst>
          </p:cNvPr>
          <p:cNvSpPr/>
          <p:nvPr/>
        </p:nvSpPr>
        <p:spPr>
          <a:xfrm>
            <a:off x="1425491" y="247471"/>
            <a:ext cx="9341019" cy="1200329"/>
          </a:xfrm>
          <a:prstGeom prst="rect">
            <a:avLst/>
          </a:prstGeom>
          <a:noFill/>
        </p:spPr>
        <p:txBody>
          <a:bodyPr wrap="none" lIns="91440" tIns="45720" rIns="91440" bIns="45720">
            <a:spAutoFit/>
          </a:bodyPr>
          <a:lstStyle/>
          <a:p>
            <a:pPr algn="ctr"/>
            <a:r>
              <a:rPr lang="en-US" sz="7200" b="1">
                <a:ln w="13462">
                  <a:solidFill>
                    <a:schemeClr val="bg1"/>
                  </a:solidFill>
                  <a:prstDash val="solid"/>
                </a:ln>
                <a:solidFill>
                  <a:schemeClr val="accent1">
                    <a:lumMod val="50000"/>
                  </a:schemeClr>
                </a:solidFill>
                <a:effectLst>
                  <a:outerShdw blurRad="50800" dist="38100" algn="l" rotWithShape="0">
                    <a:prstClr val="black">
                      <a:alpha val="40000"/>
                    </a:prstClr>
                  </a:outerShdw>
                </a:effectLst>
                <a:latin typeface="#9Slide07 SVNBango" panose="02000000000000000000" pitchFamily="2" charset="0"/>
              </a:rPr>
              <a:t>ĐÁNH GIÁ </a:t>
            </a:r>
            <a:r>
              <a:rPr lang="en-US" sz="7200" b="1" cap="none" spc="0">
                <a:ln w="13462">
                  <a:solidFill>
                    <a:schemeClr val="bg1"/>
                  </a:solidFill>
                  <a:prstDash val="solid"/>
                </a:ln>
                <a:solidFill>
                  <a:schemeClr val="accent1">
                    <a:lumMod val="50000"/>
                  </a:schemeClr>
                </a:solidFill>
                <a:effectLst>
                  <a:outerShdw blurRad="50800" dist="38100" algn="l" rotWithShape="0">
                    <a:prstClr val="black">
                      <a:alpha val="40000"/>
                    </a:prstClr>
                  </a:outerShdw>
                </a:effectLst>
                <a:latin typeface="#9Slide07 SVNBango" panose="02000000000000000000" pitchFamily="2" charset="0"/>
              </a:rPr>
              <a:t>MỤC TIÊU</a:t>
            </a:r>
          </a:p>
        </p:txBody>
      </p:sp>
      <p:sp>
        <p:nvSpPr>
          <p:cNvPr id="7" name="TextBox 6">
            <a:extLst>
              <a:ext uri="{FF2B5EF4-FFF2-40B4-BE49-F238E27FC236}">
                <a16:creationId xmlns:a16="http://schemas.microsoft.com/office/drawing/2014/main" xmlns="" id="{2F550EF8-7179-49B4-B5DA-331F3E05FABB}"/>
              </a:ext>
            </a:extLst>
          </p:cNvPr>
          <p:cNvSpPr txBox="1"/>
          <p:nvPr/>
        </p:nvSpPr>
        <p:spPr>
          <a:xfrm>
            <a:off x="6093278" y="2209800"/>
            <a:ext cx="5638800" cy="3400931"/>
          </a:xfrm>
          <a:prstGeom prst="rect">
            <a:avLst/>
          </a:prstGeom>
          <a:noFill/>
        </p:spPr>
        <p:txBody>
          <a:bodyPr wrap="square">
            <a:spAutoFit/>
          </a:bodyPr>
          <a:lstStyle/>
          <a:p>
            <a:pPr marL="0" marR="0" lvl="0" indent="0" algn="just" defTabSz="879196" rtl="0" eaLnBrk="1" fontAlgn="auto" latinLnBrk="0" hangingPunct="1">
              <a:spcBef>
                <a:spcPts val="600"/>
              </a:spcBef>
              <a:spcAft>
                <a:spcPts val="600"/>
              </a:spcAft>
              <a:buClrTx/>
              <a:buSzTx/>
              <a:buFontTx/>
              <a:buNone/>
              <a:tabLst/>
              <a:defRPr/>
            </a:pPr>
            <a:r>
              <a:rPr kumimoji="0" lang="en-SG"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 </a:t>
            </a:r>
            <a:r>
              <a:rPr kumimoji="0" lang="en-SG"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Đọc</a:t>
            </a:r>
            <a:r>
              <a:rPr kumimoji="0" lang="en-SG"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SG"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lưu</a:t>
            </a:r>
            <a:r>
              <a:rPr kumimoji="0" lang="en-SG"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SG"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loát</a:t>
            </a:r>
            <a:r>
              <a:rPr kumimoji="0" lang="en-SG"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SG"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diễn</a:t>
            </a:r>
            <a:r>
              <a:rPr kumimoji="0" lang="en-SG"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SG"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cảm</a:t>
            </a:r>
            <a:r>
              <a:rPr kumimoji="0" lang="en-SG"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SG"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bài</a:t>
            </a:r>
            <a:r>
              <a:rPr kumimoji="0" lang="en-SG"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SG"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văn</a:t>
            </a:r>
            <a:r>
              <a:rPr kumimoji="0" lang="en-SG"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879196" rtl="0" eaLnBrk="1" fontAlgn="auto" latinLnBrk="0" hangingPunct="1">
              <a:spcBef>
                <a:spcPts val="600"/>
              </a:spcBef>
              <a:spcAft>
                <a:spcPts val="600"/>
              </a:spcAft>
              <a:buClrTx/>
              <a:buSzTx/>
              <a:buFontTx/>
              <a:buNone/>
              <a:tabLst/>
              <a:defRPr/>
            </a:pPr>
            <a:r>
              <a:rPr kumimoji="0" lang="en-SG"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 </a:t>
            </a:r>
            <a:r>
              <a:rPr kumimoji="0" lang="en-SG"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Hiểu</a:t>
            </a:r>
            <a:r>
              <a:rPr kumimoji="0" lang="en-SG"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lang="en-SG" sz="4000" dirty="0">
                <a:solidFill>
                  <a:srgbClr val="000000"/>
                </a:solidFill>
                <a:latin typeface="Calibri" panose="020F0502020204030204" pitchFamily="34" charset="0"/>
                <a:cs typeface="Calibri" panose="020F0502020204030204" pitchFamily="34" charset="0"/>
              </a:rPr>
              <a:t>ý </a:t>
            </a:r>
            <a:r>
              <a:rPr lang="en-SG" sz="4000" dirty="0" err="1">
                <a:solidFill>
                  <a:srgbClr val="000000"/>
                </a:solidFill>
                <a:latin typeface="Calibri" panose="020F0502020204030204" pitchFamily="34" charset="0"/>
                <a:cs typeface="Calibri" panose="020F0502020204030204" pitchFamily="34" charset="0"/>
              </a:rPr>
              <a:t>nghĩa</a:t>
            </a:r>
            <a:r>
              <a:rPr lang="en-SG" sz="4000" dirty="0">
                <a:solidFill>
                  <a:srgbClr val="000000"/>
                </a:solidFill>
                <a:latin typeface="Calibri" panose="020F0502020204030204" pitchFamily="34" charset="0"/>
                <a:cs typeface="Calibri" panose="020F0502020204030204" pitchFamily="34" charset="0"/>
              </a:rPr>
              <a:t> </a:t>
            </a:r>
            <a:r>
              <a:rPr lang="en-SG" sz="4000" dirty="0" err="1">
                <a:solidFill>
                  <a:srgbClr val="000000"/>
                </a:solidFill>
                <a:latin typeface="Calibri" panose="020F0502020204030204" pitchFamily="34" charset="0"/>
                <a:cs typeface="Calibri" panose="020F0502020204030204" pitchFamily="34" charset="0"/>
              </a:rPr>
              <a:t>bài</a:t>
            </a:r>
            <a:r>
              <a:rPr lang="en-SG" sz="4000" dirty="0">
                <a:solidFill>
                  <a:srgbClr val="000000"/>
                </a:solidFill>
                <a:latin typeface="Calibri" panose="020F0502020204030204" pitchFamily="34" charset="0"/>
                <a:cs typeface="Calibri" panose="020F0502020204030204" pitchFamily="34" charset="0"/>
              </a:rPr>
              <a:t> </a:t>
            </a:r>
            <a:r>
              <a:rPr lang="en-SG" sz="4000" dirty="0" err="1">
                <a:solidFill>
                  <a:srgbClr val="000000"/>
                </a:solidFill>
                <a:latin typeface="Calibri" panose="020F0502020204030204" pitchFamily="34" charset="0"/>
                <a:cs typeface="Calibri" panose="020F0502020204030204" pitchFamily="34" charset="0"/>
              </a:rPr>
              <a:t>đọc</a:t>
            </a:r>
            <a:r>
              <a:rPr lang="en-SG" sz="4000" dirty="0">
                <a:solidFill>
                  <a:srgbClr val="000000"/>
                </a:solidFill>
                <a:latin typeface="Calibri" panose="020F0502020204030204" pitchFamily="34" charset="0"/>
                <a:cs typeface="Calibri" panose="020F0502020204030204" pitchFamily="34" charset="0"/>
              </a:rPr>
              <a:t>.</a:t>
            </a:r>
          </a:p>
          <a:p>
            <a:pPr marL="0" marR="0" lvl="0" indent="0" algn="just" defTabSz="879196" rtl="0" eaLnBrk="1" fontAlgn="auto" latinLnBrk="0" hangingPunct="1">
              <a:spcBef>
                <a:spcPts val="0"/>
              </a:spcBef>
              <a:spcAft>
                <a:spcPts val="0"/>
              </a:spcAft>
              <a:buClrTx/>
              <a:buSzTx/>
              <a:buFontTx/>
              <a:buNone/>
              <a:tabLst/>
              <a:defRPr/>
            </a:pPr>
            <a:r>
              <a:rPr lang="en-SG" sz="4000" dirty="0">
                <a:solidFill>
                  <a:srgbClr val="000000"/>
                </a:solidFill>
                <a:latin typeface="Calibri" panose="020F0502020204030204" pitchFamily="34" charset="0"/>
                <a:cs typeface="Calibri" panose="020F0502020204030204" pitchFamily="34" charset="0"/>
              </a:rPr>
              <a:t>3) </a:t>
            </a:r>
            <a:r>
              <a:rPr lang="en-SG" sz="4000" dirty="0" err="1">
                <a:solidFill>
                  <a:srgbClr val="000000"/>
                </a:solidFill>
                <a:latin typeface="Calibri" panose="020F0502020204030204" pitchFamily="34" charset="0"/>
                <a:cs typeface="Calibri" panose="020F0502020204030204" pitchFamily="34" charset="0"/>
              </a:rPr>
              <a:t>Phê</a:t>
            </a:r>
            <a:r>
              <a:rPr lang="en-SG" sz="4000" dirty="0">
                <a:solidFill>
                  <a:srgbClr val="000000"/>
                </a:solidFill>
                <a:latin typeface="Calibri" panose="020F0502020204030204" pitchFamily="34" charset="0"/>
                <a:cs typeface="Calibri" panose="020F0502020204030204" pitchFamily="34" charset="0"/>
              </a:rPr>
              <a:t> </a:t>
            </a:r>
            <a:r>
              <a:rPr lang="en-SG" sz="4000" dirty="0" err="1">
                <a:solidFill>
                  <a:srgbClr val="000000"/>
                </a:solidFill>
                <a:latin typeface="Calibri" panose="020F0502020204030204" pitchFamily="34" charset="0"/>
                <a:cs typeface="Calibri" panose="020F0502020204030204" pitchFamily="34" charset="0"/>
              </a:rPr>
              <a:t>phán</a:t>
            </a:r>
            <a:r>
              <a:rPr lang="en-SG" sz="4000" dirty="0">
                <a:solidFill>
                  <a:srgbClr val="000000"/>
                </a:solidFill>
                <a:latin typeface="Calibri" panose="020F0502020204030204" pitchFamily="34" charset="0"/>
                <a:cs typeface="Calibri" panose="020F0502020204030204" pitchFamily="34" charset="0"/>
              </a:rPr>
              <a:t> </a:t>
            </a:r>
            <a:r>
              <a:rPr lang="en-SG" sz="4000" dirty="0" err="1">
                <a:solidFill>
                  <a:srgbClr val="000000"/>
                </a:solidFill>
                <a:latin typeface="Calibri" panose="020F0502020204030204" pitchFamily="34" charset="0"/>
                <a:cs typeface="Calibri" panose="020F0502020204030204" pitchFamily="34" charset="0"/>
              </a:rPr>
              <a:t>quan</a:t>
            </a:r>
            <a:r>
              <a:rPr lang="en-SG" sz="4000" dirty="0">
                <a:solidFill>
                  <a:srgbClr val="000000"/>
                </a:solidFill>
                <a:latin typeface="Calibri" panose="020F0502020204030204" pitchFamily="34" charset="0"/>
                <a:cs typeface="Calibri" panose="020F0502020204030204" pitchFamily="34" charset="0"/>
              </a:rPr>
              <a:t> </a:t>
            </a:r>
            <a:r>
              <a:rPr lang="en-SG" sz="4000" dirty="0" err="1">
                <a:solidFill>
                  <a:srgbClr val="000000"/>
                </a:solidFill>
                <a:latin typeface="Calibri" panose="020F0502020204030204" pitchFamily="34" charset="0"/>
                <a:cs typeface="Calibri" panose="020F0502020204030204" pitchFamily="34" charset="0"/>
              </a:rPr>
              <a:t>niệm</a:t>
            </a:r>
            <a:r>
              <a:rPr lang="en-SG" sz="4000" dirty="0">
                <a:solidFill>
                  <a:srgbClr val="000000"/>
                </a:solidFill>
                <a:latin typeface="Calibri" panose="020F0502020204030204" pitchFamily="34" charset="0"/>
                <a:cs typeface="Calibri" panose="020F0502020204030204" pitchFamily="34" charset="0"/>
              </a:rPr>
              <a:t> "</a:t>
            </a:r>
            <a:r>
              <a:rPr lang="en-SG" sz="4000" dirty="0" err="1">
                <a:solidFill>
                  <a:srgbClr val="000000"/>
                </a:solidFill>
                <a:latin typeface="Calibri" panose="020F0502020204030204" pitchFamily="34" charset="0"/>
                <a:cs typeface="Calibri" panose="020F0502020204030204" pitchFamily="34" charset="0"/>
              </a:rPr>
              <a:t>trọng</a:t>
            </a:r>
            <a:r>
              <a:rPr lang="en-SG" sz="4000" dirty="0">
                <a:solidFill>
                  <a:srgbClr val="000000"/>
                </a:solidFill>
                <a:latin typeface="Calibri" panose="020F0502020204030204" pitchFamily="34" charset="0"/>
                <a:cs typeface="Calibri" panose="020F0502020204030204" pitchFamily="34" charset="0"/>
              </a:rPr>
              <a:t> </a:t>
            </a:r>
            <a:r>
              <a:rPr lang="en-SG" sz="4000" dirty="0" err="1">
                <a:solidFill>
                  <a:srgbClr val="000000"/>
                </a:solidFill>
                <a:latin typeface="Calibri" panose="020F0502020204030204" pitchFamily="34" charset="0"/>
                <a:cs typeface="Calibri" panose="020F0502020204030204" pitchFamily="34" charset="0"/>
              </a:rPr>
              <a:t>nam</a:t>
            </a:r>
            <a:r>
              <a:rPr lang="en-SG" sz="4000" dirty="0">
                <a:solidFill>
                  <a:srgbClr val="000000"/>
                </a:solidFill>
                <a:latin typeface="Calibri" panose="020F0502020204030204" pitchFamily="34" charset="0"/>
                <a:cs typeface="Calibri" panose="020F0502020204030204" pitchFamily="34" charset="0"/>
              </a:rPr>
              <a:t> </a:t>
            </a:r>
            <a:r>
              <a:rPr lang="en-SG" sz="4000" dirty="0" err="1">
                <a:solidFill>
                  <a:srgbClr val="000000"/>
                </a:solidFill>
                <a:latin typeface="Calibri" panose="020F0502020204030204" pitchFamily="34" charset="0"/>
                <a:cs typeface="Calibri" panose="020F0502020204030204" pitchFamily="34" charset="0"/>
              </a:rPr>
              <a:t>khinh</a:t>
            </a:r>
            <a:r>
              <a:rPr lang="en-SG" sz="4000" dirty="0">
                <a:solidFill>
                  <a:srgbClr val="000000"/>
                </a:solidFill>
                <a:latin typeface="Calibri" panose="020F0502020204030204" pitchFamily="34" charset="0"/>
                <a:cs typeface="Calibri" panose="020F0502020204030204" pitchFamily="34" charset="0"/>
              </a:rPr>
              <a:t> </a:t>
            </a:r>
            <a:r>
              <a:rPr lang="en-SG" sz="4000" dirty="0" err="1">
                <a:solidFill>
                  <a:srgbClr val="000000"/>
                </a:solidFill>
                <a:latin typeface="Calibri" panose="020F0502020204030204" pitchFamily="34" charset="0"/>
                <a:cs typeface="Calibri" panose="020F0502020204030204" pitchFamily="34" charset="0"/>
              </a:rPr>
              <a:t>nữ</a:t>
            </a:r>
            <a:r>
              <a:rPr lang="en-SG" sz="4000" dirty="0">
                <a:solidFill>
                  <a:srgbClr val="000000"/>
                </a:solidFill>
                <a:latin typeface="Calibri" panose="020F0502020204030204" pitchFamily="34" charset="0"/>
                <a:cs typeface="Calibri" panose="020F0502020204030204" pitchFamily="34" charset="0"/>
              </a:rPr>
              <a:t>".</a:t>
            </a:r>
          </a:p>
        </p:txBody>
      </p:sp>
      <p:pic>
        <p:nvPicPr>
          <p:cNvPr id="6" name="Graphic 5" descr="Checkmark with solid fill">
            <a:extLst>
              <a:ext uri="{FF2B5EF4-FFF2-40B4-BE49-F238E27FC236}">
                <a16:creationId xmlns:a16="http://schemas.microsoft.com/office/drawing/2014/main" xmlns="" id="{92CC7570-DC4E-4332-97D4-B666EE31B1B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5181461" y="2209800"/>
            <a:ext cx="914400" cy="914400"/>
          </a:xfrm>
          <a:prstGeom prst="rect">
            <a:avLst/>
          </a:prstGeom>
        </p:spPr>
      </p:pic>
      <p:pic>
        <p:nvPicPr>
          <p:cNvPr id="8" name="Graphic 7" descr="Checkmark with solid fill">
            <a:extLst>
              <a:ext uri="{FF2B5EF4-FFF2-40B4-BE49-F238E27FC236}">
                <a16:creationId xmlns:a16="http://schemas.microsoft.com/office/drawing/2014/main" xmlns="" id="{883BBCCF-EBBE-4236-B736-61395841C68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5176156" y="3429000"/>
            <a:ext cx="914400" cy="914400"/>
          </a:xfrm>
          <a:prstGeom prst="rect">
            <a:avLst/>
          </a:prstGeom>
        </p:spPr>
      </p:pic>
      <p:pic>
        <p:nvPicPr>
          <p:cNvPr id="9" name="Graphic 8" descr="Checkmark with solid fill">
            <a:extLst>
              <a:ext uri="{FF2B5EF4-FFF2-40B4-BE49-F238E27FC236}">
                <a16:creationId xmlns:a16="http://schemas.microsoft.com/office/drawing/2014/main" xmlns="" id="{F16BB42D-1B0F-4707-9913-B407DD0DE90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5194517" y="4317096"/>
            <a:ext cx="914400" cy="914400"/>
          </a:xfrm>
          <a:prstGeom prst="rect">
            <a:avLst/>
          </a:prstGeom>
        </p:spPr>
      </p:pic>
    </p:spTree>
    <p:extLst>
      <p:ext uri="{BB962C8B-B14F-4D97-AF65-F5344CB8AC3E}">
        <p14:creationId xmlns:p14="http://schemas.microsoft.com/office/powerpoint/2010/main" val="354483586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80">
                                          <p:stCondLst>
                                            <p:cond delay="0"/>
                                          </p:stCondLst>
                                        </p:cTn>
                                        <p:tgtEl>
                                          <p:spTgt spid="8"/>
                                        </p:tgtEl>
                                      </p:cBhvr>
                                    </p:animEffect>
                                    <p:anim calcmode="lin" valueType="num">
                                      <p:cBhvr>
                                        <p:cTn id="2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1" dur="26">
                                          <p:stCondLst>
                                            <p:cond delay="650"/>
                                          </p:stCondLst>
                                        </p:cTn>
                                        <p:tgtEl>
                                          <p:spTgt spid="8"/>
                                        </p:tgtEl>
                                      </p:cBhvr>
                                      <p:to x="100000" y="60000"/>
                                    </p:animScale>
                                    <p:animScale>
                                      <p:cBhvr>
                                        <p:cTn id="32" dur="166" decel="50000">
                                          <p:stCondLst>
                                            <p:cond delay="676"/>
                                          </p:stCondLst>
                                        </p:cTn>
                                        <p:tgtEl>
                                          <p:spTgt spid="8"/>
                                        </p:tgtEl>
                                      </p:cBhvr>
                                      <p:to x="100000" y="100000"/>
                                    </p:animScale>
                                    <p:animScale>
                                      <p:cBhvr>
                                        <p:cTn id="33" dur="26">
                                          <p:stCondLst>
                                            <p:cond delay="1312"/>
                                          </p:stCondLst>
                                        </p:cTn>
                                        <p:tgtEl>
                                          <p:spTgt spid="8"/>
                                        </p:tgtEl>
                                      </p:cBhvr>
                                      <p:to x="100000" y="80000"/>
                                    </p:animScale>
                                    <p:animScale>
                                      <p:cBhvr>
                                        <p:cTn id="34" dur="166" decel="50000">
                                          <p:stCondLst>
                                            <p:cond delay="1338"/>
                                          </p:stCondLst>
                                        </p:cTn>
                                        <p:tgtEl>
                                          <p:spTgt spid="8"/>
                                        </p:tgtEl>
                                      </p:cBhvr>
                                      <p:to x="100000" y="100000"/>
                                    </p:animScale>
                                    <p:animScale>
                                      <p:cBhvr>
                                        <p:cTn id="35" dur="26">
                                          <p:stCondLst>
                                            <p:cond delay="1642"/>
                                          </p:stCondLst>
                                        </p:cTn>
                                        <p:tgtEl>
                                          <p:spTgt spid="8"/>
                                        </p:tgtEl>
                                      </p:cBhvr>
                                      <p:to x="100000" y="90000"/>
                                    </p:animScale>
                                    <p:animScale>
                                      <p:cBhvr>
                                        <p:cTn id="36" dur="166" decel="50000">
                                          <p:stCondLst>
                                            <p:cond delay="1668"/>
                                          </p:stCondLst>
                                        </p:cTn>
                                        <p:tgtEl>
                                          <p:spTgt spid="8"/>
                                        </p:tgtEl>
                                      </p:cBhvr>
                                      <p:to x="100000" y="100000"/>
                                    </p:animScale>
                                    <p:animScale>
                                      <p:cBhvr>
                                        <p:cTn id="37" dur="26">
                                          <p:stCondLst>
                                            <p:cond delay="1808"/>
                                          </p:stCondLst>
                                        </p:cTn>
                                        <p:tgtEl>
                                          <p:spTgt spid="8"/>
                                        </p:tgtEl>
                                      </p:cBhvr>
                                      <p:to x="100000" y="95000"/>
                                    </p:animScale>
                                    <p:animScale>
                                      <p:cBhvr>
                                        <p:cTn id="38" dur="166" decel="50000">
                                          <p:stCondLst>
                                            <p:cond delay="1834"/>
                                          </p:stCondLst>
                                        </p:cTn>
                                        <p:tgtEl>
                                          <p:spTgt spid="8"/>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down)">
                                      <p:cBhvr>
                                        <p:cTn id="43" dur="580">
                                          <p:stCondLst>
                                            <p:cond delay="0"/>
                                          </p:stCondLst>
                                        </p:cTn>
                                        <p:tgtEl>
                                          <p:spTgt spid="9"/>
                                        </p:tgtEl>
                                      </p:cBhvr>
                                    </p:animEffect>
                                    <p:anim calcmode="lin" valueType="num">
                                      <p:cBhvr>
                                        <p:cTn id="4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9" dur="26">
                                          <p:stCondLst>
                                            <p:cond delay="650"/>
                                          </p:stCondLst>
                                        </p:cTn>
                                        <p:tgtEl>
                                          <p:spTgt spid="9"/>
                                        </p:tgtEl>
                                      </p:cBhvr>
                                      <p:to x="100000" y="60000"/>
                                    </p:animScale>
                                    <p:animScale>
                                      <p:cBhvr>
                                        <p:cTn id="50" dur="166" decel="50000">
                                          <p:stCondLst>
                                            <p:cond delay="676"/>
                                          </p:stCondLst>
                                        </p:cTn>
                                        <p:tgtEl>
                                          <p:spTgt spid="9"/>
                                        </p:tgtEl>
                                      </p:cBhvr>
                                      <p:to x="100000" y="100000"/>
                                    </p:animScale>
                                    <p:animScale>
                                      <p:cBhvr>
                                        <p:cTn id="51" dur="26">
                                          <p:stCondLst>
                                            <p:cond delay="1312"/>
                                          </p:stCondLst>
                                        </p:cTn>
                                        <p:tgtEl>
                                          <p:spTgt spid="9"/>
                                        </p:tgtEl>
                                      </p:cBhvr>
                                      <p:to x="100000" y="80000"/>
                                    </p:animScale>
                                    <p:animScale>
                                      <p:cBhvr>
                                        <p:cTn id="52" dur="166" decel="50000">
                                          <p:stCondLst>
                                            <p:cond delay="1338"/>
                                          </p:stCondLst>
                                        </p:cTn>
                                        <p:tgtEl>
                                          <p:spTgt spid="9"/>
                                        </p:tgtEl>
                                      </p:cBhvr>
                                      <p:to x="100000" y="100000"/>
                                    </p:animScale>
                                    <p:animScale>
                                      <p:cBhvr>
                                        <p:cTn id="53" dur="26">
                                          <p:stCondLst>
                                            <p:cond delay="1642"/>
                                          </p:stCondLst>
                                        </p:cTn>
                                        <p:tgtEl>
                                          <p:spTgt spid="9"/>
                                        </p:tgtEl>
                                      </p:cBhvr>
                                      <p:to x="100000" y="90000"/>
                                    </p:animScale>
                                    <p:animScale>
                                      <p:cBhvr>
                                        <p:cTn id="54" dur="166" decel="50000">
                                          <p:stCondLst>
                                            <p:cond delay="1668"/>
                                          </p:stCondLst>
                                        </p:cTn>
                                        <p:tgtEl>
                                          <p:spTgt spid="9"/>
                                        </p:tgtEl>
                                      </p:cBhvr>
                                      <p:to x="100000" y="100000"/>
                                    </p:animScale>
                                    <p:animScale>
                                      <p:cBhvr>
                                        <p:cTn id="55" dur="26">
                                          <p:stCondLst>
                                            <p:cond delay="1808"/>
                                          </p:stCondLst>
                                        </p:cTn>
                                        <p:tgtEl>
                                          <p:spTgt spid="9"/>
                                        </p:tgtEl>
                                      </p:cBhvr>
                                      <p:to x="100000" y="95000"/>
                                    </p:animScale>
                                    <p:animScale>
                                      <p:cBhvr>
                                        <p:cTn id="56"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950D4844-4895-438A-A622-16C4033D4D23}"/>
              </a:ext>
            </a:extLst>
          </p:cNvPr>
          <p:cNvSpPr/>
          <p:nvPr/>
        </p:nvSpPr>
        <p:spPr>
          <a:xfrm>
            <a:off x="-5443" y="0"/>
            <a:ext cx="12197443"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xmlns="" id="{F8226491-7E13-494F-BD68-B6AC892CBA0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7583" b="97630" l="2035" r="96076">
                        <a14:foregroundMark x1="50872" y1="7583" x2="55523" y2="19668"/>
                        <a14:foregroundMark x1="41134" y1="7583" x2="41570" y2="9242"/>
                        <a14:foregroundMark x1="30378" y1="33175" x2="39390" y2="35782"/>
                        <a14:foregroundMark x1="34012" y1="7583" x2="38372" y2="18483"/>
                        <a14:foregroundMark x1="25727" y1="18246" x2="30959" y2="24171"/>
                        <a14:foregroundMark x1="27762" y1="23223" x2="28343" y2="23934"/>
                        <a14:foregroundMark x1="59448" y1="64929" x2="67876" y2="90380"/>
                        <a14:foregroundMark x1="69913" y1="63507" x2="71802" y2="65166"/>
                        <a14:foregroundMark x1="94913" y1="22749" x2="96076" y2="26777"/>
                        <a14:foregroundMark x1="3052" y1="39573" x2="2907" y2="45498"/>
                        <a14:foregroundMark x1="3634" y1="48578" x2="4797" y2="51896"/>
                        <a14:foregroundMark x1="8621" y1="62559" x2="8576" y2="63033"/>
                        <a14:foregroundMark x1="9302" y1="55450" x2="8803" y2="60664"/>
                        <a14:foregroundMark x1="6831" y1="71327" x2="12936" y2="74171"/>
                        <a14:foregroundMark x1="10320" y1="81991" x2="12500" y2="81754"/>
                        <a14:foregroundMark x1="15407" y1="85308" x2="16423" y2="79924"/>
                        <a14:foregroundMark x1="12500" y1="77962" x2="12645" y2="80569"/>
                        <a14:foregroundMark x1="2035" y1="93365" x2="12936" y2="91469"/>
                        <a14:foregroundMark x1="2762" y1="84123" x2="17006" y2="84360"/>
                        <a14:foregroundMark x1="17006" y1="84360" x2="30523" y2="83412"/>
                        <a14:foregroundMark x1="15125" y1="59853" x2="16134" y2="60900"/>
                        <a14:foregroundMark x1="12936" y1="57583" x2="15059" y2="59785"/>
                        <a14:foregroundMark x1="16860" y1="58020" x2="17151" y2="59716"/>
                        <a14:foregroundMark x1="16360" y1="55108" x2="16597" y2="56488"/>
                        <a14:foregroundMark x1="16134" y1="53791" x2="16327" y2="54913"/>
                        <a14:foregroundMark x1="13372" y1="50711" x2="14971" y2="55687"/>
                        <a14:foregroundMark x1="10320" y1="89573" x2="38663" y2="87678"/>
                        <a14:foregroundMark x1="33285" y1="83175" x2="34593" y2="78673"/>
                        <a14:foregroundMark x1="8430" y1="92417" x2="36628" y2="87915"/>
                        <a14:foregroundMark x1="35320" y1="97630" x2="41134" y2="92180"/>
                        <a14:foregroundMark x1="41134" y1="92180" x2="41134" y2="92180"/>
                        <a14:foregroundMark x1="69107" y1="90777" x2="70399" y2="90445"/>
                        <a14:foregroundMark x1="66411" y1="91469" x2="66979" y2="91323"/>
                        <a14:foregroundMark x1="63213" y1="92290" x2="64606" y2="91932"/>
                        <a14:foregroundMark x1="70785" y1="89336" x2="71686" y2="89211"/>
                        <a14:foregroundMark x1="48583" y1="96445" x2="49534" y2="95968"/>
                        <a14:foregroundMark x1="48110" y1="96682" x2="48583" y2="96445"/>
                        <a14:foregroundMark x1="65843" y1="71564" x2="68314" y2="72986"/>
                        <a14:foregroundMark x1="21657" y1="49289" x2="25872" y2="51185"/>
                        <a14:foregroundMark x1="13808" y1="75592" x2="16570" y2="73934"/>
                        <a14:backgroundMark x1="51163" y1="99052" x2="59012" y2="98341"/>
                        <a14:backgroundMark x1="40843" y1="99052" x2="42587" y2="99052"/>
                        <a14:backgroundMark x1="38227" y1="99763" x2="38227" y2="99763"/>
                        <a14:backgroundMark x1="80523" y1="84360" x2="80523" y2="84360"/>
                        <a14:backgroundMark x1="79942" y1="84834" x2="80669" y2="84123"/>
                        <a14:backgroundMark x1="58140" y1="92654" x2="58140" y2="92654"/>
                        <a14:backgroundMark x1="49419" y1="96445" x2="49419" y2="96445"/>
                        <a14:backgroundMark x1="49128" y1="97156" x2="56105" y2="94550"/>
                        <a14:backgroundMark x1="60029" y1="92417" x2="61773" y2="92891"/>
                        <a14:backgroundMark x1="57558" y1="93839" x2="63081" y2="92654"/>
                        <a14:backgroundMark x1="74709" y1="87678" x2="80669" y2="84597"/>
                        <a14:backgroundMark x1="71948" y1="90995" x2="74419" y2="88389"/>
                        <a14:backgroundMark x1="71802" y1="89100" x2="72384" y2="90521"/>
                        <a14:backgroundMark x1="80233" y1="87678" x2="82849" y2="86493"/>
                        <a14:backgroundMark x1="68314" y1="91469" x2="68314" y2="92654"/>
                        <a14:backgroundMark x1="77616" y1="86493" x2="82994" y2="87678"/>
                        <a14:backgroundMark x1="67878" y1="92180" x2="67733" y2="92180"/>
                        <a14:backgroundMark x1="67297" y1="91469" x2="67297" y2="91469"/>
                        <a14:backgroundMark x1="68314" y1="90521" x2="68169" y2="91706"/>
                        <a14:backgroundMark x1="10320" y1="60664" x2="10320" y2="62559"/>
                        <a14:backgroundMark x1="15262" y1="59005" x2="15407" y2="58768"/>
                        <a14:backgroundMark x1="18023" y1="56872" x2="17878" y2="58294"/>
                        <a14:backgroundMark x1="15698" y1="65640" x2="19041" y2="64929"/>
                        <a14:backgroundMark x1="17006" y1="77014" x2="17733" y2="77725"/>
                      </a14:backgroundRemoval>
                    </a14:imgEffect>
                  </a14:imgLayer>
                </a14:imgProps>
              </a:ext>
            </a:extLst>
          </a:blip>
          <a:srcRect r="24529"/>
          <a:stretch/>
        </p:blipFill>
        <p:spPr>
          <a:xfrm>
            <a:off x="-5444" y="1713375"/>
            <a:ext cx="6330044" cy="5144625"/>
          </a:xfrm>
          <a:prstGeom prst="rect">
            <a:avLst/>
          </a:prstGeom>
        </p:spPr>
      </p:pic>
      <p:sp>
        <p:nvSpPr>
          <p:cNvPr id="5" name="Rectangle 4">
            <a:extLst>
              <a:ext uri="{FF2B5EF4-FFF2-40B4-BE49-F238E27FC236}">
                <a16:creationId xmlns:a16="http://schemas.microsoft.com/office/drawing/2014/main" xmlns="" id="{0AF89318-1A6B-4AD0-8357-BB9EE2CE7D38}"/>
              </a:ext>
            </a:extLst>
          </p:cNvPr>
          <p:cNvSpPr/>
          <p:nvPr/>
        </p:nvSpPr>
        <p:spPr>
          <a:xfrm>
            <a:off x="3260000" y="165105"/>
            <a:ext cx="5487400" cy="1446550"/>
          </a:xfrm>
          <a:prstGeom prst="rect">
            <a:avLst/>
          </a:prstGeom>
          <a:noFill/>
        </p:spPr>
        <p:txBody>
          <a:bodyPr wrap="none" lIns="91440" tIns="45720" rIns="91440" bIns="45720">
            <a:spAutoFit/>
          </a:bodyPr>
          <a:lstStyle/>
          <a:p>
            <a:pPr algn="ctr"/>
            <a:r>
              <a:rPr lang="en-US" sz="8800" b="1" cap="none" spc="0">
                <a:ln w="13462">
                  <a:solidFill>
                    <a:schemeClr val="bg1"/>
                  </a:solidFill>
                  <a:prstDash val="solid"/>
                </a:ln>
                <a:solidFill>
                  <a:schemeClr val="accent1">
                    <a:lumMod val="50000"/>
                  </a:schemeClr>
                </a:solidFill>
                <a:effectLst>
                  <a:outerShdw blurRad="50800" dist="38100" algn="l" rotWithShape="0">
                    <a:prstClr val="black">
                      <a:alpha val="40000"/>
                    </a:prstClr>
                  </a:outerShdw>
                </a:effectLst>
                <a:latin typeface="#9Slide07 SVNBango" panose="02000000000000000000" pitchFamily="2" charset="0"/>
              </a:rPr>
              <a:t>MỤC TIÊU</a:t>
            </a:r>
          </a:p>
        </p:txBody>
      </p:sp>
      <p:sp>
        <p:nvSpPr>
          <p:cNvPr id="7" name="TextBox 6">
            <a:extLst>
              <a:ext uri="{FF2B5EF4-FFF2-40B4-BE49-F238E27FC236}">
                <a16:creationId xmlns:a16="http://schemas.microsoft.com/office/drawing/2014/main" xmlns="" id="{2F550EF8-7179-49B4-B5DA-331F3E05FABB}"/>
              </a:ext>
            </a:extLst>
          </p:cNvPr>
          <p:cNvSpPr txBox="1"/>
          <p:nvPr/>
        </p:nvSpPr>
        <p:spPr>
          <a:xfrm>
            <a:off x="6093278" y="2209800"/>
            <a:ext cx="5638800" cy="3400931"/>
          </a:xfrm>
          <a:prstGeom prst="rect">
            <a:avLst/>
          </a:prstGeom>
          <a:noFill/>
        </p:spPr>
        <p:txBody>
          <a:bodyPr wrap="square">
            <a:spAutoFit/>
          </a:bodyPr>
          <a:lstStyle/>
          <a:p>
            <a:pPr marL="0" marR="0" lvl="0" indent="0" algn="just" defTabSz="879196" rtl="0" eaLnBrk="1" fontAlgn="auto" latinLnBrk="0" hangingPunct="1">
              <a:spcBef>
                <a:spcPts val="600"/>
              </a:spcBef>
              <a:spcAft>
                <a:spcPts val="600"/>
              </a:spcAft>
              <a:buClrTx/>
              <a:buSzTx/>
              <a:buFontTx/>
              <a:buNone/>
              <a:tabLst/>
              <a:defRPr/>
            </a:pPr>
            <a:r>
              <a:rPr kumimoji="0" lang="en-SG"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 Đọc lưu loát, diễn cảm bài văn.</a:t>
            </a:r>
          </a:p>
          <a:p>
            <a:pPr marL="0" marR="0" lvl="0" indent="0" algn="just" defTabSz="879196" rtl="0" eaLnBrk="1" fontAlgn="auto" latinLnBrk="0" hangingPunct="1">
              <a:spcBef>
                <a:spcPts val="600"/>
              </a:spcBef>
              <a:spcAft>
                <a:spcPts val="600"/>
              </a:spcAft>
              <a:buClrTx/>
              <a:buSzTx/>
              <a:buFontTx/>
              <a:buNone/>
              <a:tabLst/>
              <a:defRPr/>
            </a:pPr>
            <a:r>
              <a:rPr kumimoji="0" lang="en-SG"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 Hiểu </a:t>
            </a:r>
            <a:r>
              <a:rPr lang="en-SG" sz="4000">
                <a:solidFill>
                  <a:srgbClr val="000000"/>
                </a:solidFill>
                <a:latin typeface="Calibri" panose="020F0502020204030204" pitchFamily="34" charset="0"/>
                <a:cs typeface="Calibri" panose="020F0502020204030204" pitchFamily="34" charset="0"/>
              </a:rPr>
              <a:t>ý nghĩa bài đọc.</a:t>
            </a:r>
          </a:p>
          <a:p>
            <a:pPr marL="0" marR="0" lvl="0" indent="0" algn="just" defTabSz="879196" rtl="0" eaLnBrk="1" fontAlgn="auto" latinLnBrk="0" hangingPunct="1">
              <a:spcBef>
                <a:spcPts val="0"/>
              </a:spcBef>
              <a:spcAft>
                <a:spcPts val="0"/>
              </a:spcAft>
              <a:buClrTx/>
              <a:buSzTx/>
              <a:buFontTx/>
              <a:buNone/>
              <a:tabLst/>
              <a:defRPr/>
            </a:pPr>
            <a:r>
              <a:rPr lang="en-SG" sz="4000">
                <a:solidFill>
                  <a:srgbClr val="000000"/>
                </a:solidFill>
                <a:latin typeface="Calibri" panose="020F0502020204030204" pitchFamily="34" charset="0"/>
                <a:cs typeface="Calibri" panose="020F0502020204030204" pitchFamily="34" charset="0"/>
              </a:rPr>
              <a:t>3) Phê phán quan niệm "trọng nam khinh nữ".</a:t>
            </a:r>
          </a:p>
        </p:txBody>
      </p:sp>
    </p:spTree>
    <p:extLst>
      <p:ext uri="{BB962C8B-B14F-4D97-AF65-F5344CB8AC3E}">
        <p14:creationId xmlns:p14="http://schemas.microsoft.com/office/powerpoint/2010/main" val="7071654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500"/>
                                        <p:tgtEl>
                                          <p:spTgt spid="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Effect transition="in" filter="fade">
                                      <p:cBhvr>
                                        <p:cTn id="19" dur="500"/>
                                        <p:tgtEl>
                                          <p:spTgt spid="7">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
                                            <p:txEl>
                                              <p:pRg st="2" end="2"/>
                                            </p:txEl>
                                          </p:spTgt>
                                        </p:tgtEl>
                                        <p:attrNameLst>
                                          <p:attrName>style.visibility</p:attrName>
                                        </p:attrNameLst>
                                      </p:cBhvr>
                                      <p:to>
                                        <p:strVal val="visible"/>
                                      </p:to>
                                    </p:set>
                                    <p:animEffect transition="in" filter="fade">
                                      <p:cBhvr>
                                        <p:cTn id="24"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32A21311-2F70-4637-A8D2-B37F1209BA1E}"/>
              </a:ext>
            </a:extLst>
          </p:cNvPr>
          <p:cNvPicPr>
            <a:picLocks noChangeAspect="1"/>
          </p:cNvPicPr>
          <p:nvPr/>
        </p:nvPicPr>
        <p:blipFill>
          <a:blip r:embed="rId2"/>
          <a:stretch>
            <a:fillRect/>
          </a:stretch>
        </p:blipFill>
        <p:spPr>
          <a:xfrm>
            <a:off x="-761999" y="-3"/>
            <a:ext cx="11353800" cy="6858003"/>
          </a:xfrm>
          <a:prstGeom prst="rect">
            <a:avLst/>
          </a:prstGeom>
        </p:spPr>
      </p:pic>
      <p:sp>
        <p:nvSpPr>
          <p:cNvPr id="4" name="Flowchart: Delay 3">
            <a:extLst>
              <a:ext uri="{FF2B5EF4-FFF2-40B4-BE49-F238E27FC236}">
                <a16:creationId xmlns:a16="http://schemas.microsoft.com/office/drawing/2014/main" xmlns="" id="{ECFEFB7D-FDD7-4022-8D8B-AFE112C7E38D}"/>
              </a:ext>
            </a:extLst>
          </p:cNvPr>
          <p:cNvSpPr/>
          <p:nvPr/>
        </p:nvSpPr>
        <p:spPr>
          <a:xfrm rot="10800000">
            <a:off x="2782701" y="38737"/>
            <a:ext cx="9471660" cy="6858001"/>
          </a:xfrm>
          <a:prstGeom prst="flowChartDela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xmlns="" id="{68B44E7E-AD8D-4830-8D71-D09859D1CE1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143" b="94089" l="22956" r="48494">
                        <a14:foregroundMark x1="31277" y1="7635" x2="33429" y2="9606"/>
                        <a14:foregroundMark x1="47489" y1="77340" x2="48637" y2="77586"/>
                        <a14:foregroundMark x1="41750" y1="69212" x2="47776" y2="74384"/>
                        <a14:foregroundMark x1="47776" y1="74384" x2="48494" y2="74384"/>
                        <a14:foregroundMark x1="38307" y1="81034" x2="39168" y2="87685"/>
                        <a14:foregroundMark x1="38881" y1="91133" x2="38881" y2="94089"/>
                        <a14:foregroundMark x1="32568" y1="85468" x2="34864" y2="91626"/>
                        <a14:foregroundMark x1="34864" y1="91626" x2="35007" y2="91626"/>
                        <a14:foregroundMark x1="25681" y1="47291" x2="30129" y2="51970"/>
                        <a14:foregroundMark x1="30129" y1="51970" x2="33429" y2="52956"/>
                        <a14:foregroundMark x1="22956" y1="41379" x2="25968" y2="43596"/>
                      </a14:backgroundRemoval>
                    </a14:imgEffect>
                  </a14:imgLayer>
                </a14:imgProps>
              </a:ext>
            </a:extLst>
          </a:blip>
          <a:srcRect l="22005" r="49517"/>
          <a:stretch/>
        </p:blipFill>
        <p:spPr>
          <a:xfrm>
            <a:off x="1785343" y="19370"/>
            <a:ext cx="3129558" cy="6858000"/>
          </a:xfrm>
          <a:prstGeom prst="rect">
            <a:avLst/>
          </a:prstGeom>
        </p:spPr>
      </p:pic>
      <p:sp>
        <p:nvSpPr>
          <p:cNvPr id="7" name="Rectangle 6">
            <a:extLst>
              <a:ext uri="{FF2B5EF4-FFF2-40B4-BE49-F238E27FC236}">
                <a16:creationId xmlns:a16="http://schemas.microsoft.com/office/drawing/2014/main" xmlns="" id="{9868BA73-4512-486D-9FC0-49541F608BF5}"/>
              </a:ext>
            </a:extLst>
          </p:cNvPr>
          <p:cNvSpPr/>
          <p:nvPr/>
        </p:nvSpPr>
        <p:spPr>
          <a:xfrm>
            <a:off x="6209938" y="470495"/>
            <a:ext cx="4573688" cy="1446550"/>
          </a:xfrm>
          <a:prstGeom prst="rect">
            <a:avLst/>
          </a:prstGeom>
          <a:noFill/>
        </p:spPr>
        <p:txBody>
          <a:bodyPr wrap="none" lIns="91440" tIns="45720" rIns="91440" bIns="45720">
            <a:spAutoFit/>
          </a:bodyPr>
          <a:lstStyle/>
          <a:p>
            <a:pPr algn="ctr"/>
            <a:r>
              <a:rPr lang="en-US" sz="8800" b="1" cap="none" spc="0">
                <a:ln w="13462">
                  <a:solidFill>
                    <a:schemeClr val="bg1"/>
                  </a:solidFill>
                  <a:prstDash val="solid"/>
                </a:ln>
                <a:solidFill>
                  <a:schemeClr val="accent3">
                    <a:lumMod val="75000"/>
                  </a:schemeClr>
                </a:solidFill>
                <a:effectLst>
                  <a:outerShdw blurRad="50800" dist="38100" dir="5400000" algn="t" rotWithShape="0">
                    <a:prstClr val="black">
                      <a:alpha val="40000"/>
                    </a:prstClr>
                  </a:outerShdw>
                </a:effectLst>
                <a:latin typeface="#9Slide07 SVNBango" panose="02000000000000000000" pitchFamily="2" charset="0"/>
              </a:rPr>
              <a:t>DẶN DÒ</a:t>
            </a:r>
          </a:p>
        </p:txBody>
      </p:sp>
      <p:sp>
        <p:nvSpPr>
          <p:cNvPr id="9" name="TextBox 8">
            <a:extLst>
              <a:ext uri="{FF2B5EF4-FFF2-40B4-BE49-F238E27FC236}">
                <a16:creationId xmlns:a16="http://schemas.microsoft.com/office/drawing/2014/main" xmlns="" id="{0971D59D-AB79-414B-A8FC-29863727194E}"/>
              </a:ext>
            </a:extLst>
          </p:cNvPr>
          <p:cNvSpPr txBox="1"/>
          <p:nvPr/>
        </p:nvSpPr>
        <p:spPr>
          <a:xfrm>
            <a:off x="5105400" y="2459502"/>
            <a:ext cx="7500600" cy="1938992"/>
          </a:xfrm>
          <a:prstGeom prst="rect">
            <a:avLst/>
          </a:prstGeom>
          <a:noFill/>
        </p:spPr>
        <p:txBody>
          <a:bodyPr wrap="square">
            <a:spAutoFit/>
          </a:bodyPr>
          <a:lstStyle/>
          <a:p>
            <a:r>
              <a:rPr lang="en-SG" sz="6000" dirty="0">
                <a:solidFill>
                  <a:srgbClr val="000000"/>
                </a:solidFill>
                <a:latin typeface="Calibri" panose="020F0502020204030204" pitchFamily="34" charset="0"/>
                <a:cs typeface="Calibri" panose="020F0502020204030204" pitchFamily="34" charset="0"/>
              </a:rPr>
              <a:t>- </a:t>
            </a:r>
            <a:r>
              <a:rPr lang="en-SG" sz="6000" dirty="0" err="1">
                <a:solidFill>
                  <a:srgbClr val="000000"/>
                </a:solidFill>
                <a:latin typeface="Calibri" panose="020F0502020204030204" pitchFamily="34" charset="0"/>
                <a:cs typeface="Calibri" panose="020F0502020204030204" pitchFamily="34" charset="0"/>
              </a:rPr>
              <a:t>Đọc</a:t>
            </a:r>
            <a:r>
              <a:rPr lang="en-SG" sz="6000" dirty="0">
                <a:solidFill>
                  <a:srgbClr val="000000"/>
                </a:solidFill>
                <a:latin typeface="Calibri" panose="020F0502020204030204" pitchFamily="34" charset="0"/>
                <a:cs typeface="Calibri" panose="020F0502020204030204" pitchFamily="34" charset="0"/>
              </a:rPr>
              <a:t> </a:t>
            </a:r>
            <a:r>
              <a:rPr lang="en-SG" sz="6000" dirty="0" err="1">
                <a:solidFill>
                  <a:srgbClr val="000000"/>
                </a:solidFill>
                <a:latin typeface="Calibri" panose="020F0502020204030204" pitchFamily="34" charset="0"/>
                <a:cs typeface="Calibri" panose="020F0502020204030204" pitchFamily="34" charset="0"/>
              </a:rPr>
              <a:t>và</a:t>
            </a:r>
            <a:r>
              <a:rPr lang="en-SG" sz="6000" dirty="0">
                <a:solidFill>
                  <a:srgbClr val="000000"/>
                </a:solidFill>
                <a:latin typeface="Calibri" panose="020F0502020204030204" pitchFamily="34" charset="0"/>
                <a:cs typeface="Calibri" panose="020F0502020204030204" pitchFamily="34" charset="0"/>
              </a:rPr>
              <a:t> </a:t>
            </a:r>
            <a:r>
              <a:rPr lang="en-SG" sz="6000" dirty="0" err="1">
                <a:solidFill>
                  <a:srgbClr val="000000"/>
                </a:solidFill>
                <a:latin typeface="Calibri" panose="020F0502020204030204" pitchFamily="34" charset="0"/>
                <a:cs typeface="Calibri" panose="020F0502020204030204" pitchFamily="34" charset="0"/>
              </a:rPr>
              <a:t>trả</a:t>
            </a:r>
            <a:r>
              <a:rPr lang="en-SG" sz="6000" dirty="0">
                <a:solidFill>
                  <a:srgbClr val="000000"/>
                </a:solidFill>
                <a:latin typeface="Calibri" panose="020F0502020204030204" pitchFamily="34" charset="0"/>
                <a:cs typeface="Calibri" panose="020F0502020204030204" pitchFamily="34" charset="0"/>
              </a:rPr>
              <a:t> </a:t>
            </a:r>
            <a:r>
              <a:rPr lang="en-SG" sz="6000" dirty="0" err="1">
                <a:solidFill>
                  <a:srgbClr val="000000"/>
                </a:solidFill>
                <a:latin typeface="Calibri" panose="020F0502020204030204" pitchFamily="34" charset="0"/>
                <a:cs typeface="Calibri" panose="020F0502020204030204" pitchFamily="34" charset="0"/>
              </a:rPr>
              <a:t>lời</a:t>
            </a:r>
            <a:r>
              <a:rPr lang="en-SG" sz="6000" dirty="0">
                <a:solidFill>
                  <a:srgbClr val="000000"/>
                </a:solidFill>
                <a:latin typeface="Calibri" panose="020F0502020204030204" pitchFamily="34" charset="0"/>
                <a:cs typeface="Calibri" panose="020F0502020204030204" pitchFamily="34" charset="0"/>
              </a:rPr>
              <a:t> </a:t>
            </a:r>
            <a:r>
              <a:rPr lang="en-SG" sz="6000" dirty="0" err="1">
                <a:solidFill>
                  <a:srgbClr val="000000"/>
                </a:solidFill>
                <a:latin typeface="Calibri" panose="020F0502020204030204" pitchFamily="34" charset="0"/>
                <a:cs typeface="Calibri" panose="020F0502020204030204" pitchFamily="34" charset="0"/>
              </a:rPr>
              <a:t>lại</a:t>
            </a:r>
            <a:r>
              <a:rPr lang="en-SG" sz="6000" dirty="0">
                <a:solidFill>
                  <a:srgbClr val="000000"/>
                </a:solidFill>
                <a:latin typeface="Calibri" panose="020F0502020204030204" pitchFamily="34" charset="0"/>
                <a:cs typeface="Calibri" panose="020F0502020204030204" pitchFamily="34" charset="0"/>
              </a:rPr>
              <a:t> </a:t>
            </a:r>
            <a:r>
              <a:rPr lang="en-SG" sz="6000" dirty="0" err="1">
                <a:solidFill>
                  <a:srgbClr val="000000"/>
                </a:solidFill>
                <a:latin typeface="Calibri" panose="020F0502020204030204" pitchFamily="34" charset="0"/>
                <a:cs typeface="Calibri" panose="020F0502020204030204" pitchFamily="34" charset="0"/>
              </a:rPr>
              <a:t>các</a:t>
            </a:r>
            <a:r>
              <a:rPr lang="en-SG" sz="6000" dirty="0">
                <a:solidFill>
                  <a:srgbClr val="000000"/>
                </a:solidFill>
                <a:latin typeface="Calibri" panose="020F0502020204030204" pitchFamily="34" charset="0"/>
                <a:cs typeface="Calibri" panose="020F0502020204030204" pitchFamily="34" charset="0"/>
              </a:rPr>
              <a:t> </a:t>
            </a:r>
            <a:r>
              <a:rPr lang="en-SG" sz="6000" dirty="0" err="1">
                <a:solidFill>
                  <a:srgbClr val="000000"/>
                </a:solidFill>
                <a:latin typeface="Calibri" panose="020F0502020204030204" pitchFamily="34" charset="0"/>
                <a:cs typeface="Calibri" panose="020F0502020204030204" pitchFamily="34" charset="0"/>
              </a:rPr>
              <a:t>câu</a:t>
            </a:r>
            <a:r>
              <a:rPr lang="en-SG" sz="6000" dirty="0">
                <a:solidFill>
                  <a:srgbClr val="000000"/>
                </a:solidFill>
                <a:latin typeface="Calibri" panose="020F0502020204030204" pitchFamily="34" charset="0"/>
                <a:cs typeface="Calibri" panose="020F0502020204030204" pitchFamily="34" charset="0"/>
              </a:rPr>
              <a:t> </a:t>
            </a:r>
            <a:r>
              <a:rPr lang="en-SG" sz="6000" dirty="0" err="1">
                <a:solidFill>
                  <a:srgbClr val="000000"/>
                </a:solidFill>
                <a:latin typeface="Calibri" panose="020F0502020204030204" pitchFamily="34" charset="0"/>
                <a:cs typeface="Calibri" panose="020F0502020204030204" pitchFamily="34" charset="0"/>
              </a:rPr>
              <a:t>hỏi</a:t>
            </a:r>
            <a:r>
              <a:rPr lang="en-SG" sz="6000" dirty="0">
                <a:solidFill>
                  <a:srgbClr val="00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88856827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E5F4B7A4-D9D6-4FEB-BCBA-59982E391B2B}"/>
              </a:ext>
            </a:extLst>
          </p:cNvPr>
          <p:cNvSpPr/>
          <p:nvPr/>
        </p:nvSpPr>
        <p:spPr>
          <a:xfrm>
            <a:off x="0" y="0"/>
            <a:ext cx="12192000" cy="6858000"/>
          </a:xfrm>
          <a:prstGeom prst="rect">
            <a:avLst/>
          </a:prstGeom>
          <a:solidFill>
            <a:srgbClr val="FDF2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xmlns="" id="{586C08DD-75BE-4577-9C8B-8B09794773AC}"/>
              </a:ext>
            </a:extLst>
          </p:cNvPr>
          <p:cNvPicPr>
            <a:picLocks noChangeAspect="1"/>
          </p:cNvPicPr>
          <p:nvPr/>
        </p:nvPicPr>
        <p:blipFill rotWithShape="1">
          <a:blip r:embed="rId2"/>
          <a:srcRect l="5953" t="5319" r="5953" b="11702"/>
          <a:stretch/>
        </p:blipFill>
        <p:spPr>
          <a:xfrm>
            <a:off x="5685692" y="0"/>
            <a:ext cx="6506308" cy="6858000"/>
          </a:xfrm>
          <a:prstGeom prst="rect">
            <a:avLst/>
          </a:prstGeom>
        </p:spPr>
      </p:pic>
      <p:sp>
        <p:nvSpPr>
          <p:cNvPr id="5" name="Rectangle 4">
            <a:extLst>
              <a:ext uri="{FF2B5EF4-FFF2-40B4-BE49-F238E27FC236}">
                <a16:creationId xmlns:a16="http://schemas.microsoft.com/office/drawing/2014/main" xmlns="" id="{DB582D28-2254-4DA8-AF86-F2C0CC084B36}"/>
              </a:ext>
            </a:extLst>
          </p:cNvPr>
          <p:cNvSpPr/>
          <p:nvPr/>
        </p:nvSpPr>
        <p:spPr>
          <a:xfrm>
            <a:off x="632706" y="381000"/>
            <a:ext cx="5052986" cy="3631763"/>
          </a:xfrm>
          <a:prstGeom prst="rect">
            <a:avLst/>
          </a:prstGeom>
          <a:noFill/>
        </p:spPr>
        <p:txBody>
          <a:bodyPr wrap="none" lIns="91440" tIns="45720" rIns="91440" bIns="45720">
            <a:spAutoFit/>
          </a:bodyPr>
          <a:lstStyle/>
          <a:p>
            <a:pPr algn="ctr"/>
            <a:r>
              <a:rPr lang="en-US" sz="11500" b="1" cap="none" spc="0">
                <a:ln w="13462">
                  <a:solidFill>
                    <a:schemeClr val="bg1"/>
                  </a:solidFill>
                  <a:prstDash val="solid"/>
                </a:ln>
                <a:solidFill>
                  <a:schemeClr val="accent2">
                    <a:lumMod val="75000"/>
                  </a:schemeClr>
                </a:solidFill>
                <a:effectLst>
                  <a:outerShdw blurRad="50800" dist="38100" dir="5400000" algn="t" rotWithShape="0">
                    <a:prstClr val="black">
                      <a:alpha val="40000"/>
                    </a:prstClr>
                  </a:outerShdw>
                </a:effectLst>
                <a:latin typeface="#9Slide07 SVNBango" panose="02000000000000000000" pitchFamily="2" charset="0"/>
              </a:rPr>
              <a:t>LUYỆN</a:t>
            </a:r>
          </a:p>
          <a:p>
            <a:pPr algn="ctr"/>
            <a:r>
              <a:rPr lang="en-US" sz="11500" b="1" cap="none" spc="0">
                <a:ln w="13462">
                  <a:solidFill>
                    <a:schemeClr val="bg1"/>
                  </a:solidFill>
                  <a:prstDash val="solid"/>
                </a:ln>
                <a:solidFill>
                  <a:schemeClr val="accent2">
                    <a:lumMod val="75000"/>
                  </a:schemeClr>
                </a:solidFill>
                <a:effectLst>
                  <a:outerShdw blurRad="50800" dist="38100" dir="5400000" algn="t" rotWithShape="0">
                    <a:prstClr val="black">
                      <a:alpha val="40000"/>
                    </a:prstClr>
                  </a:outerShdw>
                </a:effectLst>
                <a:latin typeface="#9Slide07 SVNBango" panose="02000000000000000000" pitchFamily="2" charset="0"/>
              </a:rPr>
              <a:t>ĐỌC</a:t>
            </a:r>
          </a:p>
        </p:txBody>
      </p:sp>
      <p:pic>
        <p:nvPicPr>
          <p:cNvPr id="6" name="Picture 5">
            <a:extLst>
              <a:ext uri="{FF2B5EF4-FFF2-40B4-BE49-F238E27FC236}">
                <a16:creationId xmlns:a16="http://schemas.microsoft.com/office/drawing/2014/main" xmlns="" id="{6C11BD43-0D4C-409F-A3AD-53A970E163A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66" b="91409" l="8376" r="89915">
                        <a14:foregroundMark x1="41538" y1="54811" x2="36068" y2="64948"/>
                        <a14:foregroundMark x1="38291" y1="57045" x2="35556" y2="63402"/>
                        <a14:foregroundMark x1="31111" y1="69931" x2="32650" y2="65979"/>
                        <a14:foregroundMark x1="57949" y1="53952" x2="66154" y2="57560"/>
                        <a14:foregroundMark x1="8547" y1="53436" x2="12991" y2="65979"/>
                        <a14:foregroundMark x1="12991" y1="65979" x2="12991" y2="67182"/>
                        <a14:foregroundMark x1="34701" y1="56529" x2="38632" y2="59622"/>
                        <a14:foregroundMark x1="43590" y1="91409" x2="46325" y2="90550"/>
                      </a14:backgroundRemoval>
                    </a14:imgEffect>
                  </a14:imgLayer>
                </a14:imgProps>
              </a:ext>
            </a:extLst>
          </a:blip>
          <a:stretch>
            <a:fillRect/>
          </a:stretch>
        </p:blipFill>
        <p:spPr>
          <a:xfrm>
            <a:off x="1604855" y="3765254"/>
            <a:ext cx="3108688" cy="3092746"/>
          </a:xfrm>
          <a:prstGeom prst="rect">
            <a:avLst/>
          </a:prstGeom>
        </p:spPr>
      </p:pic>
    </p:spTree>
    <p:extLst>
      <p:ext uri="{BB962C8B-B14F-4D97-AF65-F5344CB8AC3E}">
        <p14:creationId xmlns:p14="http://schemas.microsoft.com/office/powerpoint/2010/main" val="1376186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4FA0E0AC-B5A8-4426-AF5F-5B3CAEFC784D}"/>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t="24731" b="19470"/>
          <a:stretch/>
        </p:blipFill>
        <p:spPr>
          <a:xfrm>
            <a:off x="0" y="0"/>
            <a:ext cx="12218894" cy="6858000"/>
          </a:xfrm>
          <a:prstGeom prst="rect">
            <a:avLst/>
          </a:prstGeom>
        </p:spPr>
      </p:pic>
      <p:sp>
        <p:nvSpPr>
          <p:cNvPr id="4" name="Rectangle: Rounded Corners 3">
            <a:extLst>
              <a:ext uri="{FF2B5EF4-FFF2-40B4-BE49-F238E27FC236}">
                <a16:creationId xmlns:a16="http://schemas.microsoft.com/office/drawing/2014/main" xmlns="" id="{DB6A0B99-5075-4025-B929-4A0E6E07585A}"/>
              </a:ext>
            </a:extLst>
          </p:cNvPr>
          <p:cNvSpPr/>
          <p:nvPr/>
        </p:nvSpPr>
        <p:spPr>
          <a:xfrm>
            <a:off x="266700" y="304800"/>
            <a:ext cx="11658600" cy="6248400"/>
          </a:xfrm>
          <a:custGeom>
            <a:avLst/>
            <a:gdLst>
              <a:gd name="connsiteX0" fmla="*/ 0 w 11658600"/>
              <a:gd name="connsiteY0" fmla="*/ 729188 h 6248400"/>
              <a:gd name="connsiteX1" fmla="*/ 729188 w 11658600"/>
              <a:gd name="connsiteY1" fmla="*/ 0 h 6248400"/>
              <a:gd name="connsiteX2" fmla="*/ 10929412 w 11658600"/>
              <a:gd name="connsiteY2" fmla="*/ 0 h 6248400"/>
              <a:gd name="connsiteX3" fmla="*/ 11658600 w 11658600"/>
              <a:gd name="connsiteY3" fmla="*/ 729188 h 6248400"/>
              <a:gd name="connsiteX4" fmla="*/ 11658600 w 11658600"/>
              <a:gd name="connsiteY4" fmla="*/ 5519212 h 6248400"/>
              <a:gd name="connsiteX5" fmla="*/ 10929412 w 11658600"/>
              <a:gd name="connsiteY5" fmla="*/ 6248400 h 6248400"/>
              <a:gd name="connsiteX6" fmla="*/ 729188 w 11658600"/>
              <a:gd name="connsiteY6" fmla="*/ 6248400 h 6248400"/>
              <a:gd name="connsiteX7" fmla="*/ 0 w 11658600"/>
              <a:gd name="connsiteY7" fmla="*/ 5519212 h 6248400"/>
              <a:gd name="connsiteX8" fmla="*/ 0 w 11658600"/>
              <a:gd name="connsiteY8" fmla="*/ 729188 h 624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8600" h="6248400" fill="none" extrusionOk="0">
                <a:moveTo>
                  <a:pt x="0" y="729188"/>
                </a:moveTo>
                <a:cubicBezTo>
                  <a:pt x="4942" y="329243"/>
                  <a:pt x="278472" y="6284"/>
                  <a:pt x="729188" y="0"/>
                </a:cubicBezTo>
                <a:cubicBezTo>
                  <a:pt x="3270187" y="-38090"/>
                  <a:pt x="6756187" y="-157618"/>
                  <a:pt x="10929412" y="0"/>
                </a:cubicBezTo>
                <a:cubicBezTo>
                  <a:pt x="11338187" y="2608"/>
                  <a:pt x="11642711" y="248927"/>
                  <a:pt x="11658600" y="729188"/>
                </a:cubicBezTo>
                <a:cubicBezTo>
                  <a:pt x="11824767" y="2058838"/>
                  <a:pt x="11615870" y="4447883"/>
                  <a:pt x="11658600" y="5519212"/>
                </a:cubicBezTo>
                <a:cubicBezTo>
                  <a:pt x="11658631" y="5969041"/>
                  <a:pt x="11300790" y="6282520"/>
                  <a:pt x="10929412" y="6248400"/>
                </a:cubicBezTo>
                <a:cubicBezTo>
                  <a:pt x="8594248" y="6230294"/>
                  <a:pt x="2095008" y="6111493"/>
                  <a:pt x="729188" y="6248400"/>
                </a:cubicBezTo>
                <a:cubicBezTo>
                  <a:pt x="290324" y="6188514"/>
                  <a:pt x="37851" y="5859135"/>
                  <a:pt x="0" y="5519212"/>
                </a:cubicBezTo>
                <a:cubicBezTo>
                  <a:pt x="12442" y="4268650"/>
                  <a:pt x="-82064" y="1435577"/>
                  <a:pt x="0" y="729188"/>
                </a:cubicBezTo>
                <a:close/>
              </a:path>
              <a:path w="11658600" h="6248400" stroke="0" extrusionOk="0">
                <a:moveTo>
                  <a:pt x="0" y="729188"/>
                </a:moveTo>
                <a:cubicBezTo>
                  <a:pt x="11901" y="318870"/>
                  <a:pt x="371327" y="-19924"/>
                  <a:pt x="729188" y="0"/>
                </a:cubicBezTo>
                <a:cubicBezTo>
                  <a:pt x="3401655" y="-24565"/>
                  <a:pt x="7977806" y="-36763"/>
                  <a:pt x="10929412" y="0"/>
                </a:cubicBezTo>
                <a:cubicBezTo>
                  <a:pt x="11373821" y="-55962"/>
                  <a:pt x="11709061" y="268021"/>
                  <a:pt x="11658600" y="729188"/>
                </a:cubicBezTo>
                <a:cubicBezTo>
                  <a:pt x="11536061" y="1953149"/>
                  <a:pt x="11492085" y="4709061"/>
                  <a:pt x="11658600" y="5519212"/>
                </a:cubicBezTo>
                <a:cubicBezTo>
                  <a:pt x="11597807" y="5965323"/>
                  <a:pt x="11384582" y="6199836"/>
                  <a:pt x="10929412" y="6248400"/>
                </a:cubicBezTo>
                <a:cubicBezTo>
                  <a:pt x="9660763" y="6264295"/>
                  <a:pt x="4198189" y="6118944"/>
                  <a:pt x="729188" y="6248400"/>
                </a:cubicBezTo>
                <a:cubicBezTo>
                  <a:pt x="329365" y="6242666"/>
                  <a:pt x="-14836" y="5971943"/>
                  <a:pt x="0" y="5519212"/>
                </a:cubicBezTo>
                <a:cubicBezTo>
                  <a:pt x="168240" y="4742346"/>
                  <a:pt x="37931" y="2957047"/>
                  <a:pt x="0" y="729188"/>
                </a:cubicBezTo>
                <a:close/>
              </a:path>
            </a:pathLst>
          </a:custGeom>
          <a:solidFill>
            <a:schemeClr val="bg1">
              <a:alpha val="94000"/>
            </a:schemeClr>
          </a:solidFill>
          <a:ln w="76200">
            <a:solidFill>
              <a:schemeClr val="accent4">
                <a:lumMod val="75000"/>
              </a:schemeClr>
            </a:solidFill>
            <a:extLst>
              <a:ext uri="{C807C97D-BFC1-408E-A445-0C87EB9F89A2}">
                <ask:lineSketchStyleProps xmlns:ask="http://schemas.microsoft.com/office/drawing/2018/sketchyshapes" xmlns="" sd="2835684597">
                  <a:prstGeom prst="roundRect">
                    <a:avLst>
                      <a:gd name="adj" fmla="val 116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xmlns="" id="{1B924EE6-EB6B-4D96-B125-1D0AD9A9A87F}"/>
              </a:ext>
            </a:extLst>
          </p:cNvPr>
          <p:cNvGrpSpPr/>
          <p:nvPr/>
        </p:nvGrpSpPr>
        <p:grpSpPr>
          <a:xfrm>
            <a:off x="796995" y="1676400"/>
            <a:ext cx="10598009" cy="4440291"/>
            <a:chOff x="509238" y="1794328"/>
            <a:chExt cx="10598009" cy="4440291"/>
          </a:xfrm>
        </p:grpSpPr>
        <p:grpSp>
          <p:nvGrpSpPr>
            <p:cNvPr id="6" name="Group 5">
              <a:extLst>
                <a:ext uri="{FF2B5EF4-FFF2-40B4-BE49-F238E27FC236}">
                  <a16:creationId xmlns:a16="http://schemas.microsoft.com/office/drawing/2014/main" xmlns="" id="{56E7075D-C31C-43A5-A365-E5FE6E57B08F}"/>
                </a:ext>
              </a:extLst>
            </p:cNvPr>
            <p:cNvGrpSpPr/>
            <p:nvPr/>
          </p:nvGrpSpPr>
          <p:grpSpPr>
            <a:xfrm>
              <a:off x="509238" y="1794328"/>
              <a:ext cx="10598009" cy="4435284"/>
              <a:chOff x="582390" y="2109874"/>
              <a:chExt cx="10598009" cy="4435284"/>
            </a:xfrm>
          </p:grpSpPr>
          <p:sp>
            <p:nvSpPr>
              <p:cNvPr id="19" name="Rectangle: Rounded Corners 18">
                <a:extLst>
                  <a:ext uri="{FF2B5EF4-FFF2-40B4-BE49-F238E27FC236}">
                    <a16:creationId xmlns:a16="http://schemas.microsoft.com/office/drawing/2014/main" xmlns="" id="{460EA903-3A15-4D6B-BB17-0BCAF682DCEA}"/>
                  </a:ext>
                </a:extLst>
              </p:cNvPr>
              <p:cNvSpPr/>
              <p:nvPr/>
            </p:nvSpPr>
            <p:spPr>
              <a:xfrm>
                <a:off x="582390" y="2680955"/>
                <a:ext cx="5299006" cy="1089438"/>
              </a:xfrm>
              <a:prstGeom prst="roundRect">
                <a:avLst>
                  <a:gd name="adj" fmla="val 0"/>
                </a:avLst>
              </a:prstGeom>
              <a:noFill/>
              <a:ln w="38100" cap="flat" cmpd="sng" algn="ctr">
                <a:noFill/>
                <a:prstDash val="sysDash"/>
                <a:miter lim="800000"/>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Đọc</a:t>
                </a: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 đúng tiếng, đúng từ,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l</a:t>
                </a:r>
                <a:r>
                  <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rPr>
                  <a:t>ưu</a:t>
                </a: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 loát, mạch lạc</a:t>
                </a:r>
                <a:endParaRPr kumimoji="0" lang="en-US"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endParaRPr>
              </a:p>
            </p:txBody>
          </p:sp>
          <p:sp>
            <p:nvSpPr>
              <p:cNvPr id="20" name="Rectangle: Rounded Corners 19">
                <a:extLst>
                  <a:ext uri="{FF2B5EF4-FFF2-40B4-BE49-F238E27FC236}">
                    <a16:creationId xmlns:a16="http://schemas.microsoft.com/office/drawing/2014/main" xmlns="" id="{A5A2530F-18E1-4378-90F0-40CED08519CC}"/>
                  </a:ext>
                </a:extLst>
              </p:cNvPr>
              <p:cNvSpPr/>
              <p:nvPr/>
            </p:nvSpPr>
            <p:spPr>
              <a:xfrm>
                <a:off x="690282" y="4071117"/>
                <a:ext cx="5299006" cy="1089438"/>
              </a:xfrm>
              <a:prstGeom prst="roundRect">
                <a:avLst>
                  <a:gd name="adj" fmla="val 50000"/>
                </a:avLst>
              </a:prstGeom>
              <a:noFill/>
              <a:ln w="38100" cap="flat" cmpd="sng" algn="ctr">
                <a:noFill/>
                <a:prstDash val="sysDash"/>
                <a:miter lim="800000"/>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rPr>
                  <a:t>Ngắt, nghỉ hơi đúng ở các dấu câu, </a:t>
                </a: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cụm từ rõ nghĩa</a:t>
                </a:r>
                <a:endPar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endParaRPr>
              </a:p>
            </p:txBody>
          </p:sp>
          <p:sp>
            <p:nvSpPr>
              <p:cNvPr id="21" name="Rectangle: Rounded Corners 20">
                <a:extLst>
                  <a:ext uri="{FF2B5EF4-FFF2-40B4-BE49-F238E27FC236}">
                    <a16:creationId xmlns:a16="http://schemas.microsoft.com/office/drawing/2014/main" xmlns="" id="{64B697CE-AE89-4943-BFA3-FB1155789031}"/>
                  </a:ext>
                </a:extLst>
              </p:cNvPr>
              <p:cNvSpPr/>
              <p:nvPr/>
            </p:nvSpPr>
            <p:spPr>
              <a:xfrm>
                <a:off x="582390" y="5455720"/>
                <a:ext cx="5299006" cy="1089438"/>
              </a:xfrm>
              <a:prstGeom prst="roundRect">
                <a:avLst>
                  <a:gd name="adj" fmla="val 50000"/>
                </a:avLst>
              </a:prstGeom>
              <a:noFill/>
              <a:ln w="38100" cap="flat" cmpd="sng" algn="ctr">
                <a:noFill/>
                <a:prstDash val="sysDash"/>
                <a:miter lim="800000"/>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rPr>
                  <a:t>Cường độ đọc, tốc độ đọc đạt yêu cầu</a:t>
                </a:r>
              </a:p>
            </p:txBody>
          </p:sp>
          <p:sp>
            <p:nvSpPr>
              <p:cNvPr id="22" name="TextBox 21">
                <a:extLst>
                  <a:ext uri="{FF2B5EF4-FFF2-40B4-BE49-F238E27FC236}">
                    <a16:creationId xmlns:a16="http://schemas.microsoft.com/office/drawing/2014/main" xmlns="" id="{1FBB57D2-4A97-4F75-BA38-D2FD34C02968}"/>
                  </a:ext>
                </a:extLst>
              </p:cNvPr>
              <p:cNvSpPr txBox="1"/>
              <p:nvPr/>
            </p:nvSpPr>
            <p:spPr>
              <a:xfrm>
                <a:off x="1689020" y="2109874"/>
                <a:ext cx="2819399" cy="553998"/>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600" b="1" i="0" u="none" strike="noStrike" kern="0" cap="none" spc="0" normalizeH="0" baseline="0" noProof="0">
                    <a:ln>
                      <a:noFill/>
                    </a:ln>
                    <a:solidFill>
                      <a:srgbClr val="257997"/>
                    </a:solidFill>
                    <a:effectLst/>
                    <a:uLnTx/>
                    <a:uFillTx/>
                    <a:latin typeface="Calibri" panose="020F0502020204030204"/>
                    <a:cs typeface="Calibri" panose="020F0502020204030204" pitchFamily="34" charset="0"/>
                  </a:rPr>
                  <a:t>TIÊU CHÍ</a:t>
                </a:r>
                <a:endParaRPr kumimoji="0" lang="en-US" sz="3600" b="1" i="0" u="none" strike="noStrike" kern="0" cap="none" spc="0" normalizeH="0" baseline="0" noProof="0">
                  <a:ln>
                    <a:noFill/>
                  </a:ln>
                  <a:solidFill>
                    <a:srgbClr val="257997"/>
                  </a:solidFill>
                  <a:effectLst/>
                  <a:uLnTx/>
                  <a:uFillTx/>
                  <a:latin typeface="Calibri" panose="020F0502020204030204"/>
                  <a:cs typeface="Calibri" panose="020F0502020204030204" pitchFamily="34" charset="0"/>
                </a:endParaRPr>
              </a:p>
            </p:txBody>
          </p:sp>
          <p:grpSp>
            <p:nvGrpSpPr>
              <p:cNvPr id="23" name="Group 22">
                <a:extLst>
                  <a:ext uri="{FF2B5EF4-FFF2-40B4-BE49-F238E27FC236}">
                    <a16:creationId xmlns:a16="http://schemas.microsoft.com/office/drawing/2014/main" xmlns="" id="{FFF6A861-F403-4F8B-83F2-A51D73B8A412}"/>
                  </a:ext>
                </a:extLst>
              </p:cNvPr>
              <p:cNvGrpSpPr/>
              <p:nvPr/>
            </p:nvGrpSpPr>
            <p:grpSpPr>
              <a:xfrm>
                <a:off x="5195596" y="2195336"/>
                <a:ext cx="5984803" cy="463622"/>
                <a:chOff x="5562601" y="1669978"/>
                <a:chExt cx="5984803" cy="463622"/>
              </a:xfrm>
            </p:grpSpPr>
            <p:sp>
              <p:nvSpPr>
                <p:cNvPr id="24" name="TextBox 23">
                  <a:extLst>
                    <a:ext uri="{FF2B5EF4-FFF2-40B4-BE49-F238E27FC236}">
                      <a16:creationId xmlns:a16="http://schemas.microsoft.com/office/drawing/2014/main" xmlns="" id="{F29B2F4E-7B86-49DE-959B-18A9D8F09D46}"/>
                    </a:ext>
                  </a:extLst>
                </p:cNvPr>
                <p:cNvSpPr txBox="1"/>
                <p:nvPr/>
              </p:nvSpPr>
              <p:spPr>
                <a:xfrm>
                  <a:off x="5562601" y="1669978"/>
                  <a:ext cx="2819399" cy="43088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rPr>
                    <a:t>Bình th</a:t>
                  </a:r>
                  <a:r>
                    <a:rPr kumimoji="0" lang="vi-VN" sz="2800" b="1" i="0" u="none" strike="noStrike" kern="0" cap="none" spc="0" normalizeH="0" baseline="0" noProof="0">
                      <a:ln>
                        <a:noFill/>
                      </a:ln>
                      <a:solidFill>
                        <a:srgbClr val="116B8B"/>
                      </a:solidFill>
                      <a:effectLst/>
                      <a:uLnTx/>
                      <a:uFillTx/>
                      <a:latin typeface="Arial" panose="020B0604020202020204" pitchFamily="34" charset="0"/>
                      <a:cs typeface="Calibri" panose="020F0502020204030204" pitchFamily="34" charset="0"/>
                    </a:rPr>
                    <a:t>ường</a:t>
                  </a:r>
                  <a:endParaRPr kumimoji="0" lang="en-US"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endParaRPr>
                </a:p>
              </p:txBody>
            </p:sp>
            <p:sp>
              <p:nvSpPr>
                <p:cNvPr id="25" name="TextBox 24">
                  <a:extLst>
                    <a:ext uri="{FF2B5EF4-FFF2-40B4-BE49-F238E27FC236}">
                      <a16:creationId xmlns:a16="http://schemas.microsoft.com/office/drawing/2014/main" xmlns="" id="{EFF19E6A-B734-4778-A5E1-897FF6286469}"/>
                    </a:ext>
                  </a:extLst>
                </p:cNvPr>
                <p:cNvSpPr txBox="1"/>
                <p:nvPr/>
              </p:nvSpPr>
              <p:spPr>
                <a:xfrm>
                  <a:off x="8229600" y="1702713"/>
                  <a:ext cx="1249679" cy="43088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rPr>
                    <a:t>Tốt</a:t>
                  </a:r>
                  <a:endParaRPr kumimoji="0" lang="en-US"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endParaRPr>
                </a:p>
              </p:txBody>
            </p:sp>
            <p:sp>
              <p:nvSpPr>
                <p:cNvPr id="26" name="TextBox 25">
                  <a:extLst>
                    <a:ext uri="{FF2B5EF4-FFF2-40B4-BE49-F238E27FC236}">
                      <a16:creationId xmlns:a16="http://schemas.microsoft.com/office/drawing/2014/main" xmlns="" id="{16971F2C-45FC-4D4D-8270-E110BFF9016B}"/>
                    </a:ext>
                  </a:extLst>
                </p:cNvPr>
                <p:cNvSpPr txBox="1"/>
                <p:nvPr/>
              </p:nvSpPr>
              <p:spPr>
                <a:xfrm>
                  <a:off x="9601200" y="1669978"/>
                  <a:ext cx="1946204" cy="43088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rPr>
                    <a:t>Rất tốt</a:t>
                  </a:r>
                  <a:endParaRPr kumimoji="0" lang="en-US"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endParaRPr>
                </a:p>
              </p:txBody>
            </p:sp>
          </p:grpSp>
        </p:grpSp>
        <p:grpSp>
          <p:nvGrpSpPr>
            <p:cNvPr id="7" name="Group 6">
              <a:extLst>
                <a:ext uri="{FF2B5EF4-FFF2-40B4-BE49-F238E27FC236}">
                  <a16:creationId xmlns:a16="http://schemas.microsoft.com/office/drawing/2014/main" xmlns="" id="{759E7485-1407-458B-9629-6FBF9A20FE7E}"/>
                </a:ext>
              </a:extLst>
            </p:cNvPr>
            <p:cNvGrpSpPr/>
            <p:nvPr/>
          </p:nvGrpSpPr>
          <p:grpSpPr>
            <a:xfrm>
              <a:off x="5944803" y="2343412"/>
              <a:ext cx="4804360" cy="984254"/>
              <a:chOff x="5944803" y="2343412"/>
              <a:chExt cx="4804360" cy="984254"/>
            </a:xfrm>
          </p:grpSpPr>
          <p:sp>
            <p:nvSpPr>
              <p:cNvPr id="16" name="Star: 5 Points 15">
                <a:extLst>
                  <a:ext uri="{FF2B5EF4-FFF2-40B4-BE49-F238E27FC236}">
                    <a16:creationId xmlns:a16="http://schemas.microsoft.com/office/drawing/2014/main" xmlns="" id="{2092D027-057D-4ADA-80DE-103F6E4C562C}"/>
                  </a:ext>
                </a:extLst>
              </p:cNvPr>
              <p:cNvSpPr/>
              <p:nvPr/>
            </p:nvSpPr>
            <p:spPr>
              <a:xfrm>
                <a:off x="5944803"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1</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7" name="Star: 5 Points 16">
                <a:extLst>
                  <a:ext uri="{FF2B5EF4-FFF2-40B4-BE49-F238E27FC236}">
                    <a16:creationId xmlns:a16="http://schemas.microsoft.com/office/drawing/2014/main" xmlns="" id="{862270D0-9B98-45FA-A3E6-A87CD14E9DEE}"/>
                  </a:ext>
                </a:extLst>
              </p:cNvPr>
              <p:cNvSpPr/>
              <p:nvPr/>
            </p:nvSpPr>
            <p:spPr>
              <a:xfrm>
                <a:off x="7857269"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2</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8" name="Star: 5 Points 17">
                <a:extLst>
                  <a:ext uri="{FF2B5EF4-FFF2-40B4-BE49-F238E27FC236}">
                    <a16:creationId xmlns:a16="http://schemas.microsoft.com/office/drawing/2014/main" xmlns="" id="{29EC845D-F1A1-4130-80D4-6477ACE28E11}"/>
                  </a:ext>
                </a:extLst>
              </p:cNvPr>
              <p:cNvSpPr/>
              <p:nvPr/>
            </p:nvSpPr>
            <p:spPr>
              <a:xfrm>
                <a:off x="9635137" y="2365409"/>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3</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grpSp>
        <p:grpSp>
          <p:nvGrpSpPr>
            <p:cNvPr id="8" name="Group 7">
              <a:extLst>
                <a:ext uri="{FF2B5EF4-FFF2-40B4-BE49-F238E27FC236}">
                  <a16:creationId xmlns:a16="http://schemas.microsoft.com/office/drawing/2014/main" xmlns="" id="{CAC0FE3D-04FD-46B0-8C89-BF434B908B45}"/>
                </a:ext>
              </a:extLst>
            </p:cNvPr>
            <p:cNvGrpSpPr/>
            <p:nvPr/>
          </p:nvGrpSpPr>
          <p:grpSpPr>
            <a:xfrm>
              <a:off x="6012102" y="3808163"/>
              <a:ext cx="4804360" cy="984254"/>
              <a:chOff x="5944803" y="2343412"/>
              <a:chExt cx="4804360" cy="984254"/>
            </a:xfrm>
          </p:grpSpPr>
          <p:sp>
            <p:nvSpPr>
              <p:cNvPr id="13" name="Star: 5 Points 12">
                <a:extLst>
                  <a:ext uri="{FF2B5EF4-FFF2-40B4-BE49-F238E27FC236}">
                    <a16:creationId xmlns:a16="http://schemas.microsoft.com/office/drawing/2014/main" xmlns="" id="{CBAB637F-F07E-4C4D-8096-69B107B659FD}"/>
                  </a:ext>
                </a:extLst>
              </p:cNvPr>
              <p:cNvSpPr/>
              <p:nvPr/>
            </p:nvSpPr>
            <p:spPr>
              <a:xfrm>
                <a:off x="5944803"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1</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4" name="Star: 5 Points 13">
                <a:extLst>
                  <a:ext uri="{FF2B5EF4-FFF2-40B4-BE49-F238E27FC236}">
                    <a16:creationId xmlns:a16="http://schemas.microsoft.com/office/drawing/2014/main" xmlns="" id="{458B2DF5-9531-4F7F-BE05-9405A07C294E}"/>
                  </a:ext>
                </a:extLst>
              </p:cNvPr>
              <p:cNvSpPr/>
              <p:nvPr/>
            </p:nvSpPr>
            <p:spPr>
              <a:xfrm>
                <a:off x="7857269"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2</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5" name="Star: 5 Points 14">
                <a:extLst>
                  <a:ext uri="{FF2B5EF4-FFF2-40B4-BE49-F238E27FC236}">
                    <a16:creationId xmlns:a16="http://schemas.microsoft.com/office/drawing/2014/main" xmlns="" id="{8137DFE9-957D-4FFA-A085-19AAEC916A87}"/>
                  </a:ext>
                </a:extLst>
              </p:cNvPr>
              <p:cNvSpPr/>
              <p:nvPr/>
            </p:nvSpPr>
            <p:spPr>
              <a:xfrm>
                <a:off x="9635137" y="2365409"/>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3</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grpSp>
        <p:grpSp>
          <p:nvGrpSpPr>
            <p:cNvPr id="9" name="Group 8">
              <a:extLst>
                <a:ext uri="{FF2B5EF4-FFF2-40B4-BE49-F238E27FC236}">
                  <a16:creationId xmlns:a16="http://schemas.microsoft.com/office/drawing/2014/main" xmlns="" id="{A6AD9890-6449-4104-B0A4-F9DFA05C7AAF}"/>
                </a:ext>
              </a:extLst>
            </p:cNvPr>
            <p:cNvGrpSpPr/>
            <p:nvPr/>
          </p:nvGrpSpPr>
          <p:grpSpPr>
            <a:xfrm>
              <a:off x="6012102" y="5250365"/>
              <a:ext cx="4804360" cy="984254"/>
              <a:chOff x="5944803" y="2343412"/>
              <a:chExt cx="4804360" cy="984254"/>
            </a:xfrm>
          </p:grpSpPr>
          <p:sp>
            <p:nvSpPr>
              <p:cNvPr id="10" name="Star: 5 Points 9">
                <a:extLst>
                  <a:ext uri="{FF2B5EF4-FFF2-40B4-BE49-F238E27FC236}">
                    <a16:creationId xmlns:a16="http://schemas.microsoft.com/office/drawing/2014/main" xmlns="" id="{18CA6C1F-ADB1-4588-9CDF-C941288CB11E}"/>
                  </a:ext>
                </a:extLst>
              </p:cNvPr>
              <p:cNvSpPr/>
              <p:nvPr/>
            </p:nvSpPr>
            <p:spPr>
              <a:xfrm>
                <a:off x="5944803"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1</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1" name="Star: 5 Points 10">
                <a:extLst>
                  <a:ext uri="{FF2B5EF4-FFF2-40B4-BE49-F238E27FC236}">
                    <a16:creationId xmlns:a16="http://schemas.microsoft.com/office/drawing/2014/main" xmlns="" id="{E18B5D14-D9F4-4EF9-A22F-10C8746C8604}"/>
                  </a:ext>
                </a:extLst>
              </p:cNvPr>
              <p:cNvSpPr/>
              <p:nvPr/>
            </p:nvSpPr>
            <p:spPr>
              <a:xfrm>
                <a:off x="7857269"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2</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2" name="Star: 5 Points 11">
                <a:extLst>
                  <a:ext uri="{FF2B5EF4-FFF2-40B4-BE49-F238E27FC236}">
                    <a16:creationId xmlns:a16="http://schemas.microsoft.com/office/drawing/2014/main" xmlns="" id="{2425D881-43BB-46C2-B960-798EF033A489}"/>
                  </a:ext>
                </a:extLst>
              </p:cNvPr>
              <p:cNvSpPr/>
              <p:nvPr/>
            </p:nvSpPr>
            <p:spPr>
              <a:xfrm>
                <a:off x="9635137" y="2365409"/>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3</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grpSp>
      </p:grpSp>
      <p:sp>
        <p:nvSpPr>
          <p:cNvPr id="27" name="Rectangle 26">
            <a:extLst>
              <a:ext uri="{FF2B5EF4-FFF2-40B4-BE49-F238E27FC236}">
                <a16:creationId xmlns:a16="http://schemas.microsoft.com/office/drawing/2014/main" xmlns="" id="{5D8F676C-8818-4254-9E0C-1ACCACFE9DC6}"/>
              </a:ext>
            </a:extLst>
          </p:cNvPr>
          <p:cNvSpPr/>
          <p:nvPr/>
        </p:nvSpPr>
        <p:spPr>
          <a:xfrm>
            <a:off x="683418" y="456267"/>
            <a:ext cx="10711586" cy="1015663"/>
          </a:xfrm>
          <a:prstGeom prst="rect">
            <a:avLst/>
          </a:prstGeom>
          <a:noFill/>
        </p:spPr>
        <p:txBody>
          <a:bodyPr wrap="none" lIns="91440" tIns="45720" rIns="91440" bIns="45720">
            <a:spAutoFit/>
          </a:bodyPr>
          <a:lstStyle/>
          <a:p>
            <a:pPr algn="ctr"/>
            <a:r>
              <a:rPr lang="en-US" sz="6000" b="1" cap="none" spc="0">
                <a:ln w="13462">
                  <a:solidFill>
                    <a:schemeClr val="bg1"/>
                  </a:solidFill>
                  <a:prstDash val="solid"/>
                </a:ln>
                <a:solidFill>
                  <a:srgbClr val="FF0066"/>
                </a:solidFill>
                <a:effectLst>
                  <a:outerShdw blurRad="50800" dist="38100" algn="l" rotWithShape="0">
                    <a:prstClr val="black">
                      <a:alpha val="40000"/>
                    </a:prstClr>
                  </a:outerShdw>
                </a:effectLst>
                <a:latin typeface="#9Slide07 SVNBango" panose="02000000000000000000" pitchFamily="2" charset="0"/>
              </a:rPr>
              <a:t>TIÊU CHÍ ĐỌC VÀ NHẬN XÉT</a:t>
            </a:r>
          </a:p>
        </p:txBody>
      </p:sp>
    </p:spTree>
    <p:extLst>
      <p:ext uri="{BB962C8B-B14F-4D97-AF65-F5344CB8AC3E}">
        <p14:creationId xmlns:p14="http://schemas.microsoft.com/office/powerpoint/2010/main" val="3409649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FCB53A50-2D25-4FD5-9382-26AD1EC97748}"/>
              </a:ext>
            </a:extLst>
          </p:cNvPr>
          <p:cNvPicPr>
            <a:picLocks noChangeAspect="1"/>
          </p:cNvPicPr>
          <p:nvPr/>
        </p:nvPicPr>
        <p:blipFill rotWithShape="1">
          <a:blip r:embed="rId2"/>
          <a:srcRect t="21127"/>
          <a:stretch/>
        </p:blipFill>
        <p:spPr>
          <a:xfrm>
            <a:off x="0" y="0"/>
            <a:ext cx="12252144" cy="6858000"/>
          </a:xfrm>
          <a:prstGeom prst="rect">
            <a:avLst/>
          </a:prstGeom>
        </p:spPr>
      </p:pic>
      <p:sp>
        <p:nvSpPr>
          <p:cNvPr id="8" name="Rectangle: Rounded Corners 7">
            <a:extLst>
              <a:ext uri="{FF2B5EF4-FFF2-40B4-BE49-F238E27FC236}">
                <a16:creationId xmlns:a16="http://schemas.microsoft.com/office/drawing/2014/main" xmlns="" id="{79029045-3F37-4883-B81D-49DCB68ACCA7}"/>
              </a:ext>
            </a:extLst>
          </p:cNvPr>
          <p:cNvSpPr/>
          <p:nvPr/>
        </p:nvSpPr>
        <p:spPr>
          <a:xfrm>
            <a:off x="266700" y="304800"/>
            <a:ext cx="11658600" cy="6333744"/>
          </a:xfrm>
          <a:custGeom>
            <a:avLst/>
            <a:gdLst>
              <a:gd name="connsiteX0" fmla="*/ 0 w 11658600"/>
              <a:gd name="connsiteY0" fmla="*/ 739148 h 6333744"/>
              <a:gd name="connsiteX1" fmla="*/ 739148 w 11658600"/>
              <a:gd name="connsiteY1" fmla="*/ 0 h 6333744"/>
              <a:gd name="connsiteX2" fmla="*/ 10919452 w 11658600"/>
              <a:gd name="connsiteY2" fmla="*/ 0 h 6333744"/>
              <a:gd name="connsiteX3" fmla="*/ 11658600 w 11658600"/>
              <a:gd name="connsiteY3" fmla="*/ 739148 h 6333744"/>
              <a:gd name="connsiteX4" fmla="*/ 11658600 w 11658600"/>
              <a:gd name="connsiteY4" fmla="*/ 5594596 h 6333744"/>
              <a:gd name="connsiteX5" fmla="*/ 10919452 w 11658600"/>
              <a:gd name="connsiteY5" fmla="*/ 6333744 h 6333744"/>
              <a:gd name="connsiteX6" fmla="*/ 739148 w 11658600"/>
              <a:gd name="connsiteY6" fmla="*/ 6333744 h 6333744"/>
              <a:gd name="connsiteX7" fmla="*/ 0 w 11658600"/>
              <a:gd name="connsiteY7" fmla="*/ 5594596 h 6333744"/>
              <a:gd name="connsiteX8" fmla="*/ 0 w 11658600"/>
              <a:gd name="connsiteY8" fmla="*/ 739148 h 6333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8600" h="6333744" fill="none" extrusionOk="0">
                <a:moveTo>
                  <a:pt x="0" y="739148"/>
                </a:moveTo>
                <a:cubicBezTo>
                  <a:pt x="24190" y="344504"/>
                  <a:pt x="310504" y="2674"/>
                  <a:pt x="739148" y="0"/>
                </a:cubicBezTo>
                <a:cubicBezTo>
                  <a:pt x="4401643" y="-38090"/>
                  <a:pt x="9528576" y="-157618"/>
                  <a:pt x="10919452" y="0"/>
                </a:cubicBezTo>
                <a:cubicBezTo>
                  <a:pt x="11398700" y="30582"/>
                  <a:pt x="11644705" y="263116"/>
                  <a:pt x="11658600" y="739148"/>
                </a:cubicBezTo>
                <a:cubicBezTo>
                  <a:pt x="11824767" y="1378658"/>
                  <a:pt x="11615870" y="3836623"/>
                  <a:pt x="11658600" y="5594596"/>
                </a:cubicBezTo>
                <a:cubicBezTo>
                  <a:pt x="11658653" y="6083152"/>
                  <a:pt x="11273692" y="6392511"/>
                  <a:pt x="10919452" y="6333744"/>
                </a:cubicBezTo>
                <a:cubicBezTo>
                  <a:pt x="6124168" y="6315638"/>
                  <a:pt x="2701525" y="6196837"/>
                  <a:pt x="739148" y="6333744"/>
                </a:cubicBezTo>
                <a:cubicBezTo>
                  <a:pt x="310698" y="6300226"/>
                  <a:pt x="2602" y="5998499"/>
                  <a:pt x="0" y="5594596"/>
                </a:cubicBezTo>
                <a:cubicBezTo>
                  <a:pt x="12442" y="4296104"/>
                  <a:pt x="-82064" y="1279535"/>
                  <a:pt x="0" y="739148"/>
                </a:cubicBezTo>
                <a:close/>
              </a:path>
              <a:path w="11658600" h="6333744" stroke="0" extrusionOk="0">
                <a:moveTo>
                  <a:pt x="0" y="739148"/>
                </a:moveTo>
                <a:cubicBezTo>
                  <a:pt x="28436" y="312772"/>
                  <a:pt x="368609" y="-16736"/>
                  <a:pt x="739148" y="0"/>
                </a:cubicBezTo>
                <a:cubicBezTo>
                  <a:pt x="4221884" y="-24565"/>
                  <a:pt x="7061012" y="-36763"/>
                  <a:pt x="10919452" y="0"/>
                </a:cubicBezTo>
                <a:cubicBezTo>
                  <a:pt x="11354658" y="-36225"/>
                  <a:pt x="11702799" y="279733"/>
                  <a:pt x="11658600" y="739148"/>
                </a:cubicBezTo>
                <a:cubicBezTo>
                  <a:pt x="11536061" y="2895176"/>
                  <a:pt x="11492085" y="3925873"/>
                  <a:pt x="11658600" y="5594596"/>
                </a:cubicBezTo>
                <a:cubicBezTo>
                  <a:pt x="11637283" y="6018031"/>
                  <a:pt x="11352900" y="6310386"/>
                  <a:pt x="10919452" y="6333744"/>
                </a:cubicBezTo>
                <a:cubicBezTo>
                  <a:pt x="6633397" y="6349639"/>
                  <a:pt x="5202632" y="6204288"/>
                  <a:pt x="739148" y="6333744"/>
                </a:cubicBezTo>
                <a:cubicBezTo>
                  <a:pt x="354179" y="6287711"/>
                  <a:pt x="-9297" y="6034155"/>
                  <a:pt x="0" y="5594596"/>
                </a:cubicBezTo>
                <a:cubicBezTo>
                  <a:pt x="168240" y="4736329"/>
                  <a:pt x="37931" y="2506147"/>
                  <a:pt x="0" y="739148"/>
                </a:cubicBezTo>
                <a:close/>
              </a:path>
            </a:pathLst>
          </a:custGeom>
          <a:solidFill>
            <a:schemeClr val="bg1">
              <a:alpha val="94000"/>
            </a:schemeClr>
          </a:solidFill>
          <a:ln w="76200">
            <a:solidFill>
              <a:schemeClr val="accent4">
                <a:lumMod val="75000"/>
              </a:schemeClr>
            </a:solidFill>
            <a:extLst>
              <a:ext uri="{C807C97D-BFC1-408E-A445-0C87EB9F89A2}">
                <ask:lineSketchStyleProps xmlns:ask="http://schemas.microsoft.com/office/drawing/2018/sketchyshapes" xmlns="" sd="2835684597">
                  <a:prstGeom prst="roundRect">
                    <a:avLst>
                      <a:gd name="adj" fmla="val 116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xmlns="" id="{A8CC63F4-1C0A-410A-BB76-DE81E617359E}"/>
              </a:ext>
            </a:extLst>
          </p:cNvPr>
          <p:cNvSpPr txBox="1"/>
          <p:nvPr/>
        </p:nvSpPr>
        <p:spPr>
          <a:xfrm>
            <a:off x="609600" y="1861078"/>
            <a:ext cx="10972800" cy="4524315"/>
          </a:xfrm>
          <a:prstGeom prst="rect">
            <a:avLst/>
          </a:prstGeom>
          <a:noFill/>
        </p:spPr>
        <p:txBody>
          <a:bodyPr wrap="square">
            <a:spAutoFit/>
          </a:bodyPr>
          <a:lstStyle/>
          <a:p>
            <a:pPr marL="0" marR="0" lvl="0" indent="0" algn="just" defTabSz="879196" rtl="0" eaLnBrk="1" fontAlgn="auto" latinLnBrk="0" hangingPunct="1">
              <a:lnSpc>
                <a:spcPct val="100000"/>
              </a:lnSpc>
              <a:spcBef>
                <a:spcPts val="0"/>
              </a:spcBef>
              <a:spcAft>
                <a:spcPts val="0"/>
              </a:spcAft>
              <a:buClrTx/>
              <a:buSzTx/>
              <a:buFontTx/>
              <a:buNone/>
              <a:tabLst/>
              <a:defRPr/>
            </a:pPr>
            <a:r>
              <a:rPr kumimoji="0" lang="en-SG"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sắp</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sinh em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bé</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Cả</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nhà</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mong, Mơ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háo</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hức</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Thế</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rồi</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sinh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một</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em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gái</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Dì</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Hạnh</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bảo</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Lại</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một</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vịt</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trời</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nữa</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Cả</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bố</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và</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đều</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có</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vẻ</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buồn</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buồn</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a:p>
            <a:pPr marL="0" marR="0" lvl="0" indent="0" algn="just" defTabSz="879196"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Đêm, Mơ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trằn</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trọc</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không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ngủ</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Em không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hiểu</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lang="en-US" sz="3200" dirty="0" err="1">
                <a:solidFill>
                  <a:srgbClr val="000000"/>
                </a:solidFill>
                <a:latin typeface="Calibri" panose="020F0502020204030204" pitchFamily="34" charset="0"/>
                <a:cs typeface="Calibri" panose="020F0502020204030204" pitchFamily="34" charset="0"/>
              </a:rPr>
              <a:t>vì</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sao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mọi</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người</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lại</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có</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vẻ</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không vui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lắm</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khi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sinh em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gái</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Mơ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thì</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kém</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gì</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con trai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nhỉ</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Ở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lớp</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em luôn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là</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học</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sinh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giỏi</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Tan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học</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các</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bạn</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trai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còn</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mải</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đá</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bóng</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thì</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Mơ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đã</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về</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cặm</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cụi</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tưới</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rau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rồi</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chẻ</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củi</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nấu</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cơm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giúp</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Thế</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mà</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đám</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con trai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còn</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dám</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trêu Mơ.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Các</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bạn</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nói</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rằng</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con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gái</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chẳng</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được</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tích</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sự</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gì</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Tức</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ghê!</a:t>
            </a:r>
          </a:p>
        </p:txBody>
      </p:sp>
      <p:sp>
        <p:nvSpPr>
          <p:cNvPr id="11" name="Rectangle 10">
            <a:extLst>
              <a:ext uri="{FF2B5EF4-FFF2-40B4-BE49-F238E27FC236}">
                <a16:creationId xmlns:a16="http://schemas.microsoft.com/office/drawing/2014/main" xmlns="" id="{E0AD0AD7-3154-41E4-B483-DC31F5EC69E6}"/>
              </a:ext>
            </a:extLst>
          </p:cNvPr>
          <p:cNvSpPr/>
          <p:nvPr/>
        </p:nvSpPr>
        <p:spPr>
          <a:xfrm>
            <a:off x="4486956" y="413171"/>
            <a:ext cx="4844596" cy="1446550"/>
          </a:xfrm>
          <a:prstGeom prst="rect">
            <a:avLst/>
          </a:prstGeom>
          <a:noFill/>
        </p:spPr>
        <p:txBody>
          <a:bodyPr wrap="none" lIns="91440" tIns="45720" rIns="91440" bIns="45720">
            <a:spAutoFit/>
          </a:bodyPr>
          <a:lstStyle/>
          <a:p>
            <a:pPr algn="ctr"/>
            <a:r>
              <a:rPr lang="en-US" sz="8800" b="1" cap="none" spc="0">
                <a:ln w="13462">
                  <a:solidFill>
                    <a:schemeClr val="bg1"/>
                  </a:solidFill>
                  <a:prstDash val="solid"/>
                </a:ln>
                <a:solidFill>
                  <a:schemeClr val="accent5">
                    <a:lumMod val="75000"/>
                  </a:schemeClr>
                </a:solidFill>
                <a:effectLst>
                  <a:outerShdw blurRad="50800" dist="38100" dir="5400000" algn="t" rotWithShape="0">
                    <a:prstClr val="black">
                      <a:alpha val="40000"/>
                    </a:prstClr>
                  </a:outerShdw>
                </a:effectLst>
                <a:latin typeface="#9Slide07 SVNBango" panose="02000000000000000000" pitchFamily="2" charset="0"/>
              </a:rPr>
              <a:t>CON GÁI</a:t>
            </a:r>
          </a:p>
        </p:txBody>
      </p:sp>
      <p:pic>
        <p:nvPicPr>
          <p:cNvPr id="13" name="Picture 12">
            <a:extLst>
              <a:ext uri="{FF2B5EF4-FFF2-40B4-BE49-F238E27FC236}">
                <a16:creationId xmlns:a16="http://schemas.microsoft.com/office/drawing/2014/main" xmlns="" id="{EEB38D8D-D33D-46DB-BAAD-7FD477EA7DD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9366" b="91901" l="15439" r="89825">
                        <a14:foregroundMark x1="15439" y1="39085" x2="21754" y2="38732"/>
                        <a14:foregroundMark x1="26316" y1="20070" x2="30175" y2="24296"/>
                        <a14:foregroundMark x1="90175" y1="43662" x2="88772" y2="44718"/>
                        <a14:foregroundMark x1="46667" y1="90141" x2="46316" y2="91901"/>
                        <a14:foregroundMark x1="56140" y1="90493" x2="56140" y2="90493"/>
                      </a14:backgroundRemoval>
                    </a14:imgEffect>
                  </a14:imgLayer>
                </a14:imgProps>
              </a:ext>
            </a:extLst>
          </a:blip>
          <a:srcRect l="11228" t="16163" r="5066" b="2147"/>
          <a:stretch/>
        </p:blipFill>
        <p:spPr>
          <a:xfrm>
            <a:off x="11092877" y="5762244"/>
            <a:ext cx="1175323" cy="1143000"/>
          </a:xfrm>
          <a:prstGeom prst="rect">
            <a:avLst/>
          </a:prstGeom>
        </p:spPr>
      </p:pic>
      <p:pic>
        <p:nvPicPr>
          <p:cNvPr id="15" name="Picture 14">
            <a:extLst>
              <a:ext uri="{FF2B5EF4-FFF2-40B4-BE49-F238E27FC236}">
                <a16:creationId xmlns:a16="http://schemas.microsoft.com/office/drawing/2014/main" xmlns="" id="{05F0DBC7-91A4-4621-B4FC-C57EE9336858}"/>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08" b="89828" l="3215" r="93401">
                        <a14:foregroundMark x1="37902" y1="30911" x2="42470" y2="34214"/>
                        <a14:foregroundMark x1="3384" y1="84676" x2="11337" y2="79657"/>
                        <a14:foregroundMark x1="91201" y1="81770" x2="93401" y2="84412"/>
                        <a14:foregroundMark x1="29103" y1="50727" x2="30964" y2="54161"/>
                        <a14:backgroundMark x1="15905" y1="55482" x2="21658" y2="65522"/>
                        <a14:backgroundMark x1="3384" y1="72127" x2="24027" y2="68692"/>
                        <a14:backgroundMark x1="24027" y1="68692" x2="24027" y2="68296"/>
                        <a14:backgroundMark x1="56514" y1="57464" x2="60237" y2="56671"/>
                        <a14:backgroundMark x1="76142" y1="57464" x2="84602" y2="59049"/>
                        <a14:backgroundMark x1="89679" y1="70674" x2="93401" y2="67371"/>
                        <a14:backgroundMark x1="90863" y1="66579" x2="90863" y2="66579"/>
                        <a14:backgroundMark x1="21827" y1="66711" x2="24873" y2="68032"/>
                      </a14:backgroundRemoval>
                    </a14:imgEffect>
                  </a14:imgLayer>
                </a14:imgProps>
              </a:ext>
            </a:extLst>
          </a:blip>
          <a:stretch>
            <a:fillRect/>
          </a:stretch>
        </p:blipFill>
        <p:spPr>
          <a:xfrm>
            <a:off x="2302103" y="-704850"/>
            <a:ext cx="2208862" cy="2829287"/>
          </a:xfrm>
          <a:prstGeom prst="rect">
            <a:avLst/>
          </a:prstGeom>
        </p:spPr>
      </p:pic>
    </p:spTree>
    <p:extLst>
      <p:ext uri="{BB962C8B-B14F-4D97-AF65-F5344CB8AC3E}">
        <p14:creationId xmlns:p14="http://schemas.microsoft.com/office/powerpoint/2010/main" val="1766350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80">
                                          <p:stCondLst>
                                            <p:cond delay="0"/>
                                          </p:stCondLst>
                                        </p:cTn>
                                        <p:tgtEl>
                                          <p:spTgt spid="11"/>
                                        </p:tgtEl>
                                      </p:cBhvr>
                                    </p:animEffect>
                                    <p:anim calcmode="lin" valueType="num">
                                      <p:cBhvr>
                                        <p:cTn id="13"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8" dur="26">
                                          <p:stCondLst>
                                            <p:cond delay="650"/>
                                          </p:stCondLst>
                                        </p:cTn>
                                        <p:tgtEl>
                                          <p:spTgt spid="11"/>
                                        </p:tgtEl>
                                      </p:cBhvr>
                                      <p:to x="100000" y="60000"/>
                                    </p:animScale>
                                    <p:animScale>
                                      <p:cBhvr>
                                        <p:cTn id="19" dur="166" decel="50000">
                                          <p:stCondLst>
                                            <p:cond delay="676"/>
                                          </p:stCondLst>
                                        </p:cTn>
                                        <p:tgtEl>
                                          <p:spTgt spid="11"/>
                                        </p:tgtEl>
                                      </p:cBhvr>
                                      <p:to x="100000" y="100000"/>
                                    </p:animScale>
                                    <p:animScale>
                                      <p:cBhvr>
                                        <p:cTn id="20" dur="26">
                                          <p:stCondLst>
                                            <p:cond delay="1312"/>
                                          </p:stCondLst>
                                        </p:cTn>
                                        <p:tgtEl>
                                          <p:spTgt spid="11"/>
                                        </p:tgtEl>
                                      </p:cBhvr>
                                      <p:to x="100000" y="80000"/>
                                    </p:animScale>
                                    <p:animScale>
                                      <p:cBhvr>
                                        <p:cTn id="21" dur="166" decel="50000">
                                          <p:stCondLst>
                                            <p:cond delay="1338"/>
                                          </p:stCondLst>
                                        </p:cTn>
                                        <p:tgtEl>
                                          <p:spTgt spid="11"/>
                                        </p:tgtEl>
                                      </p:cBhvr>
                                      <p:to x="100000" y="100000"/>
                                    </p:animScale>
                                    <p:animScale>
                                      <p:cBhvr>
                                        <p:cTn id="22" dur="26">
                                          <p:stCondLst>
                                            <p:cond delay="1642"/>
                                          </p:stCondLst>
                                        </p:cTn>
                                        <p:tgtEl>
                                          <p:spTgt spid="11"/>
                                        </p:tgtEl>
                                      </p:cBhvr>
                                      <p:to x="100000" y="90000"/>
                                    </p:animScale>
                                    <p:animScale>
                                      <p:cBhvr>
                                        <p:cTn id="23" dur="166" decel="50000">
                                          <p:stCondLst>
                                            <p:cond delay="1668"/>
                                          </p:stCondLst>
                                        </p:cTn>
                                        <p:tgtEl>
                                          <p:spTgt spid="11"/>
                                        </p:tgtEl>
                                      </p:cBhvr>
                                      <p:to x="100000" y="100000"/>
                                    </p:animScale>
                                    <p:animScale>
                                      <p:cBhvr>
                                        <p:cTn id="24" dur="26">
                                          <p:stCondLst>
                                            <p:cond delay="1808"/>
                                          </p:stCondLst>
                                        </p:cTn>
                                        <p:tgtEl>
                                          <p:spTgt spid="11"/>
                                        </p:tgtEl>
                                      </p:cBhvr>
                                      <p:to x="100000" y="95000"/>
                                    </p:animScale>
                                    <p:animScale>
                                      <p:cBhvr>
                                        <p:cTn id="25" dur="166" decel="50000">
                                          <p:stCondLst>
                                            <p:cond delay="1834"/>
                                          </p:stCondLst>
                                        </p:cTn>
                                        <p:tgtEl>
                                          <p:spTgt spid="11"/>
                                        </p:tgtEl>
                                      </p:cBhvr>
                                      <p:to x="100000" y="100000"/>
                                    </p:animScale>
                                  </p:childTnLst>
                                </p:cTn>
                              </p:par>
                              <p:par>
                                <p:cTn id="26" presetID="10"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par>
                          <p:cTn id="29" fill="hold">
                            <p:stCondLst>
                              <p:cond delay="2000"/>
                            </p:stCondLst>
                            <p:childTnLst>
                              <p:par>
                                <p:cTn id="30" presetID="10" presetClass="entr" presetSubtype="0"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par>
                                <p:cTn id="33" presetID="10" presetClass="entr" presetSubtype="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xmlns="" id="{2AAE373F-3661-4937-BBD1-9C98709FFAE5}"/>
              </a:ext>
            </a:extLst>
          </p:cNvPr>
          <p:cNvPicPr>
            <a:picLocks noChangeAspect="1"/>
          </p:cNvPicPr>
          <p:nvPr/>
        </p:nvPicPr>
        <p:blipFill>
          <a:blip r:embed="rId2"/>
          <a:stretch>
            <a:fillRect/>
          </a:stretch>
        </p:blipFill>
        <p:spPr>
          <a:xfrm>
            <a:off x="0" y="0"/>
            <a:ext cx="12196432" cy="6858000"/>
          </a:xfrm>
          <a:prstGeom prst="rect">
            <a:avLst/>
          </a:prstGeom>
        </p:spPr>
      </p:pic>
      <p:sp>
        <p:nvSpPr>
          <p:cNvPr id="4" name="TextBox 3">
            <a:extLst>
              <a:ext uri="{FF2B5EF4-FFF2-40B4-BE49-F238E27FC236}">
                <a16:creationId xmlns:a16="http://schemas.microsoft.com/office/drawing/2014/main" xmlns="" id="{600A138E-E9D6-4845-AB5C-349D70CDF762}"/>
              </a:ext>
            </a:extLst>
          </p:cNvPr>
          <p:cNvSpPr txBox="1"/>
          <p:nvPr/>
        </p:nvSpPr>
        <p:spPr>
          <a:xfrm>
            <a:off x="-9296400" y="852461"/>
            <a:ext cx="8296506" cy="400110"/>
          </a:xfrm>
          <a:prstGeom prst="rect">
            <a:avLst/>
          </a:prstGeom>
          <a:noFill/>
        </p:spPr>
        <p:txBody>
          <a:bodyPr wrap="square">
            <a:spAutoFit/>
          </a:bodyPr>
          <a:lstStyle/>
          <a:p>
            <a:pPr algn="just"/>
            <a:r>
              <a:rPr lang="vi-VN" sz="2000" b="0" i="0">
                <a:solidFill>
                  <a:srgbClr val="000000"/>
                </a:solidFill>
                <a:effectLst/>
                <a:latin typeface="OpenSans"/>
              </a:rPr>
              <a:t>  </a:t>
            </a:r>
          </a:p>
        </p:txBody>
      </p:sp>
      <p:sp>
        <p:nvSpPr>
          <p:cNvPr id="8" name="Rectangle: Rounded Corners 7">
            <a:extLst>
              <a:ext uri="{FF2B5EF4-FFF2-40B4-BE49-F238E27FC236}">
                <a16:creationId xmlns:a16="http://schemas.microsoft.com/office/drawing/2014/main" xmlns="" id="{79029045-3F37-4883-B81D-49DCB68ACCA7}"/>
              </a:ext>
            </a:extLst>
          </p:cNvPr>
          <p:cNvSpPr/>
          <p:nvPr/>
        </p:nvSpPr>
        <p:spPr>
          <a:xfrm>
            <a:off x="180975" y="533400"/>
            <a:ext cx="11830050" cy="6019800"/>
          </a:xfrm>
          <a:custGeom>
            <a:avLst/>
            <a:gdLst>
              <a:gd name="connsiteX0" fmla="*/ 0 w 11830050"/>
              <a:gd name="connsiteY0" fmla="*/ 702511 h 6019800"/>
              <a:gd name="connsiteX1" fmla="*/ 702511 w 11830050"/>
              <a:gd name="connsiteY1" fmla="*/ 0 h 6019800"/>
              <a:gd name="connsiteX2" fmla="*/ 11127539 w 11830050"/>
              <a:gd name="connsiteY2" fmla="*/ 0 h 6019800"/>
              <a:gd name="connsiteX3" fmla="*/ 11830050 w 11830050"/>
              <a:gd name="connsiteY3" fmla="*/ 702511 h 6019800"/>
              <a:gd name="connsiteX4" fmla="*/ 11830050 w 11830050"/>
              <a:gd name="connsiteY4" fmla="*/ 5317289 h 6019800"/>
              <a:gd name="connsiteX5" fmla="*/ 11127539 w 11830050"/>
              <a:gd name="connsiteY5" fmla="*/ 6019800 h 6019800"/>
              <a:gd name="connsiteX6" fmla="*/ 702511 w 11830050"/>
              <a:gd name="connsiteY6" fmla="*/ 6019800 h 6019800"/>
              <a:gd name="connsiteX7" fmla="*/ 0 w 11830050"/>
              <a:gd name="connsiteY7" fmla="*/ 5317289 h 6019800"/>
              <a:gd name="connsiteX8" fmla="*/ 0 w 11830050"/>
              <a:gd name="connsiteY8" fmla="*/ 702511 h 601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30050" h="6019800" fill="none" extrusionOk="0">
                <a:moveTo>
                  <a:pt x="0" y="702511"/>
                </a:moveTo>
                <a:cubicBezTo>
                  <a:pt x="39831" y="336880"/>
                  <a:pt x="258525" y="7332"/>
                  <a:pt x="702511" y="0"/>
                </a:cubicBezTo>
                <a:cubicBezTo>
                  <a:pt x="3097081" y="-38090"/>
                  <a:pt x="8829489" y="-157618"/>
                  <a:pt x="11127539" y="0"/>
                </a:cubicBezTo>
                <a:cubicBezTo>
                  <a:pt x="11532985" y="7517"/>
                  <a:pt x="11824375" y="286831"/>
                  <a:pt x="11830050" y="702511"/>
                </a:cubicBezTo>
                <a:cubicBezTo>
                  <a:pt x="11996217" y="2880059"/>
                  <a:pt x="11787320" y="3235880"/>
                  <a:pt x="11830050" y="5317289"/>
                </a:cubicBezTo>
                <a:cubicBezTo>
                  <a:pt x="11830065" y="5727695"/>
                  <a:pt x="11478818" y="6059761"/>
                  <a:pt x="11127539" y="6019800"/>
                </a:cubicBezTo>
                <a:cubicBezTo>
                  <a:pt x="7365584" y="6001694"/>
                  <a:pt x="3846322" y="5882893"/>
                  <a:pt x="702511" y="6019800"/>
                </a:cubicBezTo>
                <a:cubicBezTo>
                  <a:pt x="308857" y="6010409"/>
                  <a:pt x="30349" y="5654925"/>
                  <a:pt x="0" y="5317289"/>
                </a:cubicBezTo>
                <a:cubicBezTo>
                  <a:pt x="12442" y="4527789"/>
                  <a:pt x="-82064" y="1343743"/>
                  <a:pt x="0" y="702511"/>
                </a:cubicBezTo>
                <a:close/>
              </a:path>
              <a:path w="11830050" h="6019800" stroke="0" extrusionOk="0">
                <a:moveTo>
                  <a:pt x="0" y="702511"/>
                </a:moveTo>
                <a:cubicBezTo>
                  <a:pt x="28552" y="296295"/>
                  <a:pt x="340414" y="-11499"/>
                  <a:pt x="702511" y="0"/>
                </a:cubicBezTo>
                <a:cubicBezTo>
                  <a:pt x="2485676" y="-24565"/>
                  <a:pt x="9984688" y="-36763"/>
                  <a:pt x="11127539" y="0"/>
                </a:cubicBezTo>
                <a:cubicBezTo>
                  <a:pt x="11521148" y="-7548"/>
                  <a:pt x="11874727" y="262776"/>
                  <a:pt x="11830050" y="702511"/>
                </a:cubicBezTo>
                <a:cubicBezTo>
                  <a:pt x="11707511" y="1278432"/>
                  <a:pt x="11663535" y="3286837"/>
                  <a:pt x="11830050" y="5317289"/>
                </a:cubicBezTo>
                <a:cubicBezTo>
                  <a:pt x="11816598" y="5714876"/>
                  <a:pt x="11527493" y="6008719"/>
                  <a:pt x="11127539" y="6019800"/>
                </a:cubicBezTo>
                <a:cubicBezTo>
                  <a:pt x="6466389" y="6035695"/>
                  <a:pt x="5543632" y="5890344"/>
                  <a:pt x="702511" y="6019800"/>
                </a:cubicBezTo>
                <a:cubicBezTo>
                  <a:pt x="317990" y="6012939"/>
                  <a:pt x="-19091" y="5769632"/>
                  <a:pt x="0" y="5317289"/>
                </a:cubicBezTo>
                <a:cubicBezTo>
                  <a:pt x="168240" y="4254052"/>
                  <a:pt x="37931" y="1814514"/>
                  <a:pt x="0" y="702511"/>
                </a:cubicBezTo>
                <a:close/>
              </a:path>
            </a:pathLst>
          </a:custGeom>
          <a:solidFill>
            <a:schemeClr val="bg1">
              <a:alpha val="94000"/>
            </a:schemeClr>
          </a:solidFill>
          <a:ln w="38100">
            <a:solidFill>
              <a:schemeClr val="accent2">
                <a:lumMod val="75000"/>
              </a:schemeClr>
            </a:solidFill>
            <a:extLst>
              <a:ext uri="{C807C97D-BFC1-408E-A445-0C87EB9F89A2}">
                <ask:lineSketchStyleProps xmlns:ask="http://schemas.microsoft.com/office/drawing/2018/sketchyshapes" xmlns="" sd="2835684597">
                  <a:prstGeom prst="roundRect">
                    <a:avLst>
                      <a:gd name="adj" fmla="val 116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xmlns="" id="{A8CC63F4-1C0A-410A-BB76-DE81E617359E}"/>
              </a:ext>
            </a:extLst>
          </p:cNvPr>
          <p:cNvSpPr txBox="1"/>
          <p:nvPr/>
        </p:nvSpPr>
        <p:spPr>
          <a:xfrm>
            <a:off x="438150" y="859334"/>
            <a:ext cx="11315700" cy="5693866"/>
          </a:xfrm>
          <a:prstGeom prst="rect">
            <a:avLst/>
          </a:prstGeom>
          <a:noFill/>
        </p:spPr>
        <p:txBody>
          <a:bodyPr wrap="square">
            <a:spAutoFit/>
          </a:bodyPr>
          <a:lstStyle/>
          <a:p>
            <a:pPr marL="0" marR="0" lvl="0" indent="0" algn="just" defTabSz="879196" rtl="0" eaLnBrk="1" fontAlgn="auto" latinLnBrk="0" hangingPunct="1">
              <a:lnSpc>
                <a:spcPct val="100000"/>
              </a:lnSpc>
              <a:spcBef>
                <a:spcPts val="0"/>
              </a:spcBef>
              <a:spcAft>
                <a:spcPts val="0"/>
              </a:spcAft>
              <a:buClrTx/>
              <a:buSzTx/>
              <a:buFontTx/>
              <a:buNone/>
              <a:tabLst/>
              <a:defRPr/>
            </a:pPr>
            <a:r>
              <a:rPr lang="en-SG" sz="2800" dirty="0">
                <a:solidFill>
                  <a:srgbClr val="000000"/>
                </a:solidFill>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phải</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nghỉ</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ở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nhà</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bố</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đi công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tác</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xa, Mơ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làm</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hết</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mọi</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việc</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trong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nhà</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giúp</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Tối</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ôm Mơ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vào</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lòng</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thủ</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thỉ</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Đừng</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vất</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vả</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thế</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để</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sức</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mà</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lo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học</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con ạ!" Mơ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nép</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vào</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ngực</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thì</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thào</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ơi, con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sẽ</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cố</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gắng</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thay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một</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đứa</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con trai trong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nhà</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nhé</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ôm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chặt</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Mơ,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trào</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nước</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mắt</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a:p>
            <a:pPr marL="0" marR="0" lvl="0" indent="0" algn="just" defTabSz="879196"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Chiều</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nay,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thằng</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Hoan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học</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lớp</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3C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mải</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đuổi</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theo con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cào</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cào</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trượt</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chân sa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xuống</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ngòi</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nước</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Nó</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cứ</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chới</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với</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chới</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với</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Mơ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vội</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vàng</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lao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xuống</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Cả</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hai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đứa</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ngụp</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lên,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ngụp</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xuống</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uống</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cơ man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là</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nước</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May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mà</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mọi</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người</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đến</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kịp</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Thật</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hú</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vía</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a:p>
            <a:pPr marL="0" marR="0" lvl="0" indent="0" algn="just" defTabSz="879196" rtl="0" eaLnBrk="1" fontAlgn="auto" latinLnBrk="0" hangingPunct="1">
              <a:lnSpc>
                <a:spcPct val="100000"/>
              </a:lnSpc>
              <a:spcBef>
                <a:spcPts val="0"/>
              </a:spcBef>
              <a:spcAft>
                <a:spcPts val="0"/>
              </a:spcAft>
              <a:buClrTx/>
              <a:buSzTx/>
              <a:buFontTx/>
              <a:buNone/>
              <a:tabLst/>
              <a:defRPr/>
            </a:pPr>
            <a:r>
              <a:rPr lang="en-SG" sz="2800" dirty="0">
                <a:solidFill>
                  <a:srgbClr val="000000"/>
                </a:solidFill>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Tối</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đó</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bố</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về</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Bố</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ôm Mơ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chặt</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đến</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ngộp</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thở</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Cả</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bố</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và</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đều</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rơm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rớm</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nước</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mắt</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Chỉ</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có</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em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bé</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nằm</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trong nôi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là</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cười</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rất</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tươi.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Chắc</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là</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em khen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chị</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Mơ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giỏi</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đấy</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Dì</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Hạnh</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nói</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giọng</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đầy</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tự</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hào</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Biết</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cháu</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tôi chưa? Con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gái</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như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nó</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thì</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một</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trăm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đứa</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con trai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cũng</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không </a:t>
            </a:r>
            <a:r>
              <a:rPr kumimoji="0" lang="vi-VN" sz="28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bằng</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a:p>
            <a:pPr marL="0" marR="0" lvl="0" indent="0" algn="r" defTabSz="879196" rtl="0" eaLnBrk="1" fontAlgn="auto" latinLnBrk="0" hangingPunct="1">
              <a:lnSpc>
                <a:spcPct val="100000"/>
              </a:lnSpc>
              <a:spcBef>
                <a:spcPts val="0"/>
              </a:spcBef>
              <a:spcAft>
                <a:spcPts val="0"/>
              </a:spcAft>
              <a:buClrTx/>
              <a:buSzTx/>
              <a:buFontTx/>
              <a:buNone/>
              <a:tabLst/>
              <a:defRPr/>
            </a:pPr>
            <a:r>
              <a:rPr kumimoji="0" lang="vi-VN" sz="2800" b="0" i="1"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Theo </a:t>
            </a:r>
            <a:r>
              <a:rPr kumimoji="0" lang="vi-VN" sz="2800" b="1" i="1"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ĐỖ THỊ THU HIÊN</a:t>
            </a:r>
            <a:endParaRPr kumimoji="0" lang="vi-VN" sz="2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xmlns="" id="{AF905AB5-6DFF-421B-AACE-1A91D2178ED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573" b="42744" l="1839" r="89967">
                        <a14:foregroundMark x1="6104" y1="15905" x2="8863" y2="21471"/>
                        <a14:foregroundMark x1="2508" y1="25845" x2="5351" y2="19085"/>
                        <a14:foregroundMark x1="5351" y1="19085" x2="5184" y2="19085"/>
                        <a14:foregroundMark x1="1839" y1="26044" x2="1839" y2="26640"/>
                        <a14:foregroundMark x1="59950" y1="23658" x2="55017" y2="34394"/>
                        <a14:foregroundMark x1="76254" y1="21074" x2="76087" y2="26640"/>
                        <a14:foregroundMark x1="71656" y1="16700" x2="71823" y2="19085"/>
                        <a14:foregroundMark x1="70903" y1="13519" x2="71070" y2="16700"/>
                        <a14:foregroundMark x1="72157" y1="13320" x2="72324" y2="14513"/>
                        <a14:foregroundMark x1="72492" y1="12525" x2="71656" y2="14712"/>
                        <a14:foregroundMark x1="71656" y1="12127" x2="70569" y2="14712"/>
                        <a14:foregroundMark x1="70903" y1="13917" x2="70401" y2="19085"/>
                        <a14:foregroundMark x1="51087" y1="37773" x2="53094" y2="37177"/>
                        <a14:foregroundMark x1="43144" y1="19085" x2="46823" y2="27435"/>
                        <a14:foregroundMark x1="41722" y1="7753" x2="42140" y2="8549"/>
                        <a14:foregroundMark x1="42057" y1="8151" x2="41054" y2="10338"/>
                        <a14:backgroundMark x1="19816" y1="25646" x2="22826" y2="28628"/>
                        <a14:backgroundMark x1="28595" y1="28032" x2="34030" y2="24652"/>
                        <a14:backgroundMark x1="4097" y1="37575" x2="8278" y2="39960"/>
                      </a14:backgroundRemoval>
                    </a14:imgEffect>
                  </a14:imgLayer>
                </a14:imgProps>
              </a:ext>
            </a:extLst>
          </a:blip>
          <a:srcRect b="52222"/>
          <a:stretch/>
        </p:blipFill>
        <p:spPr>
          <a:xfrm>
            <a:off x="762000" y="38100"/>
            <a:ext cx="4572000" cy="990600"/>
          </a:xfrm>
          <a:prstGeom prst="rect">
            <a:avLst/>
          </a:prstGeom>
        </p:spPr>
      </p:pic>
      <p:pic>
        <p:nvPicPr>
          <p:cNvPr id="17" name="Picture 16">
            <a:extLst>
              <a:ext uri="{FF2B5EF4-FFF2-40B4-BE49-F238E27FC236}">
                <a16:creationId xmlns:a16="http://schemas.microsoft.com/office/drawing/2014/main" xmlns="" id="{5BE6D89D-1305-49D7-A8C0-AE0B39477E78}"/>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60239" b="99006" l="14883" r="50920">
                        <a14:foregroundMark x1="18227" y1="78728" x2="17726" y2="85288"/>
                        <a14:foregroundMark x1="31020" y1="81909" x2="37876" y2="93638"/>
                        <a14:foregroundMark x1="37876" y1="93638" x2="41973" y2="94831"/>
                        <a14:foregroundMark x1="36037" y1="74354" x2="33612" y2="97217"/>
                        <a14:foregroundMark x1="36957" y1="81511" x2="36957" y2="86879"/>
                        <a14:foregroundMark x1="29181" y1="84692" x2="33194" y2="83897"/>
                        <a14:foregroundMark x1="45234" y1="77336" x2="44565" y2="82903"/>
                        <a14:foregroundMark x1="45569" y1="94632" x2="45903" y2="97813"/>
                        <a14:foregroundMark x1="45067" y1="89861" x2="46154" y2="98410"/>
                        <a14:foregroundMark x1="46154" y1="98410" x2="46488" y2="99006"/>
                        <a14:foregroundMark x1="48829" y1="90060" x2="48746" y2="99006"/>
                        <a14:foregroundMark x1="49749" y1="89662" x2="49415" y2="98410"/>
                        <a14:foregroundMark x1="49415" y1="98410" x2="49415" y2="98410"/>
                        <a14:foregroundMark x1="21656" y1="81909" x2="22241" y2="83300"/>
                        <a14:foregroundMark x1="14883" y1="92247" x2="17308" y2="93241"/>
                        <a14:foregroundMark x1="15970" y1="89463" x2="19482" y2="93837"/>
                        <a14:foregroundMark x1="15385" y1="87078" x2="18144" y2="88867"/>
                      </a14:backgroundRemoval>
                    </a14:imgEffect>
                  </a14:imgLayer>
                </a14:imgProps>
              </a:ext>
            </a:extLst>
          </a:blip>
          <a:srcRect l="14994" t="56111" r="45020" b="-555"/>
          <a:stretch/>
        </p:blipFill>
        <p:spPr>
          <a:xfrm>
            <a:off x="6858000" y="5753011"/>
            <a:ext cx="1801797" cy="1126123"/>
          </a:xfrm>
          <a:prstGeom prst="rect">
            <a:avLst/>
          </a:prstGeom>
        </p:spPr>
      </p:pic>
      <p:pic>
        <p:nvPicPr>
          <p:cNvPr id="18" name="Picture 17">
            <a:extLst>
              <a:ext uri="{FF2B5EF4-FFF2-40B4-BE49-F238E27FC236}">
                <a16:creationId xmlns:a16="http://schemas.microsoft.com/office/drawing/2014/main" xmlns="" id="{A9B7E691-BF88-4809-8031-EE45FA251F6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573" b="42744" l="1839" r="89967">
                        <a14:foregroundMark x1="6104" y1="15905" x2="8863" y2="21471"/>
                        <a14:foregroundMark x1="2508" y1="25845" x2="5351" y2="19085"/>
                        <a14:foregroundMark x1="5351" y1="19085" x2="5184" y2="19085"/>
                        <a14:foregroundMark x1="1839" y1="26044" x2="1839" y2="26640"/>
                        <a14:foregroundMark x1="59950" y1="23658" x2="55017" y2="34394"/>
                        <a14:foregroundMark x1="76254" y1="21074" x2="76087" y2="26640"/>
                        <a14:foregroundMark x1="71656" y1="16700" x2="71823" y2="19085"/>
                        <a14:foregroundMark x1="70903" y1="13519" x2="71070" y2="16700"/>
                        <a14:foregroundMark x1="72157" y1="13320" x2="72324" y2="14513"/>
                        <a14:foregroundMark x1="72492" y1="12525" x2="71656" y2="14712"/>
                        <a14:foregroundMark x1="71656" y1="12127" x2="70569" y2="14712"/>
                        <a14:foregroundMark x1="70903" y1="13917" x2="70401" y2="19085"/>
                        <a14:foregroundMark x1="51087" y1="37773" x2="53094" y2="37177"/>
                        <a14:foregroundMark x1="43144" y1="19085" x2="46823" y2="27435"/>
                        <a14:foregroundMark x1="41722" y1="7753" x2="42140" y2="8549"/>
                        <a14:foregroundMark x1="42057" y1="8151" x2="41054" y2="10338"/>
                        <a14:backgroundMark x1="19816" y1="25646" x2="22826" y2="28628"/>
                        <a14:backgroundMark x1="28595" y1="28032" x2="34030" y2="24652"/>
                        <a14:backgroundMark x1="4097" y1="37575" x2="8278" y2="39960"/>
                      </a14:backgroundRemoval>
                    </a14:imgEffect>
                  </a14:imgLayer>
                </a14:imgProps>
              </a:ext>
            </a:extLst>
          </a:blip>
          <a:srcRect b="52222"/>
          <a:stretch/>
        </p:blipFill>
        <p:spPr>
          <a:xfrm flipH="1">
            <a:off x="5457640" y="-21134"/>
            <a:ext cx="4572000" cy="990600"/>
          </a:xfrm>
          <a:prstGeom prst="rect">
            <a:avLst/>
          </a:prstGeom>
        </p:spPr>
      </p:pic>
    </p:spTree>
    <p:extLst>
      <p:ext uri="{BB962C8B-B14F-4D97-AF65-F5344CB8AC3E}">
        <p14:creationId xmlns:p14="http://schemas.microsoft.com/office/powerpoint/2010/main" val="1623345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000"/>
                                        <p:tgtEl>
                                          <p:spTgt spid="18"/>
                                        </p:tgtEl>
                                      </p:cBhvr>
                                    </p:animEffect>
                                    <p:anim calcmode="lin" valueType="num">
                                      <p:cBhvr>
                                        <p:cTn id="23" dur="1000" fill="hold"/>
                                        <p:tgtEl>
                                          <p:spTgt spid="18"/>
                                        </p:tgtEl>
                                        <p:attrNameLst>
                                          <p:attrName>ppt_x</p:attrName>
                                        </p:attrNameLst>
                                      </p:cBhvr>
                                      <p:tavLst>
                                        <p:tav tm="0">
                                          <p:val>
                                            <p:strVal val="#ppt_x"/>
                                          </p:val>
                                        </p:tav>
                                        <p:tav tm="100000">
                                          <p:val>
                                            <p:strVal val="#ppt_x"/>
                                          </p:val>
                                        </p:tav>
                                      </p:tavLst>
                                    </p:anim>
                                    <p:anim calcmode="lin" valueType="num">
                                      <p:cBhvr>
                                        <p:cTn id="24" dur="1000" fill="hold"/>
                                        <p:tgtEl>
                                          <p:spTgt spid="1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anim calcmode="lin" valueType="num">
                                      <p:cBhvr>
                                        <p:cTn id="28" dur="1000" fill="hold"/>
                                        <p:tgtEl>
                                          <p:spTgt spid="17"/>
                                        </p:tgtEl>
                                        <p:attrNameLst>
                                          <p:attrName>ppt_x</p:attrName>
                                        </p:attrNameLst>
                                      </p:cBhvr>
                                      <p:tavLst>
                                        <p:tav tm="0">
                                          <p:val>
                                            <p:strVal val="#ppt_x"/>
                                          </p:val>
                                        </p:tav>
                                        <p:tav tm="100000">
                                          <p:val>
                                            <p:strVal val="#ppt_x"/>
                                          </p:val>
                                        </p:tav>
                                      </p:tavLst>
                                    </p:anim>
                                    <p:anim calcmode="lin" valueType="num">
                                      <p:cBhvr>
                                        <p:cTn id="2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32A21311-2F70-4637-A8D2-B37F1209BA1E}"/>
              </a:ext>
            </a:extLst>
          </p:cNvPr>
          <p:cNvPicPr>
            <a:picLocks noChangeAspect="1"/>
          </p:cNvPicPr>
          <p:nvPr/>
        </p:nvPicPr>
        <p:blipFill>
          <a:blip r:embed="rId2"/>
          <a:stretch>
            <a:fillRect/>
          </a:stretch>
        </p:blipFill>
        <p:spPr>
          <a:xfrm>
            <a:off x="-761999" y="-3"/>
            <a:ext cx="11353800" cy="6858003"/>
          </a:xfrm>
          <a:prstGeom prst="rect">
            <a:avLst/>
          </a:prstGeom>
        </p:spPr>
      </p:pic>
      <p:sp>
        <p:nvSpPr>
          <p:cNvPr id="4" name="Flowchart: Delay 3">
            <a:extLst>
              <a:ext uri="{FF2B5EF4-FFF2-40B4-BE49-F238E27FC236}">
                <a16:creationId xmlns:a16="http://schemas.microsoft.com/office/drawing/2014/main" xmlns="" id="{ECFEFB7D-FDD7-4022-8D8B-AFE112C7E38D}"/>
              </a:ext>
            </a:extLst>
          </p:cNvPr>
          <p:cNvSpPr/>
          <p:nvPr/>
        </p:nvSpPr>
        <p:spPr>
          <a:xfrm rot="10800000">
            <a:off x="2782701" y="38737"/>
            <a:ext cx="9471660" cy="6858001"/>
          </a:xfrm>
          <a:prstGeom prst="flowChartDela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xmlns="" id="{68B44E7E-AD8D-4830-8D71-D09859D1CE1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143" b="94089" l="22956" r="48494">
                        <a14:foregroundMark x1="31277" y1="7635" x2="33429" y2="9606"/>
                        <a14:foregroundMark x1="47489" y1="77340" x2="48637" y2="77586"/>
                        <a14:foregroundMark x1="41750" y1="69212" x2="47776" y2="74384"/>
                        <a14:foregroundMark x1="47776" y1="74384" x2="48494" y2="74384"/>
                        <a14:foregroundMark x1="38307" y1="81034" x2="39168" y2="87685"/>
                        <a14:foregroundMark x1="38881" y1="91133" x2="38881" y2="94089"/>
                        <a14:foregroundMark x1="32568" y1="85468" x2="34864" y2="91626"/>
                        <a14:foregroundMark x1="34864" y1="91626" x2="35007" y2="91626"/>
                        <a14:foregroundMark x1="25681" y1="47291" x2="30129" y2="51970"/>
                        <a14:foregroundMark x1="30129" y1="51970" x2="33429" y2="52956"/>
                        <a14:foregroundMark x1="22956" y1="41379" x2="25968" y2="43596"/>
                      </a14:backgroundRemoval>
                    </a14:imgEffect>
                  </a14:imgLayer>
                </a14:imgProps>
              </a:ext>
            </a:extLst>
          </a:blip>
          <a:srcRect l="22005" r="49517"/>
          <a:stretch/>
        </p:blipFill>
        <p:spPr>
          <a:xfrm>
            <a:off x="1785343" y="19370"/>
            <a:ext cx="3129558" cy="6858000"/>
          </a:xfrm>
          <a:prstGeom prst="rect">
            <a:avLst/>
          </a:prstGeom>
        </p:spPr>
      </p:pic>
      <p:sp>
        <p:nvSpPr>
          <p:cNvPr id="7" name="Rectangle 6">
            <a:extLst>
              <a:ext uri="{FF2B5EF4-FFF2-40B4-BE49-F238E27FC236}">
                <a16:creationId xmlns:a16="http://schemas.microsoft.com/office/drawing/2014/main" xmlns="" id="{9868BA73-4512-486D-9FC0-49541F608BF5}"/>
              </a:ext>
            </a:extLst>
          </p:cNvPr>
          <p:cNvSpPr/>
          <p:nvPr/>
        </p:nvSpPr>
        <p:spPr>
          <a:xfrm>
            <a:off x="5638800" y="350499"/>
            <a:ext cx="4520789" cy="1015663"/>
          </a:xfrm>
          <a:prstGeom prst="rect">
            <a:avLst/>
          </a:prstGeom>
          <a:noFill/>
        </p:spPr>
        <p:txBody>
          <a:bodyPr wrap="none" lIns="91440" tIns="45720" rIns="91440" bIns="45720">
            <a:spAutoFit/>
          </a:bodyPr>
          <a:lstStyle/>
          <a:p>
            <a:pPr algn="ctr"/>
            <a:r>
              <a:rPr lang="en-US" sz="6000" b="1" cap="none" spc="0">
                <a:ln w="13462">
                  <a:solidFill>
                    <a:schemeClr val="bg1"/>
                  </a:solidFill>
                  <a:prstDash val="solid"/>
                </a:ln>
                <a:solidFill>
                  <a:schemeClr val="accent3">
                    <a:lumMod val="75000"/>
                  </a:schemeClr>
                </a:solidFill>
                <a:effectLst>
                  <a:outerShdw blurRad="50800" dist="38100" dir="5400000" algn="t" rotWithShape="0">
                    <a:prstClr val="black">
                      <a:alpha val="40000"/>
                    </a:prstClr>
                  </a:outerShdw>
                </a:effectLst>
                <a:latin typeface="#9Slide07 SVNBango" panose="02000000000000000000" pitchFamily="2" charset="0"/>
              </a:rPr>
              <a:t>CHIA ĐOẠN</a:t>
            </a:r>
          </a:p>
        </p:txBody>
      </p:sp>
      <p:sp>
        <p:nvSpPr>
          <p:cNvPr id="9" name="TextBox 8">
            <a:extLst>
              <a:ext uri="{FF2B5EF4-FFF2-40B4-BE49-F238E27FC236}">
                <a16:creationId xmlns:a16="http://schemas.microsoft.com/office/drawing/2014/main" xmlns="" id="{0971D59D-AB79-414B-A8FC-29863727194E}"/>
              </a:ext>
            </a:extLst>
          </p:cNvPr>
          <p:cNvSpPr txBox="1"/>
          <p:nvPr/>
        </p:nvSpPr>
        <p:spPr>
          <a:xfrm>
            <a:off x="4753761" y="1551656"/>
            <a:ext cx="7500600" cy="4448013"/>
          </a:xfrm>
          <a:prstGeom prst="rect">
            <a:avLst/>
          </a:prstGeom>
          <a:noFill/>
        </p:spPr>
        <p:txBody>
          <a:bodyPr wrap="square">
            <a:spAutoFit/>
          </a:bodyPr>
          <a:lstStyle/>
          <a:p>
            <a:pPr>
              <a:lnSpc>
                <a:spcPct val="150000"/>
              </a:lnSpc>
            </a:pPr>
            <a:r>
              <a:rPr lang="vi-VN" sz="3200" b="1" i="0" dirty="0" err="1">
                <a:solidFill>
                  <a:srgbClr val="000000"/>
                </a:solidFill>
                <a:effectLst/>
                <a:latin typeface="Calibri" panose="020F0502020204030204" pitchFamily="34" charset="0"/>
                <a:cs typeface="Calibri" panose="020F0502020204030204" pitchFamily="34" charset="0"/>
              </a:rPr>
              <a:t>Đoạn</a:t>
            </a:r>
            <a:r>
              <a:rPr lang="vi-VN" sz="3200" b="1" i="0" dirty="0">
                <a:solidFill>
                  <a:srgbClr val="000000"/>
                </a:solidFill>
                <a:effectLst/>
                <a:latin typeface="Calibri" panose="020F0502020204030204" pitchFamily="34" charset="0"/>
                <a:cs typeface="Calibri" panose="020F0502020204030204" pitchFamily="34" charset="0"/>
              </a:rPr>
              <a:t> 1</a:t>
            </a:r>
            <a:r>
              <a:rPr lang="vi-VN" sz="3200" b="0" i="0" dirty="0">
                <a:solidFill>
                  <a:srgbClr val="000000"/>
                </a:solidFill>
                <a:effectLst/>
                <a:latin typeface="Calibri" panose="020F0502020204030204" pitchFamily="34" charset="0"/>
                <a:cs typeface="Calibri" panose="020F0502020204030204" pitchFamily="34" charset="0"/>
              </a:rPr>
              <a:t>: </a:t>
            </a:r>
            <a:r>
              <a:rPr lang="vi-VN" sz="3200" b="0" i="0" dirty="0" err="1">
                <a:solidFill>
                  <a:srgbClr val="000000"/>
                </a:solidFill>
                <a:effectLst/>
                <a:latin typeface="Calibri" panose="020F0502020204030204" pitchFamily="34" charset="0"/>
                <a:cs typeface="Calibri" panose="020F0502020204030204" pitchFamily="34" charset="0"/>
              </a:rPr>
              <a:t>Từ</a:t>
            </a:r>
            <a:r>
              <a:rPr lang="vi-VN" sz="3200" b="0" i="0" dirty="0">
                <a:solidFill>
                  <a:srgbClr val="000000"/>
                </a:solidFill>
                <a:effectLst/>
                <a:latin typeface="Calibri" panose="020F0502020204030204" pitchFamily="34" charset="0"/>
                <a:cs typeface="Calibri" panose="020F0502020204030204" pitchFamily="34" charset="0"/>
              </a:rPr>
              <a:t> </a:t>
            </a:r>
            <a:r>
              <a:rPr lang="vi-VN" sz="3200" b="0" i="0" dirty="0" err="1">
                <a:solidFill>
                  <a:srgbClr val="000000"/>
                </a:solidFill>
                <a:effectLst/>
                <a:latin typeface="Calibri" panose="020F0502020204030204" pitchFamily="34" charset="0"/>
                <a:cs typeface="Calibri" panose="020F0502020204030204" pitchFamily="34" charset="0"/>
              </a:rPr>
              <a:t>đầu</a:t>
            </a:r>
            <a:r>
              <a:rPr lang="vi-VN" sz="3200" b="0" i="0" dirty="0">
                <a:solidFill>
                  <a:srgbClr val="000000"/>
                </a:solidFill>
                <a:effectLst/>
                <a:latin typeface="Calibri" panose="020F0502020204030204" pitchFamily="34" charset="0"/>
                <a:cs typeface="Calibri" panose="020F0502020204030204" pitchFamily="34" charset="0"/>
              </a:rPr>
              <a:t> </a:t>
            </a:r>
            <a:r>
              <a:rPr lang="vi-VN" sz="3200" b="0" i="0" dirty="0" err="1">
                <a:solidFill>
                  <a:srgbClr val="000000"/>
                </a:solidFill>
                <a:effectLst/>
                <a:latin typeface="Calibri" panose="020F0502020204030204" pitchFamily="34" charset="0"/>
                <a:cs typeface="Calibri" panose="020F0502020204030204" pitchFamily="34" charset="0"/>
              </a:rPr>
              <a:t>đến</a:t>
            </a:r>
            <a:r>
              <a:rPr lang="vi-VN" sz="3200" b="0" i="0" dirty="0">
                <a:solidFill>
                  <a:srgbClr val="000000"/>
                </a:solidFill>
                <a:effectLst/>
                <a:latin typeface="Calibri" panose="020F0502020204030204" pitchFamily="34" charset="0"/>
                <a:cs typeface="Calibri" panose="020F0502020204030204" pitchFamily="34" charset="0"/>
              </a:rPr>
              <a:t> </a:t>
            </a:r>
            <a:r>
              <a:rPr lang="vi-VN" sz="3200" b="0" i="1" dirty="0" err="1">
                <a:solidFill>
                  <a:srgbClr val="C00000"/>
                </a:solidFill>
                <a:effectLst/>
                <a:latin typeface="Calibri" panose="020F0502020204030204" pitchFamily="34" charset="0"/>
                <a:cs typeface="Calibri" panose="020F0502020204030204" pitchFamily="34" charset="0"/>
              </a:rPr>
              <a:t>có</a:t>
            </a:r>
            <a:r>
              <a:rPr lang="vi-VN" sz="3200" b="0" i="1" dirty="0">
                <a:solidFill>
                  <a:srgbClr val="C00000"/>
                </a:solidFill>
                <a:effectLst/>
                <a:latin typeface="Calibri" panose="020F0502020204030204" pitchFamily="34" charset="0"/>
                <a:cs typeface="Calibri" panose="020F0502020204030204" pitchFamily="34" charset="0"/>
              </a:rPr>
              <a:t> </a:t>
            </a:r>
            <a:r>
              <a:rPr lang="vi-VN" sz="3200" b="0" i="1" dirty="0" err="1">
                <a:solidFill>
                  <a:srgbClr val="C00000"/>
                </a:solidFill>
                <a:effectLst/>
                <a:latin typeface="Calibri" panose="020F0502020204030204" pitchFamily="34" charset="0"/>
                <a:cs typeface="Calibri" panose="020F0502020204030204" pitchFamily="34" charset="0"/>
              </a:rPr>
              <a:t>vẻ</a:t>
            </a:r>
            <a:r>
              <a:rPr lang="vi-VN" sz="3200" b="0" i="1" dirty="0">
                <a:solidFill>
                  <a:srgbClr val="C00000"/>
                </a:solidFill>
                <a:effectLst/>
                <a:latin typeface="Calibri" panose="020F0502020204030204" pitchFamily="34" charset="0"/>
                <a:cs typeface="Calibri" panose="020F0502020204030204" pitchFamily="34" charset="0"/>
              </a:rPr>
              <a:t> </a:t>
            </a:r>
            <a:r>
              <a:rPr lang="vi-VN" sz="3200" b="0" i="1" dirty="0" err="1">
                <a:solidFill>
                  <a:srgbClr val="C00000"/>
                </a:solidFill>
                <a:effectLst/>
                <a:latin typeface="Calibri" panose="020F0502020204030204" pitchFamily="34" charset="0"/>
                <a:cs typeface="Calibri" panose="020F0502020204030204" pitchFamily="34" charset="0"/>
              </a:rPr>
              <a:t>buồn</a:t>
            </a:r>
            <a:r>
              <a:rPr lang="vi-VN" sz="3200" b="0" i="1" dirty="0">
                <a:solidFill>
                  <a:srgbClr val="C00000"/>
                </a:solidFill>
                <a:effectLst/>
                <a:latin typeface="Calibri" panose="020F0502020204030204" pitchFamily="34" charset="0"/>
                <a:cs typeface="Calibri" panose="020F0502020204030204" pitchFamily="34" charset="0"/>
              </a:rPr>
              <a:t> </a:t>
            </a:r>
            <a:r>
              <a:rPr lang="en-US" sz="3200" i="1" dirty="0" err="1">
                <a:solidFill>
                  <a:srgbClr val="C00000"/>
                </a:solidFill>
                <a:latin typeface="Calibri" panose="020F0502020204030204" pitchFamily="34" charset="0"/>
                <a:cs typeface="Calibri" panose="020F0502020204030204" pitchFamily="34" charset="0"/>
              </a:rPr>
              <a:t>buồn</a:t>
            </a:r>
            <a:r>
              <a:rPr lang="en-SG" sz="3200" b="0" i="1" dirty="0">
                <a:solidFill>
                  <a:srgbClr val="C00000"/>
                </a:solidFill>
                <a:effectLst/>
                <a:latin typeface="Calibri" panose="020F0502020204030204" pitchFamily="34" charset="0"/>
                <a:cs typeface="Calibri" panose="020F0502020204030204" pitchFamily="34" charset="0"/>
              </a:rPr>
              <a:t>.</a:t>
            </a:r>
            <a:endParaRPr lang="vi-VN" sz="3200" b="0" i="0" dirty="0">
              <a:solidFill>
                <a:srgbClr val="C00000"/>
              </a:solidFill>
              <a:effectLst/>
              <a:latin typeface="Calibri" panose="020F0502020204030204" pitchFamily="34" charset="0"/>
              <a:cs typeface="Calibri" panose="020F0502020204030204" pitchFamily="34" charset="0"/>
            </a:endParaRPr>
          </a:p>
          <a:p>
            <a:pPr>
              <a:lnSpc>
                <a:spcPct val="150000"/>
              </a:lnSpc>
            </a:pPr>
            <a:r>
              <a:rPr lang="vi-VN" sz="3200" b="1" i="0" dirty="0" err="1">
                <a:solidFill>
                  <a:srgbClr val="000000"/>
                </a:solidFill>
                <a:effectLst/>
                <a:latin typeface="Calibri" panose="020F0502020204030204" pitchFamily="34" charset="0"/>
                <a:cs typeface="Calibri" panose="020F0502020204030204" pitchFamily="34" charset="0"/>
              </a:rPr>
              <a:t>Đoạn</a:t>
            </a:r>
            <a:r>
              <a:rPr lang="vi-VN" sz="3200" b="1" i="0" dirty="0">
                <a:solidFill>
                  <a:srgbClr val="000000"/>
                </a:solidFill>
                <a:effectLst/>
                <a:latin typeface="Calibri" panose="020F0502020204030204" pitchFamily="34" charset="0"/>
                <a:cs typeface="Calibri" panose="020F0502020204030204" pitchFamily="34" charset="0"/>
              </a:rPr>
              <a:t> 2</a:t>
            </a:r>
            <a:r>
              <a:rPr lang="vi-VN" sz="3200" b="0" i="0" dirty="0">
                <a:solidFill>
                  <a:srgbClr val="000000"/>
                </a:solidFill>
                <a:effectLst/>
                <a:latin typeface="Calibri" panose="020F0502020204030204" pitchFamily="34" charset="0"/>
                <a:cs typeface="Calibri" panose="020F0502020204030204" pitchFamily="34" charset="0"/>
              </a:rPr>
              <a:t>: </a:t>
            </a:r>
            <a:r>
              <a:rPr lang="vi-VN" sz="3200" b="0" i="0" dirty="0" err="1">
                <a:solidFill>
                  <a:srgbClr val="000000"/>
                </a:solidFill>
                <a:effectLst/>
                <a:latin typeface="Calibri" panose="020F0502020204030204" pitchFamily="34" charset="0"/>
                <a:cs typeface="Calibri" panose="020F0502020204030204" pitchFamily="34" charset="0"/>
              </a:rPr>
              <a:t>Từ</a:t>
            </a:r>
            <a:r>
              <a:rPr lang="vi-VN" sz="3200" b="0" i="1" dirty="0">
                <a:solidFill>
                  <a:srgbClr val="000000"/>
                </a:solidFill>
                <a:effectLst/>
                <a:latin typeface="Calibri" panose="020F0502020204030204" pitchFamily="34" charset="0"/>
                <a:cs typeface="Calibri" panose="020F0502020204030204" pitchFamily="34" charset="0"/>
              </a:rPr>
              <a:t> </a:t>
            </a:r>
            <a:r>
              <a:rPr lang="vi-VN" sz="3200" b="0" i="1" dirty="0">
                <a:solidFill>
                  <a:srgbClr val="C00000"/>
                </a:solidFill>
                <a:effectLst/>
                <a:latin typeface="Calibri" panose="020F0502020204030204" pitchFamily="34" charset="0"/>
                <a:cs typeface="Calibri" panose="020F0502020204030204" pitchFamily="34" charset="0"/>
              </a:rPr>
              <a:t>Đêm, Mơ </a:t>
            </a:r>
            <a:r>
              <a:rPr lang="vi-VN" sz="3200" b="0" i="1" dirty="0" err="1">
                <a:solidFill>
                  <a:srgbClr val="C00000"/>
                </a:solidFill>
                <a:effectLst/>
                <a:latin typeface="Calibri" panose="020F0502020204030204" pitchFamily="34" charset="0"/>
                <a:cs typeface="Calibri" panose="020F0502020204030204" pitchFamily="34" charset="0"/>
              </a:rPr>
              <a:t>trằn</a:t>
            </a:r>
            <a:r>
              <a:rPr lang="vi-VN" sz="3200" b="0" i="1" dirty="0">
                <a:solidFill>
                  <a:srgbClr val="C00000"/>
                </a:solidFill>
                <a:effectLst/>
                <a:latin typeface="Calibri" panose="020F0502020204030204" pitchFamily="34" charset="0"/>
                <a:cs typeface="Calibri" panose="020F0502020204030204" pitchFamily="34" charset="0"/>
              </a:rPr>
              <a:t> </a:t>
            </a:r>
            <a:r>
              <a:rPr lang="vi-VN" sz="3200" b="0" i="1" dirty="0" err="1">
                <a:solidFill>
                  <a:srgbClr val="C00000"/>
                </a:solidFill>
                <a:effectLst/>
                <a:latin typeface="Calibri" panose="020F0502020204030204" pitchFamily="34" charset="0"/>
                <a:cs typeface="Calibri" panose="020F0502020204030204" pitchFamily="34" charset="0"/>
              </a:rPr>
              <a:t>trọc</a:t>
            </a:r>
            <a:r>
              <a:rPr lang="vi-VN" sz="3200" b="0" i="0" dirty="0">
                <a:solidFill>
                  <a:srgbClr val="C00000"/>
                </a:solidFill>
                <a:effectLst/>
                <a:latin typeface="Calibri" panose="020F0502020204030204" pitchFamily="34" charset="0"/>
                <a:cs typeface="Calibri" panose="020F0502020204030204" pitchFamily="34" charset="0"/>
              </a:rPr>
              <a:t> </a:t>
            </a:r>
            <a:r>
              <a:rPr lang="vi-VN" sz="3200" b="0" i="0" dirty="0" err="1">
                <a:solidFill>
                  <a:srgbClr val="000000"/>
                </a:solidFill>
                <a:effectLst/>
                <a:latin typeface="Calibri" panose="020F0502020204030204" pitchFamily="34" charset="0"/>
                <a:cs typeface="Calibri" panose="020F0502020204030204" pitchFamily="34" charset="0"/>
              </a:rPr>
              <a:t>đến</a:t>
            </a:r>
            <a:r>
              <a:rPr lang="vi-VN" sz="3200" b="0" i="0" dirty="0">
                <a:solidFill>
                  <a:srgbClr val="000000"/>
                </a:solidFill>
                <a:effectLst/>
                <a:latin typeface="Calibri" panose="020F0502020204030204" pitchFamily="34" charset="0"/>
                <a:cs typeface="Calibri" panose="020F0502020204030204" pitchFamily="34" charset="0"/>
              </a:rPr>
              <a:t> </a:t>
            </a:r>
            <a:r>
              <a:rPr lang="vi-VN" sz="3200" b="0" i="1" dirty="0" err="1">
                <a:solidFill>
                  <a:srgbClr val="C00000"/>
                </a:solidFill>
                <a:effectLst/>
                <a:latin typeface="Calibri" panose="020F0502020204030204" pitchFamily="34" charset="0"/>
                <a:cs typeface="Calibri" panose="020F0502020204030204" pitchFamily="34" charset="0"/>
              </a:rPr>
              <a:t>Tức</a:t>
            </a:r>
            <a:r>
              <a:rPr lang="vi-VN" sz="3200" b="0" i="1" dirty="0">
                <a:solidFill>
                  <a:srgbClr val="C00000"/>
                </a:solidFill>
                <a:effectLst/>
                <a:latin typeface="Calibri" panose="020F0502020204030204" pitchFamily="34" charset="0"/>
                <a:cs typeface="Calibri" panose="020F0502020204030204" pitchFamily="34" charset="0"/>
              </a:rPr>
              <a:t> ghê!</a:t>
            </a:r>
            <a:endParaRPr lang="vi-VN" sz="3200" b="0" i="0" dirty="0">
              <a:solidFill>
                <a:srgbClr val="C00000"/>
              </a:solidFill>
              <a:effectLst/>
              <a:latin typeface="Calibri" panose="020F0502020204030204" pitchFamily="34" charset="0"/>
              <a:cs typeface="Calibri" panose="020F0502020204030204" pitchFamily="34" charset="0"/>
            </a:endParaRPr>
          </a:p>
          <a:p>
            <a:pPr>
              <a:lnSpc>
                <a:spcPct val="150000"/>
              </a:lnSpc>
            </a:pPr>
            <a:r>
              <a:rPr lang="vi-VN" sz="3200" b="1" i="0" dirty="0" err="1">
                <a:solidFill>
                  <a:srgbClr val="000000"/>
                </a:solidFill>
                <a:effectLst/>
                <a:latin typeface="Calibri" panose="020F0502020204030204" pitchFamily="34" charset="0"/>
                <a:cs typeface="Calibri" panose="020F0502020204030204" pitchFamily="34" charset="0"/>
              </a:rPr>
              <a:t>Đoạn</a:t>
            </a:r>
            <a:r>
              <a:rPr lang="vi-VN" sz="3200" b="1" i="0" dirty="0">
                <a:solidFill>
                  <a:srgbClr val="000000"/>
                </a:solidFill>
                <a:effectLst/>
                <a:latin typeface="Calibri" panose="020F0502020204030204" pitchFamily="34" charset="0"/>
                <a:cs typeface="Calibri" panose="020F0502020204030204" pitchFamily="34" charset="0"/>
              </a:rPr>
              <a:t> 3</a:t>
            </a:r>
            <a:r>
              <a:rPr lang="vi-VN" sz="3200" b="0" i="0" dirty="0">
                <a:solidFill>
                  <a:srgbClr val="000000"/>
                </a:solidFill>
                <a:effectLst/>
                <a:latin typeface="Calibri" panose="020F0502020204030204" pitchFamily="34" charset="0"/>
                <a:cs typeface="Calibri" panose="020F0502020204030204" pitchFamily="34" charset="0"/>
              </a:rPr>
              <a:t>: </a:t>
            </a:r>
            <a:r>
              <a:rPr lang="vi-VN" sz="3200" b="0" i="0" dirty="0" err="1">
                <a:solidFill>
                  <a:srgbClr val="000000"/>
                </a:solidFill>
                <a:effectLst/>
                <a:latin typeface="Calibri" panose="020F0502020204030204" pitchFamily="34" charset="0"/>
                <a:cs typeface="Calibri" panose="020F0502020204030204" pitchFamily="34" charset="0"/>
              </a:rPr>
              <a:t>Từ</a:t>
            </a:r>
            <a:r>
              <a:rPr lang="vi-VN" sz="3200" b="0" i="0" dirty="0">
                <a:solidFill>
                  <a:srgbClr val="000000"/>
                </a:solidFill>
                <a:effectLst/>
                <a:latin typeface="Calibri" panose="020F0502020204030204" pitchFamily="34" charset="0"/>
                <a:cs typeface="Calibri" panose="020F0502020204030204" pitchFamily="34" charset="0"/>
              </a:rPr>
              <a:t> </a:t>
            </a:r>
            <a:r>
              <a:rPr lang="vi-VN" sz="3200" b="0" i="1" dirty="0" err="1">
                <a:solidFill>
                  <a:srgbClr val="C00000"/>
                </a:solidFill>
                <a:effectLst/>
                <a:latin typeface="Calibri" panose="020F0502020204030204" pitchFamily="34" charset="0"/>
                <a:cs typeface="Calibri" panose="020F0502020204030204" pitchFamily="34" charset="0"/>
              </a:rPr>
              <a:t>Mẹ</a:t>
            </a:r>
            <a:r>
              <a:rPr lang="vi-VN" sz="3200" b="0" i="1" dirty="0">
                <a:solidFill>
                  <a:srgbClr val="C00000"/>
                </a:solidFill>
                <a:effectLst/>
                <a:latin typeface="Calibri" panose="020F0502020204030204" pitchFamily="34" charset="0"/>
                <a:cs typeface="Calibri" panose="020F0502020204030204" pitchFamily="34" charset="0"/>
              </a:rPr>
              <a:t> </a:t>
            </a:r>
            <a:r>
              <a:rPr lang="vi-VN" sz="3200" b="0" i="1" dirty="0" err="1">
                <a:solidFill>
                  <a:srgbClr val="C00000"/>
                </a:solidFill>
                <a:effectLst/>
                <a:latin typeface="Calibri" panose="020F0502020204030204" pitchFamily="34" charset="0"/>
                <a:cs typeface="Calibri" panose="020F0502020204030204" pitchFamily="34" charset="0"/>
              </a:rPr>
              <a:t>phải</a:t>
            </a:r>
            <a:r>
              <a:rPr lang="vi-VN" sz="3200" b="0" i="1" dirty="0">
                <a:solidFill>
                  <a:srgbClr val="C00000"/>
                </a:solidFill>
                <a:effectLst/>
                <a:latin typeface="Calibri" panose="020F0502020204030204" pitchFamily="34" charset="0"/>
                <a:cs typeface="Calibri" panose="020F0502020204030204" pitchFamily="34" charset="0"/>
              </a:rPr>
              <a:t> </a:t>
            </a:r>
            <a:r>
              <a:rPr lang="vi-VN" sz="3200" b="0" i="1" dirty="0" err="1">
                <a:solidFill>
                  <a:srgbClr val="C00000"/>
                </a:solidFill>
                <a:effectLst/>
                <a:latin typeface="Calibri" panose="020F0502020204030204" pitchFamily="34" charset="0"/>
                <a:cs typeface="Calibri" panose="020F0502020204030204" pitchFamily="34" charset="0"/>
              </a:rPr>
              <a:t>nghỉ</a:t>
            </a:r>
            <a:r>
              <a:rPr lang="vi-VN" sz="3200" b="0" i="1" dirty="0">
                <a:solidFill>
                  <a:srgbClr val="C00000"/>
                </a:solidFill>
                <a:effectLst/>
                <a:latin typeface="Calibri" panose="020F0502020204030204" pitchFamily="34" charset="0"/>
                <a:cs typeface="Calibri" panose="020F0502020204030204" pitchFamily="34" charset="0"/>
              </a:rPr>
              <a:t> ở</a:t>
            </a:r>
            <a:r>
              <a:rPr lang="en-SG" sz="3200" i="1" dirty="0">
                <a:solidFill>
                  <a:srgbClr val="C00000"/>
                </a:solidFill>
                <a:latin typeface="Calibri" panose="020F0502020204030204" pitchFamily="34" charset="0"/>
                <a:cs typeface="Calibri" panose="020F0502020204030204" pitchFamily="34" charset="0"/>
              </a:rPr>
              <a:t> </a:t>
            </a:r>
            <a:r>
              <a:rPr lang="vi-VN" sz="3200" b="0" i="1" dirty="0" err="1">
                <a:solidFill>
                  <a:srgbClr val="C00000"/>
                </a:solidFill>
                <a:effectLst/>
                <a:latin typeface="Calibri" panose="020F0502020204030204" pitchFamily="34" charset="0"/>
                <a:cs typeface="Calibri" panose="020F0502020204030204" pitchFamily="34" charset="0"/>
              </a:rPr>
              <a:t>nhà</a:t>
            </a:r>
            <a:r>
              <a:rPr lang="en-SG" sz="3200" i="1" dirty="0">
                <a:solidFill>
                  <a:srgbClr val="C00000"/>
                </a:solidFill>
                <a:latin typeface="Calibri" panose="020F0502020204030204" pitchFamily="34" charset="0"/>
                <a:cs typeface="Calibri" panose="020F0502020204030204" pitchFamily="34" charset="0"/>
              </a:rPr>
              <a:t> </a:t>
            </a:r>
            <a:r>
              <a:rPr lang="vi-VN" sz="3200" b="0" i="0" dirty="0" err="1">
                <a:solidFill>
                  <a:srgbClr val="000000"/>
                </a:solidFill>
                <a:effectLst/>
                <a:latin typeface="Calibri" panose="020F0502020204030204" pitchFamily="34" charset="0"/>
                <a:cs typeface="Calibri" panose="020F0502020204030204" pitchFamily="34" charset="0"/>
              </a:rPr>
              <a:t>đến</a:t>
            </a:r>
            <a:r>
              <a:rPr lang="en-SG" sz="3200" b="0" i="0" dirty="0">
                <a:solidFill>
                  <a:srgbClr val="000000"/>
                </a:solidFill>
                <a:effectLst/>
                <a:latin typeface="Calibri" panose="020F0502020204030204" pitchFamily="34" charset="0"/>
                <a:cs typeface="Calibri" panose="020F0502020204030204" pitchFamily="34" charset="0"/>
              </a:rPr>
              <a:t> </a:t>
            </a:r>
            <a:r>
              <a:rPr lang="vi-VN" sz="3200" b="0" i="1" dirty="0" err="1">
                <a:solidFill>
                  <a:srgbClr val="C00000"/>
                </a:solidFill>
                <a:effectLst/>
                <a:latin typeface="Calibri" panose="020F0502020204030204" pitchFamily="34" charset="0"/>
                <a:cs typeface="Calibri" panose="020F0502020204030204" pitchFamily="34" charset="0"/>
              </a:rPr>
              <a:t>trào</a:t>
            </a:r>
            <a:r>
              <a:rPr lang="vi-VN" sz="3200" b="0" i="1" dirty="0">
                <a:solidFill>
                  <a:srgbClr val="C00000"/>
                </a:solidFill>
                <a:effectLst/>
                <a:latin typeface="Calibri" panose="020F0502020204030204" pitchFamily="34" charset="0"/>
                <a:cs typeface="Calibri" panose="020F0502020204030204" pitchFamily="34" charset="0"/>
              </a:rPr>
              <a:t> </a:t>
            </a:r>
            <a:r>
              <a:rPr lang="vi-VN" sz="3200" b="0" i="1" dirty="0" err="1">
                <a:solidFill>
                  <a:srgbClr val="C00000"/>
                </a:solidFill>
                <a:effectLst/>
                <a:latin typeface="Calibri" panose="020F0502020204030204" pitchFamily="34" charset="0"/>
                <a:cs typeface="Calibri" panose="020F0502020204030204" pitchFamily="34" charset="0"/>
              </a:rPr>
              <a:t>nước</a:t>
            </a:r>
            <a:r>
              <a:rPr lang="vi-VN" sz="3200" b="0" i="1" dirty="0">
                <a:solidFill>
                  <a:srgbClr val="C00000"/>
                </a:solidFill>
                <a:effectLst/>
                <a:latin typeface="Calibri" panose="020F0502020204030204" pitchFamily="34" charset="0"/>
                <a:cs typeface="Calibri" panose="020F0502020204030204" pitchFamily="34" charset="0"/>
              </a:rPr>
              <a:t> </a:t>
            </a:r>
            <a:r>
              <a:rPr lang="vi-VN" sz="3200" b="0" i="1" dirty="0" err="1">
                <a:solidFill>
                  <a:srgbClr val="C00000"/>
                </a:solidFill>
                <a:effectLst/>
                <a:latin typeface="Calibri" panose="020F0502020204030204" pitchFamily="34" charset="0"/>
                <a:cs typeface="Calibri" panose="020F0502020204030204" pitchFamily="34" charset="0"/>
              </a:rPr>
              <a:t>mắt</a:t>
            </a:r>
            <a:r>
              <a:rPr lang="en-SG" sz="3200" b="0" i="1" dirty="0">
                <a:solidFill>
                  <a:srgbClr val="C00000"/>
                </a:solidFill>
                <a:effectLst/>
                <a:latin typeface="Calibri" panose="020F0502020204030204" pitchFamily="34" charset="0"/>
                <a:cs typeface="Calibri" panose="020F0502020204030204" pitchFamily="34" charset="0"/>
              </a:rPr>
              <a:t>.</a:t>
            </a:r>
            <a:endParaRPr lang="en-SG" sz="3200" dirty="0">
              <a:solidFill>
                <a:srgbClr val="C00000"/>
              </a:solidFill>
              <a:latin typeface="Calibri" panose="020F0502020204030204" pitchFamily="34" charset="0"/>
              <a:cs typeface="Calibri" panose="020F0502020204030204" pitchFamily="34" charset="0"/>
            </a:endParaRPr>
          </a:p>
          <a:p>
            <a:pPr>
              <a:lnSpc>
                <a:spcPct val="150000"/>
              </a:lnSpc>
            </a:pPr>
            <a:r>
              <a:rPr lang="vi-VN" sz="3200" b="1" i="0" dirty="0" err="1">
                <a:solidFill>
                  <a:srgbClr val="000000"/>
                </a:solidFill>
                <a:effectLst/>
                <a:latin typeface="Calibri" panose="020F0502020204030204" pitchFamily="34" charset="0"/>
                <a:cs typeface="Calibri" panose="020F0502020204030204" pitchFamily="34" charset="0"/>
              </a:rPr>
              <a:t>Đoạn</a:t>
            </a:r>
            <a:r>
              <a:rPr lang="vi-VN" sz="3200" b="1" i="0" dirty="0">
                <a:solidFill>
                  <a:srgbClr val="000000"/>
                </a:solidFill>
                <a:effectLst/>
                <a:latin typeface="Calibri" panose="020F0502020204030204" pitchFamily="34" charset="0"/>
                <a:cs typeface="Calibri" panose="020F0502020204030204" pitchFamily="34" charset="0"/>
              </a:rPr>
              <a:t> 4</a:t>
            </a:r>
            <a:r>
              <a:rPr lang="vi-VN" sz="3200" b="0" i="0" dirty="0">
                <a:solidFill>
                  <a:srgbClr val="000000"/>
                </a:solidFill>
                <a:effectLst/>
                <a:latin typeface="Calibri" panose="020F0502020204030204" pitchFamily="34" charset="0"/>
                <a:cs typeface="Calibri" panose="020F0502020204030204" pitchFamily="34" charset="0"/>
              </a:rPr>
              <a:t>: </a:t>
            </a:r>
            <a:r>
              <a:rPr lang="vi-VN" sz="3200" b="0" i="0" dirty="0" err="1">
                <a:solidFill>
                  <a:srgbClr val="000000"/>
                </a:solidFill>
                <a:effectLst/>
                <a:latin typeface="Calibri" panose="020F0502020204030204" pitchFamily="34" charset="0"/>
                <a:cs typeface="Calibri" panose="020F0502020204030204" pitchFamily="34" charset="0"/>
              </a:rPr>
              <a:t>Từ</a:t>
            </a:r>
            <a:r>
              <a:rPr lang="vi-VN" sz="3200" b="0" i="0" dirty="0">
                <a:solidFill>
                  <a:srgbClr val="000000"/>
                </a:solidFill>
                <a:effectLst/>
                <a:latin typeface="Calibri" panose="020F0502020204030204" pitchFamily="34" charset="0"/>
                <a:cs typeface="Calibri" panose="020F0502020204030204" pitchFamily="34" charset="0"/>
              </a:rPr>
              <a:t> </a:t>
            </a:r>
            <a:r>
              <a:rPr lang="vi-VN" sz="3200" b="0" i="1" dirty="0" err="1">
                <a:solidFill>
                  <a:srgbClr val="C00000"/>
                </a:solidFill>
                <a:effectLst/>
                <a:latin typeface="Calibri" panose="020F0502020204030204" pitchFamily="34" charset="0"/>
                <a:cs typeface="Calibri" panose="020F0502020204030204" pitchFamily="34" charset="0"/>
              </a:rPr>
              <a:t>Chiều</a:t>
            </a:r>
            <a:r>
              <a:rPr lang="vi-VN" sz="3200" b="0" i="1" dirty="0">
                <a:solidFill>
                  <a:srgbClr val="C00000"/>
                </a:solidFill>
                <a:effectLst/>
                <a:latin typeface="Calibri" panose="020F0502020204030204" pitchFamily="34" charset="0"/>
                <a:cs typeface="Calibri" panose="020F0502020204030204" pitchFamily="34" charset="0"/>
              </a:rPr>
              <a:t> nay</a:t>
            </a:r>
            <a:r>
              <a:rPr lang="vi-VN" sz="3200" b="0" i="0" dirty="0">
                <a:solidFill>
                  <a:srgbClr val="C00000"/>
                </a:solidFill>
                <a:effectLst/>
                <a:latin typeface="Calibri" panose="020F0502020204030204" pitchFamily="34" charset="0"/>
                <a:cs typeface="Calibri" panose="020F0502020204030204" pitchFamily="34" charset="0"/>
              </a:rPr>
              <a:t> </a:t>
            </a:r>
            <a:r>
              <a:rPr lang="vi-VN" sz="3200" b="0" i="0" dirty="0" err="1">
                <a:solidFill>
                  <a:srgbClr val="000000"/>
                </a:solidFill>
                <a:effectLst/>
                <a:latin typeface="Calibri" panose="020F0502020204030204" pitchFamily="34" charset="0"/>
                <a:cs typeface="Calibri" panose="020F0502020204030204" pitchFamily="34" charset="0"/>
              </a:rPr>
              <a:t>đến</a:t>
            </a:r>
            <a:r>
              <a:rPr lang="vi-VN" sz="3200" b="0" i="0" dirty="0">
                <a:solidFill>
                  <a:srgbClr val="000000"/>
                </a:solidFill>
                <a:effectLst/>
                <a:latin typeface="Calibri" panose="020F0502020204030204" pitchFamily="34" charset="0"/>
                <a:cs typeface="Calibri" panose="020F0502020204030204" pitchFamily="34" charset="0"/>
              </a:rPr>
              <a:t> </a:t>
            </a:r>
            <a:r>
              <a:rPr lang="vi-VN" sz="3200" b="0" i="1" dirty="0" err="1">
                <a:solidFill>
                  <a:srgbClr val="C00000"/>
                </a:solidFill>
                <a:effectLst/>
                <a:latin typeface="Calibri" panose="020F0502020204030204" pitchFamily="34" charset="0"/>
                <a:cs typeface="Calibri" panose="020F0502020204030204" pitchFamily="34" charset="0"/>
              </a:rPr>
              <a:t>Thật</a:t>
            </a:r>
            <a:r>
              <a:rPr lang="vi-VN" sz="3200" b="0" i="1" dirty="0">
                <a:solidFill>
                  <a:srgbClr val="C00000"/>
                </a:solidFill>
                <a:effectLst/>
                <a:latin typeface="Calibri" panose="020F0502020204030204" pitchFamily="34" charset="0"/>
                <a:cs typeface="Calibri" panose="020F0502020204030204" pitchFamily="34" charset="0"/>
              </a:rPr>
              <a:t> </a:t>
            </a:r>
            <a:r>
              <a:rPr lang="vi-VN" sz="3200" b="0" i="1" dirty="0" err="1">
                <a:solidFill>
                  <a:srgbClr val="C00000"/>
                </a:solidFill>
                <a:effectLst/>
                <a:latin typeface="Calibri" panose="020F0502020204030204" pitchFamily="34" charset="0"/>
                <a:cs typeface="Calibri" panose="020F0502020204030204" pitchFamily="34" charset="0"/>
              </a:rPr>
              <a:t>hú</a:t>
            </a:r>
            <a:r>
              <a:rPr lang="vi-VN" sz="3200" b="0" i="1" dirty="0">
                <a:solidFill>
                  <a:srgbClr val="C00000"/>
                </a:solidFill>
                <a:effectLst/>
                <a:latin typeface="Calibri" panose="020F0502020204030204" pitchFamily="34" charset="0"/>
                <a:cs typeface="Calibri" panose="020F0502020204030204" pitchFamily="34" charset="0"/>
              </a:rPr>
              <a:t> </a:t>
            </a:r>
            <a:r>
              <a:rPr lang="vi-VN" sz="3200" b="0" i="1" dirty="0" err="1">
                <a:solidFill>
                  <a:srgbClr val="C00000"/>
                </a:solidFill>
                <a:effectLst/>
                <a:latin typeface="Calibri" panose="020F0502020204030204" pitchFamily="34" charset="0"/>
                <a:cs typeface="Calibri" panose="020F0502020204030204" pitchFamily="34" charset="0"/>
              </a:rPr>
              <a:t>vía</a:t>
            </a:r>
            <a:r>
              <a:rPr lang="vi-VN" sz="3200" b="0" i="1" dirty="0">
                <a:solidFill>
                  <a:srgbClr val="C00000"/>
                </a:solidFill>
                <a:effectLst/>
                <a:latin typeface="Calibri" panose="020F0502020204030204" pitchFamily="34" charset="0"/>
                <a:cs typeface="Calibri" panose="020F0502020204030204" pitchFamily="34" charset="0"/>
              </a:rPr>
              <a:t>!</a:t>
            </a:r>
            <a:endParaRPr lang="vi-VN" sz="3200" b="0" i="0" dirty="0">
              <a:solidFill>
                <a:srgbClr val="C00000"/>
              </a:solidFill>
              <a:effectLst/>
              <a:latin typeface="Calibri" panose="020F0502020204030204" pitchFamily="34" charset="0"/>
              <a:cs typeface="Calibri" panose="020F0502020204030204" pitchFamily="34" charset="0"/>
            </a:endParaRPr>
          </a:p>
          <a:p>
            <a:pPr>
              <a:lnSpc>
                <a:spcPct val="150000"/>
              </a:lnSpc>
            </a:pPr>
            <a:r>
              <a:rPr lang="vi-VN" sz="3200" b="1" i="0" dirty="0" err="1">
                <a:solidFill>
                  <a:srgbClr val="000000"/>
                </a:solidFill>
                <a:effectLst/>
                <a:latin typeface="Calibri" panose="020F0502020204030204" pitchFamily="34" charset="0"/>
                <a:cs typeface="Calibri" panose="020F0502020204030204" pitchFamily="34" charset="0"/>
              </a:rPr>
              <a:t>Đoạn</a:t>
            </a:r>
            <a:r>
              <a:rPr lang="vi-VN" sz="3200" b="1" i="0" dirty="0">
                <a:solidFill>
                  <a:srgbClr val="000000"/>
                </a:solidFill>
                <a:effectLst/>
                <a:latin typeface="Calibri" panose="020F0502020204030204" pitchFamily="34" charset="0"/>
                <a:cs typeface="Calibri" panose="020F0502020204030204" pitchFamily="34" charset="0"/>
              </a:rPr>
              <a:t> 5</a:t>
            </a:r>
            <a:r>
              <a:rPr lang="vi-VN" sz="3200" b="0" i="0" dirty="0">
                <a:solidFill>
                  <a:srgbClr val="000000"/>
                </a:solidFill>
                <a:effectLst/>
                <a:latin typeface="Calibri" panose="020F0502020204030204" pitchFamily="34" charset="0"/>
                <a:cs typeface="Calibri" panose="020F0502020204030204" pitchFamily="34" charset="0"/>
              </a:rPr>
              <a:t>: </a:t>
            </a:r>
            <a:r>
              <a:rPr lang="vi-VN" sz="3200" b="0" i="0" dirty="0" err="1">
                <a:solidFill>
                  <a:srgbClr val="000000"/>
                </a:solidFill>
                <a:effectLst/>
                <a:latin typeface="Calibri" panose="020F0502020204030204" pitchFamily="34" charset="0"/>
                <a:cs typeface="Calibri" panose="020F0502020204030204" pitchFamily="34" charset="0"/>
              </a:rPr>
              <a:t>Phần</a:t>
            </a:r>
            <a:r>
              <a:rPr lang="vi-VN" sz="3200" b="0" i="0" dirty="0">
                <a:solidFill>
                  <a:srgbClr val="000000"/>
                </a:solidFill>
                <a:effectLst/>
                <a:latin typeface="Calibri" panose="020F0502020204030204" pitchFamily="34" charset="0"/>
                <a:cs typeface="Calibri" panose="020F0502020204030204" pitchFamily="34" charset="0"/>
              </a:rPr>
              <a:t> </a:t>
            </a:r>
            <a:r>
              <a:rPr lang="vi-VN" sz="3200" b="0" i="0" dirty="0" err="1">
                <a:solidFill>
                  <a:srgbClr val="000000"/>
                </a:solidFill>
                <a:effectLst/>
                <a:latin typeface="Calibri" panose="020F0502020204030204" pitchFamily="34" charset="0"/>
                <a:cs typeface="Calibri" panose="020F0502020204030204" pitchFamily="34" charset="0"/>
              </a:rPr>
              <a:t>còn</a:t>
            </a:r>
            <a:r>
              <a:rPr lang="vi-VN" sz="3200" b="0" i="0" dirty="0">
                <a:solidFill>
                  <a:srgbClr val="000000"/>
                </a:solidFill>
                <a:effectLst/>
                <a:latin typeface="Calibri" panose="020F0502020204030204" pitchFamily="34" charset="0"/>
                <a:cs typeface="Calibri" panose="020F0502020204030204" pitchFamily="34" charset="0"/>
              </a:rPr>
              <a:t> </a:t>
            </a:r>
            <a:r>
              <a:rPr lang="vi-VN" sz="3200" b="0" i="0" dirty="0" err="1">
                <a:solidFill>
                  <a:srgbClr val="000000"/>
                </a:solidFill>
                <a:effectLst/>
                <a:latin typeface="Calibri" panose="020F0502020204030204" pitchFamily="34" charset="0"/>
                <a:cs typeface="Calibri" panose="020F0502020204030204" pitchFamily="34" charset="0"/>
              </a:rPr>
              <a:t>lại</a:t>
            </a:r>
            <a:r>
              <a:rPr lang="en-SG" sz="3200" b="0" i="0" dirty="0">
                <a:solidFill>
                  <a:srgbClr val="000000"/>
                </a:solidFill>
                <a:effectLst/>
                <a:latin typeface="Calibri" panose="020F0502020204030204" pitchFamily="34" charset="0"/>
                <a:cs typeface="Calibri" panose="020F0502020204030204" pitchFamily="34" charset="0"/>
              </a:rPr>
              <a:t>.</a:t>
            </a:r>
            <a:endParaRPr lang="vi-VN" sz="3200" b="0" i="0"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643636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BF76B4B0-98E0-427F-BA39-9A7008E6BFB6}"/>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t="24731" b="19470"/>
          <a:stretch/>
        </p:blipFill>
        <p:spPr>
          <a:xfrm>
            <a:off x="0" y="0"/>
            <a:ext cx="12218894" cy="6858000"/>
          </a:xfrm>
          <a:prstGeom prst="rect">
            <a:avLst/>
          </a:prstGeom>
        </p:spPr>
      </p:pic>
      <p:sp>
        <p:nvSpPr>
          <p:cNvPr id="5" name="Rectangle: Rounded Corners 4">
            <a:extLst>
              <a:ext uri="{FF2B5EF4-FFF2-40B4-BE49-F238E27FC236}">
                <a16:creationId xmlns:a16="http://schemas.microsoft.com/office/drawing/2014/main" xmlns="" id="{A07A0283-2F9D-4BC7-8319-0BAC05E810C0}"/>
              </a:ext>
            </a:extLst>
          </p:cNvPr>
          <p:cNvSpPr/>
          <p:nvPr/>
        </p:nvSpPr>
        <p:spPr>
          <a:xfrm>
            <a:off x="266700" y="304800"/>
            <a:ext cx="11658600" cy="6248400"/>
          </a:xfrm>
          <a:custGeom>
            <a:avLst/>
            <a:gdLst>
              <a:gd name="connsiteX0" fmla="*/ 0 w 11658600"/>
              <a:gd name="connsiteY0" fmla="*/ 729188 h 6248400"/>
              <a:gd name="connsiteX1" fmla="*/ 729188 w 11658600"/>
              <a:gd name="connsiteY1" fmla="*/ 0 h 6248400"/>
              <a:gd name="connsiteX2" fmla="*/ 10929412 w 11658600"/>
              <a:gd name="connsiteY2" fmla="*/ 0 h 6248400"/>
              <a:gd name="connsiteX3" fmla="*/ 11658600 w 11658600"/>
              <a:gd name="connsiteY3" fmla="*/ 729188 h 6248400"/>
              <a:gd name="connsiteX4" fmla="*/ 11658600 w 11658600"/>
              <a:gd name="connsiteY4" fmla="*/ 5519212 h 6248400"/>
              <a:gd name="connsiteX5" fmla="*/ 10929412 w 11658600"/>
              <a:gd name="connsiteY5" fmla="*/ 6248400 h 6248400"/>
              <a:gd name="connsiteX6" fmla="*/ 729188 w 11658600"/>
              <a:gd name="connsiteY6" fmla="*/ 6248400 h 6248400"/>
              <a:gd name="connsiteX7" fmla="*/ 0 w 11658600"/>
              <a:gd name="connsiteY7" fmla="*/ 5519212 h 6248400"/>
              <a:gd name="connsiteX8" fmla="*/ 0 w 11658600"/>
              <a:gd name="connsiteY8" fmla="*/ 729188 h 624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8600" h="6248400" fill="none" extrusionOk="0">
                <a:moveTo>
                  <a:pt x="0" y="729188"/>
                </a:moveTo>
                <a:cubicBezTo>
                  <a:pt x="4942" y="329243"/>
                  <a:pt x="278472" y="6284"/>
                  <a:pt x="729188" y="0"/>
                </a:cubicBezTo>
                <a:cubicBezTo>
                  <a:pt x="3270187" y="-38090"/>
                  <a:pt x="6756187" y="-157618"/>
                  <a:pt x="10929412" y="0"/>
                </a:cubicBezTo>
                <a:cubicBezTo>
                  <a:pt x="11338187" y="2608"/>
                  <a:pt x="11642711" y="248927"/>
                  <a:pt x="11658600" y="729188"/>
                </a:cubicBezTo>
                <a:cubicBezTo>
                  <a:pt x="11824767" y="2058838"/>
                  <a:pt x="11615870" y="4447883"/>
                  <a:pt x="11658600" y="5519212"/>
                </a:cubicBezTo>
                <a:cubicBezTo>
                  <a:pt x="11658631" y="5969041"/>
                  <a:pt x="11300790" y="6282520"/>
                  <a:pt x="10929412" y="6248400"/>
                </a:cubicBezTo>
                <a:cubicBezTo>
                  <a:pt x="8594248" y="6230294"/>
                  <a:pt x="2095008" y="6111493"/>
                  <a:pt x="729188" y="6248400"/>
                </a:cubicBezTo>
                <a:cubicBezTo>
                  <a:pt x="290324" y="6188514"/>
                  <a:pt x="37851" y="5859135"/>
                  <a:pt x="0" y="5519212"/>
                </a:cubicBezTo>
                <a:cubicBezTo>
                  <a:pt x="12442" y="4268650"/>
                  <a:pt x="-82064" y="1435577"/>
                  <a:pt x="0" y="729188"/>
                </a:cubicBezTo>
                <a:close/>
              </a:path>
              <a:path w="11658600" h="6248400" stroke="0" extrusionOk="0">
                <a:moveTo>
                  <a:pt x="0" y="729188"/>
                </a:moveTo>
                <a:cubicBezTo>
                  <a:pt x="11901" y="318870"/>
                  <a:pt x="371327" y="-19924"/>
                  <a:pt x="729188" y="0"/>
                </a:cubicBezTo>
                <a:cubicBezTo>
                  <a:pt x="3401655" y="-24565"/>
                  <a:pt x="7977806" y="-36763"/>
                  <a:pt x="10929412" y="0"/>
                </a:cubicBezTo>
                <a:cubicBezTo>
                  <a:pt x="11373821" y="-55962"/>
                  <a:pt x="11709061" y="268021"/>
                  <a:pt x="11658600" y="729188"/>
                </a:cubicBezTo>
                <a:cubicBezTo>
                  <a:pt x="11536061" y="1953149"/>
                  <a:pt x="11492085" y="4709061"/>
                  <a:pt x="11658600" y="5519212"/>
                </a:cubicBezTo>
                <a:cubicBezTo>
                  <a:pt x="11597807" y="5965323"/>
                  <a:pt x="11384582" y="6199836"/>
                  <a:pt x="10929412" y="6248400"/>
                </a:cubicBezTo>
                <a:cubicBezTo>
                  <a:pt x="9660763" y="6264295"/>
                  <a:pt x="4198189" y="6118944"/>
                  <a:pt x="729188" y="6248400"/>
                </a:cubicBezTo>
                <a:cubicBezTo>
                  <a:pt x="329365" y="6242666"/>
                  <a:pt x="-14836" y="5971943"/>
                  <a:pt x="0" y="5519212"/>
                </a:cubicBezTo>
                <a:cubicBezTo>
                  <a:pt x="168240" y="4742346"/>
                  <a:pt x="37931" y="2957047"/>
                  <a:pt x="0" y="729188"/>
                </a:cubicBezTo>
                <a:close/>
              </a:path>
            </a:pathLst>
          </a:custGeom>
          <a:solidFill>
            <a:schemeClr val="bg1">
              <a:alpha val="94000"/>
            </a:schemeClr>
          </a:solidFill>
          <a:ln w="76200">
            <a:solidFill>
              <a:schemeClr val="accent4">
                <a:lumMod val="75000"/>
              </a:schemeClr>
            </a:solidFill>
            <a:extLst>
              <a:ext uri="{C807C97D-BFC1-408E-A445-0C87EB9F89A2}">
                <ask:lineSketchStyleProps xmlns:ask="http://schemas.microsoft.com/office/drawing/2018/sketchyshapes" xmlns="" sd="2835684597">
                  <a:prstGeom prst="roundRect">
                    <a:avLst>
                      <a:gd name="adj" fmla="val 116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xmlns="" id="{A95062E1-5651-4362-A0B7-6FDD5ACDFF6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8671" b="78613" l="7500" r="90573">
                        <a14:foregroundMark x1="45208" y1="24944" x2="48385" y2="26456"/>
                        <a14:foregroundMark x1="54635" y1="26100" x2="58594" y2="30147"/>
                        <a14:foregroundMark x1="51302" y1="10004" x2="58750" y2="12361"/>
                        <a14:foregroundMark x1="60521" y1="8671" x2="64844" y2="11161"/>
                        <a14:foregroundMark x1="9063" y1="47888" x2="11250" y2="49400"/>
                        <a14:foregroundMark x1="8490" y1="42374" x2="8490" y2="42374"/>
                        <a14:foregroundMark x1="7500" y1="47577" x2="7500" y2="47577"/>
                        <a14:foregroundMark x1="9844" y1="67541" x2="31458" y2="71232"/>
                        <a14:foregroundMark x1="19688" y1="77590" x2="54740" y2="78613"/>
                        <a14:foregroundMark x1="54740" y1="78613" x2="55833" y2="78435"/>
                        <a14:foregroundMark x1="13958" y1="77768" x2="23802" y2="75056"/>
                        <a14:foregroundMark x1="85313" y1="75900" x2="86875" y2="77412"/>
                        <a14:foregroundMark x1="90573" y1="65674" x2="90573" y2="65674"/>
                      </a14:backgroundRemoval>
                    </a14:imgEffect>
                  </a14:imgLayer>
                </a14:imgProps>
              </a:ext>
            </a:extLst>
          </a:blip>
          <a:srcRect t="4074" b="18889"/>
          <a:stretch/>
        </p:blipFill>
        <p:spPr>
          <a:xfrm>
            <a:off x="4056306" y="1851925"/>
            <a:ext cx="3968854" cy="3581400"/>
          </a:xfrm>
          <a:prstGeom prst="rect">
            <a:avLst/>
          </a:prstGeom>
        </p:spPr>
      </p:pic>
      <p:sp>
        <p:nvSpPr>
          <p:cNvPr id="6" name="Rectangle 5">
            <a:extLst>
              <a:ext uri="{FF2B5EF4-FFF2-40B4-BE49-F238E27FC236}">
                <a16:creationId xmlns:a16="http://schemas.microsoft.com/office/drawing/2014/main" xmlns="" id="{A8D6E65C-DE4B-4FF1-90CD-60ED7E9D6A77}"/>
              </a:ext>
            </a:extLst>
          </p:cNvPr>
          <p:cNvSpPr/>
          <p:nvPr/>
        </p:nvSpPr>
        <p:spPr>
          <a:xfrm>
            <a:off x="1066800" y="805562"/>
            <a:ext cx="3353803" cy="769441"/>
          </a:xfrm>
          <a:prstGeom prst="rect">
            <a:avLst/>
          </a:prstGeom>
          <a:noFill/>
        </p:spPr>
        <p:txBody>
          <a:bodyPr wrap="none" lIns="91440" tIns="45720" rIns="91440" bIns="45720">
            <a:spAutoFit/>
          </a:bodyPr>
          <a:lstStyle/>
          <a:p>
            <a:pPr algn="ctr"/>
            <a:r>
              <a:rPr lang="en-US" sz="4400" b="1" cap="none" spc="0">
                <a:ln w="13462">
                  <a:solidFill>
                    <a:schemeClr val="bg1"/>
                  </a:solidFill>
                  <a:prstDash val="solid"/>
                </a:ln>
                <a:solidFill>
                  <a:schemeClr val="accent1">
                    <a:lumMod val="50000"/>
                  </a:schemeClr>
                </a:solidFill>
                <a:effectLst>
                  <a:outerShdw blurRad="50800" dist="38100" dir="5400000" algn="t" rotWithShape="0">
                    <a:prstClr val="black">
                      <a:alpha val="40000"/>
                    </a:prstClr>
                  </a:outerShdw>
                </a:effectLst>
                <a:latin typeface="#9Slide07 SVNBango" panose="02000000000000000000" pitchFamily="2" charset="0"/>
              </a:rPr>
              <a:t>luyện đọc</a:t>
            </a:r>
          </a:p>
        </p:txBody>
      </p:sp>
      <p:sp>
        <p:nvSpPr>
          <p:cNvPr id="8" name="Rectangle 7">
            <a:extLst>
              <a:ext uri="{FF2B5EF4-FFF2-40B4-BE49-F238E27FC236}">
                <a16:creationId xmlns:a16="http://schemas.microsoft.com/office/drawing/2014/main" xmlns="" id="{4E10C034-DA5C-4146-B11C-BD6D671DFEEC}"/>
              </a:ext>
            </a:extLst>
          </p:cNvPr>
          <p:cNvSpPr/>
          <p:nvPr/>
        </p:nvSpPr>
        <p:spPr>
          <a:xfrm>
            <a:off x="7086600" y="808457"/>
            <a:ext cx="4277133" cy="769441"/>
          </a:xfrm>
          <a:prstGeom prst="rect">
            <a:avLst/>
          </a:prstGeom>
          <a:noFill/>
        </p:spPr>
        <p:txBody>
          <a:bodyPr wrap="none" lIns="91440" tIns="45720" rIns="91440" bIns="45720">
            <a:spAutoFit/>
          </a:bodyPr>
          <a:lstStyle/>
          <a:p>
            <a:pPr algn="ctr"/>
            <a:r>
              <a:rPr lang="en-US" sz="4400" b="1" cap="none" spc="0">
                <a:ln w="13462">
                  <a:solidFill>
                    <a:schemeClr val="bg1"/>
                  </a:solidFill>
                  <a:prstDash val="solid"/>
                </a:ln>
                <a:solidFill>
                  <a:schemeClr val="accent1">
                    <a:lumMod val="50000"/>
                  </a:schemeClr>
                </a:solidFill>
                <a:effectLst>
                  <a:outerShdw blurRad="50800" dist="38100" dir="5400000" algn="t" rotWithShape="0">
                    <a:prstClr val="black">
                      <a:alpha val="40000"/>
                    </a:prstClr>
                  </a:outerShdw>
                </a:effectLst>
                <a:latin typeface="#9Slide07 SVNBango" panose="02000000000000000000" pitchFamily="2" charset="0"/>
              </a:rPr>
              <a:t>giải nghĩa từ</a:t>
            </a:r>
          </a:p>
        </p:txBody>
      </p:sp>
      <p:sp>
        <p:nvSpPr>
          <p:cNvPr id="10" name="TextBox 9">
            <a:extLst>
              <a:ext uri="{FF2B5EF4-FFF2-40B4-BE49-F238E27FC236}">
                <a16:creationId xmlns:a16="http://schemas.microsoft.com/office/drawing/2014/main" xmlns="" id="{9B756F05-C496-4464-81DE-F3EB1F713CF8}"/>
              </a:ext>
            </a:extLst>
          </p:cNvPr>
          <p:cNvSpPr txBox="1"/>
          <p:nvPr/>
        </p:nvSpPr>
        <p:spPr>
          <a:xfrm>
            <a:off x="1295400" y="2503557"/>
            <a:ext cx="2325956" cy="707886"/>
          </a:xfrm>
          <a:prstGeom prst="rect">
            <a:avLst/>
          </a:prstGeom>
          <a:noFill/>
        </p:spPr>
        <p:txBody>
          <a:bodyPr wrap="square">
            <a:spAutoFit/>
          </a:bodyPr>
          <a:lstStyle/>
          <a:p>
            <a:pPr algn="ctr"/>
            <a:r>
              <a:rPr kumimoji="0" lang="en-SG" sz="4000" b="1"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trằn trọc</a:t>
            </a:r>
            <a:endParaRPr lang="en-US" sz="3600" b="1"/>
          </a:p>
        </p:txBody>
      </p:sp>
      <p:sp>
        <p:nvSpPr>
          <p:cNvPr id="11" name="TextBox 10">
            <a:extLst>
              <a:ext uri="{FF2B5EF4-FFF2-40B4-BE49-F238E27FC236}">
                <a16:creationId xmlns:a16="http://schemas.microsoft.com/office/drawing/2014/main" xmlns="" id="{5BB67706-91BC-420E-AEBA-C55944B5FEAC}"/>
              </a:ext>
            </a:extLst>
          </p:cNvPr>
          <p:cNvSpPr txBox="1"/>
          <p:nvPr/>
        </p:nvSpPr>
        <p:spPr>
          <a:xfrm>
            <a:off x="1295400" y="3429000"/>
            <a:ext cx="2325956" cy="707886"/>
          </a:xfrm>
          <a:prstGeom prst="rect">
            <a:avLst/>
          </a:prstGeom>
          <a:noFill/>
        </p:spPr>
        <p:txBody>
          <a:bodyPr wrap="square">
            <a:spAutoFit/>
          </a:bodyPr>
          <a:lstStyle/>
          <a:p>
            <a:pPr algn="ctr"/>
            <a:r>
              <a:rPr kumimoji="0" lang="en-SG" sz="4000" b="1"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cặm cụi</a:t>
            </a:r>
            <a:endParaRPr lang="en-US" sz="3600" b="1"/>
          </a:p>
        </p:txBody>
      </p:sp>
      <p:sp>
        <p:nvSpPr>
          <p:cNvPr id="12" name="TextBox 11">
            <a:extLst>
              <a:ext uri="{FF2B5EF4-FFF2-40B4-BE49-F238E27FC236}">
                <a16:creationId xmlns:a16="http://schemas.microsoft.com/office/drawing/2014/main" xmlns="" id="{AF69FDD3-98F1-4A1C-A295-A98ACE659952}"/>
              </a:ext>
            </a:extLst>
          </p:cNvPr>
          <p:cNvSpPr txBox="1"/>
          <p:nvPr/>
        </p:nvSpPr>
        <p:spPr>
          <a:xfrm>
            <a:off x="1295400" y="4572000"/>
            <a:ext cx="2325956" cy="707886"/>
          </a:xfrm>
          <a:prstGeom prst="rect">
            <a:avLst/>
          </a:prstGeom>
          <a:noFill/>
        </p:spPr>
        <p:txBody>
          <a:bodyPr wrap="square">
            <a:spAutoFit/>
          </a:bodyPr>
          <a:lstStyle/>
          <a:p>
            <a:pPr algn="ctr"/>
            <a:r>
              <a:rPr kumimoji="0" lang="en-SG" sz="4000" b="1"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rơm rớm</a:t>
            </a:r>
            <a:endParaRPr lang="en-US" sz="3600" b="1"/>
          </a:p>
        </p:txBody>
      </p:sp>
      <p:sp>
        <p:nvSpPr>
          <p:cNvPr id="13" name="TextBox 12">
            <a:extLst>
              <a:ext uri="{FF2B5EF4-FFF2-40B4-BE49-F238E27FC236}">
                <a16:creationId xmlns:a16="http://schemas.microsoft.com/office/drawing/2014/main" xmlns="" id="{DD747A61-ADC8-4D90-8E34-D8DC6F6FA524}"/>
              </a:ext>
            </a:extLst>
          </p:cNvPr>
          <p:cNvSpPr txBox="1"/>
          <p:nvPr/>
        </p:nvSpPr>
        <p:spPr>
          <a:xfrm>
            <a:off x="8471760" y="2143564"/>
            <a:ext cx="2325956" cy="707886"/>
          </a:xfrm>
          <a:prstGeom prst="rect">
            <a:avLst/>
          </a:prstGeom>
          <a:noFill/>
        </p:spPr>
        <p:txBody>
          <a:bodyPr wrap="square">
            <a:spAutoFit/>
          </a:bodyPr>
          <a:lstStyle/>
          <a:p>
            <a:pPr algn="ctr"/>
            <a:r>
              <a:rPr kumimoji="0" lang="en-SG" sz="4000" b="1"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vịt trời</a:t>
            </a:r>
            <a:endParaRPr lang="en-US" sz="3600" b="1"/>
          </a:p>
        </p:txBody>
      </p:sp>
      <p:sp>
        <p:nvSpPr>
          <p:cNvPr id="14" name="TextBox 13">
            <a:extLst>
              <a:ext uri="{FF2B5EF4-FFF2-40B4-BE49-F238E27FC236}">
                <a16:creationId xmlns:a16="http://schemas.microsoft.com/office/drawing/2014/main" xmlns="" id="{BD78440F-E9E7-4527-9534-9DF0FAE9C803}"/>
              </a:ext>
            </a:extLst>
          </p:cNvPr>
          <p:cNvSpPr txBox="1"/>
          <p:nvPr/>
        </p:nvSpPr>
        <p:spPr>
          <a:xfrm>
            <a:off x="7735459" y="2771534"/>
            <a:ext cx="3798559" cy="1569660"/>
          </a:xfrm>
          <a:prstGeom prst="rect">
            <a:avLst/>
          </a:prstGeom>
          <a:noFill/>
        </p:spPr>
        <p:txBody>
          <a:bodyPr wrap="square">
            <a:spAutoFit/>
          </a:bodyPr>
          <a:lstStyle/>
          <a:p>
            <a:pPr algn="ctr"/>
            <a:r>
              <a:rPr kumimoji="0" lang="en-SG" sz="240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r>
              <a:rPr kumimoji="0" lang="vi-VN" sz="240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Cách gọi con gái với ý xem thường, cho rằng con gái lớn lên sẽ đi lấy chồng, bố mẹ không nhờ vả được gì</a:t>
            </a:r>
            <a:r>
              <a:rPr lang="en-SG" sz="2400">
                <a:solidFill>
                  <a:srgbClr val="000000"/>
                </a:solidFill>
                <a:latin typeface="Calibri" panose="020F0502020204030204" pitchFamily="34" charset="0"/>
                <a:cs typeface="Calibri" panose="020F0502020204030204" pitchFamily="34" charset="0"/>
              </a:rPr>
              <a:t>)</a:t>
            </a:r>
            <a:endParaRPr kumimoji="0" lang="vi-VN" sz="240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xmlns="" id="{8A341885-51B0-43F2-9941-64CD17833E23}"/>
              </a:ext>
            </a:extLst>
          </p:cNvPr>
          <p:cNvSpPr txBox="1"/>
          <p:nvPr/>
        </p:nvSpPr>
        <p:spPr>
          <a:xfrm>
            <a:off x="8570644" y="4341194"/>
            <a:ext cx="2325956" cy="707886"/>
          </a:xfrm>
          <a:prstGeom prst="rect">
            <a:avLst/>
          </a:prstGeom>
          <a:noFill/>
        </p:spPr>
        <p:txBody>
          <a:bodyPr wrap="square">
            <a:spAutoFit/>
          </a:bodyPr>
          <a:lstStyle/>
          <a:p>
            <a:pPr algn="ctr"/>
            <a:r>
              <a:rPr kumimoji="0" lang="en-SG" sz="4000" b="1"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cơ man</a:t>
            </a:r>
            <a:endParaRPr lang="en-US" sz="3600" b="1"/>
          </a:p>
        </p:txBody>
      </p:sp>
      <p:sp>
        <p:nvSpPr>
          <p:cNvPr id="16" name="TextBox 15">
            <a:extLst>
              <a:ext uri="{FF2B5EF4-FFF2-40B4-BE49-F238E27FC236}">
                <a16:creationId xmlns:a16="http://schemas.microsoft.com/office/drawing/2014/main" xmlns="" id="{6AB6FA25-530F-4339-AA43-DC9A6880A90C}"/>
              </a:ext>
            </a:extLst>
          </p:cNvPr>
          <p:cNvSpPr txBox="1"/>
          <p:nvPr/>
        </p:nvSpPr>
        <p:spPr>
          <a:xfrm>
            <a:off x="8867322" y="4925943"/>
            <a:ext cx="1824533" cy="461665"/>
          </a:xfrm>
          <a:prstGeom prst="rect">
            <a:avLst/>
          </a:prstGeom>
          <a:noFill/>
        </p:spPr>
        <p:txBody>
          <a:bodyPr wrap="square">
            <a:spAutoFit/>
          </a:bodyPr>
          <a:lstStyle/>
          <a:p>
            <a:pPr algn="ctr"/>
            <a:r>
              <a:rPr kumimoji="0" lang="en-SG" sz="240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(rất nhiều)</a:t>
            </a:r>
            <a:endParaRPr kumimoji="0" lang="vi-VN" sz="240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8449699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1" grpId="0"/>
      <p:bldP spid="12" grpId="0"/>
      <p:bldP spid="13" grpId="0"/>
      <p:bldP spid="14" grpId="0"/>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E5F4B7A4-D9D6-4FEB-BCBA-59982E391B2B}"/>
              </a:ext>
            </a:extLst>
          </p:cNvPr>
          <p:cNvSpPr/>
          <p:nvPr/>
        </p:nvSpPr>
        <p:spPr>
          <a:xfrm>
            <a:off x="0" y="0"/>
            <a:ext cx="12192000" cy="6858000"/>
          </a:xfrm>
          <a:prstGeom prst="rect">
            <a:avLst/>
          </a:prstGeom>
          <a:solidFill>
            <a:srgbClr val="FDF2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xmlns="" id="{586C08DD-75BE-4577-9C8B-8B09794773AC}"/>
              </a:ext>
            </a:extLst>
          </p:cNvPr>
          <p:cNvPicPr>
            <a:picLocks noChangeAspect="1"/>
          </p:cNvPicPr>
          <p:nvPr/>
        </p:nvPicPr>
        <p:blipFill rotWithShape="1">
          <a:blip r:embed="rId2"/>
          <a:srcRect l="5953" t="5319" r="5953" b="11702"/>
          <a:stretch/>
        </p:blipFill>
        <p:spPr>
          <a:xfrm>
            <a:off x="5685692" y="0"/>
            <a:ext cx="6506308" cy="6858000"/>
          </a:xfrm>
          <a:prstGeom prst="rect">
            <a:avLst/>
          </a:prstGeom>
        </p:spPr>
      </p:pic>
      <p:sp>
        <p:nvSpPr>
          <p:cNvPr id="5" name="Rectangle 4">
            <a:extLst>
              <a:ext uri="{FF2B5EF4-FFF2-40B4-BE49-F238E27FC236}">
                <a16:creationId xmlns:a16="http://schemas.microsoft.com/office/drawing/2014/main" xmlns="" id="{DB582D28-2254-4DA8-AF86-F2C0CC084B36}"/>
              </a:ext>
            </a:extLst>
          </p:cNvPr>
          <p:cNvSpPr/>
          <p:nvPr/>
        </p:nvSpPr>
        <p:spPr>
          <a:xfrm>
            <a:off x="1143000" y="728260"/>
            <a:ext cx="4126450" cy="5401479"/>
          </a:xfrm>
          <a:prstGeom prst="rect">
            <a:avLst/>
          </a:prstGeom>
          <a:noFill/>
        </p:spPr>
        <p:txBody>
          <a:bodyPr wrap="none" lIns="91440" tIns="45720" rIns="91440" bIns="45720">
            <a:spAutoFit/>
          </a:bodyPr>
          <a:lstStyle/>
          <a:p>
            <a:pPr algn="ctr"/>
            <a:r>
              <a:rPr lang="en-US" sz="11500" b="1" cap="none" spc="0">
                <a:ln w="13462">
                  <a:solidFill>
                    <a:schemeClr val="bg1"/>
                  </a:solidFill>
                  <a:prstDash val="solid"/>
                </a:ln>
                <a:solidFill>
                  <a:schemeClr val="accent2">
                    <a:lumMod val="75000"/>
                  </a:schemeClr>
                </a:solidFill>
                <a:effectLst>
                  <a:outerShdw blurRad="50800" dist="38100" dir="5400000" algn="t" rotWithShape="0">
                    <a:prstClr val="black">
                      <a:alpha val="40000"/>
                    </a:prstClr>
                  </a:outerShdw>
                </a:effectLst>
                <a:latin typeface="#9Slide07 SVNBango" panose="02000000000000000000" pitchFamily="2" charset="0"/>
              </a:rPr>
              <a:t>TÌM </a:t>
            </a:r>
          </a:p>
          <a:p>
            <a:pPr algn="ctr"/>
            <a:r>
              <a:rPr lang="en-US" sz="11500" b="1" cap="none" spc="0">
                <a:ln w="13462">
                  <a:solidFill>
                    <a:schemeClr val="bg1"/>
                  </a:solidFill>
                  <a:prstDash val="solid"/>
                </a:ln>
                <a:solidFill>
                  <a:schemeClr val="accent2">
                    <a:lumMod val="75000"/>
                  </a:schemeClr>
                </a:solidFill>
                <a:effectLst>
                  <a:outerShdw blurRad="50800" dist="38100" dir="5400000" algn="t" rotWithShape="0">
                    <a:prstClr val="black">
                      <a:alpha val="40000"/>
                    </a:prstClr>
                  </a:outerShdw>
                </a:effectLst>
                <a:latin typeface="#9Slide07 SVNBango" panose="02000000000000000000" pitchFamily="2" charset="0"/>
              </a:rPr>
              <a:t>HIỂU </a:t>
            </a:r>
          </a:p>
          <a:p>
            <a:pPr algn="ctr"/>
            <a:r>
              <a:rPr lang="en-US" sz="11500" b="1" cap="none" spc="0">
                <a:ln w="13462">
                  <a:solidFill>
                    <a:schemeClr val="bg1"/>
                  </a:solidFill>
                  <a:prstDash val="solid"/>
                </a:ln>
                <a:solidFill>
                  <a:schemeClr val="accent2">
                    <a:lumMod val="75000"/>
                  </a:schemeClr>
                </a:solidFill>
                <a:effectLst>
                  <a:outerShdw blurRad="50800" dist="38100" dir="5400000" algn="t" rotWithShape="0">
                    <a:prstClr val="black">
                      <a:alpha val="40000"/>
                    </a:prstClr>
                  </a:outerShdw>
                </a:effectLst>
                <a:latin typeface="#9Slide07 SVNBango" panose="02000000000000000000" pitchFamily="2" charset="0"/>
              </a:rPr>
              <a:t>BÀI</a:t>
            </a:r>
          </a:p>
        </p:txBody>
      </p:sp>
    </p:spTree>
    <p:extLst>
      <p:ext uri="{BB962C8B-B14F-4D97-AF65-F5344CB8AC3E}">
        <p14:creationId xmlns:p14="http://schemas.microsoft.com/office/powerpoint/2010/main" val="1936537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xmlns="" name="Blank.potx" id="{4C410E64-73D4-4894-A16A-B0A564A2C1B3}" vid="{BD11DD77-7AB8-40E7-98B4-F754939C4E0E}"/>
    </a:ext>
  </a:extLst>
</a:theme>
</file>

<file path=docProps/app.xml><?xml version="1.0" encoding="utf-8"?>
<Properties xmlns="http://schemas.openxmlformats.org/officeDocument/2006/extended-properties" xmlns:vt="http://schemas.openxmlformats.org/officeDocument/2006/docPropsVTypes">
  <Template>9Slide.vn</Template>
  <TotalTime>435</TotalTime>
  <Words>549</Words>
  <Application>Microsoft Office PowerPoint</Application>
  <PresentationFormat>Custom</PresentationFormat>
  <Paragraphs>110</Paragraphs>
  <Slides>20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#9Slide07 SVNBango</vt:lpstr>
      <vt:lpstr>Wingdings 3</vt:lpstr>
      <vt:lpstr>Calibri</vt:lpstr>
      <vt:lpstr>OpenSans</vt:lpstr>
      <vt:lpstr>#9Slide02 Noi dung dai</vt:lpstr>
      <vt:lpstr>#9Slide02 Tieu de dai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Hung</dc:creator>
  <cp:keywords>9Slide</cp:keywords>
  <dc:description>9Slide.vn</dc:description>
  <cp:lastModifiedBy>Admin</cp:lastModifiedBy>
  <cp:revision>34</cp:revision>
  <dcterms:created xsi:type="dcterms:W3CDTF">2022-03-12T05:58:55Z</dcterms:created>
  <dcterms:modified xsi:type="dcterms:W3CDTF">2023-04-05T03:13:35Z</dcterms:modified>
  <cp:category>9Slide.vn</cp:category>
  <cp:contentStatus>9Slide</cp:contentStatus>
</cp:coreProperties>
</file>