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media/image1.svg" ContentType="image/svg+xml"/>
  <Override PartName="/ppt/media/image2.svg" ContentType="image/svg+xml"/>
  <Override PartName="/ppt/media/image3.svg" ContentType="image/svg+xml"/>
  <Override PartName="/ppt/media/image4.svg" ContentType="image/svg+xml"/>
  <Override PartName="/ppt/media/image5.svg" ContentType="image/svg+xml"/>
  <Override PartName="/ppt/media/image6.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257" r:id="rId3"/>
    <p:sldId id="308" r:id="rId5"/>
    <p:sldId id="309" r:id="rId6"/>
    <p:sldId id="310" r:id="rId7"/>
    <p:sldId id="313" r:id="rId8"/>
    <p:sldId id="312" r:id="rId9"/>
    <p:sldId id="348" r:id="rId10"/>
    <p:sldId id="315" r:id="rId11"/>
    <p:sldId id="316" r:id="rId12"/>
    <p:sldId id="318" r:id="rId13"/>
    <p:sldId id="311" r:id="rId14"/>
    <p:sldId id="319" r:id="rId15"/>
    <p:sldId id="320" r:id="rId16"/>
    <p:sldId id="321" r:id="rId17"/>
    <p:sldId id="322" r:id="rId18"/>
    <p:sldId id="344" r:id="rId19"/>
    <p:sldId id="323" r:id="rId20"/>
    <p:sldId id="324" r:id="rId21"/>
    <p:sldId id="325" r:id="rId22"/>
    <p:sldId id="326" r:id="rId23"/>
    <p:sldId id="327" r:id="rId24"/>
    <p:sldId id="330" r:id="rId25"/>
    <p:sldId id="333" r:id="rId26"/>
    <p:sldId id="332" r:id="rId27"/>
    <p:sldId id="334" r:id="rId28"/>
    <p:sldId id="335" r:id="rId29"/>
    <p:sldId id="336" r:id="rId30"/>
    <p:sldId id="337" r:id="rId31"/>
    <p:sldId id="338" r:id="rId32"/>
    <p:sldId id="339" r:id="rId33"/>
    <p:sldId id="340" r:id="rId34"/>
    <p:sldId id="341" r:id="rId35"/>
    <p:sldId id="342" r:id="rId36"/>
    <p:sldId id="343" r:id="rId37"/>
    <p:sldId id="345" r:id="rId38"/>
    <p:sldId id="346" r:id="rId39"/>
    <p:sldId id="347" r:id="rId40"/>
  </p:sldIdLst>
  <p:sldSz cx="9144000" cy="5143500" type="screen16x9"/>
  <p:notesSz cx="6858000" cy="9144000"/>
  <p:embeddedFontLst>
    <p:embeddedFont>
      <p:font typeface="Fredoka One" panose="02000000000000000000"/>
      <p:regular r:id="rId44"/>
    </p:embeddedFont>
    <p:embeddedFont>
      <p:font typeface="Rubik"/>
      <p:regular r:id="rId45"/>
    </p:embeddedFont>
    <p:embeddedFont>
      <p:font typeface="Livvic"/>
      <p:regular r:id="rId46"/>
    </p:embeddedFont>
    <p:embeddedFont>
      <p:font typeface="Calibri" panose="020F0502020204030204" pitchFamily="34" charset="0"/>
      <p:regular r:id="rId47"/>
      <p:bold r:id="rId48"/>
      <p:italic r:id="rId49"/>
      <p:boldItalic r:id="rId50"/>
    </p:embeddedFont>
    <p:embeddedFont>
      <p:font typeface="Pattaya" panose="00000500000000000000" pitchFamily="2" charset="-34"/>
      <p:regular r:id="rId51"/>
    </p:embeddedFont>
  </p:embeddedFontLst>
  <p:custDataLst>
    <p:tags r:id="rId52"/>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9900"/>
    <a:srgbClr val="FF99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p:cViewPr varScale="1">
        <p:scale>
          <a:sx n="88" d="100"/>
          <a:sy n="88" d="100"/>
        </p:scale>
        <p:origin x="660" y="52"/>
      </p:cViewPr>
      <p:guideLst>
        <p:guide orient="horz" pos="609"/>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2" Type="http://schemas.openxmlformats.org/officeDocument/2006/relationships/tags" Target="tags/tag1.xml"/><Relationship Id="rId51" Type="http://schemas.openxmlformats.org/officeDocument/2006/relationships/font" Target="fonts/font8.fntdata"/><Relationship Id="rId50" Type="http://schemas.openxmlformats.org/officeDocument/2006/relationships/font" Target="fonts/font7.fntdata"/><Relationship Id="rId5" Type="http://schemas.openxmlformats.org/officeDocument/2006/relationships/slide" Target="slides/slide2.xml"/><Relationship Id="rId49" Type="http://schemas.openxmlformats.org/officeDocument/2006/relationships/font" Target="fonts/font6.fntdata"/><Relationship Id="rId48" Type="http://schemas.openxmlformats.org/officeDocument/2006/relationships/font" Target="fonts/font5.fntdata"/><Relationship Id="rId47" Type="http://schemas.openxmlformats.org/officeDocument/2006/relationships/font" Target="fonts/font4.fntdata"/><Relationship Id="rId46" Type="http://schemas.openxmlformats.org/officeDocument/2006/relationships/font" Target="fonts/font3.fntdata"/><Relationship Id="rId45" Type="http://schemas.openxmlformats.org/officeDocument/2006/relationships/font" Target="fonts/font2.fntdata"/><Relationship Id="rId44" Type="http://schemas.openxmlformats.org/officeDocument/2006/relationships/font" Target="fonts/font1.fntdata"/><Relationship Id="rId43" Type="http://schemas.openxmlformats.org/officeDocument/2006/relationships/tableStyles" Target="tableStyles.xml"/><Relationship Id="rId42" Type="http://schemas.openxmlformats.org/officeDocument/2006/relationships/viewProps" Target="viewProps.xml"/><Relationship Id="rId41" Type="http://schemas.openxmlformats.org/officeDocument/2006/relationships/presProps" Target="presProps.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652"/>
        <p:cNvGrpSpPr/>
        <p:nvPr/>
      </p:nvGrpSpPr>
      <p:grpSpPr>
        <a:xfrm>
          <a:off x="0" y="0"/>
          <a:ext cx="0" cy="0"/>
          <a:chOff x="0" y="0"/>
          <a:chExt cx="0" cy="0"/>
        </a:xfrm>
      </p:grpSpPr>
      <p:sp>
        <p:nvSpPr>
          <p:cNvPr id="653" name="Google Shape;653;g97ee702c2a_0_308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4" name="Google Shape;654;g97ee702c2a_0_308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652"/>
        <p:cNvGrpSpPr/>
        <p:nvPr/>
      </p:nvGrpSpPr>
      <p:grpSpPr>
        <a:xfrm>
          <a:off x="0" y="0"/>
          <a:ext cx="0" cy="0"/>
          <a:chOff x="0" y="0"/>
          <a:chExt cx="0" cy="0"/>
        </a:xfrm>
      </p:grpSpPr>
      <p:sp>
        <p:nvSpPr>
          <p:cNvPr id="653" name="Google Shape;653;g97ee702c2a_0_308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4" name="Google Shape;654;g97ee702c2a_0_308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7BCF87-0EDD-4AEF-B9F6-DB6067A69903}"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13"/>
        <p:cNvGrpSpPr/>
        <p:nvPr/>
      </p:nvGrpSpPr>
      <p:grpSpPr>
        <a:xfrm>
          <a:off x="0" y="0"/>
          <a:ext cx="0" cy="0"/>
          <a:chOff x="0" y="0"/>
          <a:chExt cx="0" cy="0"/>
        </a:xfrm>
      </p:grpSpPr>
      <p:sp>
        <p:nvSpPr>
          <p:cNvPr id="114" name="Google Shape;114;p7"/>
          <p:cNvSpPr txBox="1">
            <a:spLocks noGrp="1"/>
          </p:cNvSpPr>
          <p:nvPr>
            <p:ph type="body" idx="1"/>
          </p:nvPr>
        </p:nvSpPr>
        <p:spPr>
          <a:xfrm>
            <a:off x="7200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p:txBody>
      </p:sp>
      <p:sp>
        <p:nvSpPr>
          <p:cNvPr id="115" name="Google Shape;115;p7"/>
          <p:cNvSpPr txBox="1">
            <a:spLocks noGrp="1"/>
          </p:cNvSpPr>
          <p:nvPr>
            <p:ph type="title"/>
          </p:nvPr>
        </p:nvSpPr>
        <p:spPr>
          <a:xfrm>
            <a:off x="720000" y="540000"/>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35"/>
        <p:cNvGrpSpPr/>
        <p:nvPr/>
      </p:nvGrpSpPr>
      <p:grpSpPr>
        <a:xfrm>
          <a:off x="0" y="0"/>
          <a:ext cx="0" cy="0"/>
          <a:chOff x="0" y="0"/>
          <a:chExt cx="0" cy="0"/>
        </a:xfrm>
      </p:grpSpPr>
      <p:sp>
        <p:nvSpPr>
          <p:cNvPr id="136" name="Google Shape;136;p9"/>
          <p:cNvSpPr/>
          <p:nvPr/>
        </p:nvSpPr>
        <p:spPr>
          <a:xfrm>
            <a:off x="4572000" y="-125"/>
            <a:ext cx="4572000" cy="51435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7" name="Google Shape;137;p9"/>
          <p:cNvSpPr txBox="1">
            <a:spLocks noGrp="1"/>
          </p:cNvSpPr>
          <p:nvPr>
            <p:ph type="title"/>
          </p:nvPr>
        </p:nvSpPr>
        <p:spPr>
          <a:xfrm>
            <a:off x="720000" y="1233175"/>
            <a:ext cx="35907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38" name="Google Shape;138;p9"/>
          <p:cNvSpPr txBox="1">
            <a:spLocks noGrp="1"/>
          </p:cNvSpPr>
          <p:nvPr>
            <p:ph type="subTitle" idx="1"/>
          </p:nvPr>
        </p:nvSpPr>
        <p:spPr>
          <a:xfrm>
            <a:off x="720000" y="2803075"/>
            <a:ext cx="35907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39" name="Google Shape;139;p9"/>
          <p:cNvSpPr txBox="1">
            <a:spLocks noGrp="1"/>
          </p:cNvSpPr>
          <p:nvPr>
            <p:ph type="body" idx="2"/>
          </p:nvPr>
        </p:nvSpPr>
        <p:spPr>
          <a:xfrm>
            <a:off x="4939500" y="724075"/>
            <a:ext cx="34845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rgbClr val="FFFFFF"/>
              </a:buClr>
              <a:buSzPts val="1800"/>
              <a:buChar char="●"/>
              <a:defRPr>
                <a:solidFill>
                  <a:srgbClr val="FFFFFF"/>
                </a:solidFill>
              </a:defRPr>
            </a:lvl1pPr>
            <a:lvl2pPr marL="914400" lvl="1" indent="-317500">
              <a:spcBef>
                <a:spcPts val="1600"/>
              </a:spcBef>
              <a:spcAft>
                <a:spcPts val="0"/>
              </a:spcAft>
              <a:buClr>
                <a:srgbClr val="FFFFFF"/>
              </a:buClr>
              <a:buSzPts val="1400"/>
              <a:buChar char="○"/>
              <a:defRPr>
                <a:solidFill>
                  <a:srgbClr val="FFFFFF"/>
                </a:solidFill>
              </a:defRPr>
            </a:lvl2pPr>
            <a:lvl3pPr marL="1371600" lvl="2" indent="-317500">
              <a:spcBef>
                <a:spcPts val="1600"/>
              </a:spcBef>
              <a:spcAft>
                <a:spcPts val="0"/>
              </a:spcAft>
              <a:buClr>
                <a:srgbClr val="FFFFFF"/>
              </a:buClr>
              <a:buSzPts val="1400"/>
              <a:buChar char="■"/>
              <a:defRPr>
                <a:solidFill>
                  <a:srgbClr val="FFFFFF"/>
                </a:solidFill>
              </a:defRPr>
            </a:lvl3pPr>
            <a:lvl4pPr marL="1828800" lvl="3" indent="-317500">
              <a:spcBef>
                <a:spcPts val="1600"/>
              </a:spcBef>
              <a:spcAft>
                <a:spcPts val="0"/>
              </a:spcAft>
              <a:buClr>
                <a:srgbClr val="FFFFFF"/>
              </a:buClr>
              <a:buSzPts val="1400"/>
              <a:buChar char="●"/>
              <a:defRPr>
                <a:solidFill>
                  <a:srgbClr val="FFFFFF"/>
                </a:solidFill>
              </a:defRPr>
            </a:lvl4pPr>
            <a:lvl5pPr marL="2286000" lvl="4" indent="-317500">
              <a:spcBef>
                <a:spcPts val="1600"/>
              </a:spcBef>
              <a:spcAft>
                <a:spcPts val="0"/>
              </a:spcAft>
              <a:buClr>
                <a:srgbClr val="FFFFFF"/>
              </a:buClr>
              <a:buSzPts val="1400"/>
              <a:buChar char="○"/>
              <a:defRPr>
                <a:solidFill>
                  <a:srgbClr val="FFFFFF"/>
                </a:solidFill>
              </a:defRPr>
            </a:lvl5pPr>
            <a:lvl6pPr marL="2743200" lvl="5" indent="-317500">
              <a:spcBef>
                <a:spcPts val="1600"/>
              </a:spcBef>
              <a:spcAft>
                <a:spcPts val="0"/>
              </a:spcAft>
              <a:buClr>
                <a:srgbClr val="FFFFFF"/>
              </a:buClr>
              <a:buSzPts val="1400"/>
              <a:buChar char="■"/>
              <a:defRPr>
                <a:solidFill>
                  <a:srgbClr val="FFFFFF"/>
                </a:solidFill>
              </a:defRPr>
            </a:lvl6pPr>
            <a:lvl7pPr marL="3200400" lvl="6" indent="-317500">
              <a:spcBef>
                <a:spcPts val="1600"/>
              </a:spcBef>
              <a:spcAft>
                <a:spcPts val="0"/>
              </a:spcAft>
              <a:buClr>
                <a:srgbClr val="FFFFFF"/>
              </a:buClr>
              <a:buSzPts val="1400"/>
              <a:buChar char="●"/>
              <a:defRPr>
                <a:solidFill>
                  <a:srgbClr val="FFFFFF"/>
                </a:solidFill>
              </a:defRPr>
            </a:lvl7pPr>
            <a:lvl8pPr marL="3657600" lvl="7" indent="-317500">
              <a:spcBef>
                <a:spcPts val="1600"/>
              </a:spcBef>
              <a:spcAft>
                <a:spcPts val="0"/>
              </a:spcAft>
              <a:buClr>
                <a:srgbClr val="FFFFFF"/>
              </a:buClr>
              <a:buSzPts val="1400"/>
              <a:buChar char="○"/>
              <a:defRPr>
                <a:solidFill>
                  <a:srgbClr val="FFFFFF"/>
                </a:solidFill>
              </a:defRPr>
            </a:lvl8pPr>
            <a:lvl9pPr marL="4114800" lvl="8" indent="-317500">
              <a:spcBef>
                <a:spcPts val="1600"/>
              </a:spcBef>
              <a:spcAft>
                <a:spcPts val="1600"/>
              </a:spcAft>
              <a:buClr>
                <a:srgbClr val="FFFFFF"/>
              </a:buClr>
              <a:buSzPts val="1400"/>
              <a:buChar char="■"/>
              <a:defRPr>
                <a:solidFill>
                  <a:srgbClr val="FFFFFF"/>
                </a:solidFill>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40"/>
        <p:cNvGrpSpPr/>
        <p:nvPr/>
      </p:nvGrpSpPr>
      <p:grpSpPr>
        <a:xfrm>
          <a:off x="0" y="0"/>
          <a:ext cx="0" cy="0"/>
          <a:chOff x="0" y="0"/>
          <a:chExt cx="0" cy="0"/>
        </a:xfrm>
      </p:grpSpPr>
      <p:sp>
        <p:nvSpPr>
          <p:cNvPr id="141" name="Google Shape;141;p10"/>
          <p:cNvSpPr txBox="1">
            <a:spLocks noGrp="1"/>
          </p:cNvSpPr>
          <p:nvPr>
            <p:ph type="body" idx="1"/>
          </p:nvPr>
        </p:nvSpPr>
        <p:spPr>
          <a:xfrm>
            <a:off x="720000" y="3998400"/>
            <a:ext cx="77040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matchingName="Blank">
  <p:cSld name="BLANK">
    <p:spTree>
      <p:nvGrpSpPr>
        <p:cNvPr id="1" name="Shape 163"/>
        <p:cNvGrpSpPr/>
        <p:nvPr/>
      </p:nvGrpSpPr>
      <p:grpSpPr>
        <a:xfrm>
          <a:off x="0" y="0"/>
          <a:ext cx="0" cy="0"/>
          <a:chOff x="0" y="0"/>
          <a:chExt cx="0" cy="0"/>
        </a:xfrm>
      </p:grpSpPr>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itle + body 02">
  <p:cSld name="TITLE_AND_BODY_1">
    <p:spTree>
      <p:nvGrpSpPr>
        <p:cNvPr id="1" name="Shape 433"/>
        <p:cNvGrpSpPr/>
        <p:nvPr/>
      </p:nvGrpSpPr>
      <p:grpSpPr>
        <a:xfrm>
          <a:off x="0" y="0"/>
          <a:ext cx="0" cy="0"/>
          <a:chOff x="0" y="0"/>
          <a:chExt cx="0" cy="0"/>
        </a:xfrm>
      </p:grpSpPr>
      <p:sp>
        <p:nvSpPr>
          <p:cNvPr id="434" name="Google Shape;434;p26"/>
          <p:cNvSpPr/>
          <p:nvPr/>
        </p:nvSpPr>
        <p:spPr>
          <a:xfrm rot="5702413">
            <a:off x="3861254" y="-104786"/>
            <a:ext cx="6921769" cy="5250592"/>
          </a:xfrm>
          <a:custGeom>
            <a:avLst/>
            <a:gdLst/>
            <a:ahLst/>
            <a:cxnLst/>
            <a:rect l="l" t="t" r="r" b="b"/>
            <a:pathLst>
              <a:path w="75448" h="57232" extrusionOk="0">
                <a:moveTo>
                  <a:pt x="52770" y="0"/>
                </a:moveTo>
                <a:cubicBezTo>
                  <a:pt x="45788" y="0"/>
                  <a:pt x="40256" y="4231"/>
                  <a:pt x="31866" y="4231"/>
                </a:cubicBezTo>
                <a:cubicBezTo>
                  <a:pt x="29280" y="4231"/>
                  <a:pt x="26422" y="3829"/>
                  <a:pt x="23167" y="2777"/>
                </a:cubicBezTo>
                <a:cubicBezTo>
                  <a:pt x="20604" y="1954"/>
                  <a:pt x="18290" y="1587"/>
                  <a:pt x="16225" y="1587"/>
                </a:cubicBezTo>
                <a:cubicBezTo>
                  <a:pt x="3076" y="1587"/>
                  <a:pt x="0" y="16480"/>
                  <a:pt x="7126" y="23454"/>
                </a:cubicBezTo>
                <a:cubicBezTo>
                  <a:pt x="14745" y="30923"/>
                  <a:pt x="34194" y="31750"/>
                  <a:pt x="42264" y="46362"/>
                </a:cubicBezTo>
                <a:cubicBezTo>
                  <a:pt x="43543" y="48667"/>
                  <a:pt x="44921" y="50572"/>
                  <a:pt x="46300" y="52126"/>
                </a:cubicBezTo>
                <a:cubicBezTo>
                  <a:pt x="49357" y="55571"/>
                  <a:pt x="53520" y="57231"/>
                  <a:pt x="57624" y="57231"/>
                </a:cubicBezTo>
                <a:cubicBezTo>
                  <a:pt x="63074" y="57231"/>
                  <a:pt x="68420" y="54304"/>
                  <a:pt x="70936" y="48743"/>
                </a:cubicBezTo>
                <a:cubicBezTo>
                  <a:pt x="75448" y="38743"/>
                  <a:pt x="65347" y="31750"/>
                  <a:pt x="66024" y="22928"/>
                </a:cubicBezTo>
                <a:cubicBezTo>
                  <a:pt x="66801" y="13229"/>
                  <a:pt x="69783" y="5660"/>
                  <a:pt x="59934" y="1524"/>
                </a:cubicBezTo>
                <a:cubicBezTo>
                  <a:pt x="57312" y="420"/>
                  <a:pt x="54969" y="0"/>
                  <a:pt x="52770" y="0"/>
                </a:cubicBezTo>
                <a:close/>
              </a:path>
            </a:pathLst>
          </a:custGeom>
          <a:solidFill>
            <a:schemeClr val="lt1">
              <a:alpha val="129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435" name="Google Shape;435;p26"/>
          <p:cNvGrpSpPr/>
          <p:nvPr/>
        </p:nvGrpSpPr>
        <p:grpSpPr>
          <a:xfrm flipH="1">
            <a:off x="4949353" y="79614"/>
            <a:ext cx="4191487" cy="4080221"/>
            <a:chOff x="160937" y="79614"/>
            <a:chExt cx="4191487" cy="4080221"/>
          </a:xfrm>
        </p:grpSpPr>
        <p:grpSp>
          <p:nvGrpSpPr>
            <p:cNvPr id="436" name="Google Shape;436;p26"/>
            <p:cNvGrpSpPr/>
            <p:nvPr/>
          </p:nvGrpSpPr>
          <p:grpSpPr>
            <a:xfrm rot="10800000">
              <a:off x="294013" y="354189"/>
              <a:ext cx="827985" cy="863689"/>
              <a:chOff x="7593189" y="3964490"/>
              <a:chExt cx="827985" cy="863689"/>
            </a:xfrm>
          </p:grpSpPr>
          <p:sp>
            <p:nvSpPr>
              <p:cNvPr id="437" name="Google Shape;437;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8" name="Google Shape;438;p26"/>
              <p:cNvSpPr/>
              <p:nvPr/>
            </p:nvSpPr>
            <p:spPr>
              <a:xfrm rot="10800000">
                <a:off x="8330692" y="477582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9" name="Google Shape;439;p26"/>
              <p:cNvSpPr/>
              <p:nvPr/>
            </p:nvSpPr>
            <p:spPr>
              <a:xfrm rot="10800000">
                <a:off x="7593189" y="4605576"/>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440" name="Google Shape;440;p26"/>
            <p:cNvGrpSpPr/>
            <p:nvPr/>
          </p:nvGrpSpPr>
          <p:grpSpPr>
            <a:xfrm rot="10800000">
              <a:off x="2194088" y="161539"/>
              <a:ext cx="1105410" cy="579852"/>
              <a:chOff x="7315764" y="3964490"/>
              <a:chExt cx="1105410" cy="579852"/>
            </a:xfrm>
          </p:grpSpPr>
          <p:sp>
            <p:nvSpPr>
              <p:cNvPr id="441" name="Google Shape;441;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2" name="Google Shape;442;p26"/>
              <p:cNvSpPr/>
              <p:nvPr/>
            </p:nvSpPr>
            <p:spPr>
              <a:xfrm rot="10800000">
                <a:off x="7959317" y="4491983"/>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3" name="Google Shape;443;p26"/>
              <p:cNvSpPr/>
              <p:nvPr/>
            </p:nvSpPr>
            <p:spPr>
              <a:xfrm rot="10800000">
                <a:off x="7315764" y="419776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444" name="Google Shape;444;p26"/>
            <p:cNvSpPr/>
            <p:nvPr/>
          </p:nvSpPr>
          <p:spPr>
            <a:xfrm rot="5400000">
              <a:off x="4240946" y="131969"/>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445" name="Google Shape;445;p26"/>
            <p:cNvGrpSpPr/>
            <p:nvPr/>
          </p:nvGrpSpPr>
          <p:grpSpPr>
            <a:xfrm rot="-5400000">
              <a:off x="-227099" y="2417251"/>
              <a:ext cx="1236485" cy="237415"/>
              <a:chOff x="7296164" y="4361614"/>
              <a:chExt cx="1236485" cy="237415"/>
            </a:xfrm>
          </p:grpSpPr>
          <p:sp>
            <p:nvSpPr>
              <p:cNvPr id="446" name="Google Shape;446;p26"/>
              <p:cNvSpPr/>
              <p:nvPr/>
            </p:nvSpPr>
            <p:spPr>
              <a:xfrm rot="10800000">
                <a:off x="8421180" y="44351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7" name="Google Shape;447;p26"/>
              <p:cNvSpPr/>
              <p:nvPr/>
            </p:nvSpPr>
            <p:spPr>
              <a:xfrm rot="10800000">
                <a:off x="7519142" y="454667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8" name="Google Shape;448;p26"/>
              <p:cNvSpPr/>
              <p:nvPr/>
            </p:nvSpPr>
            <p:spPr>
              <a:xfrm rot="10800000">
                <a:off x="7296164" y="436161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449" name="Google Shape;449;p26"/>
            <p:cNvSpPr/>
            <p:nvPr/>
          </p:nvSpPr>
          <p:spPr>
            <a:xfrm>
              <a:off x="398388" y="187453"/>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0" name="Google Shape;450;p26"/>
            <p:cNvSpPr/>
            <p:nvPr/>
          </p:nvSpPr>
          <p:spPr>
            <a:xfrm rot="5400000">
              <a:off x="160946" y="4048357"/>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1" name="Google Shape;451;p26"/>
            <p:cNvSpPr/>
            <p:nvPr/>
          </p:nvSpPr>
          <p:spPr>
            <a:xfrm>
              <a:off x="1582212" y="79614"/>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452" name="Google Shape;452;p26"/>
          <p:cNvSpPr/>
          <p:nvPr/>
        </p:nvSpPr>
        <p:spPr>
          <a:xfrm rot="10800000">
            <a:off x="483448" y="778982"/>
            <a:ext cx="52827" cy="52809"/>
          </a:xfrm>
          <a:custGeom>
            <a:avLst/>
            <a:gdLst/>
            <a:ahLst/>
            <a:cxnLst/>
            <a:rect l="l" t="t" r="r" b="b"/>
            <a:pathLst>
              <a:path w="2934" h="2933" extrusionOk="0">
                <a:moveTo>
                  <a:pt x="1479" y="1"/>
                </a:moveTo>
                <a:cubicBezTo>
                  <a:pt x="677" y="1"/>
                  <a:pt x="1" y="652"/>
                  <a:pt x="1" y="1479"/>
                </a:cubicBezTo>
                <a:cubicBezTo>
                  <a:pt x="1" y="2281"/>
                  <a:pt x="677" y="2933"/>
                  <a:pt x="1479" y="2933"/>
                </a:cubicBezTo>
                <a:cubicBezTo>
                  <a:pt x="2281" y="2933"/>
                  <a:pt x="2933" y="2281"/>
                  <a:pt x="2933" y="1479"/>
                </a:cubicBezTo>
                <a:cubicBezTo>
                  <a:pt x="2933" y="652"/>
                  <a:pt x="2281" y="1"/>
                  <a:pt x="14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3" name="Google Shape;453;p26"/>
          <p:cNvSpPr/>
          <p:nvPr/>
        </p:nvSpPr>
        <p:spPr>
          <a:xfrm rot="10800000">
            <a:off x="574181" y="705430"/>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4" name="Google Shape;454;p26"/>
          <p:cNvSpPr/>
          <p:nvPr/>
        </p:nvSpPr>
        <p:spPr>
          <a:xfrm rot="10800000">
            <a:off x="536278" y="835783"/>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5" name="Google Shape;455;p26"/>
          <p:cNvSpPr txBox="1">
            <a:spLocks noGrp="1"/>
          </p:cNvSpPr>
          <p:nvPr>
            <p:ph type="title"/>
          </p:nvPr>
        </p:nvSpPr>
        <p:spPr>
          <a:xfrm>
            <a:off x="720000" y="540000"/>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56" name="Google Shape;456;p26"/>
          <p:cNvSpPr txBox="1">
            <a:spLocks noGrp="1"/>
          </p:cNvSpPr>
          <p:nvPr>
            <p:ph type="body" idx="1"/>
          </p:nvPr>
        </p:nvSpPr>
        <p:spPr>
          <a:xfrm>
            <a:off x="720000" y="1281525"/>
            <a:ext cx="7704000" cy="3321900"/>
          </a:xfrm>
          <a:prstGeom prst="rect">
            <a:avLst/>
          </a:prstGeom>
        </p:spPr>
        <p:txBody>
          <a:bodyPr spcFirstLastPara="1" wrap="square" lIns="91425" tIns="91425" rIns="91425" bIns="91425" anchor="ctr" anchorCtr="0">
            <a:noAutofit/>
          </a:bodyPr>
          <a:lstStyle>
            <a:lvl1pPr marL="457200" lvl="0" indent="-304800" rtl="0">
              <a:lnSpc>
                <a:spcPct val="100000"/>
              </a:lnSpc>
              <a:spcBef>
                <a:spcPts val="0"/>
              </a:spcBef>
              <a:spcAft>
                <a:spcPts val="0"/>
              </a:spcAft>
              <a:buClr>
                <a:srgbClr val="434343"/>
              </a:buClr>
              <a:buSzPts val="1200"/>
              <a:buFont typeface="Livvic"/>
              <a:buAutoNum type="arabicPeriod"/>
              <a:defRPr sz="1100">
                <a:latin typeface="Rubik"/>
                <a:ea typeface="Rubik"/>
                <a:cs typeface="Rubik"/>
                <a:sym typeface="Rubik"/>
              </a:defRPr>
            </a:lvl1pPr>
            <a:lvl2pPr marL="914400" lvl="1" indent="-304800" rtl="0">
              <a:spcBef>
                <a:spcPts val="1600"/>
              </a:spcBef>
              <a:spcAft>
                <a:spcPts val="0"/>
              </a:spcAft>
              <a:buClr>
                <a:srgbClr val="434343"/>
              </a:buClr>
              <a:buSzPts val="1200"/>
              <a:buFont typeface="Roboto Condensed Light" panose="02000000000000000000"/>
              <a:buAutoNum type="alphaLcPeriod"/>
              <a:defRPr sz="1200">
                <a:latin typeface="Rubik"/>
                <a:ea typeface="Rubik"/>
                <a:cs typeface="Rubik"/>
                <a:sym typeface="Rubik"/>
              </a:defRPr>
            </a:lvl2pPr>
            <a:lvl3pPr marL="1371600" lvl="2" indent="-304800" rtl="0">
              <a:spcBef>
                <a:spcPts val="1600"/>
              </a:spcBef>
              <a:spcAft>
                <a:spcPts val="0"/>
              </a:spcAft>
              <a:buClr>
                <a:srgbClr val="434343"/>
              </a:buClr>
              <a:buSzPts val="1200"/>
              <a:buFont typeface="Roboto Condensed Light" panose="02000000000000000000"/>
              <a:buAutoNum type="romanLcPeriod"/>
              <a:defRPr sz="1200">
                <a:latin typeface="Rubik"/>
                <a:ea typeface="Rubik"/>
                <a:cs typeface="Rubik"/>
                <a:sym typeface="Rubik"/>
              </a:defRPr>
            </a:lvl3pPr>
            <a:lvl4pPr marL="1828800" lvl="3" indent="-304800" rtl="0">
              <a:spcBef>
                <a:spcPts val="1600"/>
              </a:spcBef>
              <a:spcAft>
                <a:spcPts val="0"/>
              </a:spcAft>
              <a:buClr>
                <a:srgbClr val="434343"/>
              </a:buClr>
              <a:buSzPts val="1200"/>
              <a:buFont typeface="Roboto Condensed Light" panose="02000000000000000000"/>
              <a:buAutoNum type="arabicPeriod"/>
              <a:defRPr sz="1200">
                <a:latin typeface="Rubik"/>
                <a:ea typeface="Rubik"/>
                <a:cs typeface="Rubik"/>
                <a:sym typeface="Rubik"/>
              </a:defRPr>
            </a:lvl4pPr>
            <a:lvl5pPr marL="2286000" lvl="4" indent="-304800" rtl="0">
              <a:spcBef>
                <a:spcPts val="1600"/>
              </a:spcBef>
              <a:spcAft>
                <a:spcPts val="0"/>
              </a:spcAft>
              <a:buClr>
                <a:srgbClr val="434343"/>
              </a:buClr>
              <a:buSzPts val="1200"/>
              <a:buFont typeface="Roboto Condensed Light" panose="02000000000000000000"/>
              <a:buAutoNum type="alphaLcPeriod"/>
              <a:defRPr sz="1200">
                <a:latin typeface="Rubik"/>
                <a:ea typeface="Rubik"/>
                <a:cs typeface="Rubik"/>
                <a:sym typeface="Rubik"/>
              </a:defRPr>
            </a:lvl5pPr>
            <a:lvl6pPr marL="2743200" lvl="5" indent="-304800" rtl="0">
              <a:spcBef>
                <a:spcPts val="1600"/>
              </a:spcBef>
              <a:spcAft>
                <a:spcPts val="0"/>
              </a:spcAft>
              <a:buClr>
                <a:srgbClr val="434343"/>
              </a:buClr>
              <a:buSzPts val="1200"/>
              <a:buFont typeface="Roboto Condensed Light" panose="02000000000000000000"/>
              <a:buAutoNum type="romanLcPeriod"/>
              <a:defRPr sz="1200">
                <a:latin typeface="Rubik"/>
                <a:ea typeface="Rubik"/>
                <a:cs typeface="Rubik"/>
                <a:sym typeface="Rubik"/>
              </a:defRPr>
            </a:lvl6pPr>
            <a:lvl7pPr marL="3200400" lvl="6" indent="-304800" rtl="0">
              <a:spcBef>
                <a:spcPts val="1600"/>
              </a:spcBef>
              <a:spcAft>
                <a:spcPts val="0"/>
              </a:spcAft>
              <a:buClr>
                <a:srgbClr val="434343"/>
              </a:buClr>
              <a:buSzPts val="1200"/>
              <a:buFont typeface="Roboto Condensed Light" panose="02000000000000000000"/>
              <a:buAutoNum type="arabicPeriod"/>
              <a:defRPr sz="1200">
                <a:latin typeface="Rubik"/>
                <a:ea typeface="Rubik"/>
                <a:cs typeface="Rubik"/>
                <a:sym typeface="Rubik"/>
              </a:defRPr>
            </a:lvl7pPr>
            <a:lvl8pPr marL="3657600" lvl="7" indent="-304800" rtl="0">
              <a:spcBef>
                <a:spcPts val="1600"/>
              </a:spcBef>
              <a:spcAft>
                <a:spcPts val="0"/>
              </a:spcAft>
              <a:buClr>
                <a:srgbClr val="434343"/>
              </a:buClr>
              <a:buSzPts val="1200"/>
              <a:buFont typeface="Roboto Condensed Light" panose="02000000000000000000"/>
              <a:buAutoNum type="alphaLcPeriod"/>
              <a:defRPr sz="1200">
                <a:latin typeface="Rubik"/>
                <a:ea typeface="Rubik"/>
                <a:cs typeface="Rubik"/>
                <a:sym typeface="Rubik"/>
              </a:defRPr>
            </a:lvl8pPr>
            <a:lvl9pPr marL="4114800" lvl="8" indent="-304800" rtl="0">
              <a:spcBef>
                <a:spcPts val="1600"/>
              </a:spcBef>
              <a:spcAft>
                <a:spcPts val="1600"/>
              </a:spcAft>
              <a:buClr>
                <a:srgbClr val="434343"/>
              </a:buClr>
              <a:buSzPts val="1200"/>
              <a:buFont typeface="Roboto Condensed Light" panose="02000000000000000000"/>
              <a:buAutoNum type="romanLcPeriod"/>
              <a:defRPr sz="1200">
                <a:latin typeface="Rubik"/>
                <a:ea typeface="Rubik"/>
                <a:cs typeface="Rubik"/>
                <a:sym typeface="Rubik"/>
              </a:defRPr>
            </a:lvl9pPr>
          </a:lstStyle>
          <a:p/>
        </p:txBody>
      </p:sp>
      <p:sp>
        <p:nvSpPr>
          <p:cNvPr id="457" name="Google Shape;457;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GB"/>
            </a:fld>
            <a:endParaRPr lang="en-GB"/>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Title + body 02">
  <p:cSld name="1_Title + body 02">
    <p:spTree>
      <p:nvGrpSpPr>
        <p:cNvPr id="1" name="Shape 433"/>
        <p:cNvGrpSpPr/>
        <p:nvPr/>
      </p:nvGrpSpPr>
      <p:grpSpPr>
        <a:xfrm>
          <a:off x="0" y="0"/>
          <a:ext cx="0" cy="0"/>
          <a:chOff x="0" y="0"/>
          <a:chExt cx="0" cy="0"/>
        </a:xfrm>
      </p:grpSpPr>
      <p:sp>
        <p:nvSpPr>
          <p:cNvPr id="434" name="Google Shape;434;p26"/>
          <p:cNvSpPr/>
          <p:nvPr/>
        </p:nvSpPr>
        <p:spPr>
          <a:xfrm rot="5702413">
            <a:off x="3861254" y="-104786"/>
            <a:ext cx="6921769" cy="5250592"/>
          </a:xfrm>
          <a:custGeom>
            <a:avLst/>
            <a:gdLst/>
            <a:ahLst/>
            <a:cxnLst/>
            <a:rect l="l" t="t" r="r" b="b"/>
            <a:pathLst>
              <a:path w="75448" h="57232" extrusionOk="0">
                <a:moveTo>
                  <a:pt x="52770" y="0"/>
                </a:moveTo>
                <a:cubicBezTo>
                  <a:pt x="45788" y="0"/>
                  <a:pt x="40256" y="4231"/>
                  <a:pt x="31866" y="4231"/>
                </a:cubicBezTo>
                <a:cubicBezTo>
                  <a:pt x="29280" y="4231"/>
                  <a:pt x="26422" y="3829"/>
                  <a:pt x="23167" y="2777"/>
                </a:cubicBezTo>
                <a:cubicBezTo>
                  <a:pt x="20604" y="1954"/>
                  <a:pt x="18290" y="1587"/>
                  <a:pt x="16225" y="1587"/>
                </a:cubicBezTo>
                <a:cubicBezTo>
                  <a:pt x="3076" y="1587"/>
                  <a:pt x="0" y="16480"/>
                  <a:pt x="7126" y="23454"/>
                </a:cubicBezTo>
                <a:cubicBezTo>
                  <a:pt x="14745" y="30923"/>
                  <a:pt x="34194" y="31750"/>
                  <a:pt x="42264" y="46362"/>
                </a:cubicBezTo>
                <a:cubicBezTo>
                  <a:pt x="43543" y="48667"/>
                  <a:pt x="44921" y="50572"/>
                  <a:pt x="46300" y="52126"/>
                </a:cubicBezTo>
                <a:cubicBezTo>
                  <a:pt x="49357" y="55571"/>
                  <a:pt x="53520" y="57231"/>
                  <a:pt x="57624" y="57231"/>
                </a:cubicBezTo>
                <a:cubicBezTo>
                  <a:pt x="63074" y="57231"/>
                  <a:pt x="68420" y="54304"/>
                  <a:pt x="70936" y="48743"/>
                </a:cubicBezTo>
                <a:cubicBezTo>
                  <a:pt x="75448" y="38743"/>
                  <a:pt x="65347" y="31750"/>
                  <a:pt x="66024" y="22928"/>
                </a:cubicBezTo>
                <a:cubicBezTo>
                  <a:pt x="66801" y="13229"/>
                  <a:pt x="69783" y="5660"/>
                  <a:pt x="59934" y="1524"/>
                </a:cubicBezTo>
                <a:cubicBezTo>
                  <a:pt x="57312" y="420"/>
                  <a:pt x="54969" y="0"/>
                  <a:pt x="52770" y="0"/>
                </a:cubicBezTo>
                <a:close/>
              </a:path>
            </a:pathLst>
          </a:custGeom>
          <a:solidFill>
            <a:schemeClr val="lt1">
              <a:alpha val="129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435" name="Google Shape;435;p26"/>
          <p:cNvGrpSpPr/>
          <p:nvPr/>
        </p:nvGrpSpPr>
        <p:grpSpPr>
          <a:xfrm flipH="1">
            <a:off x="4949353" y="79614"/>
            <a:ext cx="4191487" cy="4080221"/>
            <a:chOff x="160937" y="79614"/>
            <a:chExt cx="4191487" cy="4080221"/>
          </a:xfrm>
        </p:grpSpPr>
        <p:grpSp>
          <p:nvGrpSpPr>
            <p:cNvPr id="436" name="Google Shape;436;p26"/>
            <p:cNvGrpSpPr/>
            <p:nvPr/>
          </p:nvGrpSpPr>
          <p:grpSpPr>
            <a:xfrm rot="10800000">
              <a:off x="294013" y="354189"/>
              <a:ext cx="827985" cy="863689"/>
              <a:chOff x="7593189" y="3964490"/>
              <a:chExt cx="827985" cy="863689"/>
            </a:xfrm>
          </p:grpSpPr>
          <p:sp>
            <p:nvSpPr>
              <p:cNvPr id="437" name="Google Shape;437;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8" name="Google Shape;438;p26"/>
              <p:cNvSpPr/>
              <p:nvPr/>
            </p:nvSpPr>
            <p:spPr>
              <a:xfrm rot="10800000">
                <a:off x="8330692" y="477582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9" name="Google Shape;439;p26"/>
              <p:cNvSpPr/>
              <p:nvPr/>
            </p:nvSpPr>
            <p:spPr>
              <a:xfrm rot="10800000">
                <a:off x="7593189" y="4605576"/>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440" name="Google Shape;440;p26"/>
            <p:cNvGrpSpPr/>
            <p:nvPr/>
          </p:nvGrpSpPr>
          <p:grpSpPr>
            <a:xfrm rot="10800000">
              <a:off x="2194088" y="161539"/>
              <a:ext cx="1105410" cy="579852"/>
              <a:chOff x="7315764" y="3964490"/>
              <a:chExt cx="1105410" cy="579852"/>
            </a:xfrm>
          </p:grpSpPr>
          <p:sp>
            <p:nvSpPr>
              <p:cNvPr id="441" name="Google Shape;441;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2" name="Google Shape;442;p26"/>
              <p:cNvSpPr/>
              <p:nvPr/>
            </p:nvSpPr>
            <p:spPr>
              <a:xfrm rot="10800000">
                <a:off x="7959317" y="4491983"/>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3" name="Google Shape;443;p26"/>
              <p:cNvSpPr/>
              <p:nvPr/>
            </p:nvSpPr>
            <p:spPr>
              <a:xfrm rot="10800000">
                <a:off x="7315764" y="419776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444" name="Google Shape;444;p26"/>
            <p:cNvSpPr/>
            <p:nvPr/>
          </p:nvSpPr>
          <p:spPr>
            <a:xfrm rot="5400000">
              <a:off x="4240946" y="131969"/>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445" name="Google Shape;445;p26"/>
            <p:cNvGrpSpPr/>
            <p:nvPr/>
          </p:nvGrpSpPr>
          <p:grpSpPr>
            <a:xfrm rot="-5400000">
              <a:off x="-227099" y="2417251"/>
              <a:ext cx="1236485" cy="237415"/>
              <a:chOff x="7296164" y="4361614"/>
              <a:chExt cx="1236485" cy="237415"/>
            </a:xfrm>
          </p:grpSpPr>
          <p:sp>
            <p:nvSpPr>
              <p:cNvPr id="446" name="Google Shape;446;p26"/>
              <p:cNvSpPr/>
              <p:nvPr/>
            </p:nvSpPr>
            <p:spPr>
              <a:xfrm rot="10800000">
                <a:off x="8421180" y="44351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7" name="Google Shape;447;p26"/>
              <p:cNvSpPr/>
              <p:nvPr/>
            </p:nvSpPr>
            <p:spPr>
              <a:xfrm rot="10800000">
                <a:off x="7519142" y="454667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8" name="Google Shape;448;p26"/>
              <p:cNvSpPr/>
              <p:nvPr/>
            </p:nvSpPr>
            <p:spPr>
              <a:xfrm rot="10800000">
                <a:off x="7296164" y="436161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449" name="Google Shape;449;p26"/>
            <p:cNvSpPr/>
            <p:nvPr/>
          </p:nvSpPr>
          <p:spPr>
            <a:xfrm>
              <a:off x="398388" y="187453"/>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0" name="Google Shape;450;p26"/>
            <p:cNvSpPr/>
            <p:nvPr/>
          </p:nvSpPr>
          <p:spPr>
            <a:xfrm rot="5400000">
              <a:off x="160946" y="4048357"/>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1" name="Google Shape;451;p26"/>
            <p:cNvSpPr/>
            <p:nvPr/>
          </p:nvSpPr>
          <p:spPr>
            <a:xfrm>
              <a:off x="1582212" y="79614"/>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452" name="Google Shape;452;p26"/>
          <p:cNvSpPr/>
          <p:nvPr/>
        </p:nvSpPr>
        <p:spPr>
          <a:xfrm rot="10800000">
            <a:off x="483448" y="778982"/>
            <a:ext cx="52827" cy="52809"/>
          </a:xfrm>
          <a:custGeom>
            <a:avLst/>
            <a:gdLst/>
            <a:ahLst/>
            <a:cxnLst/>
            <a:rect l="l" t="t" r="r" b="b"/>
            <a:pathLst>
              <a:path w="2934" h="2933" extrusionOk="0">
                <a:moveTo>
                  <a:pt x="1479" y="1"/>
                </a:moveTo>
                <a:cubicBezTo>
                  <a:pt x="677" y="1"/>
                  <a:pt x="1" y="652"/>
                  <a:pt x="1" y="1479"/>
                </a:cubicBezTo>
                <a:cubicBezTo>
                  <a:pt x="1" y="2281"/>
                  <a:pt x="677" y="2933"/>
                  <a:pt x="1479" y="2933"/>
                </a:cubicBezTo>
                <a:cubicBezTo>
                  <a:pt x="2281" y="2933"/>
                  <a:pt x="2933" y="2281"/>
                  <a:pt x="2933" y="1479"/>
                </a:cubicBezTo>
                <a:cubicBezTo>
                  <a:pt x="2933" y="652"/>
                  <a:pt x="2281" y="1"/>
                  <a:pt x="14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3" name="Google Shape;453;p26"/>
          <p:cNvSpPr/>
          <p:nvPr/>
        </p:nvSpPr>
        <p:spPr>
          <a:xfrm rot="10800000">
            <a:off x="574181" y="705430"/>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4" name="Google Shape;454;p26"/>
          <p:cNvSpPr/>
          <p:nvPr/>
        </p:nvSpPr>
        <p:spPr>
          <a:xfrm rot="10800000">
            <a:off x="536278" y="835783"/>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5" name="Google Shape;455;p26"/>
          <p:cNvSpPr txBox="1">
            <a:spLocks noGrp="1"/>
          </p:cNvSpPr>
          <p:nvPr>
            <p:ph type="title"/>
          </p:nvPr>
        </p:nvSpPr>
        <p:spPr>
          <a:xfrm>
            <a:off x="720000" y="540000"/>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56" name="Google Shape;456;p26"/>
          <p:cNvSpPr txBox="1">
            <a:spLocks noGrp="1"/>
          </p:cNvSpPr>
          <p:nvPr>
            <p:ph type="body" idx="1"/>
          </p:nvPr>
        </p:nvSpPr>
        <p:spPr>
          <a:xfrm>
            <a:off x="720000" y="1281525"/>
            <a:ext cx="7704000" cy="3321900"/>
          </a:xfrm>
          <a:prstGeom prst="rect">
            <a:avLst/>
          </a:prstGeom>
        </p:spPr>
        <p:txBody>
          <a:bodyPr spcFirstLastPara="1" wrap="square" lIns="91425" tIns="91425" rIns="91425" bIns="91425" anchor="ctr" anchorCtr="0">
            <a:noAutofit/>
          </a:bodyPr>
          <a:lstStyle>
            <a:lvl1pPr marL="457200" lvl="0" indent="-304800" rtl="0">
              <a:lnSpc>
                <a:spcPct val="100000"/>
              </a:lnSpc>
              <a:spcBef>
                <a:spcPts val="0"/>
              </a:spcBef>
              <a:spcAft>
                <a:spcPts val="0"/>
              </a:spcAft>
              <a:buClr>
                <a:srgbClr val="434343"/>
              </a:buClr>
              <a:buSzPts val="1200"/>
              <a:buFont typeface="Livvic"/>
              <a:buAutoNum type="arabicPeriod"/>
              <a:defRPr sz="1100">
                <a:latin typeface="Rubik"/>
                <a:ea typeface="Rubik"/>
                <a:cs typeface="Rubik"/>
                <a:sym typeface="Rubik"/>
              </a:defRPr>
            </a:lvl1pPr>
            <a:lvl2pPr marL="914400" lvl="1" indent="-304800" rtl="0">
              <a:spcBef>
                <a:spcPts val="1600"/>
              </a:spcBef>
              <a:spcAft>
                <a:spcPts val="0"/>
              </a:spcAft>
              <a:buClr>
                <a:srgbClr val="434343"/>
              </a:buClr>
              <a:buSzPts val="1200"/>
              <a:buFont typeface="Roboto Condensed Light" panose="02000000000000000000"/>
              <a:buAutoNum type="alphaLcPeriod"/>
              <a:defRPr sz="1200">
                <a:latin typeface="Rubik"/>
                <a:ea typeface="Rubik"/>
                <a:cs typeface="Rubik"/>
                <a:sym typeface="Rubik"/>
              </a:defRPr>
            </a:lvl2pPr>
            <a:lvl3pPr marL="1371600" lvl="2" indent="-304800" rtl="0">
              <a:spcBef>
                <a:spcPts val="1600"/>
              </a:spcBef>
              <a:spcAft>
                <a:spcPts val="0"/>
              </a:spcAft>
              <a:buClr>
                <a:srgbClr val="434343"/>
              </a:buClr>
              <a:buSzPts val="1200"/>
              <a:buFont typeface="Roboto Condensed Light" panose="02000000000000000000"/>
              <a:buAutoNum type="romanLcPeriod"/>
              <a:defRPr sz="1200">
                <a:latin typeface="Rubik"/>
                <a:ea typeface="Rubik"/>
                <a:cs typeface="Rubik"/>
                <a:sym typeface="Rubik"/>
              </a:defRPr>
            </a:lvl3pPr>
            <a:lvl4pPr marL="1828800" lvl="3" indent="-304800" rtl="0">
              <a:spcBef>
                <a:spcPts val="1600"/>
              </a:spcBef>
              <a:spcAft>
                <a:spcPts val="0"/>
              </a:spcAft>
              <a:buClr>
                <a:srgbClr val="434343"/>
              </a:buClr>
              <a:buSzPts val="1200"/>
              <a:buFont typeface="Roboto Condensed Light" panose="02000000000000000000"/>
              <a:buAutoNum type="arabicPeriod"/>
              <a:defRPr sz="1200">
                <a:latin typeface="Rubik"/>
                <a:ea typeface="Rubik"/>
                <a:cs typeface="Rubik"/>
                <a:sym typeface="Rubik"/>
              </a:defRPr>
            </a:lvl4pPr>
            <a:lvl5pPr marL="2286000" lvl="4" indent="-304800" rtl="0">
              <a:spcBef>
                <a:spcPts val="1600"/>
              </a:spcBef>
              <a:spcAft>
                <a:spcPts val="0"/>
              </a:spcAft>
              <a:buClr>
                <a:srgbClr val="434343"/>
              </a:buClr>
              <a:buSzPts val="1200"/>
              <a:buFont typeface="Roboto Condensed Light" panose="02000000000000000000"/>
              <a:buAutoNum type="alphaLcPeriod"/>
              <a:defRPr sz="1200">
                <a:latin typeface="Rubik"/>
                <a:ea typeface="Rubik"/>
                <a:cs typeface="Rubik"/>
                <a:sym typeface="Rubik"/>
              </a:defRPr>
            </a:lvl5pPr>
            <a:lvl6pPr marL="2743200" lvl="5" indent="-304800" rtl="0">
              <a:spcBef>
                <a:spcPts val="1600"/>
              </a:spcBef>
              <a:spcAft>
                <a:spcPts val="0"/>
              </a:spcAft>
              <a:buClr>
                <a:srgbClr val="434343"/>
              </a:buClr>
              <a:buSzPts val="1200"/>
              <a:buFont typeface="Roboto Condensed Light" panose="02000000000000000000"/>
              <a:buAutoNum type="romanLcPeriod"/>
              <a:defRPr sz="1200">
                <a:latin typeface="Rubik"/>
                <a:ea typeface="Rubik"/>
                <a:cs typeface="Rubik"/>
                <a:sym typeface="Rubik"/>
              </a:defRPr>
            </a:lvl6pPr>
            <a:lvl7pPr marL="3200400" lvl="6" indent="-304800" rtl="0">
              <a:spcBef>
                <a:spcPts val="1600"/>
              </a:spcBef>
              <a:spcAft>
                <a:spcPts val="0"/>
              </a:spcAft>
              <a:buClr>
                <a:srgbClr val="434343"/>
              </a:buClr>
              <a:buSzPts val="1200"/>
              <a:buFont typeface="Roboto Condensed Light" panose="02000000000000000000"/>
              <a:buAutoNum type="arabicPeriod"/>
              <a:defRPr sz="1200">
                <a:latin typeface="Rubik"/>
                <a:ea typeface="Rubik"/>
                <a:cs typeface="Rubik"/>
                <a:sym typeface="Rubik"/>
              </a:defRPr>
            </a:lvl7pPr>
            <a:lvl8pPr marL="3657600" lvl="7" indent="-304800" rtl="0">
              <a:spcBef>
                <a:spcPts val="1600"/>
              </a:spcBef>
              <a:spcAft>
                <a:spcPts val="0"/>
              </a:spcAft>
              <a:buClr>
                <a:srgbClr val="434343"/>
              </a:buClr>
              <a:buSzPts val="1200"/>
              <a:buFont typeface="Roboto Condensed Light" panose="02000000000000000000"/>
              <a:buAutoNum type="alphaLcPeriod"/>
              <a:defRPr sz="1200">
                <a:latin typeface="Rubik"/>
                <a:ea typeface="Rubik"/>
                <a:cs typeface="Rubik"/>
                <a:sym typeface="Rubik"/>
              </a:defRPr>
            </a:lvl8pPr>
            <a:lvl9pPr marL="4114800" lvl="8" indent="-304800" rtl="0">
              <a:spcBef>
                <a:spcPts val="1600"/>
              </a:spcBef>
              <a:spcAft>
                <a:spcPts val="1600"/>
              </a:spcAft>
              <a:buClr>
                <a:srgbClr val="434343"/>
              </a:buClr>
              <a:buSzPts val="1200"/>
              <a:buFont typeface="Roboto Condensed Light" panose="02000000000000000000"/>
              <a:buAutoNum type="romanLcPeriod"/>
              <a:defRPr sz="1200">
                <a:latin typeface="Rubik"/>
                <a:ea typeface="Rubik"/>
                <a:cs typeface="Rubik"/>
                <a:sym typeface="Rubik"/>
              </a:defRPr>
            </a:lvl9pPr>
          </a:lstStyle>
          <a:p/>
        </p:txBody>
      </p:sp>
      <p:sp>
        <p:nvSpPr>
          <p:cNvPr id="457" name="Google Shape;457;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GB"/>
            </a:fld>
            <a:endParaRPr lang="en-GB"/>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itle + body 02">
  <p:cSld name="1_Title + body 02">
    <p:spTree>
      <p:nvGrpSpPr>
        <p:cNvPr id="1" name="Shape 433"/>
        <p:cNvGrpSpPr/>
        <p:nvPr/>
      </p:nvGrpSpPr>
      <p:grpSpPr>
        <a:xfrm>
          <a:off x="0" y="0"/>
          <a:ext cx="0" cy="0"/>
          <a:chOff x="0" y="0"/>
          <a:chExt cx="0" cy="0"/>
        </a:xfrm>
      </p:grpSpPr>
      <p:sp>
        <p:nvSpPr>
          <p:cNvPr id="434" name="Google Shape;434;p26"/>
          <p:cNvSpPr/>
          <p:nvPr/>
        </p:nvSpPr>
        <p:spPr>
          <a:xfrm rot="5702413">
            <a:off x="3861254" y="-104786"/>
            <a:ext cx="6921769" cy="5250592"/>
          </a:xfrm>
          <a:custGeom>
            <a:avLst/>
            <a:gdLst/>
            <a:ahLst/>
            <a:cxnLst/>
            <a:rect l="l" t="t" r="r" b="b"/>
            <a:pathLst>
              <a:path w="75448" h="57232" extrusionOk="0">
                <a:moveTo>
                  <a:pt x="52770" y="0"/>
                </a:moveTo>
                <a:cubicBezTo>
                  <a:pt x="45788" y="0"/>
                  <a:pt x="40256" y="4231"/>
                  <a:pt x="31866" y="4231"/>
                </a:cubicBezTo>
                <a:cubicBezTo>
                  <a:pt x="29280" y="4231"/>
                  <a:pt x="26422" y="3829"/>
                  <a:pt x="23167" y="2777"/>
                </a:cubicBezTo>
                <a:cubicBezTo>
                  <a:pt x="20604" y="1954"/>
                  <a:pt x="18290" y="1587"/>
                  <a:pt x="16225" y="1587"/>
                </a:cubicBezTo>
                <a:cubicBezTo>
                  <a:pt x="3076" y="1587"/>
                  <a:pt x="0" y="16480"/>
                  <a:pt x="7126" y="23454"/>
                </a:cubicBezTo>
                <a:cubicBezTo>
                  <a:pt x="14745" y="30923"/>
                  <a:pt x="34194" y="31750"/>
                  <a:pt x="42264" y="46362"/>
                </a:cubicBezTo>
                <a:cubicBezTo>
                  <a:pt x="43543" y="48667"/>
                  <a:pt x="44921" y="50572"/>
                  <a:pt x="46300" y="52126"/>
                </a:cubicBezTo>
                <a:cubicBezTo>
                  <a:pt x="49357" y="55571"/>
                  <a:pt x="53520" y="57231"/>
                  <a:pt x="57624" y="57231"/>
                </a:cubicBezTo>
                <a:cubicBezTo>
                  <a:pt x="63074" y="57231"/>
                  <a:pt x="68420" y="54304"/>
                  <a:pt x="70936" y="48743"/>
                </a:cubicBezTo>
                <a:cubicBezTo>
                  <a:pt x="75448" y="38743"/>
                  <a:pt x="65347" y="31750"/>
                  <a:pt x="66024" y="22928"/>
                </a:cubicBezTo>
                <a:cubicBezTo>
                  <a:pt x="66801" y="13229"/>
                  <a:pt x="69783" y="5660"/>
                  <a:pt x="59934" y="1524"/>
                </a:cubicBezTo>
                <a:cubicBezTo>
                  <a:pt x="57312" y="420"/>
                  <a:pt x="54969" y="0"/>
                  <a:pt x="52770" y="0"/>
                </a:cubicBezTo>
                <a:close/>
              </a:path>
            </a:pathLst>
          </a:custGeom>
          <a:solidFill>
            <a:schemeClr val="lt1">
              <a:alpha val="129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435" name="Google Shape;435;p26"/>
          <p:cNvGrpSpPr/>
          <p:nvPr/>
        </p:nvGrpSpPr>
        <p:grpSpPr>
          <a:xfrm flipH="1">
            <a:off x="4949353" y="79614"/>
            <a:ext cx="4191487" cy="4080221"/>
            <a:chOff x="160937" y="79614"/>
            <a:chExt cx="4191487" cy="4080221"/>
          </a:xfrm>
        </p:grpSpPr>
        <p:grpSp>
          <p:nvGrpSpPr>
            <p:cNvPr id="436" name="Google Shape;436;p26"/>
            <p:cNvGrpSpPr/>
            <p:nvPr/>
          </p:nvGrpSpPr>
          <p:grpSpPr>
            <a:xfrm rot="10800000">
              <a:off x="294013" y="354189"/>
              <a:ext cx="827985" cy="863689"/>
              <a:chOff x="7593189" y="3964490"/>
              <a:chExt cx="827985" cy="863689"/>
            </a:xfrm>
          </p:grpSpPr>
          <p:sp>
            <p:nvSpPr>
              <p:cNvPr id="437" name="Google Shape;437;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8" name="Google Shape;438;p26"/>
              <p:cNvSpPr/>
              <p:nvPr/>
            </p:nvSpPr>
            <p:spPr>
              <a:xfrm rot="10800000">
                <a:off x="8330692" y="477582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9" name="Google Shape;439;p26"/>
              <p:cNvSpPr/>
              <p:nvPr/>
            </p:nvSpPr>
            <p:spPr>
              <a:xfrm rot="10800000">
                <a:off x="7593189" y="4605576"/>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440" name="Google Shape;440;p26"/>
            <p:cNvGrpSpPr/>
            <p:nvPr/>
          </p:nvGrpSpPr>
          <p:grpSpPr>
            <a:xfrm rot="10800000">
              <a:off x="2194088" y="161539"/>
              <a:ext cx="1105410" cy="579852"/>
              <a:chOff x="7315764" y="3964490"/>
              <a:chExt cx="1105410" cy="579852"/>
            </a:xfrm>
          </p:grpSpPr>
          <p:sp>
            <p:nvSpPr>
              <p:cNvPr id="441" name="Google Shape;441;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2" name="Google Shape;442;p26"/>
              <p:cNvSpPr/>
              <p:nvPr/>
            </p:nvSpPr>
            <p:spPr>
              <a:xfrm rot="10800000">
                <a:off x="7959317" y="4491983"/>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3" name="Google Shape;443;p26"/>
              <p:cNvSpPr/>
              <p:nvPr/>
            </p:nvSpPr>
            <p:spPr>
              <a:xfrm rot="10800000">
                <a:off x="7315764" y="419776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444" name="Google Shape;444;p26"/>
            <p:cNvSpPr/>
            <p:nvPr/>
          </p:nvSpPr>
          <p:spPr>
            <a:xfrm rot="5400000">
              <a:off x="4240946" y="131969"/>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445" name="Google Shape;445;p26"/>
            <p:cNvGrpSpPr/>
            <p:nvPr/>
          </p:nvGrpSpPr>
          <p:grpSpPr>
            <a:xfrm rot="-5400000">
              <a:off x="-227099" y="2417251"/>
              <a:ext cx="1236485" cy="237415"/>
              <a:chOff x="7296164" y="4361614"/>
              <a:chExt cx="1236485" cy="237415"/>
            </a:xfrm>
          </p:grpSpPr>
          <p:sp>
            <p:nvSpPr>
              <p:cNvPr id="446" name="Google Shape;446;p26"/>
              <p:cNvSpPr/>
              <p:nvPr/>
            </p:nvSpPr>
            <p:spPr>
              <a:xfrm rot="10800000">
                <a:off x="8421180" y="44351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7" name="Google Shape;447;p26"/>
              <p:cNvSpPr/>
              <p:nvPr/>
            </p:nvSpPr>
            <p:spPr>
              <a:xfrm rot="10800000">
                <a:off x="7519142" y="454667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8" name="Google Shape;448;p26"/>
              <p:cNvSpPr/>
              <p:nvPr/>
            </p:nvSpPr>
            <p:spPr>
              <a:xfrm rot="10800000">
                <a:off x="7296164" y="436161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449" name="Google Shape;449;p26"/>
            <p:cNvSpPr/>
            <p:nvPr/>
          </p:nvSpPr>
          <p:spPr>
            <a:xfrm>
              <a:off x="398388" y="187453"/>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0" name="Google Shape;450;p26"/>
            <p:cNvSpPr/>
            <p:nvPr/>
          </p:nvSpPr>
          <p:spPr>
            <a:xfrm rot="5400000">
              <a:off x="160946" y="4048357"/>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1" name="Google Shape;451;p26"/>
            <p:cNvSpPr/>
            <p:nvPr/>
          </p:nvSpPr>
          <p:spPr>
            <a:xfrm>
              <a:off x="1582212" y="79614"/>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452" name="Google Shape;452;p26"/>
          <p:cNvSpPr/>
          <p:nvPr/>
        </p:nvSpPr>
        <p:spPr>
          <a:xfrm rot="10800000">
            <a:off x="483448" y="778982"/>
            <a:ext cx="52827" cy="52809"/>
          </a:xfrm>
          <a:custGeom>
            <a:avLst/>
            <a:gdLst/>
            <a:ahLst/>
            <a:cxnLst/>
            <a:rect l="l" t="t" r="r" b="b"/>
            <a:pathLst>
              <a:path w="2934" h="2933" extrusionOk="0">
                <a:moveTo>
                  <a:pt x="1479" y="1"/>
                </a:moveTo>
                <a:cubicBezTo>
                  <a:pt x="677" y="1"/>
                  <a:pt x="1" y="652"/>
                  <a:pt x="1" y="1479"/>
                </a:cubicBezTo>
                <a:cubicBezTo>
                  <a:pt x="1" y="2281"/>
                  <a:pt x="677" y="2933"/>
                  <a:pt x="1479" y="2933"/>
                </a:cubicBezTo>
                <a:cubicBezTo>
                  <a:pt x="2281" y="2933"/>
                  <a:pt x="2933" y="2281"/>
                  <a:pt x="2933" y="1479"/>
                </a:cubicBezTo>
                <a:cubicBezTo>
                  <a:pt x="2933" y="652"/>
                  <a:pt x="2281" y="1"/>
                  <a:pt x="14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3" name="Google Shape;453;p26"/>
          <p:cNvSpPr/>
          <p:nvPr/>
        </p:nvSpPr>
        <p:spPr>
          <a:xfrm rot="10800000">
            <a:off x="574181" y="705430"/>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4" name="Google Shape;454;p26"/>
          <p:cNvSpPr/>
          <p:nvPr/>
        </p:nvSpPr>
        <p:spPr>
          <a:xfrm rot="10800000">
            <a:off x="536278" y="835783"/>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5" name="Google Shape;455;p26"/>
          <p:cNvSpPr txBox="1">
            <a:spLocks noGrp="1"/>
          </p:cNvSpPr>
          <p:nvPr>
            <p:ph type="title"/>
          </p:nvPr>
        </p:nvSpPr>
        <p:spPr>
          <a:xfrm>
            <a:off x="720000" y="540000"/>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56" name="Google Shape;456;p26"/>
          <p:cNvSpPr txBox="1">
            <a:spLocks noGrp="1"/>
          </p:cNvSpPr>
          <p:nvPr>
            <p:ph type="body" idx="1"/>
          </p:nvPr>
        </p:nvSpPr>
        <p:spPr>
          <a:xfrm>
            <a:off x="720000" y="1281525"/>
            <a:ext cx="7704000" cy="3321900"/>
          </a:xfrm>
          <a:prstGeom prst="rect">
            <a:avLst/>
          </a:prstGeom>
        </p:spPr>
        <p:txBody>
          <a:bodyPr spcFirstLastPara="1" wrap="square" lIns="91425" tIns="91425" rIns="91425" bIns="91425" anchor="ctr" anchorCtr="0">
            <a:noAutofit/>
          </a:bodyPr>
          <a:lstStyle>
            <a:lvl1pPr marL="457200" lvl="0" indent="-304800" rtl="0">
              <a:lnSpc>
                <a:spcPct val="100000"/>
              </a:lnSpc>
              <a:spcBef>
                <a:spcPts val="0"/>
              </a:spcBef>
              <a:spcAft>
                <a:spcPts val="0"/>
              </a:spcAft>
              <a:buClr>
                <a:srgbClr val="434343"/>
              </a:buClr>
              <a:buSzPts val="1200"/>
              <a:buFont typeface="Livvic"/>
              <a:buAutoNum type="arabicPeriod"/>
              <a:defRPr sz="1100">
                <a:latin typeface="Rubik"/>
                <a:ea typeface="Rubik"/>
                <a:cs typeface="Rubik"/>
                <a:sym typeface="Rubik"/>
              </a:defRPr>
            </a:lvl1pPr>
            <a:lvl2pPr marL="914400" lvl="1" indent="-304800" rtl="0">
              <a:spcBef>
                <a:spcPts val="1600"/>
              </a:spcBef>
              <a:spcAft>
                <a:spcPts val="0"/>
              </a:spcAft>
              <a:buClr>
                <a:srgbClr val="434343"/>
              </a:buClr>
              <a:buSzPts val="1200"/>
              <a:buFont typeface="Roboto Condensed Light" panose="02000000000000000000"/>
              <a:buAutoNum type="alphaLcPeriod"/>
              <a:defRPr sz="1200">
                <a:latin typeface="Rubik"/>
                <a:ea typeface="Rubik"/>
                <a:cs typeface="Rubik"/>
                <a:sym typeface="Rubik"/>
              </a:defRPr>
            </a:lvl2pPr>
            <a:lvl3pPr marL="1371600" lvl="2" indent="-304800" rtl="0">
              <a:spcBef>
                <a:spcPts val="1600"/>
              </a:spcBef>
              <a:spcAft>
                <a:spcPts val="0"/>
              </a:spcAft>
              <a:buClr>
                <a:srgbClr val="434343"/>
              </a:buClr>
              <a:buSzPts val="1200"/>
              <a:buFont typeface="Roboto Condensed Light" panose="02000000000000000000"/>
              <a:buAutoNum type="romanLcPeriod"/>
              <a:defRPr sz="1200">
                <a:latin typeface="Rubik"/>
                <a:ea typeface="Rubik"/>
                <a:cs typeface="Rubik"/>
                <a:sym typeface="Rubik"/>
              </a:defRPr>
            </a:lvl3pPr>
            <a:lvl4pPr marL="1828800" lvl="3" indent="-304800" rtl="0">
              <a:spcBef>
                <a:spcPts val="1600"/>
              </a:spcBef>
              <a:spcAft>
                <a:spcPts val="0"/>
              </a:spcAft>
              <a:buClr>
                <a:srgbClr val="434343"/>
              </a:buClr>
              <a:buSzPts val="1200"/>
              <a:buFont typeface="Roboto Condensed Light" panose="02000000000000000000"/>
              <a:buAutoNum type="arabicPeriod"/>
              <a:defRPr sz="1200">
                <a:latin typeface="Rubik"/>
                <a:ea typeface="Rubik"/>
                <a:cs typeface="Rubik"/>
                <a:sym typeface="Rubik"/>
              </a:defRPr>
            </a:lvl4pPr>
            <a:lvl5pPr marL="2286000" lvl="4" indent="-304800" rtl="0">
              <a:spcBef>
                <a:spcPts val="1600"/>
              </a:spcBef>
              <a:spcAft>
                <a:spcPts val="0"/>
              </a:spcAft>
              <a:buClr>
                <a:srgbClr val="434343"/>
              </a:buClr>
              <a:buSzPts val="1200"/>
              <a:buFont typeface="Roboto Condensed Light" panose="02000000000000000000"/>
              <a:buAutoNum type="alphaLcPeriod"/>
              <a:defRPr sz="1200">
                <a:latin typeface="Rubik"/>
                <a:ea typeface="Rubik"/>
                <a:cs typeface="Rubik"/>
                <a:sym typeface="Rubik"/>
              </a:defRPr>
            </a:lvl5pPr>
            <a:lvl6pPr marL="2743200" lvl="5" indent="-304800" rtl="0">
              <a:spcBef>
                <a:spcPts val="1600"/>
              </a:spcBef>
              <a:spcAft>
                <a:spcPts val="0"/>
              </a:spcAft>
              <a:buClr>
                <a:srgbClr val="434343"/>
              </a:buClr>
              <a:buSzPts val="1200"/>
              <a:buFont typeface="Roboto Condensed Light" panose="02000000000000000000"/>
              <a:buAutoNum type="romanLcPeriod"/>
              <a:defRPr sz="1200">
                <a:latin typeface="Rubik"/>
                <a:ea typeface="Rubik"/>
                <a:cs typeface="Rubik"/>
                <a:sym typeface="Rubik"/>
              </a:defRPr>
            </a:lvl6pPr>
            <a:lvl7pPr marL="3200400" lvl="6" indent="-304800" rtl="0">
              <a:spcBef>
                <a:spcPts val="1600"/>
              </a:spcBef>
              <a:spcAft>
                <a:spcPts val="0"/>
              </a:spcAft>
              <a:buClr>
                <a:srgbClr val="434343"/>
              </a:buClr>
              <a:buSzPts val="1200"/>
              <a:buFont typeface="Roboto Condensed Light" panose="02000000000000000000"/>
              <a:buAutoNum type="arabicPeriod"/>
              <a:defRPr sz="1200">
                <a:latin typeface="Rubik"/>
                <a:ea typeface="Rubik"/>
                <a:cs typeface="Rubik"/>
                <a:sym typeface="Rubik"/>
              </a:defRPr>
            </a:lvl7pPr>
            <a:lvl8pPr marL="3657600" lvl="7" indent="-304800" rtl="0">
              <a:spcBef>
                <a:spcPts val="1600"/>
              </a:spcBef>
              <a:spcAft>
                <a:spcPts val="0"/>
              </a:spcAft>
              <a:buClr>
                <a:srgbClr val="434343"/>
              </a:buClr>
              <a:buSzPts val="1200"/>
              <a:buFont typeface="Roboto Condensed Light" panose="02000000000000000000"/>
              <a:buAutoNum type="alphaLcPeriod"/>
              <a:defRPr sz="1200">
                <a:latin typeface="Rubik"/>
                <a:ea typeface="Rubik"/>
                <a:cs typeface="Rubik"/>
                <a:sym typeface="Rubik"/>
              </a:defRPr>
            </a:lvl8pPr>
            <a:lvl9pPr marL="4114800" lvl="8" indent="-304800" rtl="0">
              <a:spcBef>
                <a:spcPts val="1600"/>
              </a:spcBef>
              <a:spcAft>
                <a:spcPts val="1600"/>
              </a:spcAft>
              <a:buClr>
                <a:srgbClr val="434343"/>
              </a:buClr>
              <a:buSzPts val="1200"/>
              <a:buFont typeface="Roboto Condensed Light" panose="02000000000000000000"/>
              <a:buAutoNum type="romanLcPeriod"/>
              <a:defRPr sz="1200">
                <a:latin typeface="Rubik"/>
                <a:ea typeface="Rubik"/>
                <a:cs typeface="Rubik"/>
                <a:sym typeface="Rubik"/>
              </a:defRPr>
            </a:lvl9pPr>
          </a:lstStyle>
          <a:p/>
        </p:txBody>
      </p:sp>
      <p:sp>
        <p:nvSpPr>
          <p:cNvPr id="457" name="Google Shape;457;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GB"/>
            </a:fld>
            <a:endParaRPr lang="en-GB"/>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 body 02">
  <p:cSld name="1_Title + body 02">
    <p:spTree>
      <p:nvGrpSpPr>
        <p:cNvPr id="1" name="Shape 433"/>
        <p:cNvGrpSpPr/>
        <p:nvPr/>
      </p:nvGrpSpPr>
      <p:grpSpPr>
        <a:xfrm>
          <a:off x="0" y="0"/>
          <a:ext cx="0" cy="0"/>
          <a:chOff x="0" y="0"/>
          <a:chExt cx="0" cy="0"/>
        </a:xfrm>
      </p:grpSpPr>
      <p:sp>
        <p:nvSpPr>
          <p:cNvPr id="434" name="Google Shape;434;p26"/>
          <p:cNvSpPr/>
          <p:nvPr/>
        </p:nvSpPr>
        <p:spPr>
          <a:xfrm rot="5702413">
            <a:off x="3861254" y="-104786"/>
            <a:ext cx="6921769" cy="5250592"/>
          </a:xfrm>
          <a:custGeom>
            <a:avLst/>
            <a:gdLst/>
            <a:ahLst/>
            <a:cxnLst/>
            <a:rect l="l" t="t" r="r" b="b"/>
            <a:pathLst>
              <a:path w="75448" h="57232" extrusionOk="0">
                <a:moveTo>
                  <a:pt x="52770" y="0"/>
                </a:moveTo>
                <a:cubicBezTo>
                  <a:pt x="45788" y="0"/>
                  <a:pt x="40256" y="4231"/>
                  <a:pt x="31866" y="4231"/>
                </a:cubicBezTo>
                <a:cubicBezTo>
                  <a:pt x="29280" y="4231"/>
                  <a:pt x="26422" y="3829"/>
                  <a:pt x="23167" y="2777"/>
                </a:cubicBezTo>
                <a:cubicBezTo>
                  <a:pt x="20604" y="1954"/>
                  <a:pt x="18290" y="1587"/>
                  <a:pt x="16225" y="1587"/>
                </a:cubicBezTo>
                <a:cubicBezTo>
                  <a:pt x="3076" y="1587"/>
                  <a:pt x="0" y="16480"/>
                  <a:pt x="7126" y="23454"/>
                </a:cubicBezTo>
                <a:cubicBezTo>
                  <a:pt x="14745" y="30923"/>
                  <a:pt x="34194" y="31750"/>
                  <a:pt x="42264" y="46362"/>
                </a:cubicBezTo>
                <a:cubicBezTo>
                  <a:pt x="43543" y="48667"/>
                  <a:pt x="44921" y="50572"/>
                  <a:pt x="46300" y="52126"/>
                </a:cubicBezTo>
                <a:cubicBezTo>
                  <a:pt x="49357" y="55571"/>
                  <a:pt x="53520" y="57231"/>
                  <a:pt x="57624" y="57231"/>
                </a:cubicBezTo>
                <a:cubicBezTo>
                  <a:pt x="63074" y="57231"/>
                  <a:pt x="68420" y="54304"/>
                  <a:pt x="70936" y="48743"/>
                </a:cubicBezTo>
                <a:cubicBezTo>
                  <a:pt x="75448" y="38743"/>
                  <a:pt x="65347" y="31750"/>
                  <a:pt x="66024" y="22928"/>
                </a:cubicBezTo>
                <a:cubicBezTo>
                  <a:pt x="66801" y="13229"/>
                  <a:pt x="69783" y="5660"/>
                  <a:pt x="59934" y="1524"/>
                </a:cubicBezTo>
                <a:cubicBezTo>
                  <a:pt x="57312" y="420"/>
                  <a:pt x="54969" y="0"/>
                  <a:pt x="52770" y="0"/>
                </a:cubicBezTo>
                <a:close/>
              </a:path>
            </a:pathLst>
          </a:custGeom>
          <a:solidFill>
            <a:schemeClr val="lt1">
              <a:alpha val="129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435" name="Google Shape;435;p26"/>
          <p:cNvGrpSpPr/>
          <p:nvPr/>
        </p:nvGrpSpPr>
        <p:grpSpPr>
          <a:xfrm flipH="1">
            <a:off x="4949353" y="79614"/>
            <a:ext cx="4191487" cy="4080221"/>
            <a:chOff x="160937" y="79614"/>
            <a:chExt cx="4191487" cy="4080221"/>
          </a:xfrm>
        </p:grpSpPr>
        <p:grpSp>
          <p:nvGrpSpPr>
            <p:cNvPr id="436" name="Google Shape;436;p26"/>
            <p:cNvGrpSpPr/>
            <p:nvPr/>
          </p:nvGrpSpPr>
          <p:grpSpPr>
            <a:xfrm rot="10800000">
              <a:off x="294013" y="354189"/>
              <a:ext cx="827985" cy="863689"/>
              <a:chOff x="7593189" y="3964490"/>
              <a:chExt cx="827985" cy="863689"/>
            </a:xfrm>
          </p:grpSpPr>
          <p:sp>
            <p:nvSpPr>
              <p:cNvPr id="437" name="Google Shape;437;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8" name="Google Shape;438;p26"/>
              <p:cNvSpPr/>
              <p:nvPr/>
            </p:nvSpPr>
            <p:spPr>
              <a:xfrm rot="10800000">
                <a:off x="8330692" y="477582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9" name="Google Shape;439;p26"/>
              <p:cNvSpPr/>
              <p:nvPr/>
            </p:nvSpPr>
            <p:spPr>
              <a:xfrm rot="10800000">
                <a:off x="7593189" y="4605576"/>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440" name="Google Shape;440;p26"/>
            <p:cNvGrpSpPr/>
            <p:nvPr/>
          </p:nvGrpSpPr>
          <p:grpSpPr>
            <a:xfrm rot="10800000">
              <a:off x="2194088" y="161539"/>
              <a:ext cx="1105410" cy="579852"/>
              <a:chOff x="7315764" y="3964490"/>
              <a:chExt cx="1105410" cy="579852"/>
            </a:xfrm>
          </p:grpSpPr>
          <p:sp>
            <p:nvSpPr>
              <p:cNvPr id="441" name="Google Shape;441;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2" name="Google Shape;442;p26"/>
              <p:cNvSpPr/>
              <p:nvPr/>
            </p:nvSpPr>
            <p:spPr>
              <a:xfrm rot="10800000">
                <a:off x="7959317" y="4491983"/>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3" name="Google Shape;443;p26"/>
              <p:cNvSpPr/>
              <p:nvPr/>
            </p:nvSpPr>
            <p:spPr>
              <a:xfrm rot="10800000">
                <a:off x="7315764" y="419776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444" name="Google Shape;444;p26"/>
            <p:cNvSpPr/>
            <p:nvPr/>
          </p:nvSpPr>
          <p:spPr>
            <a:xfrm rot="5400000">
              <a:off x="4240946" y="131969"/>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445" name="Google Shape;445;p26"/>
            <p:cNvGrpSpPr/>
            <p:nvPr/>
          </p:nvGrpSpPr>
          <p:grpSpPr>
            <a:xfrm rot="-5400000">
              <a:off x="-227099" y="2417251"/>
              <a:ext cx="1236485" cy="237415"/>
              <a:chOff x="7296164" y="4361614"/>
              <a:chExt cx="1236485" cy="237415"/>
            </a:xfrm>
          </p:grpSpPr>
          <p:sp>
            <p:nvSpPr>
              <p:cNvPr id="446" name="Google Shape;446;p26"/>
              <p:cNvSpPr/>
              <p:nvPr/>
            </p:nvSpPr>
            <p:spPr>
              <a:xfrm rot="10800000">
                <a:off x="8421180" y="44351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7" name="Google Shape;447;p26"/>
              <p:cNvSpPr/>
              <p:nvPr/>
            </p:nvSpPr>
            <p:spPr>
              <a:xfrm rot="10800000">
                <a:off x="7519142" y="454667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8" name="Google Shape;448;p26"/>
              <p:cNvSpPr/>
              <p:nvPr/>
            </p:nvSpPr>
            <p:spPr>
              <a:xfrm rot="10800000">
                <a:off x="7296164" y="436161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449" name="Google Shape;449;p26"/>
            <p:cNvSpPr/>
            <p:nvPr/>
          </p:nvSpPr>
          <p:spPr>
            <a:xfrm>
              <a:off x="398388" y="187453"/>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0" name="Google Shape;450;p26"/>
            <p:cNvSpPr/>
            <p:nvPr/>
          </p:nvSpPr>
          <p:spPr>
            <a:xfrm rot="5400000">
              <a:off x="160946" y="4048357"/>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1" name="Google Shape;451;p26"/>
            <p:cNvSpPr/>
            <p:nvPr/>
          </p:nvSpPr>
          <p:spPr>
            <a:xfrm>
              <a:off x="1582212" y="79614"/>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452" name="Google Shape;452;p26"/>
          <p:cNvSpPr/>
          <p:nvPr/>
        </p:nvSpPr>
        <p:spPr>
          <a:xfrm rot="10800000">
            <a:off x="483448" y="778982"/>
            <a:ext cx="52827" cy="52809"/>
          </a:xfrm>
          <a:custGeom>
            <a:avLst/>
            <a:gdLst/>
            <a:ahLst/>
            <a:cxnLst/>
            <a:rect l="l" t="t" r="r" b="b"/>
            <a:pathLst>
              <a:path w="2934" h="2933" extrusionOk="0">
                <a:moveTo>
                  <a:pt x="1479" y="1"/>
                </a:moveTo>
                <a:cubicBezTo>
                  <a:pt x="677" y="1"/>
                  <a:pt x="1" y="652"/>
                  <a:pt x="1" y="1479"/>
                </a:cubicBezTo>
                <a:cubicBezTo>
                  <a:pt x="1" y="2281"/>
                  <a:pt x="677" y="2933"/>
                  <a:pt x="1479" y="2933"/>
                </a:cubicBezTo>
                <a:cubicBezTo>
                  <a:pt x="2281" y="2933"/>
                  <a:pt x="2933" y="2281"/>
                  <a:pt x="2933" y="1479"/>
                </a:cubicBezTo>
                <a:cubicBezTo>
                  <a:pt x="2933" y="652"/>
                  <a:pt x="2281" y="1"/>
                  <a:pt x="14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3" name="Google Shape;453;p26"/>
          <p:cNvSpPr/>
          <p:nvPr/>
        </p:nvSpPr>
        <p:spPr>
          <a:xfrm rot="10800000">
            <a:off x="574181" y="705430"/>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4" name="Google Shape;454;p26"/>
          <p:cNvSpPr/>
          <p:nvPr/>
        </p:nvSpPr>
        <p:spPr>
          <a:xfrm rot="10800000">
            <a:off x="536278" y="835783"/>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5" name="Google Shape;455;p26"/>
          <p:cNvSpPr txBox="1">
            <a:spLocks noGrp="1"/>
          </p:cNvSpPr>
          <p:nvPr>
            <p:ph type="title"/>
          </p:nvPr>
        </p:nvSpPr>
        <p:spPr>
          <a:xfrm>
            <a:off x="720000" y="540000"/>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56" name="Google Shape;456;p26"/>
          <p:cNvSpPr txBox="1">
            <a:spLocks noGrp="1"/>
          </p:cNvSpPr>
          <p:nvPr>
            <p:ph type="body" idx="1"/>
          </p:nvPr>
        </p:nvSpPr>
        <p:spPr>
          <a:xfrm>
            <a:off x="720000" y="1281525"/>
            <a:ext cx="7704000" cy="3321900"/>
          </a:xfrm>
          <a:prstGeom prst="rect">
            <a:avLst/>
          </a:prstGeom>
        </p:spPr>
        <p:txBody>
          <a:bodyPr spcFirstLastPara="1" wrap="square" lIns="91425" tIns="91425" rIns="91425" bIns="91425" anchor="ctr" anchorCtr="0">
            <a:noAutofit/>
          </a:bodyPr>
          <a:lstStyle>
            <a:lvl1pPr marL="457200" lvl="0" indent="-304800" rtl="0">
              <a:lnSpc>
                <a:spcPct val="100000"/>
              </a:lnSpc>
              <a:spcBef>
                <a:spcPts val="0"/>
              </a:spcBef>
              <a:spcAft>
                <a:spcPts val="0"/>
              </a:spcAft>
              <a:buClr>
                <a:srgbClr val="434343"/>
              </a:buClr>
              <a:buSzPts val="1200"/>
              <a:buFont typeface="Livvic"/>
              <a:buAutoNum type="arabicPeriod"/>
              <a:defRPr sz="1100">
                <a:latin typeface="Rubik"/>
                <a:ea typeface="Rubik"/>
                <a:cs typeface="Rubik"/>
                <a:sym typeface="Rubik"/>
              </a:defRPr>
            </a:lvl1pPr>
            <a:lvl2pPr marL="914400" lvl="1" indent="-304800" rtl="0">
              <a:spcBef>
                <a:spcPts val="1600"/>
              </a:spcBef>
              <a:spcAft>
                <a:spcPts val="0"/>
              </a:spcAft>
              <a:buClr>
                <a:srgbClr val="434343"/>
              </a:buClr>
              <a:buSzPts val="1200"/>
              <a:buFont typeface="Roboto Condensed Light" panose="02000000000000000000"/>
              <a:buAutoNum type="alphaLcPeriod"/>
              <a:defRPr sz="1200">
                <a:latin typeface="Rubik"/>
                <a:ea typeface="Rubik"/>
                <a:cs typeface="Rubik"/>
                <a:sym typeface="Rubik"/>
              </a:defRPr>
            </a:lvl2pPr>
            <a:lvl3pPr marL="1371600" lvl="2" indent="-304800" rtl="0">
              <a:spcBef>
                <a:spcPts val="1600"/>
              </a:spcBef>
              <a:spcAft>
                <a:spcPts val="0"/>
              </a:spcAft>
              <a:buClr>
                <a:srgbClr val="434343"/>
              </a:buClr>
              <a:buSzPts val="1200"/>
              <a:buFont typeface="Roboto Condensed Light" panose="02000000000000000000"/>
              <a:buAutoNum type="romanLcPeriod"/>
              <a:defRPr sz="1200">
                <a:latin typeface="Rubik"/>
                <a:ea typeface="Rubik"/>
                <a:cs typeface="Rubik"/>
                <a:sym typeface="Rubik"/>
              </a:defRPr>
            </a:lvl3pPr>
            <a:lvl4pPr marL="1828800" lvl="3" indent="-304800" rtl="0">
              <a:spcBef>
                <a:spcPts val="1600"/>
              </a:spcBef>
              <a:spcAft>
                <a:spcPts val="0"/>
              </a:spcAft>
              <a:buClr>
                <a:srgbClr val="434343"/>
              </a:buClr>
              <a:buSzPts val="1200"/>
              <a:buFont typeface="Roboto Condensed Light" panose="02000000000000000000"/>
              <a:buAutoNum type="arabicPeriod"/>
              <a:defRPr sz="1200">
                <a:latin typeface="Rubik"/>
                <a:ea typeface="Rubik"/>
                <a:cs typeface="Rubik"/>
                <a:sym typeface="Rubik"/>
              </a:defRPr>
            </a:lvl4pPr>
            <a:lvl5pPr marL="2286000" lvl="4" indent="-304800" rtl="0">
              <a:spcBef>
                <a:spcPts val="1600"/>
              </a:spcBef>
              <a:spcAft>
                <a:spcPts val="0"/>
              </a:spcAft>
              <a:buClr>
                <a:srgbClr val="434343"/>
              </a:buClr>
              <a:buSzPts val="1200"/>
              <a:buFont typeface="Roboto Condensed Light" panose="02000000000000000000"/>
              <a:buAutoNum type="alphaLcPeriod"/>
              <a:defRPr sz="1200">
                <a:latin typeface="Rubik"/>
                <a:ea typeface="Rubik"/>
                <a:cs typeface="Rubik"/>
                <a:sym typeface="Rubik"/>
              </a:defRPr>
            </a:lvl5pPr>
            <a:lvl6pPr marL="2743200" lvl="5" indent="-304800" rtl="0">
              <a:spcBef>
                <a:spcPts val="1600"/>
              </a:spcBef>
              <a:spcAft>
                <a:spcPts val="0"/>
              </a:spcAft>
              <a:buClr>
                <a:srgbClr val="434343"/>
              </a:buClr>
              <a:buSzPts val="1200"/>
              <a:buFont typeface="Roboto Condensed Light" panose="02000000000000000000"/>
              <a:buAutoNum type="romanLcPeriod"/>
              <a:defRPr sz="1200">
                <a:latin typeface="Rubik"/>
                <a:ea typeface="Rubik"/>
                <a:cs typeface="Rubik"/>
                <a:sym typeface="Rubik"/>
              </a:defRPr>
            </a:lvl6pPr>
            <a:lvl7pPr marL="3200400" lvl="6" indent="-304800" rtl="0">
              <a:spcBef>
                <a:spcPts val="1600"/>
              </a:spcBef>
              <a:spcAft>
                <a:spcPts val="0"/>
              </a:spcAft>
              <a:buClr>
                <a:srgbClr val="434343"/>
              </a:buClr>
              <a:buSzPts val="1200"/>
              <a:buFont typeface="Roboto Condensed Light" panose="02000000000000000000"/>
              <a:buAutoNum type="arabicPeriod"/>
              <a:defRPr sz="1200">
                <a:latin typeface="Rubik"/>
                <a:ea typeface="Rubik"/>
                <a:cs typeface="Rubik"/>
                <a:sym typeface="Rubik"/>
              </a:defRPr>
            </a:lvl7pPr>
            <a:lvl8pPr marL="3657600" lvl="7" indent="-304800" rtl="0">
              <a:spcBef>
                <a:spcPts val="1600"/>
              </a:spcBef>
              <a:spcAft>
                <a:spcPts val="0"/>
              </a:spcAft>
              <a:buClr>
                <a:srgbClr val="434343"/>
              </a:buClr>
              <a:buSzPts val="1200"/>
              <a:buFont typeface="Roboto Condensed Light" panose="02000000000000000000"/>
              <a:buAutoNum type="alphaLcPeriod"/>
              <a:defRPr sz="1200">
                <a:latin typeface="Rubik"/>
                <a:ea typeface="Rubik"/>
                <a:cs typeface="Rubik"/>
                <a:sym typeface="Rubik"/>
              </a:defRPr>
            </a:lvl8pPr>
            <a:lvl9pPr marL="4114800" lvl="8" indent="-304800" rtl="0">
              <a:spcBef>
                <a:spcPts val="1600"/>
              </a:spcBef>
              <a:spcAft>
                <a:spcPts val="1600"/>
              </a:spcAft>
              <a:buClr>
                <a:srgbClr val="434343"/>
              </a:buClr>
              <a:buSzPts val="1200"/>
              <a:buFont typeface="Roboto Condensed Light" panose="02000000000000000000"/>
              <a:buAutoNum type="romanLcPeriod"/>
              <a:defRPr sz="1200">
                <a:latin typeface="Rubik"/>
                <a:ea typeface="Rubik"/>
                <a:cs typeface="Rubik"/>
                <a:sym typeface="Rubik"/>
              </a:defRPr>
            </a:lvl9pPr>
          </a:lstStyle>
          <a:p/>
        </p:txBody>
      </p:sp>
      <p:sp>
        <p:nvSpPr>
          <p:cNvPr id="457" name="Google Shape;457;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GB"/>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matchingName="Blank">
  <p:cSld name="1_Blank">
    <p:spTree>
      <p:nvGrpSpPr>
        <p:cNvPr id="1" name="Shape 163"/>
        <p:cNvGrpSpPr/>
        <p:nvPr/>
      </p:nvGrpSpPr>
      <p:grpSpPr>
        <a:xfrm>
          <a:off x="0" y="0"/>
          <a:ext cx="0" cy="0"/>
          <a:chOff x="0" y="0"/>
          <a:chExt cx="0" cy="0"/>
        </a:xfrm>
      </p:grpSpPr>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itle + body 02">
  <p:cSld name="1_Title + body 02">
    <p:spTree>
      <p:nvGrpSpPr>
        <p:cNvPr id="1" name="Shape 433"/>
        <p:cNvGrpSpPr/>
        <p:nvPr/>
      </p:nvGrpSpPr>
      <p:grpSpPr>
        <a:xfrm>
          <a:off x="0" y="0"/>
          <a:ext cx="0" cy="0"/>
          <a:chOff x="0" y="0"/>
          <a:chExt cx="0" cy="0"/>
        </a:xfrm>
      </p:grpSpPr>
      <p:sp>
        <p:nvSpPr>
          <p:cNvPr id="434" name="Google Shape;434;p26"/>
          <p:cNvSpPr/>
          <p:nvPr/>
        </p:nvSpPr>
        <p:spPr>
          <a:xfrm rot="5702413">
            <a:off x="3861254" y="-104786"/>
            <a:ext cx="6921769" cy="5250592"/>
          </a:xfrm>
          <a:custGeom>
            <a:avLst/>
            <a:gdLst/>
            <a:ahLst/>
            <a:cxnLst/>
            <a:rect l="l" t="t" r="r" b="b"/>
            <a:pathLst>
              <a:path w="75448" h="57232" extrusionOk="0">
                <a:moveTo>
                  <a:pt x="52770" y="0"/>
                </a:moveTo>
                <a:cubicBezTo>
                  <a:pt x="45788" y="0"/>
                  <a:pt x="40256" y="4231"/>
                  <a:pt x="31866" y="4231"/>
                </a:cubicBezTo>
                <a:cubicBezTo>
                  <a:pt x="29280" y="4231"/>
                  <a:pt x="26422" y="3829"/>
                  <a:pt x="23167" y="2777"/>
                </a:cubicBezTo>
                <a:cubicBezTo>
                  <a:pt x="20604" y="1954"/>
                  <a:pt x="18290" y="1587"/>
                  <a:pt x="16225" y="1587"/>
                </a:cubicBezTo>
                <a:cubicBezTo>
                  <a:pt x="3076" y="1587"/>
                  <a:pt x="0" y="16480"/>
                  <a:pt x="7126" y="23454"/>
                </a:cubicBezTo>
                <a:cubicBezTo>
                  <a:pt x="14745" y="30923"/>
                  <a:pt x="34194" y="31750"/>
                  <a:pt x="42264" y="46362"/>
                </a:cubicBezTo>
                <a:cubicBezTo>
                  <a:pt x="43543" y="48667"/>
                  <a:pt x="44921" y="50572"/>
                  <a:pt x="46300" y="52126"/>
                </a:cubicBezTo>
                <a:cubicBezTo>
                  <a:pt x="49357" y="55571"/>
                  <a:pt x="53520" y="57231"/>
                  <a:pt x="57624" y="57231"/>
                </a:cubicBezTo>
                <a:cubicBezTo>
                  <a:pt x="63074" y="57231"/>
                  <a:pt x="68420" y="54304"/>
                  <a:pt x="70936" y="48743"/>
                </a:cubicBezTo>
                <a:cubicBezTo>
                  <a:pt x="75448" y="38743"/>
                  <a:pt x="65347" y="31750"/>
                  <a:pt x="66024" y="22928"/>
                </a:cubicBezTo>
                <a:cubicBezTo>
                  <a:pt x="66801" y="13229"/>
                  <a:pt x="69783" y="5660"/>
                  <a:pt x="59934" y="1524"/>
                </a:cubicBezTo>
                <a:cubicBezTo>
                  <a:pt x="57312" y="420"/>
                  <a:pt x="54969" y="0"/>
                  <a:pt x="52770" y="0"/>
                </a:cubicBezTo>
                <a:close/>
              </a:path>
            </a:pathLst>
          </a:custGeom>
          <a:solidFill>
            <a:schemeClr val="lt1">
              <a:alpha val="129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435" name="Google Shape;435;p26"/>
          <p:cNvGrpSpPr/>
          <p:nvPr/>
        </p:nvGrpSpPr>
        <p:grpSpPr>
          <a:xfrm flipH="1">
            <a:off x="4949353" y="79614"/>
            <a:ext cx="4191487" cy="4080221"/>
            <a:chOff x="160937" y="79614"/>
            <a:chExt cx="4191487" cy="4080221"/>
          </a:xfrm>
        </p:grpSpPr>
        <p:grpSp>
          <p:nvGrpSpPr>
            <p:cNvPr id="436" name="Google Shape;436;p26"/>
            <p:cNvGrpSpPr/>
            <p:nvPr/>
          </p:nvGrpSpPr>
          <p:grpSpPr>
            <a:xfrm rot="10800000">
              <a:off x="294013" y="354189"/>
              <a:ext cx="827985" cy="863689"/>
              <a:chOff x="7593189" y="3964490"/>
              <a:chExt cx="827985" cy="863689"/>
            </a:xfrm>
          </p:grpSpPr>
          <p:sp>
            <p:nvSpPr>
              <p:cNvPr id="437" name="Google Shape;437;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8" name="Google Shape;438;p26"/>
              <p:cNvSpPr/>
              <p:nvPr/>
            </p:nvSpPr>
            <p:spPr>
              <a:xfrm rot="10800000">
                <a:off x="8330692" y="477582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9" name="Google Shape;439;p26"/>
              <p:cNvSpPr/>
              <p:nvPr/>
            </p:nvSpPr>
            <p:spPr>
              <a:xfrm rot="10800000">
                <a:off x="7593189" y="4605576"/>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440" name="Google Shape;440;p26"/>
            <p:cNvGrpSpPr/>
            <p:nvPr/>
          </p:nvGrpSpPr>
          <p:grpSpPr>
            <a:xfrm rot="10800000">
              <a:off x="2194088" y="161539"/>
              <a:ext cx="1105410" cy="579852"/>
              <a:chOff x="7315764" y="3964490"/>
              <a:chExt cx="1105410" cy="579852"/>
            </a:xfrm>
          </p:grpSpPr>
          <p:sp>
            <p:nvSpPr>
              <p:cNvPr id="441" name="Google Shape;441;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2" name="Google Shape;442;p26"/>
              <p:cNvSpPr/>
              <p:nvPr/>
            </p:nvSpPr>
            <p:spPr>
              <a:xfrm rot="10800000">
                <a:off x="7959317" y="4491983"/>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3" name="Google Shape;443;p26"/>
              <p:cNvSpPr/>
              <p:nvPr/>
            </p:nvSpPr>
            <p:spPr>
              <a:xfrm rot="10800000">
                <a:off x="7315764" y="419776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444" name="Google Shape;444;p26"/>
            <p:cNvSpPr/>
            <p:nvPr/>
          </p:nvSpPr>
          <p:spPr>
            <a:xfrm rot="5400000">
              <a:off x="4240946" y="131969"/>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445" name="Google Shape;445;p26"/>
            <p:cNvGrpSpPr/>
            <p:nvPr/>
          </p:nvGrpSpPr>
          <p:grpSpPr>
            <a:xfrm rot="-5400000">
              <a:off x="-227099" y="2417251"/>
              <a:ext cx="1236485" cy="237415"/>
              <a:chOff x="7296164" y="4361614"/>
              <a:chExt cx="1236485" cy="237415"/>
            </a:xfrm>
          </p:grpSpPr>
          <p:sp>
            <p:nvSpPr>
              <p:cNvPr id="446" name="Google Shape;446;p26"/>
              <p:cNvSpPr/>
              <p:nvPr/>
            </p:nvSpPr>
            <p:spPr>
              <a:xfrm rot="10800000">
                <a:off x="8421180" y="44351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7" name="Google Shape;447;p26"/>
              <p:cNvSpPr/>
              <p:nvPr/>
            </p:nvSpPr>
            <p:spPr>
              <a:xfrm rot="10800000">
                <a:off x="7519142" y="454667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8" name="Google Shape;448;p26"/>
              <p:cNvSpPr/>
              <p:nvPr/>
            </p:nvSpPr>
            <p:spPr>
              <a:xfrm rot="10800000">
                <a:off x="7296164" y="436161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449" name="Google Shape;449;p26"/>
            <p:cNvSpPr/>
            <p:nvPr/>
          </p:nvSpPr>
          <p:spPr>
            <a:xfrm>
              <a:off x="398388" y="187453"/>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0" name="Google Shape;450;p26"/>
            <p:cNvSpPr/>
            <p:nvPr/>
          </p:nvSpPr>
          <p:spPr>
            <a:xfrm rot="5400000">
              <a:off x="160946" y="4048357"/>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1" name="Google Shape;451;p26"/>
            <p:cNvSpPr/>
            <p:nvPr/>
          </p:nvSpPr>
          <p:spPr>
            <a:xfrm>
              <a:off x="1582212" y="79614"/>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452" name="Google Shape;452;p26"/>
          <p:cNvSpPr/>
          <p:nvPr/>
        </p:nvSpPr>
        <p:spPr>
          <a:xfrm rot="10800000">
            <a:off x="483448" y="778982"/>
            <a:ext cx="52827" cy="52809"/>
          </a:xfrm>
          <a:custGeom>
            <a:avLst/>
            <a:gdLst/>
            <a:ahLst/>
            <a:cxnLst/>
            <a:rect l="l" t="t" r="r" b="b"/>
            <a:pathLst>
              <a:path w="2934" h="2933" extrusionOk="0">
                <a:moveTo>
                  <a:pt x="1479" y="1"/>
                </a:moveTo>
                <a:cubicBezTo>
                  <a:pt x="677" y="1"/>
                  <a:pt x="1" y="652"/>
                  <a:pt x="1" y="1479"/>
                </a:cubicBezTo>
                <a:cubicBezTo>
                  <a:pt x="1" y="2281"/>
                  <a:pt x="677" y="2933"/>
                  <a:pt x="1479" y="2933"/>
                </a:cubicBezTo>
                <a:cubicBezTo>
                  <a:pt x="2281" y="2933"/>
                  <a:pt x="2933" y="2281"/>
                  <a:pt x="2933" y="1479"/>
                </a:cubicBezTo>
                <a:cubicBezTo>
                  <a:pt x="2933" y="652"/>
                  <a:pt x="2281" y="1"/>
                  <a:pt x="14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3" name="Google Shape;453;p26"/>
          <p:cNvSpPr/>
          <p:nvPr/>
        </p:nvSpPr>
        <p:spPr>
          <a:xfrm rot="10800000">
            <a:off x="574181" y="705430"/>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4" name="Google Shape;454;p26"/>
          <p:cNvSpPr/>
          <p:nvPr/>
        </p:nvSpPr>
        <p:spPr>
          <a:xfrm rot="10800000">
            <a:off x="536278" y="835783"/>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5" name="Google Shape;455;p26"/>
          <p:cNvSpPr txBox="1">
            <a:spLocks noGrp="1"/>
          </p:cNvSpPr>
          <p:nvPr>
            <p:ph type="title"/>
          </p:nvPr>
        </p:nvSpPr>
        <p:spPr>
          <a:xfrm>
            <a:off x="720000" y="540000"/>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56" name="Google Shape;456;p26"/>
          <p:cNvSpPr txBox="1">
            <a:spLocks noGrp="1"/>
          </p:cNvSpPr>
          <p:nvPr>
            <p:ph type="body" idx="1"/>
          </p:nvPr>
        </p:nvSpPr>
        <p:spPr>
          <a:xfrm>
            <a:off x="720000" y="1281525"/>
            <a:ext cx="7704000" cy="3321900"/>
          </a:xfrm>
          <a:prstGeom prst="rect">
            <a:avLst/>
          </a:prstGeom>
        </p:spPr>
        <p:txBody>
          <a:bodyPr spcFirstLastPara="1" wrap="square" lIns="91425" tIns="91425" rIns="91425" bIns="91425" anchor="ctr" anchorCtr="0">
            <a:noAutofit/>
          </a:bodyPr>
          <a:lstStyle>
            <a:lvl1pPr marL="457200" lvl="0" indent="-304800" rtl="0">
              <a:lnSpc>
                <a:spcPct val="100000"/>
              </a:lnSpc>
              <a:spcBef>
                <a:spcPts val="0"/>
              </a:spcBef>
              <a:spcAft>
                <a:spcPts val="0"/>
              </a:spcAft>
              <a:buClr>
                <a:srgbClr val="434343"/>
              </a:buClr>
              <a:buSzPts val="1200"/>
              <a:buFont typeface="Livvic"/>
              <a:buAutoNum type="arabicPeriod"/>
              <a:defRPr sz="1100">
                <a:latin typeface="Rubik"/>
                <a:ea typeface="Rubik"/>
                <a:cs typeface="Rubik"/>
                <a:sym typeface="Rubik"/>
              </a:defRPr>
            </a:lvl1pPr>
            <a:lvl2pPr marL="914400" lvl="1" indent="-304800" rtl="0">
              <a:spcBef>
                <a:spcPts val="1600"/>
              </a:spcBef>
              <a:spcAft>
                <a:spcPts val="0"/>
              </a:spcAft>
              <a:buClr>
                <a:srgbClr val="434343"/>
              </a:buClr>
              <a:buSzPts val="1200"/>
              <a:buFont typeface="Roboto Condensed Light" panose="02000000000000000000"/>
              <a:buAutoNum type="alphaLcPeriod"/>
              <a:defRPr sz="1200">
                <a:latin typeface="Rubik"/>
                <a:ea typeface="Rubik"/>
                <a:cs typeface="Rubik"/>
                <a:sym typeface="Rubik"/>
              </a:defRPr>
            </a:lvl2pPr>
            <a:lvl3pPr marL="1371600" lvl="2" indent="-304800" rtl="0">
              <a:spcBef>
                <a:spcPts val="1600"/>
              </a:spcBef>
              <a:spcAft>
                <a:spcPts val="0"/>
              </a:spcAft>
              <a:buClr>
                <a:srgbClr val="434343"/>
              </a:buClr>
              <a:buSzPts val="1200"/>
              <a:buFont typeface="Roboto Condensed Light" panose="02000000000000000000"/>
              <a:buAutoNum type="romanLcPeriod"/>
              <a:defRPr sz="1200">
                <a:latin typeface="Rubik"/>
                <a:ea typeface="Rubik"/>
                <a:cs typeface="Rubik"/>
                <a:sym typeface="Rubik"/>
              </a:defRPr>
            </a:lvl3pPr>
            <a:lvl4pPr marL="1828800" lvl="3" indent="-304800" rtl="0">
              <a:spcBef>
                <a:spcPts val="1600"/>
              </a:spcBef>
              <a:spcAft>
                <a:spcPts val="0"/>
              </a:spcAft>
              <a:buClr>
                <a:srgbClr val="434343"/>
              </a:buClr>
              <a:buSzPts val="1200"/>
              <a:buFont typeface="Roboto Condensed Light" panose="02000000000000000000"/>
              <a:buAutoNum type="arabicPeriod"/>
              <a:defRPr sz="1200">
                <a:latin typeface="Rubik"/>
                <a:ea typeface="Rubik"/>
                <a:cs typeface="Rubik"/>
                <a:sym typeface="Rubik"/>
              </a:defRPr>
            </a:lvl4pPr>
            <a:lvl5pPr marL="2286000" lvl="4" indent="-304800" rtl="0">
              <a:spcBef>
                <a:spcPts val="1600"/>
              </a:spcBef>
              <a:spcAft>
                <a:spcPts val="0"/>
              </a:spcAft>
              <a:buClr>
                <a:srgbClr val="434343"/>
              </a:buClr>
              <a:buSzPts val="1200"/>
              <a:buFont typeface="Roboto Condensed Light" panose="02000000000000000000"/>
              <a:buAutoNum type="alphaLcPeriod"/>
              <a:defRPr sz="1200">
                <a:latin typeface="Rubik"/>
                <a:ea typeface="Rubik"/>
                <a:cs typeface="Rubik"/>
                <a:sym typeface="Rubik"/>
              </a:defRPr>
            </a:lvl5pPr>
            <a:lvl6pPr marL="2743200" lvl="5" indent="-304800" rtl="0">
              <a:spcBef>
                <a:spcPts val="1600"/>
              </a:spcBef>
              <a:spcAft>
                <a:spcPts val="0"/>
              </a:spcAft>
              <a:buClr>
                <a:srgbClr val="434343"/>
              </a:buClr>
              <a:buSzPts val="1200"/>
              <a:buFont typeface="Roboto Condensed Light" panose="02000000000000000000"/>
              <a:buAutoNum type="romanLcPeriod"/>
              <a:defRPr sz="1200">
                <a:latin typeface="Rubik"/>
                <a:ea typeface="Rubik"/>
                <a:cs typeface="Rubik"/>
                <a:sym typeface="Rubik"/>
              </a:defRPr>
            </a:lvl6pPr>
            <a:lvl7pPr marL="3200400" lvl="6" indent="-304800" rtl="0">
              <a:spcBef>
                <a:spcPts val="1600"/>
              </a:spcBef>
              <a:spcAft>
                <a:spcPts val="0"/>
              </a:spcAft>
              <a:buClr>
                <a:srgbClr val="434343"/>
              </a:buClr>
              <a:buSzPts val="1200"/>
              <a:buFont typeface="Roboto Condensed Light" panose="02000000000000000000"/>
              <a:buAutoNum type="arabicPeriod"/>
              <a:defRPr sz="1200">
                <a:latin typeface="Rubik"/>
                <a:ea typeface="Rubik"/>
                <a:cs typeface="Rubik"/>
                <a:sym typeface="Rubik"/>
              </a:defRPr>
            </a:lvl7pPr>
            <a:lvl8pPr marL="3657600" lvl="7" indent="-304800" rtl="0">
              <a:spcBef>
                <a:spcPts val="1600"/>
              </a:spcBef>
              <a:spcAft>
                <a:spcPts val="0"/>
              </a:spcAft>
              <a:buClr>
                <a:srgbClr val="434343"/>
              </a:buClr>
              <a:buSzPts val="1200"/>
              <a:buFont typeface="Roboto Condensed Light" panose="02000000000000000000"/>
              <a:buAutoNum type="alphaLcPeriod"/>
              <a:defRPr sz="1200">
                <a:latin typeface="Rubik"/>
                <a:ea typeface="Rubik"/>
                <a:cs typeface="Rubik"/>
                <a:sym typeface="Rubik"/>
              </a:defRPr>
            </a:lvl8pPr>
            <a:lvl9pPr marL="4114800" lvl="8" indent="-304800" rtl="0">
              <a:spcBef>
                <a:spcPts val="1600"/>
              </a:spcBef>
              <a:spcAft>
                <a:spcPts val="1600"/>
              </a:spcAft>
              <a:buClr>
                <a:srgbClr val="434343"/>
              </a:buClr>
              <a:buSzPts val="1200"/>
              <a:buFont typeface="Roboto Condensed Light" panose="02000000000000000000"/>
              <a:buAutoNum type="romanLcPeriod"/>
              <a:defRPr sz="1200">
                <a:latin typeface="Rubik"/>
                <a:ea typeface="Rubik"/>
                <a:cs typeface="Rubik"/>
                <a:sym typeface="Rubik"/>
              </a:defRPr>
            </a:lvl9pPr>
          </a:lstStyle>
          <a:p/>
        </p:txBody>
      </p:sp>
      <p:sp>
        <p:nvSpPr>
          <p:cNvPr id="457" name="Google Shape;457;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GB"/>
            </a:fld>
            <a:endParaRPr lang="en-GB"/>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Title + body 02">
  <p:cSld name="1_Title + body 02">
    <p:spTree>
      <p:nvGrpSpPr>
        <p:cNvPr id="1" name="Shape 433"/>
        <p:cNvGrpSpPr/>
        <p:nvPr/>
      </p:nvGrpSpPr>
      <p:grpSpPr>
        <a:xfrm>
          <a:off x="0" y="0"/>
          <a:ext cx="0" cy="0"/>
          <a:chOff x="0" y="0"/>
          <a:chExt cx="0" cy="0"/>
        </a:xfrm>
      </p:grpSpPr>
      <p:sp>
        <p:nvSpPr>
          <p:cNvPr id="434" name="Google Shape;434;p26"/>
          <p:cNvSpPr/>
          <p:nvPr/>
        </p:nvSpPr>
        <p:spPr>
          <a:xfrm rot="5702413">
            <a:off x="3861254" y="-104786"/>
            <a:ext cx="6921769" cy="5250592"/>
          </a:xfrm>
          <a:custGeom>
            <a:avLst/>
            <a:gdLst/>
            <a:ahLst/>
            <a:cxnLst/>
            <a:rect l="l" t="t" r="r" b="b"/>
            <a:pathLst>
              <a:path w="75448" h="57232" extrusionOk="0">
                <a:moveTo>
                  <a:pt x="52770" y="0"/>
                </a:moveTo>
                <a:cubicBezTo>
                  <a:pt x="45788" y="0"/>
                  <a:pt x="40256" y="4231"/>
                  <a:pt x="31866" y="4231"/>
                </a:cubicBezTo>
                <a:cubicBezTo>
                  <a:pt x="29280" y="4231"/>
                  <a:pt x="26422" y="3829"/>
                  <a:pt x="23167" y="2777"/>
                </a:cubicBezTo>
                <a:cubicBezTo>
                  <a:pt x="20604" y="1954"/>
                  <a:pt x="18290" y="1587"/>
                  <a:pt x="16225" y="1587"/>
                </a:cubicBezTo>
                <a:cubicBezTo>
                  <a:pt x="3076" y="1587"/>
                  <a:pt x="0" y="16480"/>
                  <a:pt x="7126" y="23454"/>
                </a:cubicBezTo>
                <a:cubicBezTo>
                  <a:pt x="14745" y="30923"/>
                  <a:pt x="34194" y="31750"/>
                  <a:pt x="42264" y="46362"/>
                </a:cubicBezTo>
                <a:cubicBezTo>
                  <a:pt x="43543" y="48667"/>
                  <a:pt x="44921" y="50572"/>
                  <a:pt x="46300" y="52126"/>
                </a:cubicBezTo>
                <a:cubicBezTo>
                  <a:pt x="49357" y="55571"/>
                  <a:pt x="53520" y="57231"/>
                  <a:pt x="57624" y="57231"/>
                </a:cubicBezTo>
                <a:cubicBezTo>
                  <a:pt x="63074" y="57231"/>
                  <a:pt x="68420" y="54304"/>
                  <a:pt x="70936" y="48743"/>
                </a:cubicBezTo>
                <a:cubicBezTo>
                  <a:pt x="75448" y="38743"/>
                  <a:pt x="65347" y="31750"/>
                  <a:pt x="66024" y="22928"/>
                </a:cubicBezTo>
                <a:cubicBezTo>
                  <a:pt x="66801" y="13229"/>
                  <a:pt x="69783" y="5660"/>
                  <a:pt x="59934" y="1524"/>
                </a:cubicBezTo>
                <a:cubicBezTo>
                  <a:pt x="57312" y="420"/>
                  <a:pt x="54969" y="0"/>
                  <a:pt x="52770" y="0"/>
                </a:cubicBezTo>
                <a:close/>
              </a:path>
            </a:pathLst>
          </a:custGeom>
          <a:solidFill>
            <a:schemeClr val="lt1">
              <a:alpha val="129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435" name="Google Shape;435;p26"/>
          <p:cNvGrpSpPr/>
          <p:nvPr/>
        </p:nvGrpSpPr>
        <p:grpSpPr>
          <a:xfrm flipH="1">
            <a:off x="4949353" y="79614"/>
            <a:ext cx="4191487" cy="4080221"/>
            <a:chOff x="160937" y="79614"/>
            <a:chExt cx="4191487" cy="4080221"/>
          </a:xfrm>
        </p:grpSpPr>
        <p:grpSp>
          <p:nvGrpSpPr>
            <p:cNvPr id="436" name="Google Shape;436;p26"/>
            <p:cNvGrpSpPr/>
            <p:nvPr/>
          </p:nvGrpSpPr>
          <p:grpSpPr>
            <a:xfrm rot="10800000">
              <a:off x="294013" y="354189"/>
              <a:ext cx="827985" cy="863689"/>
              <a:chOff x="7593189" y="3964490"/>
              <a:chExt cx="827985" cy="863689"/>
            </a:xfrm>
          </p:grpSpPr>
          <p:sp>
            <p:nvSpPr>
              <p:cNvPr id="437" name="Google Shape;437;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8" name="Google Shape;438;p26"/>
              <p:cNvSpPr/>
              <p:nvPr/>
            </p:nvSpPr>
            <p:spPr>
              <a:xfrm rot="10800000">
                <a:off x="8330692" y="477582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9" name="Google Shape;439;p26"/>
              <p:cNvSpPr/>
              <p:nvPr/>
            </p:nvSpPr>
            <p:spPr>
              <a:xfrm rot="10800000">
                <a:off x="7593189" y="4605576"/>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440" name="Google Shape;440;p26"/>
            <p:cNvGrpSpPr/>
            <p:nvPr/>
          </p:nvGrpSpPr>
          <p:grpSpPr>
            <a:xfrm rot="10800000">
              <a:off x="2194088" y="161539"/>
              <a:ext cx="1105410" cy="579852"/>
              <a:chOff x="7315764" y="3964490"/>
              <a:chExt cx="1105410" cy="579852"/>
            </a:xfrm>
          </p:grpSpPr>
          <p:sp>
            <p:nvSpPr>
              <p:cNvPr id="441" name="Google Shape;441;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2" name="Google Shape;442;p26"/>
              <p:cNvSpPr/>
              <p:nvPr/>
            </p:nvSpPr>
            <p:spPr>
              <a:xfrm rot="10800000">
                <a:off x="7959317" y="4491983"/>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3" name="Google Shape;443;p26"/>
              <p:cNvSpPr/>
              <p:nvPr/>
            </p:nvSpPr>
            <p:spPr>
              <a:xfrm rot="10800000">
                <a:off x="7315764" y="419776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444" name="Google Shape;444;p26"/>
            <p:cNvSpPr/>
            <p:nvPr/>
          </p:nvSpPr>
          <p:spPr>
            <a:xfrm rot="5400000">
              <a:off x="4240946" y="131969"/>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445" name="Google Shape;445;p26"/>
            <p:cNvGrpSpPr/>
            <p:nvPr/>
          </p:nvGrpSpPr>
          <p:grpSpPr>
            <a:xfrm rot="-5400000">
              <a:off x="-227099" y="2417251"/>
              <a:ext cx="1236485" cy="237415"/>
              <a:chOff x="7296164" y="4361614"/>
              <a:chExt cx="1236485" cy="237415"/>
            </a:xfrm>
          </p:grpSpPr>
          <p:sp>
            <p:nvSpPr>
              <p:cNvPr id="446" name="Google Shape;446;p26"/>
              <p:cNvSpPr/>
              <p:nvPr/>
            </p:nvSpPr>
            <p:spPr>
              <a:xfrm rot="10800000">
                <a:off x="8421180" y="44351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7" name="Google Shape;447;p26"/>
              <p:cNvSpPr/>
              <p:nvPr/>
            </p:nvSpPr>
            <p:spPr>
              <a:xfrm rot="10800000">
                <a:off x="7519142" y="454667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8" name="Google Shape;448;p26"/>
              <p:cNvSpPr/>
              <p:nvPr/>
            </p:nvSpPr>
            <p:spPr>
              <a:xfrm rot="10800000">
                <a:off x="7296164" y="436161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449" name="Google Shape;449;p26"/>
            <p:cNvSpPr/>
            <p:nvPr/>
          </p:nvSpPr>
          <p:spPr>
            <a:xfrm>
              <a:off x="398388" y="187453"/>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0" name="Google Shape;450;p26"/>
            <p:cNvSpPr/>
            <p:nvPr/>
          </p:nvSpPr>
          <p:spPr>
            <a:xfrm rot="5400000">
              <a:off x="160946" y="4048357"/>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1" name="Google Shape;451;p26"/>
            <p:cNvSpPr/>
            <p:nvPr/>
          </p:nvSpPr>
          <p:spPr>
            <a:xfrm>
              <a:off x="1582212" y="79614"/>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452" name="Google Shape;452;p26"/>
          <p:cNvSpPr/>
          <p:nvPr/>
        </p:nvSpPr>
        <p:spPr>
          <a:xfrm rot="10800000">
            <a:off x="483448" y="778982"/>
            <a:ext cx="52827" cy="52809"/>
          </a:xfrm>
          <a:custGeom>
            <a:avLst/>
            <a:gdLst/>
            <a:ahLst/>
            <a:cxnLst/>
            <a:rect l="l" t="t" r="r" b="b"/>
            <a:pathLst>
              <a:path w="2934" h="2933" extrusionOk="0">
                <a:moveTo>
                  <a:pt x="1479" y="1"/>
                </a:moveTo>
                <a:cubicBezTo>
                  <a:pt x="677" y="1"/>
                  <a:pt x="1" y="652"/>
                  <a:pt x="1" y="1479"/>
                </a:cubicBezTo>
                <a:cubicBezTo>
                  <a:pt x="1" y="2281"/>
                  <a:pt x="677" y="2933"/>
                  <a:pt x="1479" y="2933"/>
                </a:cubicBezTo>
                <a:cubicBezTo>
                  <a:pt x="2281" y="2933"/>
                  <a:pt x="2933" y="2281"/>
                  <a:pt x="2933" y="1479"/>
                </a:cubicBezTo>
                <a:cubicBezTo>
                  <a:pt x="2933" y="652"/>
                  <a:pt x="2281" y="1"/>
                  <a:pt x="14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3" name="Google Shape;453;p26"/>
          <p:cNvSpPr/>
          <p:nvPr/>
        </p:nvSpPr>
        <p:spPr>
          <a:xfrm rot="10800000">
            <a:off x="574181" y="705430"/>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4" name="Google Shape;454;p26"/>
          <p:cNvSpPr/>
          <p:nvPr/>
        </p:nvSpPr>
        <p:spPr>
          <a:xfrm rot="10800000">
            <a:off x="536278" y="835783"/>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5" name="Google Shape;455;p26"/>
          <p:cNvSpPr txBox="1">
            <a:spLocks noGrp="1"/>
          </p:cNvSpPr>
          <p:nvPr>
            <p:ph type="title"/>
          </p:nvPr>
        </p:nvSpPr>
        <p:spPr>
          <a:xfrm>
            <a:off x="720000" y="540000"/>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56" name="Google Shape;456;p26"/>
          <p:cNvSpPr txBox="1">
            <a:spLocks noGrp="1"/>
          </p:cNvSpPr>
          <p:nvPr>
            <p:ph type="body" idx="1"/>
          </p:nvPr>
        </p:nvSpPr>
        <p:spPr>
          <a:xfrm>
            <a:off x="720000" y="1281525"/>
            <a:ext cx="7704000" cy="3321900"/>
          </a:xfrm>
          <a:prstGeom prst="rect">
            <a:avLst/>
          </a:prstGeom>
        </p:spPr>
        <p:txBody>
          <a:bodyPr spcFirstLastPara="1" wrap="square" lIns="91425" tIns="91425" rIns="91425" bIns="91425" anchor="ctr" anchorCtr="0">
            <a:noAutofit/>
          </a:bodyPr>
          <a:lstStyle>
            <a:lvl1pPr marL="457200" lvl="0" indent="-304800" rtl="0">
              <a:lnSpc>
                <a:spcPct val="100000"/>
              </a:lnSpc>
              <a:spcBef>
                <a:spcPts val="0"/>
              </a:spcBef>
              <a:spcAft>
                <a:spcPts val="0"/>
              </a:spcAft>
              <a:buClr>
                <a:srgbClr val="434343"/>
              </a:buClr>
              <a:buSzPts val="1200"/>
              <a:buFont typeface="Livvic"/>
              <a:buAutoNum type="arabicPeriod"/>
              <a:defRPr sz="1100">
                <a:latin typeface="Rubik"/>
                <a:ea typeface="Rubik"/>
                <a:cs typeface="Rubik"/>
                <a:sym typeface="Rubik"/>
              </a:defRPr>
            </a:lvl1pPr>
            <a:lvl2pPr marL="914400" lvl="1" indent="-304800" rtl="0">
              <a:spcBef>
                <a:spcPts val="1600"/>
              </a:spcBef>
              <a:spcAft>
                <a:spcPts val="0"/>
              </a:spcAft>
              <a:buClr>
                <a:srgbClr val="434343"/>
              </a:buClr>
              <a:buSzPts val="1200"/>
              <a:buFont typeface="Roboto Condensed Light" panose="02000000000000000000"/>
              <a:buAutoNum type="alphaLcPeriod"/>
              <a:defRPr sz="1200">
                <a:latin typeface="Rubik"/>
                <a:ea typeface="Rubik"/>
                <a:cs typeface="Rubik"/>
                <a:sym typeface="Rubik"/>
              </a:defRPr>
            </a:lvl2pPr>
            <a:lvl3pPr marL="1371600" lvl="2" indent="-304800" rtl="0">
              <a:spcBef>
                <a:spcPts val="1600"/>
              </a:spcBef>
              <a:spcAft>
                <a:spcPts val="0"/>
              </a:spcAft>
              <a:buClr>
                <a:srgbClr val="434343"/>
              </a:buClr>
              <a:buSzPts val="1200"/>
              <a:buFont typeface="Roboto Condensed Light" panose="02000000000000000000"/>
              <a:buAutoNum type="romanLcPeriod"/>
              <a:defRPr sz="1200">
                <a:latin typeface="Rubik"/>
                <a:ea typeface="Rubik"/>
                <a:cs typeface="Rubik"/>
                <a:sym typeface="Rubik"/>
              </a:defRPr>
            </a:lvl3pPr>
            <a:lvl4pPr marL="1828800" lvl="3" indent="-304800" rtl="0">
              <a:spcBef>
                <a:spcPts val="1600"/>
              </a:spcBef>
              <a:spcAft>
                <a:spcPts val="0"/>
              </a:spcAft>
              <a:buClr>
                <a:srgbClr val="434343"/>
              </a:buClr>
              <a:buSzPts val="1200"/>
              <a:buFont typeface="Roboto Condensed Light" panose="02000000000000000000"/>
              <a:buAutoNum type="arabicPeriod"/>
              <a:defRPr sz="1200">
                <a:latin typeface="Rubik"/>
                <a:ea typeface="Rubik"/>
                <a:cs typeface="Rubik"/>
                <a:sym typeface="Rubik"/>
              </a:defRPr>
            </a:lvl4pPr>
            <a:lvl5pPr marL="2286000" lvl="4" indent="-304800" rtl="0">
              <a:spcBef>
                <a:spcPts val="1600"/>
              </a:spcBef>
              <a:spcAft>
                <a:spcPts val="0"/>
              </a:spcAft>
              <a:buClr>
                <a:srgbClr val="434343"/>
              </a:buClr>
              <a:buSzPts val="1200"/>
              <a:buFont typeface="Roboto Condensed Light" panose="02000000000000000000"/>
              <a:buAutoNum type="alphaLcPeriod"/>
              <a:defRPr sz="1200">
                <a:latin typeface="Rubik"/>
                <a:ea typeface="Rubik"/>
                <a:cs typeface="Rubik"/>
                <a:sym typeface="Rubik"/>
              </a:defRPr>
            </a:lvl5pPr>
            <a:lvl6pPr marL="2743200" lvl="5" indent="-304800" rtl="0">
              <a:spcBef>
                <a:spcPts val="1600"/>
              </a:spcBef>
              <a:spcAft>
                <a:spcPts val="0"/>
              </a:spcAft>
              <a:buClr>
                <a:srgbClr val="434343"/>
              </a:buClr>
              <a:buSzPts val="1200"/>
              <a:buFont typeface="Roboto Condensed Light" panose="02000000000000000000"/>
              <a:buAutoNum type="romanLcPeriod"/>
              <a:defRPr sz="1200">
                <a:latin typeface="Rubik"/>
                <a:ea typeface="Rubik"/>
                <a:cs typeface="Rubik"/>
                <a:sym typeface="Rubik"/>
              </a:defRPr>
            </a:lvl6pPr>
            <a:lvl7pPr marL="3200400" lvl="6" indent="-304800" rtl="0">
              <a:spcBef>
                <a:spcPts val="1600"/>
              </a:spcBef>
              <a:spcAft>
                <a:spcPts val="0"/>
              </a:spcAft>
              <a:buClr>
                <a:srgbClr val="434343"/>
              </a:buClr>
              <a:buSzPts val="1200"/>
              <a:buFont typeface="Roboto Condensed Light" panose="02000000000000000000"/>
              <a:buAutoNum type="arabicPeriod"/>
              <a:defRPr sz="1200">
                <a:latin typeface="Rubik"/>
                <a:ea typeface="Rubik"/>
                <a:cs typeface="Rubik"/>
                <a:sym typeface="Rubik"/>
              </a:defRPr>
            </a:lvl7pPr>
            <a:lvl8pPr marL="3657600" lvl="7" indent="-304800" rtl="0">
              <a:spcBef>
                <a:spcPts val="1600"/>
              </a:spcBef>
              <a:spcAft>
                <a:spcPts val="0"/>
              </a:spcAft>
              <a:buClr>
                <a:srgbClr val="434343"/>
              </a:buClr>
              <a:buSzPts val="1200"/>
              <a:buFont typeface="Roboto Condensed Light" panose="02000000000000000000"/>
              <a:buAutoNum type="alphaLcPeriod"/>
              <a:defRPr sz="1200">
                <a:latin typeface="Rubik"/>
                <a:ea typeface="Rubik"/>
                <a:cs typeface="Rubik"/>
                <a:sym typeface="Rubik"/>
              </a:defRPr>
            </a:lvl8pPr>
            <a:lvl9pPr marL="4114800" lvl="8" indent="-304800" rtl="0">
              <a:spcBef>
                <a:spcPts val="1600"/>
              </a:spcBef>
              <a:spcAft>
                <a:spcPts val="1600"/>
              </a:spcAft>
              <a:buClr>
                <a:srgbClr val="434343"/>
              </a:buClr>
              <a:buSzPts val="1200"/>
              <a:buFont typeface="Roboto Condensed Light" panose="02000000000000000000"/>
              <a:buAutoNum type="romanLcPeriod"/>
              <a:defRPr sz="1200">
                <a:latin typeface="Rubik"/>
                <a:ea typeface="Rubik"/>
                <a:cs typeface="Rubik"/>
                <a:sym typeface="Rubik"/>
              </a:defRPr>
            </a:lvl9pPr>
          </a:lstStyle>
          <a:p/>
        </p:txBody>
      </p:sp>
      <p:sp>
        <p:nvSpPr>
          <p:cNvPr id="457" name="Google Shape;457;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GB"/>
            </a:fld>
            <a:endParaRPr lang="en-GB"/>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 body 02">
  <p:cSld name="1_Title + body 02">
    <p:spTree>
      <p:nvGrpSpPr>
        <p:cNvPr id="1" name="Shape 433"/>
        <p:cNvGrpSpPr/>
        <p:nvPr/>
      </p:nvGrpSpPr>
      <p:grpSpPr>
        <a:xfrm>
          <a:off x="0" y="0"/>
          <a:ext cx="0" cy="0"/>
          <a:chOff x="0" y="0"/>
          <a:chExt cx="0" cy="0"/>
        </a:xfrm>
      </p:grpSpPr>
      <p:sp>
        <p:nvSpPr>
          <p:cNvPr id="434" name="Google Shape;434;p26"/>
          <p:cNvSpPr/>
          <p:nvPr/>
        </p:nvSpPr>
        <p:spPr>
          <a:xfrm rot="5702413">
            <a:off x="3861254" y="-104786"/>
            <a:ext cx="6921769" cy="5250592"/>
          </a:xfrm>
          <a:custGeom>
            <a:avLst/>
            <a:gdLst/>
            <a:ahLst/>
            <a:cxnLst/>
            <a:rect l="l" t="t" r="r" b="b"/>
            <a:pathLst>
              <a:path w="75448" h="57232" extrusionOk="0">
                <a:moveTo>
                  <a:pt x="52770" y="0"/>
                </a:moveTo>
                <a:cubicBezTo>
                  <a:pt x="45788" y="0"/>
                  <a:pt x="40256" y="4231"/>
                  <a:pt x="31866" y="4231"/>
                </a:cubicBezTo>
                <a:cubicBezTo>
                  <a:pt x="29280" y="4231"/>
                  <a:pt x="26422" y="3829"/>
                  <a:pt x="23167" y="2777"/>
                </a:cubicBezTo>
                <a:cubicBezTo>
                  <a:pt x="20604" y="1954"/>
                  <a:pt x="18290" y="1587"/>
                  <a:pt x="16225" y="1587"/>
                </a:cubicBezTo>
                <a:cubicBezTo>
                  <a:pt x="3076" y="1587"/>
                  <a:pt x="0" y="16480"/>
                  <a:pt x="7126" y="23454"/>
                </a:cubicBezTo>
                <a:cubicBezTo>
                  <a:pt x="14745" y="30923"/>
                  <a:pt x="34194" y="31750"/>
                  <a:pt x="42264" y="46362"/>
                </a:cubicBezTo>
                <a:cubicBezTo>
                  <a:pt x="43543" y="48667"/>
                  <a:pt x="44921" y="50572"/>
                  <a:pt x="46300" y="52126"/>
                </a:cubicBezTo>
                <a:cubicBezTo>
                  <a:pt x="49357" y="55571"/>
                  <a:pt x="53520" y="57231"/>
                  <a:pt x="57624" y="57231"/>
                </a:cubicBezTo>
                <a:cubicBezTo>
                  <a:pt x="63074" y="57231"/>
                  <a:pt x="68420" y="54304"/>
                  <a:pt x="70936" y="48743"/>
                </a:cubicBezTo>
                <a:cubicBezTo>
                  <a:pt x="75448" y="38743"/>
                  <a:pt x="65347" y="31750"/>
                  <a:pt x="66024" y="22928"/>
                </a:cubicBezTo>
                <a:cubicBezTo>
                  <a:pt x="66801" y="13229"/>
                  <a:pt x="69783" y="5660"/>
                  <a:pt x="59934" y="1524"/>
                </a:cubicBezTo>
                <a:cubicBezTo>
                  <a:pt x="57312" y="420"/>
                  <a:pt x="54969" y="0"/>
                  <a:pt x="52770" y="0"/>
                </a:cubicBezTo>
                <a:close/>
              </a:path>
            </a:pathLst>
          </a:custGeom>
          <a:solidFill>
            <a:schemeClr val="lt1">
              <a:alpha val="129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435" name="Google Shape;435;p26"/>
          <p:cNvGrpSpPr/>
          <p:nvPr/>
        </p:nvGrpSpPr>
        <p:grpSpPr>
          <a:xfrm flipH="1">
            <a:off x="4949353" y="79614"/>
            <a:ext cx="4191487" cy="4080221"/>
            <a:chOff x="160937" y="79614"/>
            <a:chExt cx="4191487" cy="4080221"/>
          </a:xfrm>
        </p:grpSpPr>
        <p:grpSp>
          <p:nvGrpSpPr>
            <p:cNvPr id="436" name="Google Shape;436;p26"/>
            <p:cNvGrpSpPr/>
            <p:nvPr/>
          </p:nvGrpSpPr>
          <p:grpSpPr>
            <a:xfrm rot="10800000">
              <a:off x="294013" y="354189"/>
              <a:ext cx="827985" cy="863689"/>
              <a:chOff x="7593189" y="3964490"/>
              <a:chExt cx="827985" cy="863689"/>
            </a:xfrm>
          </p:grpSpPr>
          <p:sp>
            <p:nvSpPr>
              <p:cNvPr id="437" name="Google Shape;437;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8" name="Google Shape;438;p26"/>
              <p:cNvSpPr/>
              <p:nvPr/>
            </p:nvSpPr>
            <p:spPr>
              <a:xfrm rot="10800000">
                <a:off x="8330692" y="477582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9" name="Google Shape;439;p26"/>
              <p:cNvSpPr/>
              <p:nvPr/>
            </p:nvSpPr>
            <p:spPr>
              <a:xfrm rot="10800000">
                <a:off x="7593189" y="4605576"/>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440" name="Google Shape;440;p26"/>
            <p:cNvGrpSpPr/>
            <p:nvPr/>
          </p:nvGrpSpPr>
          <p:grpSpPr>
            <a:xfrm rot="10800000">
              <a:off x="2194088" y="161539"/>
              <a:ext cx="1105410" cy="579852"/>
              <a:chOff x="7315764" y="3964490"/>
              <a:chExt cx="1105410" cy="579852"/>
            </a:xfrm>
          </p:grpSpPr>
          <p:sp>
            <p:nvSpPr>
              <p:cNvPr id="441" name="Google Shape;441;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2" name="Google Shape;442;p26"/>
              <p:cNvSpPr/>
              <p:nvPr/>
            </p:nvSpPr>
            <p:spPr>
              <a:xfrm rot="10800000">
                <a:off x="7959317" y="4491983"/>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3" name="Google Shape;443;p26"/>
              <p:cNvSpPr/>
              <p:nvPr/>
            </p:nvSpPr>
            <p:spPr>
              <a:xfrm rot="10800000">
                <a:off x="7315764" y="419776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444" name="Google Shape;444;p26"/>
            <p:cNvSpPr/>
            <p:nvPr/>
          </p:nvSpPr>
          <p:spPr>
            <a:xfrm rot="5400000">
              <a:off x="4240946" y="131969"/>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445" name="Google Shape;445;p26"/>
            <p:cNvGrpSpPr/>
            <p:nvPr/>
          </p:nvGrpSpPr>
          <p:grpSpPr>
            <a:xfrm rot="-5400000">
              <a:off x="-227099" y="2417251"/>
              <a:ext cx="1236485" cy="237415"/>
              <a:chOff x="7296164" y="4361614"/>
              <a:chExt cx="1236485" cy="237415"/>
            </a:xfrm>
          </p:grpSpPr>
          <p:sp>
            <p:nvSpPr>
              <p:cNvPr id="446" name="Google Shape;446;p26"/>
              <p:cNvSpPr/>
              <p:nvPr/>
            </p:nvSpPr>
            <p:spPr>
              <a:xfrm rot="10800000">
                <a:off x="8421180" y="44351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7" name="Google Shape;447;p26"/>
              <p:cNvSpPr/>
              <p:nvPr/>
            </p:nvSpPr>
            <p:spPr>
              <a:xfrm rot="10800000">
                <a:off x="7519142" y="454667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8" name="Google Shape;448;p26"/>
              <p:cNvSpPr/>
              <p:nvPr/>
            </p:nvSpPr>
            <p:spPr>
              <a:xfrm rot="10800000">
                <a:off x="7296164" y="436161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449" name="Google Shape;449;p26"/>
            <p:cNvSpPr/>
            <p:nvPr/>
          </p:nvSpPr>
          <p:spPr>
            <a:xfrm>
              <a:off x="398388" y="187453"/>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0" name="Google Shape;450;p26"/>
            <p:cNvSpPr/>
            <p:nvPr/>
          </p:nvSpPr>
          <p:spPr>
            <a:xfrm rot="5400000">
              <a:off x="160946" y="4048357"/>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1" name="Google Shape;451;p26"/>
            <p:cNvSpPr/>
            <p:nvPr/>
          </p:nvSpPr>
          <p:spPr>
            <a:xfrm>
              <a:off x="1582212" y="79614"/>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452" name="Google Shape;452;p26"/>
          <p:cNvSpPr/>
          <p:nvPr/>
        </p:nvSpPr>
        <p:spPr>
          <a:xfrm rot="10800000">
            <a:off x="483448" y="778982"/>
            <a:ext cx="52827" cy="52809"/>
          </a:xfrm>
          <a:custGeom>
            <a:avLst/>
            <a:gdLst/>
            <a:ahLst/>
            <a:cxnLst/>
            <a:rect l="l" t="t" r="r" b="b"/>
            <a:pathLst>
              <a:path w="2934" h="2933" extrusionOk="0">
                <a:moveTo>
                  <a:pt x="1479" y="1"/>
                </a:moveTo>
                <a:cubicBezTo>
                  <a:pt x="677" y="1"/>
                  <a:pt x="1" y="652"/>
                  <a:pt x="1" y="1479"/>
                </a:cubicBezTo>
                <a:cubicBezTo>
                  <a:pt x="1" y="2281"/>
                  <a:pt x="677" y="2933"/>
                  <a:pt x="1479" y="2933"/>
                </a:cubicBezTo>
                <a:cubicBezTo>
                  <a:pt x="2281" y="2933"/>
                  <a:pt x="2933" y="2281"/>
                  <a:pt x="2933" y="1479"/>
                </a:cubicBezTo>
                <a:cubicBezTo>
                  <a:pt x="2933" y="652"/>
                  <a:pt x="2281" y="1"/>
                  <a:pt x="14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3" name="Google Shape;453;p26"/>
          <p:cNvSpPr/>
          <p:nvPr/>
        </p:nvSpPr>
        <p:spPr>
          <a:xfrm rot="10800000">
            <a:off x="574181" y="705430"/>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4" name="Google Shape;454;p26"/>
          <p:cNvSpPr/>
          <p:nvPr/>
        </p:nvSpPr>
        <p:spPr>
          <a:xfrm rot="10800000">
            <a:off x="536278" y="835783"/>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5" name="Google Shape;455;p26"/>
          <p:cNvSpPr txBox="1">
            <a:spLocks noGrp="1"/>
          </p:cNvSpPr>
          <p:nvPr>
            <p:ph type="title"/>
          </p:nvPr>
        </p:nvSpPr>
        <p:spPr>
          <a:xfrm>
            <a:off x="720000" y="540000"/>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56" name="Google Shape;456;p26"/>
          <p:cNvSpPr txBox="1">
            <a:spLocks noGrp="1"/>
          </p:cNvSpPr>
          <p:nvPr>
            <p:ph type="body" idx="1"/>
          </p:nvPr>
        </p:nvSpPr>
        <p:spPr>
          <a:xfrm>
            <a:off x="720000" y="1281525"/>
            <a:ext cx="7704000" cy="3321900"/>
          </a:xfrm>
          <a:prstGeom prst="rect">
            <a:avLst/>
          </a:prstGeom>
        </p:spPr>
        <p:txBody>
          <a:bodyPr spcFirstLastPara="1" wrap="square" lIns="91425" tIns="91425" rIns="91425" bIns="91425" anchor="ctr" anchorCtr="0">
            <a:noAutofit/>
          </a:bodyPr>
          <a:lstStyle>
            <a:lvl1pPr marL="457200" lvl="0" indent="-304800" rtl="0">
              <a:lnSpc>
                <a:spcPct val="100000"/>
              </a:lnSpc>
              <a:spcBef>
                <a:spcPts val="0"/>
              </a:spcBef>
              <a:spcAft>
                <a:spcPts val="0"/>
              </a:spcAft>
              <a:buClr>
                <a:srgbClr val="434343"/>
              </a:buClr>
              <a:buSzPts val="1200"/>
              <a:buFont typeface="Livvic"/>
              <a:buAutoNum type="arabicPeriod"/>
              <a:defRPr sz="1100">
                <a:latin typeface="Rubik"/>
                <a:ea typeface="Rubik"/>
                <a:cs typeface="Rubik"/>
                <a:sym typeface="Rubik"/>
              </a:defRPr>
            </a:lvl1pPr>
            <a:lvl2pPr marL="914400" lvl="1" indent="-304800" rtl="0">
              <a:spcBef>
                <a:spcPts val="1600"/>
              </a:spcBef>
              <a:spcAft>
                <a:spcPts val="0"/>
              </a:spcAft>
              <a:buClr>
                <a:srgbClr val="434343"/>
              </a:buClr>
              <a:buSzPts val="1200"/>
              <a:buFont typeface="Roboto Condensed Light" panose="02000000000000000000"/>
              <a:buAutoNum type="alphaLcPeriod"/>
              <a:defRPr sz="1200">
                <a:latin typeface="Rubik"/>
                <a:ea typeface="Rubik"/>
                <a:cs typeface="Rubik"/>
                <a:sym typeface="Rubik"/>
              </a:defRPr>
            </a:lvl2pPr>
            <a:lvl3pPr marL="1371600" lvl="2" indent="-304800" rtl="0">
              <a:spcBef>
                <a:spcPts val="1600"/>
              </a:spcBef>
              <a:spcAft>
                <a:spcPts val="0"/>
              </a:spcAft>
              <a:buClr>
                <a:srgbClr val="434343"/>
              </a:buClr>
              <a:buSzPts val="1200"/>
              <a:buFont typeface="Roboto Condensed Light" panose="02000000000000000000"/>
              <a:buAutoNum type="romanLcPeriod"/>
              <a:defRPr sz="1200">
                <a:latin typeface="Rubik"/>
                <a:ea typeface="Rubik"/>
                <a:cs typeface="Rubik"/>
                <a:sym typeface="Rubik"/>
              </a:defRPr>
            </a:lvl3pPr>
            <a:lvl4pPr marL="1828800" lvl="3" indent="-304800" rtl="0">
              <a:spcBef>
                <a:spcPts val="1600"/>
              </a:spcBef>
              <a:spcAft>
                <a:spcPts val="0"/>
              </a:spcAft>
              <a:buClr>
                <a:srgbClr val="434343"/>
              </a:buClr>
              <a:buSzPts val="1200"/>
              <a:buFont typeface="Roboto Condensed Light" panose="02000000000000000000"/>
              <a:buAutoNum type="arabicPeriod"/>
              <a:defRPr sz="1200">
                <a:latin typeface="Rubik"/>
                <a:ea typeface="Rubik"/>
                <a:cs typeface="Rubik"/>
                <a:sym typeface="Rubik"/>
              </a:defRPr>
            </a:lvl4pPr>
            <a:lvl5pPr marL="2286000" lvl="4" indent="-304800" rtl="0">
              <a:spcBef>
                <a:spcPts val="1600"/>
              </a:spcBef>
              <a:spcAft>
                <a:spcPts val="0"/>
              </a:spcAft>
              <a:buClr>
                <a:srgbClr val="434343"/>
              </a:buClr>
              <a:buSzPts val="1200"/>
              <a:buFont typeface="Roboto Condensed Light" panose="02000000000000000000"/>
              <a:buAutoNum type="alphaLcPeriod"/>
              <a:defRPr sz="1200">
                <a:latin typeface="Rubik"/>
                <a:ea typeface="Rubik"/>
                <a:cs typeface="Rubik"/>
                <a:sym typeface="Rubik"/>
              </a:defRPr>
            </a:lvl5pPr>
            <a:lvl6pPr marL="2743200" lvl="5" indent="-304800" rtl="0">
              <a:spcBef>
                <a:spcPts val="1600"/>
              </a:spcBef>
              <a:spcAft>
                <a:spcPts val="0"/>
              </a:spcAft>
              <a:buClr>
                <a:srgbClr val="434343"/>
              </a:buClr>
              <a:buSzPts val="1200"/>
              <a:buFont typeface="Roboto Condensed Light" panose="02000000000000000000"/>
              <a:buAutoNum type="romanLcPeriod"/>
              <a:defRPr sz="1200">
                <a:latin typeface="Rubik"/>
                <a:ea typeface="Rubik"/>
                <a:cs typeface="Rubik"/>
                <a:sym typeface="Rubik"/>
              </a:defRPr>
            </a:lvl6pPr>
            <a:lvl7pPr marL="3200400" lvl="6" indent="-304800" rtl="0">
              <a:spcBef>
                <a:spcPts val="1600"/>
              </a:spcBef>
              <a:spcAft>
                <a:spcPts val="0"/>
              </a:spcAft>
              <a:buClr>
                <a:srgbClr val="434343"/>
              </a:buClr>
              <a:buSzPts val="1200"/>
              <a:buFont typeface="Roboto Condensed Light" panose="02000000000000000000"/>
              <a:buAutoNum type="arabicPeriod"/>
              <a:defRPr sz="1200">
                <a:latin typeface="Rubik"/>
                <a:ea typeface="Rubik"/>
                <a:cs typeface="Rubik"/>
                <a:sym typeface="Rubik"/>
              </a:defRPr>
            </a:lvl7pPr>
            <a:lvl8pPr marL="3657600" lvl="7" indent="-304800" rtl="0">
              <a:spcBef>
                <a:spcPts val="1600"/>
              </a:spcBef>
              <a:spcAft>
                <a:spcPts val="0"/>
              </a:spcAft>
              <a:buClr>
                <a:srgbClr val="434343"/>
              </a:buClr>
              <a:buSzPts val="1200"/>
              <a:buFont typeface="Roboto Condensed Light" panose="02000000000000000000"/>
              <a:buAutoNum type="alphaLcPeriod"/>
              <a:defRPr sz="1200">
                <a:latin typeface="Rubik"/>
                <a:ea typeface="Rubik"/>
                <a:cs typeface="Rubik"/>
                <a:sym typeface="Rubik"/>
              </a:defRPr>
            </a:lvl8pPr>
            <a:lvl9pPr marL="4114800" lvl="8" indent="-304800" rtl="0">
              <a:spcBef>
                <a:spcPts val="1600"/>
              </a:spcBef>
              <a:spcAft>
                <a:spcPts val="1600"/>
              </a:spcAft>
              <a:buClr>
                <a:srgbClr val="434343"/>
              </a:buClr>
              <a:buSzPts val="1200"/>
              <a:buFont typeface="Roboto Condensed Light" panose="02000000000000000000"/>
              <a:buAutoNum type="romanLcPeriod"/>
              <a:defRPr sz="1200">
                <a:latin typeface="Rubik"/>
                <a:ea typeface="Rubik"/>
                <a:cs typeface="Rubik"/>
                <a:sym typeface="Rubik"/>
              </a:defRPr>
            </a:lvl9pPr>
          </a:lstStyle>
          <a:p/>
        </p:txBody>
      </p:sp>
      <p:sp>
        <p:nvSpPr>
          <p:cNvPr id="457" name="Google Shape;457;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GB"/>
            </a:fld>
            <a:endParaRPr lang="en-GB"/>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itle + body 02">
  <p:cSld name="1_Title + body 02">
    <p:spTree>
      <p:nvGrpSpPr>
        <p:cNvPr id="1" name="Shape 433"/>
        <p:cNvGrpSpPr/>
        <p:nvPr/>
      </p:nvGrpSpPr>
      <p:grpSpPr>
        <a:xfrm>
          <a:off x="0" y="0"/>
          <a:ext cx="0" cy="0"/>
          <a:chOff x="0" y="0"/>
          <a:chExt cx="0" cy="0"/>
        </a:xfrm>
      </p:grpSpPr>
      <p:sp>
        <p:nvSpPr>
          <p:cNvPr id="434" name="Google Shape;434;p26"/>
          <p:cNvSpPr/>
          <p:nvPr/>
        </p:nvSpPr>
        <p:spPr>
          <a:xfrm rot="5702413">
            <a:off x="3861254" y="-104786"/>
            <a:ext cx="6921769" cy="5250592"/>
          </a:xfrm>
          <a:custGeom>
            <a:avLst/>
            <a:gdLst/>
            <a:ahLst/>
            <a:cxnLst/>
            <a:rect l="l" t="t" r="r" b="b"/>
            <a:pathLst>
              <a:path w="75448" h="57232" extrusionOk="0">
                <a:moveTo>
                  <a:pt x="52770" y="0"/>
                </a:moveTo>
                <a:cubicBezTo>
                  <a:pt x="45788" y="0"/>
                  <a:pt x="40256" y="4231"/>
                  <a:pt x="31866" y="4231"/>
                </a:cubicBezTo>
                <a:cubicBezTo>
                  <a:pt x="29280" y="4231"/>
                  <a:pt x="26422" y="3829"/>
                  <a:pt x="23167" y="2777"/>
                </a:cubicBezTo>
                <a:cubicBezTo>
                  <a:pt x="20604" y="1954"/>
                  <a:pt x="18290" y="1587"/>
                  <a:pt x="16225" y="1587"/>
                </a:cubicBezTo>
                <a:cubicBezTo>
                  <a:pt x="3076" y="1587"/>
                  <a:pt x="0" y="16480"/>
                  <a:pt x="7126" y="23454"/>
                </a:cubicBezTo>
                <a:cubicBezTo>
                  <a:pt x="14745" y="30923"/>
                  <a:pt x="34194" y="31750"/>
                  <a:pt x="42264" y="46362"/>
                </a:cubicBezTo>
                <a:cubicBezTo>
                  <a:pt x="43543" y="48667"/>
                  <a:pt x="44921" y="50572"/>
                  <a:pt x="46300" y="52126"/>
                </a:cubicBezTo>
                <a:cubicBezTo>
                  <a:pt x="49357" y="55571"/>
                  <a:pt x="53520" y="57231"/>
                  <a:pt x="57624" y="57231"/>
                </a:cubicBezTo>
                <a:cubicBezTo>
                  <a:pt x="63074" y="57231"/>
                  <a:pt x="68420" y="54304"/>
                  <a:pt x="70936" y="48743"/>
                </a:cubicBezTo>
                <a:cubicBezTo>
                  <a:pt x="75448" y="38743"/>
                  <a:pt x="65347" y="31750"/>
                  <a:pt x="66024" y="22928"/>
                </a:cubicBezTo>
                <a:cubicBezTo>
                  <a:pt x="66801" y="13229"/>
                  <a:pt x="69783" y="5660"/>
                  <a:pt x="59934" y="1524"/>
                </a:cubicBezTo>
                <a:cubicBezTo>
                  <a:pt x="57312" y="420"/>
                  <a:pt x="54969" y="0"/>
                  <a:pt x="52770" y="0"/>
                </a:cubicBezTo>
                <a:close/>
              </a:path>
            </a:pathLst>
          </a:custGeom>
          <a:solidFill>
            <a:schemeClr val="lt1">
              <a:alpha val="129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435" name="Google Shape;435;p26"/>
          <p:cNvGrpSpPr/>
          <p:nvPr/>
        </p:nvGrpSpPr>
        <p:grpSpPr>
          <a:xfrm flipH="1">
            <a:off x="4949353" y="79614"/>
            <a:ext cx="4191487" cy="4080221"/>
            <a:chOff x="160937" y="79614"/>
            <a:chExt cx="4191487" cy="4080221"/>
          </a:xfrm>
        </p:grpSpPr>
        <p:grpSp>
          <p:nvGrpSpPr>
            <p:cNvPr id="436" name="Google Shape;436;p26"/>
            <p:cNvGrpSpPr/>
            <p:nvPr/>
          </p:nvGrpSpPr>
          <p:grpSpPr>
            <a:xfrm rot="10800000">
              <a:off x="294013" y="354189"/>
              <a:ext cx="827985" cy="863689"/>
              <a:chOff x="7593189" y="3964490"/>
              <a:chExt cx="827985" cy="863689"/>
            </a:xfrm>
          </p:grpSpPr>
          <p:sp>
            <p:nvSpPr>
              <p:cNvPr id="437" name="Google Shape;437;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8" name="Google Shape;438;p26"/>
              <p:cNvSpPr/>
              <p:nvPr/>
            </p:nvSpPr>
            <p:spPr>
              <a:xfrm rot="10800000">
                <a:off x="8330692" y="477582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9" name="Google Shape;439;p26"/>
              <p:cNvSpPr/>
              <p:nvPr/>
            </p:nvSpPr>
            <p:spPr>
              <a:xfrm rot="10800000">
                <a:off x="7593189" y="4605576"/>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440" name="Google Shape;440;p26"/>
            <p:cNvGrpSpPr/>
            <p:nvPr/>
          </p:nvGrpSpPr>
          <p:grpSpPr>
            <a:xfrm rot="10800000">
              <a:off x="2194088" y="161539"/>
              <a:ext cx="1105410" cy="579852"/>
              <a:chOff x="7315764" y="3964490"/>
              <a:chExt cx="1105410" cy="579852"/>
            </a:xfrm>
          </p:grpSpPr>
          <p:sp>
            <p:nvSpPr>
              <p:cNvPr id="441" name="Google Shape;441;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2" name="Google Shape;442;p26"/>
              <p:cNvSpPr/>
              <p:nvPr/>
            </p:nvSpPr>
            <p:spPr>
              <a:xfrm rot="10800000">
                <a:off x="7959317" y="4491983"/>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3" name="Google Shape;443;p26"/>
              <p:cNvSpPr/>
              <p:nvPr/>
            </p:nvSpPr>
            <p:spPr>
              <a:xfrm rot="10800000">
                <a:off x="7315764" y="419776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444" name="Google Shape;444;p26"/>
            <p:cNvSpPr/>
            <p:nvPr/>
          </p:nvSpPr>
          <p:spPr>
            <a:xfrm rot="5400000">
              <a:off x="4240946" y="131969"/>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445" name="Google Shape;445;p26"/>
            <p:cNvGrpSpPr/>
            <p:nvPr/>
          </p:nvGrpSpPr>
          <p:grpSpPr>
            <a:xfrm rot="-5400000">
              <a:off x="-227099" y="2417251"/>
              <a:ext cx="1236485" cy="237415"/>
              <a:chOff x="7296164" y="4361614"/>
              <a:chExt cx="1236485" cy="237415"/>
            </a:xfrm>
          </p:grpSpPr>
          <p:sp>
            <p:nvSpPr>
              <p:cNvPr id="446" name="Google Shape;446;p26"/>
              <p:cNvSpPr/>
              <p:nvPr/>
            </p:nvSpPr>
            <p:spPr>
              <a:xfrm rot="10800000">
                <a:off x="8421180" y="44351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7" name="Google Shape;447;p26"/>
              <p:cNvSpPr/>
              <p:nvPr/>
            </p:nvSpPr>
            <p:spPr>
              <a:xfrm rot="10800000">
                <a:off x="7519142" y="454667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8" name="Google Shape;448;p26"/>
              <p:cNvSpPr/>
              <p:nvPr/>
            </p:nvSpPr>
            <p:spPr>
              <a:xfrm rot="10800000">
                <a:off x="7296164" y="436161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449" name="Google Shape;449;p26"/>
            <p:cNvSpPr/>
            <p:nvPr/>
          </p:nvSpPr>
          <p:spPr>
            <a:xfrm>
              <a:off x="398388" y="187453"/>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0" name="Google Shape;450;p26"/>
            <p:cNvSpPr/>
            <p:nvPr/>
          </p:nvSpPr>
          <p:spPr>
            <a:xfrm rot="5400000">
              <a:off x="160946" y="4048357"/>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1" name="Google Shape;451;p26"/>
            <p:cNvSpPr/>
            <p:nvPr/>
          </p:nvSpPr>
          <p:spPr>
            <a:xfrm>
              <a:off x="1582212" y="79614"/>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452" name="Google Shape;452;p26"/>
          <p:cNvSpPr/>
          <p:nvPr/>
        </p:nvSpPr>
        <p:spPr>
          <a:xfrm rot="10800000">
            <a:off x="483448" y="778982"/>
            <a:ext cx="52827" cy="52809"/>
          </a:xfrm>
          <a:custGeom>
            <a:avLst/>
            <a:gdLst/>
            <a:ahLst/>
            <a:cxnLst/>
            <a:rect l="l" t="t" r="r" b="b"/>
            <a:pathLst>
              <a:path w="2934" h="2933" extrusionOk="0">
                <a:moveTo>
                  <a:pt x="1479" y="1"/>
                </a:moveTo>
                <a:cubicBezTo>
                  <a:pt x="677" y="1"/>
                  <a:pt x="1" y="652"/>
                  <a:pt x="1" y="1479"/>
                </a:cubicBezTo>
                <a:cubicBezTo>
                  <a:pt x="1" y="2281"/>
                  <a:pt x="677" y="2933"/>
                  <a:pt x="1479" y="2933"/>
                </a:cubicBezTo>
                <a:cubicBezTo>
                  <a:pt x="2281" y="2933"/>
                  <a:pt x="2933" y="2281"/>
                  <a:pt x="2933" y="1479"/>
                </a:cubicBezTo>
                <a:cubicBezTo>
                  <a:pt x="2933" y="652"/>
                  <a:pt x="2281" y="1"/>
                  <a:pt x="14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3" name="Google Shape;453;p26"/>
          <p:cNvSpPr/>
          <p:nvPr/>
        </p:nvSpPr>
        <p:spPr>
          <a:xfrm rot="10800000">
            <a:off x="574181" y="705430"/>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4" name="Google Shape;454;p26"/>
          <p:cNvSpPr/>
          <p:nvPr/>
        </p:nvSpPr>
        <p:spPr>
          <a:xfrm rot="10800000">
            <a:off x="536278" y="835783"/>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5" name="Google Shape;455;p26"/>
          <p:cNvSpPr txBox="1">
            <a:spLocks noGrp="1"/>
          </p:cNvSpPr>
          <p:nvPr>
            <p:ph type="title"/>
          </p:nvPr>
        </p:nvSpPr>
        <p:spPr>
          <a:xfrm>
            <a:off x="720000" y="540000"/>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56" name="Google Shape;456;p26"/>
          <p:cNvSpPr txBox="1">
            <a:spLocks noGrp="1"/>
          </p:cNvSpPr>
          <p:nvPr>
            <p:ph type="body" idx="1"/>
          </p:nvPr>
        </p:nvSpPr>
        <p:spPr>
          <a:xfrm>
            <a:off x="720000" y="1281525"/>
            <a:ext cx="7704000" cy="3321900"/>
          </a:xfrm>
          <a:prstGeom prst="rect">
            <a:avLst/>
          </a:prstGeom>
        </p:spPr>
        <p:txBody>
          <a:bodyPr spcFirstLastPara="1" wrap="square" lIns="91425" tIns="91425" rIns="91425" bIns="91425" anchor="ctr" anchorCtr="0">
            <a:noAutofit/>
          </a:bodyPr>
          <a:lstStyle>
            <a:lvl1pPr marL="457200" lvl="0" indent="-304800" rtl="0">
              <a:lnSpc>
                <a:spcPct val="100000"/>
              </a:lnSpc>
              <a:spcBef>
                <a:spcPts val="0"/>
              </a:spcBef>
              <a:spcAft>
                <a:spcPts val="0"/>
              </a:spcAft>
              <a:buClr>
                <a:srgbClr val="434343"/>
              </a:buClr>
              <a:buSzPts val="1200"/>
              <a:buFont typeface="Livvic"/>
              <a:buAutoNum type="arabicPeriod"/>
              <a:defRPr sz="1100">
                <a:latin typeface="Rubik"/>
                <a:ea typeface="Rubik"/>
                <a:cs typeface="Rubik"/>
                <a:sym typeface="Rubik"/>
              </a:defRPr>
            </a:lvl1pPr>
            <a:lvl2pPr marL="914400" lvl="1" indent="-304800" rtl="0">
              <a:spcBef>
                <a:spcPts val="1600"/>
              </a:spcBef>
              <a:spcAft>
                <a:spcPts val="0"/>
              </a:spcAft>
              <a:buClr>
                <a:srgbClr val="434343"/>
              </a:buClr>
              <a:buSzPts val="1200"/>
              <a:buFont typeface="Roboto Condensed Light" panose="02000000000000000000"/>
              <a:buAutoNum type="alphaLcPeriod"/>
              <a:defRPr sz="1200">
                <a:latin typeface="Rubik"/>
                <a:ea typeface="Rubik"/>
                <a:cs typeface="Rubik"/>
                <a:sym typeface="Rubik"/>
              </a:defRPr>
            </a:lvl2pPr>
            <a:lvl3pPr marL="1371600" lvl="2" indent="-304800" rtl="0">
              <a:spcBef>
                <a:spcPts val="1600"/>
              </a:spcBef>
              <a:spcAft>
                <a:spcPts val="0"/>
              </a:spcAft>
              <a:buClr>
                <a:srgbClr val="434343"/>
              </a:buClr>
              <a:buSzPts val="1200"/>
              <a:buFont typeface="Roboto Condensed Light" panose="02000000000000000000"/>
              <a:buAutoNum type="romanLcPeriod"/>
              <a:defRPr sz="1200">
                <a:latin typeface="Rubik"/>
                <a:ea typeface="Rubik"/>
                <a:cs typeface="Rubik"/>
                <a:sym typeface="Rubik"/>
              </a:defRPr>
            </a:lvl3pPr>
            <a:lvl4pPr marL="1828800" lvl="3" indent="-304800" rtl="0">
              <a:spcBef>
                <a:spcPts val="1600"/>
              </a:spcBef>
              <a:spcAft>
                <a:spcPts val="0"/>
              </a:spcAft>
              <a:buClr>
                <a:srgbClr val="434343"/>
              </a:buClr>
              <a:buSzPts val="1200"/>
              <a:buFont typeface="Roboto Condensed Light" panose="02000000000000000000"/>
              <a:buAutoNum type="arabicPeriod"/>
              <a:defRPr sz="1200">
                <a:latin typeface="Rubik"/>
                <a:ea typeface="Rubik"/>
                <a:cs typeface="Rubik"/>
                <a:sym typeface="Rubik"/>
              </a:defRPr>
            </a:lvl4pPr>
            <a:lvl5pPr marL="2286000" lvl="4" indent="-304800" rtl="0">
              <a:spcBef>
                <a:spcPts val="1600"/>
              </a:spcBef>
              <a:spcAft>
                <a:spcPts val="0"/>
              </a:spcAft>
              <a:buClr>
                <a:srgbClr val="434343"/>
              </a:buClr>
              <a:buSzPts val="1200"/>
              <a:buFont typeface="Roboto Condensed Light" panose="02000000000000000000"/>
              <a:buAutoNum type="alphaLcPeriod"/>
              <a:defRPr sz="1200">
                <a:latin typeface="Rubik"/>
                <a:ea typeface="Rubik"/>
                <a:cs typeface="Rubik"/>
                <a:sym typeface="Rubik"/>
              </a:defRPr>
            </a:lvl5pPr>
            <a:lvl6pPr marL="2743200" lvl="5" indent="-304800" rtl="0">
              <a:spcBef>
                <a:spcPts val="1600"/>
              </a:spcBef>
              <a:spcAft>
                <a:spcPts val="0"/>
              </a:spcAft>
              <a:buClr>
                <a:srgbClr val="434343"/>
              </a:buClr>
              <a:buSzPts val="1200"/>
              <a:buFont typeface="Roboto Condensed Light" panose="02000000000000000000"/>
              <a:buAutoNum type="romanLcPeriod"/>
              <a:defRPr sz="1200">
                <a:latin typeface="Rubik"/>
                <a:ea typeface="Rubik"/>
                <a:cs typeface="Rubik"/>
                <a:sym typeface="Rubik"/>
              </a:defRPr>
            </a:lvl6pPr>
            <a:lvl7pPr marL="3200400" lvl="6" indent="-304800" rtl="0">
              <a:spcBef>
                <a:spcPts val="1600"/>
              </a:spcBef>
              <a:spcAft>
                <a:spcPts val="0"/>
              </a:spcAft>
              <a:buClr>
                <a:srgbClr val="434343"/>
              </a:buClr>
              <a:buSzPts val="1200"/>
              <a:buFont typeface="Roboto Condensed Light" panose="02000000000000000000"/>
              <a:buAutoNum type="arabicPeriod"/>
              <a:defRPr sz="1200">
                <a:latin typeface="Rubik"/>
                <a:ea typeface="Rubik"/>
                <a:cs typeface="Rubik"/>
                <a:sym typeface="Rubik"/>
              </a:defRPr>
            </a:lvl7pPr>
            <a:lvl8pPr marL="3657600" lvl="7" indent="-304800" rtl="0">
              <a:spcBef>
                <a:spcPts val="1600"/>
              </a:spcBef>
              <a:spcAft>
                <a:spcPts val="0"/>
              </a:spcAft>
              <a:buClr>
                <a:srgbClr val="434343"/>
              </a:buClr>
              <a:buSzPts val="1200"/>
              <a:buFont typeface="Roboto Condensed Light" panose="02000000000000000000"/>
              <a:buAutoNum type="alphaLcPeriod"/>
              <a:defRPr sz="1200">
                <a:latin typeface="Rubik"/>
                <a:ea typeface="Rubik"/>
                <a:cs typeface="Rubik"/>
                <a:sym typeface="Rubik"/>
              </a:defRPr>
            </a:lvl8pPr>
            <a:lvl9pPr marL="4114800" lvl="8" indent="-304800" rtl="0">
              <a:spcBef>
                <a:spcPts val="1600"/>
              </a:spcBef>
              <a:spcAft>
                <a:spcPts val="1600"/>
              </a:spcAft>
              <a:buClr>
                <a:srgbClr val="434343"/>
              </a:buClr>
              <a:buSzPts val="1200"/>
              <a:buFont typeface="Roboto Condensed Light" panose="02000000000000000000"/>
              <a:buAutoNum type="romanLcPeriod"/>
              <a:defRPr sz="1200">
                <a:latin typeface="Rubik"/>
                <a:ea typeface="Rubik"/>
                <a:cs typeface="Rubik"/>
                <a:sym typeface="Rubik"/>
              </a:defRPr>
            </a:lvl9pPr>
          </a:lstStyle>
          <a:p/>
        </p:txBody>
      </p:sp>
      <p:sp>
        <p:nvSpPr>
          <p:cNvPr id="457" name="Google Shape;457;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GB"/>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94" Type="http://schemas.openxmlformats.org/officeDocument/2006/relationships/theme" Target="../theme/theme1.xml"/><Relationship Id="rId93" Type="http://schemas.openxmlformats.org/officeDocument/2006/relationships/slideLayout" Target="../slideLayouts/slideLayout93.xml"/><Relationship Id="rId92" Type="http://schemas.openxmlformats.org/officeDocument/2006/relationships/slideLayout" Target="../slideLayouts/slideLayout92.xml"/><Relationship Id="rId91" Type="http://schemas.openxmlformats.org/officeDocument/2006/relationships/slideLayout" Target="../slideLayouts/slideLayout91.xml"/><Relationship Id="rId90" Type="http://schemas.openxmlformats.org/officeDocument/2006/relationships/slideLayout" Target="../slideLayouts/slideLayout90.xml"/><Relationship Id="rId9" Type="http://schemas.openxmlformats.org/officeDocument/2006/relationships/slideLayout" Target="../slideLayouts/slideLayout9.xml"/><Relationship Id="rId89" Type="http://schemas.openxmlformats.org/officeDocument/2006/relationships/slideLayout" Target="../slideLayouts/slideLayout89.xml"/><Relationship Id="rId88" Type="http://schemas.openxmlformats.org/officeDocument/2006/relationships/slideLayout" Target="../slideLayouts/slideLayout88.xml"/><Relationship Id="rId87" Type="http://schemas.openxmlformats.org/officeDocument/2006/relationships/slideLayout" Target="../slideLayouts/slideLayout87.xml"/><Relationship Id="rId86" Type="http://schemas.openxmlformats.org/officeDocument/2006/relationships/slideLayout" Target="../slideLayouts/slideLayout86.xml"/><Relationship Id="rId85" Type="http://schemas.openxmlformats.org/officeDocument/2006/relationships/slideLayout" Target="../slideLayouts/slideLayout85.xml"/><Relationship Id="rId84" Type="http://schemas.openxmlformats.org/officeDocument/2006/relationships/slideLayout" Target="../slideLayouts/slideLayout84.xml"/><Relationship Id="rId83" Type="http://schemas.openxmlformats.org/officeDocument/2006/relationships/slideLayout" Target="../slideLayouts/slideLayout83.xml"/><Relationship Id="rId82" Type="http://schemas.openxmlformats.org/officeDocument/2006/relationships/slideLayout" Target="../slideLayouts/slideLayout82.xml"/><Relationship Id="rId81" Type="http://schemas.openxmlformats.org/officeDocument/2006/relationships/slideLayout" Target="../slideLayouts/slideLayout81.xml"/><Relationship Id="rId80" Type="http://schemas.openxmlformats.org/officeDocument/2006/relationships/slideLayout" Target="../slideLayouts/slideLayout80.xml"/><Relationship Id="rId8" Type="http://schemas.openxmlformats.org/officeDocument/2006/relationships/slideLayout" Target="../slideLayouts/slideLayout8.xml"/><Relationship Id="rId79" Type="http://schemas.openxmlformats.org/officeDocument/2006/relationships/slideLayout" Target="../slideLayouts/slideLayout79.xml"/><Relationship Id="rId78" Type="http://schemas.openxmlformats.org/officeDocument/2006/relationships/slideLayout" Target="../slideLayouts/slideLayout78.xml"/><Relationship Id="rId77" Type="http://schemas.openxmlformats.org/officeDocument/2006/relationships/slideLayout" Target="../slideLayouts/slideLayout77.xml"/><Relationship Id="rId76" Type="http://schemas.openxmlformats.org/officeDocument/2006/relationships/slideLayout" Target="../slideLayouts/slideLayout76.xml"/><Relationship Id="rId75" Type="http://schemas.openxmlformats.org/officeDocument/2006/relationships/slideLayout" Target="../slideLayouts/slideLayout75.xml"/><Relationship Id="rId74" Type="http://schemas.openxmlformats.org/officeDocument/2006/relationships/slideLayout" Target="../slideLayouts/slideLayout74.xml"/><Relationship Id="rId73" Type="http://schemas.openxmlformats.org/officeDocument/2006/relationships/slideLayout" Target="../slideLayouts/slideLayout73.xml"/><Relationship Id="rId72" Type="http://schemas.openxmlformats.org/officeDocument/2006/relationships/slideLayout" Target="../slideLayouts/slideLayout72.xml"/><Relationship Id="rId71" Type="http://schemas.openxmlformats.org/officeDocument/2006/relationships/slideLayout" Target="../slideLayouts/slideLayout71.xml"/><Relationship Id="rId70" Type="http://schemas.openxmlformats.org/officeDocument/2006/relationships/slideLayout" Target="../slideLayouts/slideLayout70.xml"/><Relationship Id="rId7" Type="http://schemas.openxmlformats.org/officeDocument/2006/relationships/slideLayout" Target="../slideLayouts/slideLayout7.xml"/><Relationship Id="rId69" Type="http://schemas.openxmlformats.org/officeDocument/2006/relationships/slideLayout" Target="../slideLayouts/slideLayout69.xml"/><Relationship Id="rId68" Type="http://schemas.openxmlformats.org/officeDocument/2006/relationships/slideLayout" Target="../slideLayouts/slideLayout68.xml"/><Relationship Id="rId67" Type="http://schemas.openxmlformats.org/officeDocument/2006/relationships/slideLayout" Target="../slideLayouts/slideLayout67.xml"/><Relationship Id="rId66" Type="http://schemas.openxmlformats.org/officeDocument/2006/relationships/slideLayout" Target="../slideLayouts/slideLayout66.xml"/><Relationship Id="rId65" Type="http://schemas.openxmlformats.org/officeDocument/2006/relationships/slideLayout" Target="../slideLayouts/slideLayout65.xml"/><Relationship Id="rId64" Type="http://schemas.openxmlformats.org/officeDocument/2006/relationships/slideLayout" Target="../slideLayouts/slideLayout64.xml"/><Relationship Id="rId63" Type="http://schemas.openxmlformats.org/officeDocument/2006/relationships/slideLayout" Target="../slideLayouts/slideLayout63.xml"/><Relationship Id="rId62" Type="http://schemas.openxmlformats.org/officeDocument/2006/relationships/slideLayout" Target="../slideLayouts/slideLayout62.xml"/><Relationship Id="rId61" Type="http://schemas.openxmlformats.org/officeDocument/2006/relationships/slideLayout" Target="../slideLayouts/slideLayout61.xml"/><Relationship Id="rId60" Type="http://schemas.openxmlformats.org/officeDocument/2006/relationships/slideLayout" Target="../slideLayouts/slideLayout60.xml"/><Relationship Id="rId6" Type="http://schemas.openxmlformats.org/officeDocument/2006/relationships/slideLayout" Target="../slideLayouts/slideLayout6.xml"/><Relationship Id="rId59" Type="http://schemas.openxmlformats.org/officeDocument/2006/relationships/slideLayout" Target="../slideLayouts/slideLayout59.xml"/><Relationship Id="rId58" Type="http://schemas.openxmlformats.org/officeDocument/2006/relationships/slideLayout" Target="../slideLayouts/slideLayout58.xml"/><Relationship Id="rId57" Type="http://schemas.openxmlformats.org/officeDocument/2006/relationships/slideLayout" Target="../slideLayouts/slideLayout57.xml"/><Relationship Id="rId56" Type="http://schemas.openxmlformats.org/officeDocument/2006/relationships/slideLayout" Target="../slideLayouts/slideLayout56.xml"/><Relationship Id="rId55" Type="http://schemas.openxmlformats.org/officeDocument/2006/relationships/slideLayout" Target="../slideLayouts/slideLayout55.xml"/><Relationship Id="rId54" Type="http://schemas.openxmlformats.org/officeDocument/2006/relationships/slideLayout" Target="../slideLayouts/slideLayout54.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 Type="http://schemas.openxmlformats.org/officeDocument/2006/relationships/slideLayout" Target="../slideLayouts/slideLayout5.xml"/><Relationship Id="rId49" Type="http://schemas.openxmlformats.org/officeDocument/2006/relationships/slideLayout" Target="../slideLayouts/slideLayout4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0" Type="http://schemas.openxmlformats.org/officeDocument/2006/relationships/slideLayout" Target="../slideLayouts/slideLayout40.xml"/><Relationship Id="rId4" Type="http://schemas.openxmlformats.org/officeDocument/2006/relationships/slideLayout" Target="../slideLayouts/slideLayout4.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 Type="http://schemas.openxmlformats.org/officeDocument/2006/relationships/slideLayout" Target="../slideLayouts/slideLayout3.xml"/><Relationship Id="rId29" Type="http://schemas.openxmlformats.org/officeDocument/2006/relationships/slideLayout" Target="../slideLayouts/slideLayout2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40000"/>
            <a:ext cx="7704000" cy="572700"/>
          </a:xfrm>
          <a:prstGeom prst="rect">
            <a:avLst/>
          </a:prstGeom>
          <a:noFill/>
          <a:ln>
            <a:noFill/>
          </a:ln>
          <a:effectLst>
            <a:outerShdw dist="19050" dir="3000000" algn="bl" rotWithShape="0">
              <a:srgbClr val="B3C3F0">
                <a:alpha val="50000"/>
              </a:srgbClr>
            </a:outerShdw>
          </a:effectLst>
        </p:spPr>
        <p:txBody>
          <a:bodyPr spcFirstLastPara="1" wrap="square" lIns="91425" tIns="91425" rIns="91425" bIns="91425" anchor="ctr" anchorCtr="0">
            <a:noAutofit/>
          </a:bodyPr>
          <a:lstStyle>
            <a:lvl1pPr lvl="0">
              <a:spcBef>
                <a:spcPts val="0"/>
              </a:spcBef>
              <a:spcAft>
                <a:spcPts val="0"/>
              </a:spcAft>
              <a:buClr>
                <a:schemeClr val="accent6"/>
              </a:buClr>
              <a:buSzPts val="3000"/>
              <a:buFont typeface="Fredoka One" panose="02000000000000000000"/>
              <a:buNone/>
              <a:defRPr sz="3000">
                <a:solidFill>
                  <a:schemeClr val="accent6"/>
                </a:solidFill>
                <a:latin typeface="Fredoka One" panose="02000000000000000000"/>
                <a:ea typeface="Fredoka One" panose="02000000000000000000"/>
                <a:cs typeface="Fredoka One" panose="02000000000000000000"/>
                <a:sym typeface="Fredoka One" panose="02000000000000000000"/>
              </a:defRPr>
            </a:lvl1pPr>
            <a:lvl2pPr lvl="1">
              <a:spcBef>
                <a:spcPts val="0"/>
              </a:spcBef>
              <a:spcAft>
                <a:spcPts val="0"/>
              </a:spcAft>
              <a:buClr>
                <a:schemeClr val="accent6"/>
              </a:buClr>
              <a:buSzPts val="2800"/>
              <a:buNone/>
              <a:defRPr sz="2800">
                <a:solidFill>
                  <a:schemeClr val="accent6"/>
                </a:solidFill>
              </a:defRPr>
            </a:lvl2pPr>
            <a:lvl3pPr lvl="2">
              <a:spcBef>
                <a:spcPts val="0"/>
              </a:spcBef>
              <a:spcAft>
                <a:spcPts val="0"/>
              </a:spcAft>
              <a:buClr>
                <a:schemeClr val="accent6"/>
              </a:buClr>
              <a:buSzPts val="2800"/>
              <a:buNone/>
              <a:defRPr sz="2800">
                <a:solidFill>
                  <a:schemeClr val="accent6"/>
                </a:solidFill>
              </a:defRPr>
            </a:lvl3pPr>
            <a:lvl4pPr lvl="3">
              <a:spcBef>
                <a:spcPts val="0"/>
              </a:spcBef>
              <a:spcAft>
                <a:spcPts val="0"/>
              </a:spcAft>
              <a:buClr>
                <a:schemeClr val="accent6"/>
              </a:buClr>
              <a:buSzPts val="2800"/>
              <a:buNone/>
              <a:defRPr sz="2800">
                <a:solidFill>
                  <a:schemeClr val="accent6"/>
                </a:solidFill>
              </a:defRPr>
            </a:lvl4pPr>
            <a:lvl5pPr lvl="4">
              <a:spcBef>
                <a:spcPts val="0"/>
              </a:spcBef>
              <a:spcAft>
                <a:spcPts val="0"/>
              </a:spcAft>
              <a:buClr>
                <a:schemeClr val="accent6"/>
              </a:buClr>
              <a:buSzPts val="2800"/>
              <a:buNone/>
              <a:defRPr sz="2800">
                <a:solidFill>
                  <a:schemeClr val="accent6"/>
                </a:solidFill>
              </a:defRPr>
            </a:lvl5pPr>
            <a:lvl6pPr lvl="5">
              <a:spcBef>
                <a:spcPts val="0"/>
              </a:spcBef>
              <a:spcAft>
                <a:spcPts val="0"/>
              </a:spcAft>
              <a:buClr>
                <a:schemeClr val="accent6"/>
              </a:buClr>
              <a:buSzPts val="2800"/>
              <a:buNone/>
              <a:defRPr sz="2800">
                <a:solidFill>
                  <a:schemeClr val="accent6"/>
                </a:solidFill>
              </a:defRPr>
            </a:lvl6pPr>
            <a:lvl7pPr lvl="6">
              <a:spcBef>
                <a:spcPts val="0"/>
              </a:spcBef>
              <a:spcAft>
                <a:spcPts val="0"/>
              </a:spcAft>
              <a:buClr>
                <a:schemeClr val="accent6"/>
              </a:buClr>
              <a:buSzPts val="2800"/>
              <a:buNone/>
              <a:defRPr sz="2800">
                <a:solidFill>
                  <a:schemeClr val="accent6"/>
                </a:solidFill>
              </a:defRPr>
            </a:lvl7pPr>
            <a:lvl8pPr lvl="7">
              <a:spcBef>
                <a:spcPts val="0"/>
              </a:spcBef>
              <a:spcAft>
                <a:spcPts val="0"/>
              </a:spcAft>
              <a:buClr>
                <a:schemeClr val="accent6"/>
              </a:buClr>
              <a:buSzPts val="2800"/>
              <a:buNone/>
              <a:defRPr sz="2800">
                <a:solidFill>
                  <a:schemeClr val="accent6"/>
                </a:solidFill>
              </a:defRPr>
            </a:lvl8pPr>
            <a:lvl9pPr lvl="8">
              <a:spcBef>
                <a:spcPts val="0"/>
              </a:spcBef>
              <a:spcAft>
                <a:spcPts val="0"/>
              </a:spcAft>
              <a:buClr>
                <a:schemeClr val="accent6"/>
              </a:buClr>
              <a:buSzPts val="2800"/>
              <a:buNone/>
              <a:defRPr sz="2800">
                <a:solidFill>
                  <a:schemeClr val="accent6"/>
                </a:solidFill>
              </a:defRPr>
            </a:lvl9pPr>
          </a:lstStyle>
          <a:p/>
        </p:txBody>
      </p:sp>
      <p:sp>
        <p:nvSpPr>
          <p:cNvPr id="7" name="Google Shape;7;p1"/>
          <p:cNvSpPr txBox="1">
            <a:spLocks noGrp="1"/>
          </p:cNvSpPr>
          <p:nvPr>
            <p:ph type="body" idx="1"/>
          </p:nvPr>
        </p:nvSpPr>
        <p:spPr>
          <a:xfrm>
            <a:off x="720000" y="1675400"/>
            <a:ext cx="7704000" cy="29280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accent6"/>
              </a:buClr>
              <a:buSzPts val="1800"/>
              <a:buFont typeface="Rubik"/>
              <a:buChar char="●"/>
              <a:defRPr sz="1800">
                <a:solidFill>
                  <a:schemeClr val="accent6"/>
                </a:solidFill>
                <a:latin typeface="Rubik"/>
                <a:ea typeface="Rubik"/>
                <a:cs typeface="Rubik"/>
                <a:sym typeface="Rubik"/>
              </a:defRPr>
            </a:lvl1pPr>
            <a:lvl2pPr marL="914400" lvl="1" indent="-317500">
              <a:lnSpc>
                <a:spcPct val="115000"/>
              </a:lnSpc>
              <a:spcBef>
                <a:spcPts val="1600"/>
              </a:spcBef>
              <a:spcAft>
                <a:spcPts val="0"/>
              </a:spcAft>
              <a:buClr>
                <a:schemeClr val="accent6"/>
              </a:buClr>
              <a:buSzPts val="1400"/>
              <a:buFont typeface="Rubik"/>
              <a:buChar char="○"/>
              <a:defRPr>
                <a:solidFill>
                  <a:schemeClr val="accent6"/>
                </a:solidFill>
                <a:latin typeface="Rubik"/>
                <a:ea typeface="Rubik"/>
                <a:cs typeface="Rubik"/>
                <a:sym typeface="Rubik"/>
              </a:defRPr>
            </a:lvl2pPr>
            <a:lvl3pPr marL="1371600" lvl="2" indent="-317500">
              <a:lnSpc>
                <a:spcPct val="115000"/>
              </a:lnSpc>
              <a:spcBef>
                <a:spcPts val="1600"/>
              </a:spcBef>
              <a:spcAft>
                <a:spcPts val="0"/>
              </a:spcAft>
              <a:buClr>
                <a:schemeClr val="accent6"/>
              </a:buClr>
              <a:buSzPts val="1400"/>
              <a:buFont typeface="Rubik"/>
              <a:buChar char="■"/>
              <a:defRPr>
                <a:solidFill>
                  <a:schemeClr val="accent6"/>
                </a:solidFill>
                <a:latin typeface="Rubik"/>
                <a:ea typeface="Rubik"/>
                <a:cs typeface="Rubik"/>
                <a:sym typeface="Rubik"/>
              </a:defRPr>
            </a:lvl3pPr>
            <a:lvl4pPr marL="1828800" lvl="3" indent="-317500">
              <a:lnSpc>
                <a:spcPct val="115000"/>
              </a:lnSpc>
              <a:spcBef>
                <a:spcPts val="1600"/>
              </a:spcBef>
              <a:spcAft>
                <a:spcPts val="0"/>
              </a:spcAft>
              <a:buClr>
                <a:schemeClr val="accent6"/>
              </a:buClr>
              <a:buSzPts val="1400"/>
              <a:buFont typeface="Rubik"/>
              <a:buChar char="●"/>
              <a:defRPr>
                <a:solidFill>
                  <a:schemeClr val="accent6"/>
                </a:solidFill>
                <a:latin typeface="Rubik"/>
                <a:ea typeface="Rubik"/>
                <a:cs typeface="Rubik"/>
                <a:sym typeface="Rubik"/>
              </a:defRPr>
            </a:lvl4pPr>
            <a:lvl5pPr marL="2286000" lvl="4" indent="-317500">
              <a:lnSpc>
                <a:spcPct val="115000"/>
              </a:lnSpc>
              <a:spcBef>
                <a:spcPts val="1600"/>
              </a:spcBef>
              <a:spcAft>
                <a:spcPts val="0"/>
              </a:spcAft>
              <a:buClr>
                <a:schemeClr val="accent6"/>
              </a:buClr>
              <a:buSzPts val="1400"/>
              <a:buFont typeface="Rubik"/>
              <a:buChar char="○"/>
              <a:defRPr>
                <a:solidFill>
                  <a:schemeClr val="accent6"/>
                </a:solidFill>
                <a:latin typeface="Rubik"/>
                <a:ea typeface="Rubik"/>
                <a:cs typeface="Rubik"/>
                <a:sym typeface="Rubik"/>
              </a:defRPr>
            </a:lvl5pPr>
            <a:lvl6pPr marL="2743200" lvl="5" indent="-317500">
              <a:lnSpc>
                <a:spcPct val="115000"/>
              </a:lnSpc>
              <a:spcBef>
                <a:spcPts val="1600"/>
              </a:spcBef>
              <a:spcAft>
                <a:spcPts val="0"/>
              </a:spcAft>
              <a:buClr>
                <a:schemeClr val="accent6"/>
              </a:buClr>
              <a:buSzPts val="1400"/>
              <a:buFont typeface="Rubik"/>
              <a:buChar char="■"/>
              <a:defRPr>
                <a:solidFill>
                  <a:schemeClr val="accent6"/>
                </a:solidFill>
                <a:latin typeface="Rubik"/>
                <a:ea typeface="Rubik"/>
                <a:cs typeface="Rubik"/>
                <a:sym typeface="Rubik"/>
              </a:defRPr>
            </a:lvl6pPr>
            <a:lvl7pPr marL="3200400" lvl="6" indent="-317500">
              <a:lnSpc>
                <a:spcPct val="115000"/>
              </a:lnSpc>
              <a:spcBef>
                <a:spcPts val="1600"/>
              </a:spcBef>
              <a:spcAft>
                <a:spcPts val="0"/>
              </a:spcAft>
              <a:buClr>
                <a:schemeClr val="accent6"/>
              </a:buClr>
              <a:buSzPts val="1400"/>
              <a:buFont typeface="Rubik"/>
              <a:buChar char="●"/>
              <a:defRPr>
                <a:solidFill>
                  <a:schemeClr val="accent6"/>
                </a:solidFill>
                <a:latin typeface="Rubik"/>
                <a:ea typeface="Rubik"/>
                <a:cs typeface="Rubik"/>
                <a:sym typeface="Rubik"/>
              </a:defRPr>
            </a:lvl7pPr>
            <a:lvl8pPr marL="3657600" lvl="7" indent="-317500">
              <a:lnSpc>
                <a:spcPct val="115000"/>
              </a:lnSpc>
              <a:spcBef>
                <a:spcPts val="1600"/>
              </a:spcBef>
              <a:spcAft>
                <a:spcPts val="0"/>
              </a:spcAft>
              <a:buClr>
                <a:schemeClr val="accent6"/>
              </a:buClr>
              <a:buSzPts val="1400"/>
              <a:buFont typeface="Rubik"/>
              <a:buChar char="○"/>
              <a:defRPr>
                <a:solidFill>
                  <a:schemeClr val="accent6"/>
                </a:solidFill>
                <a:latin typeface="Rubik"/>
                <a:ea typeface="Rubik"/>
                <a:cs typeface="Rubik"/>
                <a:sym typeface="Rubik"/>
              </a:defRPr>
            </a:lvl8pPr>
            <a:lvl9pPr marL="4114800" lvl="8" indent="-317500">
              <a:lnSpc>
                <a:spcPct val="115000"/>
              </a:lnSpc>
              <a:spcBef>
                <a:spcPts val="1600"/>
              </a:spcBef>
              <a:spcAft>
                <a:spcPts val="1600"/>
              </a:spcAft>
              <a:buClr>
                <a:schemeClr val="accent6"/>
              </a:buClr>
              <a:buSzPts val="1400"/>
              <a:buFont typeface="Rubik"/>
              <a:buChar char="■"/>
              <a:defRPr>
                <a:solidFill>
                  <a:schemeClr val="accent6"/>
                </a:solidFill>
                <a:latin typeface="Rubik"/>
                <a:ea typeface="Rubik"/>
                <a:cs typeface="Rubik"/>
                <a:sym typeface="Rubik"/>
              </a:defRPr>
            </a:lvl9pPr>
          </a:lstStyle>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 id="2147483723" r:id="rId75"/>
    <p:sldLayoutId id="2147483724" r:id="rId76"/>
    <p:sldLayoutId id="2147483725" r:id="rId77"/>
    <p:sldLayoutId id="2147483726" r:id="rId78"/>
    <p:sldLayoutId id="2147483727" r:id="rId79"/>
    <p:sldLayoutId id="2147483728" r:id="rId80"/>
    <p:sldLayoutId id="2147483729" r:id="rId81"/>
    <p:sldLayoutId id="2147483730" r:id="rId82"/>
    <p:sldLayoutId id="2147483731" r:id="rId83"/>
    <p:sldLayoutId id="2147483732" r:id="rId84"/>
    <p:sldLayoutId id="2147483733" r:id="rId85"/>
    <p:sldLayoutId id="2147483734" r:id="rId86"/>
    <p:sldLayoutId id="2147483735" r:id="rId87"/>
    <p:sldLayoutId id="2147483736" r:id="rId88"/>
    <p:sldLayoutId id="2147483737" r:id="rId89"/>
    <p:sldLayoutId id="2147483738" r:id="rId90"/>
    <p:sldLayoutId id="2147483739" r:id="rId91"/>
    <p:sldLayoutId id="2147483740" r:id="rId92"/>
    <p:sldLayoutId id="2147483741" r:id="rId9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9" Type="http://schemas.microsoft.com/office/2007/relationships/hdphoto" Target="../media/image9.wdp"/><Relationship Id="rId8" Type="http://schemas.openxmlformats.org/officeDocument/2006/relationships/image" Target="../media/image8.png"/><Relationship Id="rId7" Type="http://schemas.microsoft.com/office/2007/relationships/hdphoto" Target="../media/image7.wdp"/><Relationship Id="rId6" Type="http://schemas.openxmlformats.org/officeDocument/2006/relationships/image" Target="../media/image6.png"/><Relationship Id="rId5" Type="http://schemas.microsoft.com/office/2007/relationships/hdphoto" Target="../media/image5.wdp"/><Relationship Id="rId4" Type="http://schemas.openxmlformats.org/officeDocument/2006/relationships/image" Target="../media/image4.png"/><Relationship Id="rId3" Type="http://schemas.microsoft.com/office/2007/relationships/hdphoto" Target="../media/image3.wdp"/><Relationship Id="rId2" Type="http://schemas.openxmlformats.org/officeDocument/2006/relationships/image" Target="../media/image2.png"/><Relationship Id="rId12" Type="http://schemas.openxmlformats.org/officeDocument/2006/relationships/notesSlide" Target="../notesSlides/notesSlide1.xml"/><Relationship Id="rId11" Type="http://schemas.openxmlformats.org/officeDocument/2006/relationships/slideLayout" Target="../slideLayouts/slideLayout86.xml"/><Relationship Id="rId10" Type="http://schemas.openxmlformats.org/officeDocument/2006/relationships/image" Target="../media/image10.pn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4.xml"/><Relationship Id="rId4" Type="http://schemas.openxmlformats.org/officeDocument/2006/relationships/image" Target="../media/image36.png"/><Relationship Id="rId3" Type="http://schemas.microsoft.com/office/2007/relationships/hdphoto" Target="../media/image35.wdp"/><Relationship Id="rId2" Type="http://schemas.openxmlformats.org/officeDocument/2006/relationships/image" Target="../media/image34.png"/><Relationship Id="rId1" Type="http://schemas.openxmlformats.org/officeDocument/2006/relationships/image" Target="../media/image23.png"/></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4.xml"/><Relationship Id="rId4" Type="http://schemas.openxmlformats.org/officeDocument/2006/relationships/image" Target="../media/image39.png"/><Relationship Id="rId3" Type="http://schemas.microsoft.com/office/2007/relationships/hdphoto" Target="../media/image15.wdp"/><Relationship Id="rId2" Type="http://schemas.openxmlformats.org/officeDocument/2006/relationships/image" Target="../media/image38.png"/><Relationship Id="rId1" Type="http://schemas.openxmlformats.org/officeDocument/2006/relationships/image" Target="../media/image37.png"/></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openxmlformats.org/officeDocument/2006/relationships/image" Target="../media/image43.png"/><Relationship Id="rId4" Type="http://schemas.openxmlformats.org/officeDocument/2006/relationships/image" Target="../media/image42.png"/><Relationship Id="rId3" Type="http://schemas.microsoft.com/office/2007/relationships/hdphoto" Target="../media/image41.wdp"/><Relationship Id="rId2" Type="http://schemas.openxmlformats.org/officeDocument/2006/relationships/image" Target="../media/image40.png"/><Relationship Id="rId1" Type="http://schemas.openxmlformats.org/officeDocument/2006/relationships/image" Target="../media/image37.png"/></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microsoft.com/office/2007/relationships/hdphoto" Target="../media/image45.wdp"/><Relationship Id="rId4" Type="http://schemas.openxmlformats.org/officeDocument/2006/relationships/image" Target="../media/image44.png"/><Relationship Id="rId3" Type="http://schemas.microsoft.com/office/2007/relationships/hdphoto" Target="../media/image41.wdp"/><Relationship Id="rId2" Type="http://schemas.openxmlformats.org/officeDocument/2006/relationships/image" Target="../media/image40.png"/><Relationship Id="rId1" Type="http://schemas.openxmlformats.org/officeDocument/2006/relationships/image" Target="../media/image37.png"/></Relationships>
</file>

<file path=ppt/slides/_rels/slide14.xml.rels><?xml version="1.0" encoding="UTF-8" standalone="yes"?>
<Relationships xmlns="http://schemas.openxmlformats.org/package/2006/relationships"><Relationship Id="rId7" Type="http://schemas.openxmlformats.org/officeDocument/2006/relationships/slideLayout" Target="../slideLayouts/slideLayout4.xml"/><Relationship Id="rId6" Type="http://schemas.openxmlformats.org/officeDocument/2006/relationships/image" Target="../media/image47.png"/><Relationship Id="rId5" Type="http://schemas.openxmlformats.org/officeDocument/2006/relationships/image" Target="../media/image46.jpeg"/><Relationship Id="rId4" Type="http://schemas.openxmlformats.org/officeDocument/2006/relationships/image" Target="../media/image39.png"/><Relationship Id="rId3" Type="http://schemas.microsoft.com/office/2007/relationships/hdphoto" Target="../media/image15.wdp"/><Relationship Id="rId2" Type="http://schemas.openxmlformats.org/officeDocument/2006/relationships/image" Target="../media/image38.png"/><Relationship Id="rId1" Type="http://schemas.openxmlformats.org/officeDocument/2006/relationships/image" Target="../media/image37.png"/></Relationships>
</file>

<file path=ppt/slides/_rels/slide15.xml.rels><?xml version="1.0" encoding="UTF-8" standalone="yes"?>
<Relationships xmlns="http://schemas.openxmlformats.org/package/2006/relationships"><Relationship Id="rId7" Type="http://schemas.openxmlformats.org/officeDocument/2006/relationships/slideLayout" Target="../slideLayouts/slideLayout4.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39.png"/><Relationship Id="rId3" Type="http://schemas.microsoft.com/office/2007/relationships/hdphoto" Target="../media/image15.wdp"/><Relationship Id="rId2" Type="http://schemas.openxmlformats.org/officeDocument/2006/relationships/image" Target="../media/image38.png"/><Relationship Id="rId1" Type="http://schemas.openxmlformats.org/officeDocument/2006/relationships/image" Target="../media/image37.png"/></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4.xml"/><Relationship Id="rId4" Type="http://schemas.openxmlformats.org/officeDocument/2006/relationships/image" Target="../media/image39.png"/><Relationship Id="rId3" Type="http://schemas.microsoft.com/office/2007/relationships/hdphoto" Target="../media/image15.wdp"/><Relationship Id="rId2" Type="http://schemas.openxmlformats.org/officeDocument/2006/relationships/image" Target="../media/image38.png"/><Relationship Id="rId1" Type="http://schemas.openxmlformats.org/officeDocument/2006/relationships/image" Target="../media/image37.png"/></Relationships>
</file>

<file path=ppt/slides/_rels/slide17.xml.rels><?xml version="1.0" encoding="UTF-8" standalone="yes"?>
<Relationships xmlns="http://schemas.openxmlformats.org/package/2006/relationships"><Relationship Id="rId8" Type="http://schemas.openxmlformats.org/officeDocument/2006/relationships/slideLayout" Target="../slideLayouts/slideLayout4.xml"/><Relationship Id="rId7" Type="http://schemas.microsoft.com/office/2007/relationships/hdphoto" Target="../media/image55.wdp"/><Relationship Id="rId6" Type="http://schemas.openxmlformats.org/officeDocument/2006/relationships/image" Target="../media/image54.png"/><Relationship Id="rId5" Type="http://schemas.microsoft.com/office/2007/relationships/hdphoto" Target="../media/image53.wdp"/><Relationship Id="rId4" Type="http://schemas.openxmlformats.org/officeDocument/2006/relationships/image" Target="../media/image52.png"/><Relationship Id="rId3" Type="http://schemas.microsoft.com/office/2007/relationships/hdphoto" Target="../media/image51.wdp"/><Relationship Id="rId2" Type="http://schemas.openxmlformats.org/officeDocument/2006/relationships/image" Target="../media/image50.png"/><Relationship Id="rId1" Type="http://schemas.openxmlformats.org/officeDocument/2006/relationships/image" Target="../media/image37.png"/></Relationships>
</file>

<file path=ppt/slides/_rels/slide18.xml.rels><?xml version="1.0" encoding="UTF-8" standalone="yes"?>
<Relationships xmlns="http://schemas.openxmlformats.org/package/2006/relationships"><Relationship Id="rId7"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3" Type="http://schemas.microsoft.com/office/2007/relationships/hdphoto" Target="../media/image25.wdp"/><Relationship Id="rId2" Type="http://schemas.openxmlformats.org/officeDocument/2006/relationships/image" Target="../media/image24.png"/><Relationship Id="rId1"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56.png"/><Relationship Id="rId1"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1.png"/></Relationships>
</file>

<file path=ppt/slides/_rels/slide20.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microsoft.com/office/2007/relationships/hdphoto" Target="../media/image61.wdp"/><Relationship Id="rId4" Type="http://schemas.openxmlformats.org/officeDocument/2006/relationships/image" Target="../media/image60.png"/><Relationship Id="rId3" Type="http://schemas.microsoft.com/office/2007/relationships/hdphoto" Target="../media/image59.wdp"/><Relationship Id="rId2" Type="http://schemas.openxmlformats.org/officeDocument/2006/relationships/image" Target="../media/image58.png"/><Relationship Id="rId1" Type="http://schemas.openxmlformats.org/officeDocument/2006/relationships/image" Target="../media/image57.png"/></Relationships>
</file>

<file path=ppt/slides/_rels/slide21.xml.rels><?xml version="1.0" encoding="UTF-8" standalone="yes"?>
<Relationships xmlns="http://schemas.openxmlformats.org/package/2006/relationships"><Relationship Id="rId9" Type="http://schemas.openxmlformats.org/officeDocument/2006/relationships/image" Target="../media/image69.png"/><Relationship Id="rId8" Type="http://schemas.openxmlformats.org/officeDocument/2006/relationships/image" Target="../media/image68.jpeg"/><Relationship Id="rId7" Type="http://schemas.openxmlformats.org/officeDocument/2006/relationships/image" Target="../media/image67.jpeg"/><Relationship Id="rId6" Type="http://schemas.openxmlformats.org/officeDocument/2006/relationships/image" Target="../media/image66.png"/><Relationship Id="rId5" Type="http://schemas.microsoft.com/office/2007/relationships/hdphoto" Target="../media/image65.wdp"/><Relationship Id="rId4" Type="http://schemas.openxmlformats.org/officeDocument/2006/relationships/image" Target="../media/image64.png"/><Relationship Id="rId3" Type="http://schemas.microsoft.com/office/2007/relationships/hdphoto" Target="../media/image63.wdp"/><Relationship Id="rId2" Type="http://schemas.openxmlformats.org/officeDocument/2006/relationships/image" Target="../media/image62.png"/><Relationship Id="rId11" Type="http://schemas.openxmlformats.org/officeDocument/2006/relationships/slideLayout" Target="../slideLayouts/slideLayout4.xml"/><Relationship Id="rId10" Type="http://schemas.microsoft.com/office/2007/relationships/hdphoto" Target="../media/image70.wdp"/><Relationship Id="rId1" Type="http://schemas.openxmlformats.org/officeDocument/2006/relationships/image" Target="../media/image57.png"/></Relationships>
</file>

<file path=ppt/slides/_rels/slide22.xml.rels><?xml version="1.0" encoding="UTF-8" standalone="yes"?>
<Relationships xmlns="http://schemas.openxmlformats.org/package/2006/relationships"><Relationship Id="rId9" Type="http://schemas.microsoft.com/office/2007/relationships/hdphoto" Target="../media/image75.wdp"/><Relationship Id="rId8" Type="http://schemas.openxmlformats.org/officeDocument/2006/relationships/image" Target="../media/image74.png"/><Relationship Id="rId7" Type="http://schemas.microsoft.com/office/2007/relationships/hdphoto" Target="../media/image73.wdp"/><Relationship Id="rId6" Type="http://schemas.openxmlformats.org/officeDocument/2006/relationships/image" Target="../media/image72.png"/><Relationship Id="rId5" Type="http://schemas.microsoft.com/office/2007/relationships/hdphoto" Target="../media/image70.wdp"/><Relationship Id="rId4" Type="http://schemas.openxmlformats.org/officeDocument/2006/relationships/image" Target="../media/image69.png"/><Relationship Id="rId3" Type="http://schemas.microsoft.com/office/2007/relationships/hdphoto" Target="../media/image63.wdp"/><Relationship Id="rId2" Type="http://schemas.openxmlformats.org/officeDocument/2006/relationships/image" Target="../media/image62.png"/><Relationship Id="rId10" Type="http://schemas.openxmlformats.org/officeDocument/2006/relationships/slideLayout" Target="../slideLayouts/slideLayout4.xml"/><Relationship Id="rId1" Type="http://schemas.openxmlformats.org/officeDocument/2006/relationships/image" Target="../media/image71.GIF"/></Relationships>
</file>

<file path=ppt/slides/_rels/slide23.xml.rels><?xml version="1.0" encoding="UTF-8" standalone="yes"?>
<Relationships xmlns="http://schemas.openxmlformats.org/package/2006/relationships"><Relationship Id="rId9" Type="http://schemas.microsoft.com/office/2007/relationships/hdphoto" Target="../media/image78.wdp"/><Relationship Id="rId8" Type="http://schemas.openxmlformats.org/officeDocument/2006/relationships/image" Target="../media/image77.png"/><Relationship Id="rId7" Type="http://schemas.openxmlformats.org/officeDocument/2006/relationships/image" Target="../media/image3.svg"/><Relationship Id="rId6" Type="http://schemas.openxmlformats.org/officeDocument/2006/relationships/image" Target="../media/image76.png"/><Relationship Id="rId5" Type="http://schemas.microsoft.com/office/2007/relationships/hdphoto" Target="../media/image70.wdp"/><Relationship Id="rId4" Type="http://schemas.openxmlformats.org/officeDocument/2006/relationships/image" Target="../media/image69.png"/><Relationship Id="rId3" Type="http://schemas.microsoft.com/office/2007/relationships/hdphoto" Target="../media/image63.wdp"/><Relationship Id="rId2" Type="http://schemas.openxmlformats.org/officeDocument/2006/relationships/image" Target="../media/image62.png"/><Relationship Id="rId11" Type="http://schemas.openxmlformats.org/officeDocument/2006/relationships/slideLayout" Target="../slideLayouts/slideLayout4.xml"/><Relationship Id="rId10" Type="http://schemas.openxmlformats.org/officeDocument/2006/relationships/image" Target="../media/image79.png"/><Relationship Id="rId1" Type="http://schemas.openxmlformats.org/officeDocument/2006/relationships/image" Target="../media/image57.png"/></Relationships>
</file>

<file path=ppt/slides/_rels/slide24.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microsoft.com/office/2007/relationships/hdphoto" Target="../media/image63.wdp"/><Relationship Id="rId4" Type="http://schemas.openxmlformats.org/officeDocument/2006/relationships/image" Target="../media/image81.png"/><Relationship Id="rId3" Type="http://schemas.openxmlformats.org/officeDocument/2006/relationships/image" Target="../media/image4.svg"/><Relationship Id="rId2" Type="http://schemas.openxmlformats.org/officeDocument/2006/relationships/image" Target="../media/image80.png"/><Relationship Id="rId1" Type="http://schemas.openxmlformats.org/officeDocument/2006/relationships/image" Target="../media/image57.png"/></Relationships>
</file>

<file path=ppt/slides/_rels/slide25.xml.rels><?xml version="1.0" encoding="UTF-8" standalone="yes"?>
<Relationships xmlns="http://schemas.openxmlformats.org/package/2006/relationships"><Relationship Id="rId9" Type="http://schemas.microsoft.com/office/2007/relationships/hdphoto" Target="../media/image88.wdp"/><Relationship Id="rId8" Type="http://schemas.openxmlformats.org/officeDocument/2006/relationships/image" Target="../media/image87.png"/><Relationship Id="rId7" Type="http://schemas.microsoft.com/office/2007/relationships/hdphoto" Target="../media/image86.wdp"/><Relationship Id="rId6" Type="http://schemas.openxmlformats.org/officeDocument/2006/relationships/image" Target="../media/image85.png"/><Relationship Id="rId5" Type="http://schemas.microsoft.com/office/2007/relationships/hdphoto" Target="../media/image84.wdp"/><Relationship Id="rId4" Type="http://schemas.openxmlformats.org/officeDocument/2006/relationships/image" Target="../media/image83.png"/><Relationship Id="rId3" Type="http://schemas.openxmlformats.org/officeDocument/2006/relationships/image" Target="../media/image5.svg"/><Relationship Id="rId2" Type="http://schemas.openxmlformats.org/officeDocument/2006/relationships/image" Target="../media/image82.png"/><Relationship Id="rId14" Type="http://schemas.openxmlformats.org/officeDocument/2006/relationships/slideLayout" Target="../slideLayouts/slideLayout4.xml"/><Relationship Id="rId13" Type="http://schemas.microsoft.com/office/2007/relationships/hdphoto" Target="../media/image3.wdp"/><Relationship Id="rId12" Type="http://schemas.openxmlformats.org/officeDocument/2006/relationships/image" Target="../media/image2.png"/><Relationship Id="rId11" Type="http://schemas.microsoft.com/office/2007/relationships/hdphoto" Target="../media/image90.wdp"/><Relationship Id="rId10" Type="http://schemas.openxmlformats.org/officeDocument/2006/relationships/image" Target="../media/image89.png"/><Relationship Id="rId1" Type="http://schemas.openxmlformats.org/officeDocument/2006/relationships/image" Target="../media/image57.png"/></Relationships>
</file>

<file path=ppt/slides/_rels/slide26.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microsoft.com/office/2007/relationships/hdphoto" Target="../media/image70.wdp"/><Relationship Id="rId4" Type="http://schemas.openxmlformats.org/officeDocument/2006/relationships/image" Target="../media/image69.png"/><Relationship Id="rId3" Type="http://schemas.openxmlformats.org/officeDocument/2006/relationships/image" Target="../media/image6.svg"/><Relationship Id="rId2" Type="http://schemas.openxmlformats.org/officeDocument/2006/relationships/image" Target="../media/image91.png"/><Relationship Id="rId1" Type="http://schemas.openxmlformats.org/officeDocument/2006/relationships/image" Target="../media/image57.png"/></Relationships>
</file>

<file path=ppt/slides/_rels/slide27.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microsoft.com/office/2007/relationships/hdphoto" Target="../media/image70.wdp"/><Relationship Id="rId4" Type="http://schemas.openxmlformats.org/officeDocument/2006/relationships/image" Target="../media/image69.png"/><Relationship Id="rId3" Type="http://schemas.openxmlformats.org/officeDocument/2006/relationships/image" Target="../media/image6.svg"/><Relationship Id="rId2" Type="http://schemas.openxmlformats.org/officeDocument/2006/relationships/image" Target="../media/image91.png"/><Relationship Id="rId1" Type="http://schemas.openxmlformats.org/officeDocument/2006/relationships/image" Target="../media/image57.png"/></Relationships>
</file>

<file path=ppt/slides/_rels/slide28.xml.rels><?xml version="1.0" encoding="UTF-8" standalone="yes"?>
<Relationships xmlns="http://schemas.openxmlformats.org/package/2006/relationships"><Relationship Id="rId9" Type="http://schemas.microsoft.com/office/2007/relationships/hdphoto" Target="../media/image78.wdp"/><Relationship Id="rId8" Type="http://schemas.openxmlformats.org/officeDocument/2006/relationships/image" Target="../media/image77.png"/><Relationship Id="rId7" Type="http://schemas.openxmlformats.org/officeDocument/2006/relationships/image" Target="../media/image3.svg"/><Relationship Id="rId6" Type="http://schemas.openxmlformats.org/officeDocument/2006/relationships/image" Target="../media/image76.png"/><Relationship Id="rId5" Type="http://schemas.microsoft.com/office/2007/relationships/hdphoto" Target="../media/image70.wdp"/><Relationship Id="rId4" Type="http://schemas.openxmlformats.org/officeDocument/2006/relationships/image" Target="../media/image69.png"/><Relationship Id="rId3" Type="http://schemas.microsoft.com/office/2007/relationships/hdphoto" Target="../media/image63.wdp"/><Relationship Id="rId2" Type="http://schemas.openxmlformats.org/officeDocument/2006/relationships/image" Target="../media/image62.png"/><Relationship Id="rId11" Type="http://schemas.openxmlformats.org/officeDocument/2006/relationships/slideLayout" Target="../slideLayouts/slideLayout4.xml"/><Relationship Id="rId10" Type="http://schemas.openxmlformats.org/officeDocument/2006/relationships/image" Target="../media/image79.png"/><Relationship Id="rId1" Type="http://schemas.openxmlformats.org/officeDocument/2006/relationships/image" Target="../media/image57.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92.png"/><Relationship Id="rId1" Type="http://schemas.openxmlformats.org/officeDocument/2006/relationships/image" Target="../media/image57.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13.png"/><Relationship Id="rId1" Type="http://schemas.openxmlformats.org/officeDocument/2006/relationships/image" Target="../media/image12.png"/></Relationships>
</file>

<file path=ppt/slides/_rels/slide30.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microsoft.com/office/2007/relationships/hdphoto" Target="../media/image61.wdp"/><Relationship Id="rId4" Type="http://schemas.openxmlformats.org/officeDocument/2006/relationships/image" Target="../media/image60.png"/><Relationship Id="rId3" Type="http://schemas.microsoft.com/office/2007/relationships/hdphoto" Target="../media/image59.wdp"/><Relationship Id="rId2" Type="http://schemas.openxmlformats.org/officeDocument/2006/relationships/image" Target="../media/image58.png"/><Relationship Id="rId1" Type="http://schemas.openxmlformats.org/officeDocument/2006/relationships/image" Target="../media/image57.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93.png"/><Relationship Id="rId1" Type="http://schemas.openxmlformats.org/officeDocument/2006/relationships/image" Target="../media/image11.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7.png"/></Relationships>
</file>

<file path=ppt/slides/_rels/slide33.xml.rels><?xml version="1.0" encoding="UTF-8" standalone="yes"?>
<Relationships xmlns="http://schemas.openxmlformats.org/package/2006/relationships"><Relationship Id="rId7" Type="http://schemas.openxmlformats.org/officeDocument/2006/relationships/notesSlide" Target="../notesSlides/notesSlide3.xml"/><Relationship Id="rId6" Type="http://schemas.openxmlformats.org/officeDocument/2006/relationships/slideLayout" Target="../slideLayouts/slideLayout4.xml"/><Relationship Id="rId5" Type="http://schemas.openxmlformats.org/officeDocument/2006/relationships/image" Target="../media/image97.png"/><Relationship Id="rId4" Type="http://schemas.openxmlformats.org/officeDocument/2006/relationships/image" Target="../media/image96.png"/><Relationship Id="rId3" Type="http://schemas.microsoft.com/office/2007/relationships/hdphoto" Target="../media/image95.wdp"/><Relationship Id="rId2" Type="http://schemas.openxmlformats.org/officeDocument/2006/relationships/image" Target="../media/image94.png"/><Relationship Id="rId1" Type="http://schemas.openxmlformats.org/officeDocument/2006/relationships/image" Target="../media/image57.pn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7.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99.GIF"/><Relationship Id="rId1" Type="http://schemas.openxmlformats.org/officeDocument/2006/relationships/image" Target="../media/image98.png"/></Relationships>
</file>

<file path=ppt/slides/_rels/slide36.xml.rels><?xml version="1.0" encoding="UTF-8" standalone="yes"?>
<Relationships xmlns="http://schemas.openxmlformats.org/package/2006/relationships"><Relationship Id="rId7" Type="http://schemas.openxmlformats.org/officeDocument/2006/relationships/slideLayout" Target="../slideLayouts/slideLayout4.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31.png"/><Relationship Id="rId3" Type="http://schemas.microsoft.com/office/2007/relationships/hdphoto" Target="../media/image15.wdp"/><Relationship Id="rId2" Type="http://schemas.openxmlformats.org/officeDocument/2006/relationships/image" Target="../media/image30.png"/><Relationship Id="rId1" Type="http://schemas.openxmlformats.org/officeDocument/2006/relationships/image" Target="../media/image29.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102.png"/><Relationship Id="rId1"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4.xml"/><Relationship Id="rId7" Type="http://schemas.openxmlformats.org/officeDocument/2006/relationships/image" Target="../media/image19.png"/><Relationship Id="rId6" Type="http://schemas.openxmlformats.org/officeDocument/2006/relationships/image" Target="../media/image18.png"/><Relationship Id="rId5" Type="http://schemas.microsoft.com/office/2007/relationships/hdphoto" Target="../media/image17.wdp"/><Relationship Id="rId4" Type="http://schemas.openxmlformats.org/officeDocument/2006/relationships/image" Target="../media/image16.png"/><Relationship Id="rId3" Type="http://schemas.microsoft.com/office/2007/relationships/hdphoto" Target="../media/image15.wdp"/><Relationship Id="rId2" Type="http://schemas.openxmlformats.org/officeDocument/2006/relationships/image" Target="../media/image14.png"/><Relationship Id="rId1"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slideLayout" Target="../slideLayouts/slideLayout4.xml"/><Relationship Id="rId7" Type="http://schemas.openxmlformats.org/officeDocument/2006/relationships/image" Target="../media/image22.png"/><Relationship Id="rId6" Type="http://schemas.openxmlformats.org/officeDocument/2006/relationships/image" Target="../media/image21.png"/><Relationship Id="rId5" Type="http://schemas.microsoft.com/office/2007/relationships/hdphoto" Target="../media/image5.wdp"/><Relationship Id="rId4" Type="http://schemas.openxmlformats.org/officeDocument/2006/relationships/image" Target="../media/image20.png"/><Relationship Id="rId3" Type="http://schemas.microsoft.com/office/2007/relationships/hdphoto" Target="../media/image15.wdp"/><Relationship Id="rId2" Type="http://schemas.openxmlformats.org/officeDocument/2006/relationships/image" Target="../media/image14.png"/><Relationship Id="rId1" Type="http://schemas.openxmlformats.org/officeDocument/2006/relationships/image" Target="../media/image12.png"/></Relationships>
</file>

<file path=ppt/slides/_rels/slide6.xml.rels><?xml version="1.0" encoding="UTF-8" standalone="yes"?>
<Relationships xmlns="http://schemas.openxmlformats.org/package/2006/relationships"><Relationship Id="rId9" Type="http://schemas.openxmlformats.org/officeDocument/2006/relationships/slideLayout" Target="../slideLayouts/slideLayout4.xml"/><Relationship Id="rId8" Type="http://schemas.openxmlformats.org/officeDocument/2006/relationships/image" Target="../media/image2.svg"/><Relationship Id="rId7" Type="http://schemas.openxmlformats.org/officeDocument/2006/relationships/image" Target="../media/image28.png"/><Relationship Id="rId6" Type="http://schemas.openxmlformats.org/officeDocument/2006/relationships/image" Target="../media/image1.svg"/><Relationship Id="rId5" Type="http://schemas.openxmlformats.org/officeDocument/2006/relationships/image" Target="../media/image27.png"/><Relationship Id="rId4" Type="http://schemas.openxmlformats.org/officeDocument/2006/relationships/image" Target="../media/image26.png"/><Relationship Id="rId3" Type="http://schemas.microsoft.com/office/2007/relationships/hdphoto" Target="../media/image25.wdp"/><Relationship Id="rId2" Type="http://schemas.openxmlformats.org/officeDocument/2006/relationships/image" Target="../media/image24.png"/><Relationship Id="rId1" Type="http://schemas.openxmlformats.org/officeDocument/2006/relationships/image" Target="../media/image23.png"/></Relationships>
</file>

<file path=ppt/slides/_rels/slide7.xml.rels><?xml version="1.0" encoding="UTF-8" standalone="yes"?>
<Relationships xmlns="http://schemas.openxmlformats.org/package/2006/relationships"><Relationship Id="rId9" Type="http://schemas.microsoft.com/office/2007/relationships/hdphoto" Target="../media/image9.wdp"/><Relationship Id="rId8" Type="http://schemas.openxmlformats.org/officeDocument/2006/relationships/image" Target="../media/image8.png"/><Relationship Id="rId7" Type="http://schemas.microsoft.com/office/2007/relationships/hdphoto" Target="../media/image7.wdp"/><Relationship Id="rId6" Type="http://schemas.openxmlformats.org/officeDocument/2006/relationships/image" Target="../media/image6.png"/><Relationship Id="rId5" Type="http://schemas.microsoft.com/office/2007/relationships/hdphoto" Target="../media/image5.wdp"/><Relationship Id="rId4" Type="http://schemas.openxmlformats.org/officeDocument/2006/relationships/image" Target="../media/image4.png"/><Relationship Id="rId3" Type="http://schemas.microsoft.com/office/2007/relationships/hdphoto" Target="../media/image3.wdp"/><Relationship Id="rId2" Type="http://schemas.openxmlformats.org/officeDocument/2006/relationships/image" Target="../media/image2.png"/><Relationship Id="rId12" Type="http://schemas.openxmlformats.org/officeDocument/2006/relationships/notesSlide" Target="../notesSlides/notesSlide2.xml"/><Relationship Id="rId11" Type="http://schemas.openxmlformats.org/officeDocument/2006/relationships/slideLayout" Target="../slideLayouts/slideLayout86.xml"/><Relationship Id="rId10" Type="http://schemas.openxmlformats.org/officeDocument/2006/relationships/image" Target="../media/image10.png"/><Relationship Id="rId1" Type="http://schemas.openxmlformats.org/officeDocument/2006/relationships/image" Target="../media/image1.jpeg"/></Relationships>
</file>

<file path=ppt/slides/_rels/slide8.xml.rels><?xml version="1.0" encoding="UTF-8" standalone="yes"?>
<Relationships xmlns="http://schemas.openxmlformats.org/package/2006/relationships"><Relationship Id="rId6" Type="http://schemas.openxmlformats.org/officeDocument/2006/relationships/slideLayout" Target="../slideLayouts/slideLayout72.xml"/><Relationship Id="rId5" Type="http://schemas.openxmlformats.org/officeDocument/2006/relationships/image" Target="../media/image32.png"/><Relationship Id="rId4" Type="http://schemas.openxmlformats.org/officeDocument/2006/relationships/image" Target="../media/image31.png"/><Relationship Id="rId3" Type="http://schemas.microsoft.com/office/2007/relationships/hdphoto" Target="../media/image15.wdp"/><Relationship Id="rId2" Type="http://schemas.openxmlformats.org/officeDocument/2006/relationships/image" Target="../media/image30.png"/><Relationship Id="rId1"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33.png"/><Relationship Id="rId1"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5"/>
        <p:cNvGrpSpPr/>
        <p:nvPr/>
      </p:nvGrpSpPr>
      <p:grpSpPr>
        <a:xfrm>
          <a:off x="0" y="0"/>
          <a:ext cx="0" cy="0"/>
          <a:chOff x="0" y="0"/>
          <a:chExt cx="0" cy="0"/>
        </a:xfrm>
      </p:grpSpPr>
      <p:pic>
        <p:nvPicPr>
          <p:cNvPr id="1034" name="Picture 10" descr="Storm At Sea Stock Illustration - Download Image Now - iStock"/>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 y="0"/>
            <a:ext cx="9195453" cy="51435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ại sao mọi người trên tàu Titanic không leo lên tảng băng trôi - YouTube"/>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5278" b="90000" l="55313" r="95391">
                        <a14:foregroundMark x1="61406" y1="17500" x2="59453" y2="40556"/>
                        <a14:foregroundMark x1="71875" y1="8056" x2="69688" y2="27361"/>
                        <a14:foregroundMark x1="80156" y1="32917" x2="87188" y2="23056"/>
                        <a14:foregroundMark x1="87188" y1="23056" x2="87188" y2="23056"/>
                        <a14:foregroundMark x1="87188" y1="23056" x2="89922" y2="20000"/>
                        <a14:foregroundMark x1="57266" y1="64444" x2="61406" y2="63750"/>
                        <a14:foregroundMark x1="56719" y1="66528" x2="62969" y2="65417"/>
                        <a14:foregroundMark x1="55313" y1="67222" x2="64375" y2="63750"/>
                        <a14:foregroundMark x1="73438" y1="5556" x2="71094" y2="16111"/>
                        <a14:foregroundMark x1="71484" y1="5278" x2="70859" y2="18194"/>
                        <a14:foregroundMark x1="62031" y1="16111" x2="59062" y2="31806"/>
                        <a14:foregroundMark x1="62031" y1="16111" x2="61563" y2="34167"/>
                        <a14:foregroundMark x1="61563" y1="34167" x2="59844" y2="39583"/>
                        <a14:foregroundMark x1="57891" y1="68889" x2="76563" y2="70000"/>
                        <a14:foregroundMark x1="69453" y1="68611" x2="69453" y2="68611"/>
                        <a14:foregroundMark x1="80469" y1="68194" x2="70625" y2="68194"/>
                        <a14:foregroundMark x1="65313" y1="67917" x2="70859" y2="67917"/>
                        <a14:foregroundMark x1="57500" y1="72083" x2="69297" y2="72083"/>
                        <a14:foregroundMark x1="69297" y1="72083" x2="82188" y2="68889"/>
                        <a14:foregroundMark x1="82188" y1="68889" x2="84654" y2="68889"/>
                        <a14:foregroundMark x1="82266" y1="67500" x2="83624" y2="66715"/>
                        <a14:foregroundMark x1="80469" y1="65417" x2="81124" y2="65293"/>
                        <a14:backgroundMark x1="81328" y1="63333" x2="96250" y2="55972"/>
                        <a14:backgroundMark x1="84453" y1="65833" x2="93672" y2="61250"/>
                        <a14:backgroundMark x1="85234" y1="63750" x2="94531" y2="59167"/>
                        <a14:backgroundMark x1="94531" y1="59167" x2="95234" y2="59167"/>
                        <a14:backgroundMark x1="81328" y1="64722" x2="85391" y2="64722"/>
                        <a14:backgroundMark x1="85391" y1="68889" x2="90313" y2="67222"/>
                        <a14:backgroundMark x1="82891" y1="71806" x2="87031" y2="68889"/>
                      </a14:backgroundRemoval>
                    </a14:imgEffect>
                  </a14:imgLayer>
                </a14:imgProps>
              </a:ext>
              <a:ext uri="{28A0092B-C50C-407E-A947-70E740481C1C}">
                <a14:useLocalDpi xmlns:a14="http://schemas.microsoft.com/office/drawing/2010/main" val="0"/>
              </a:ext>
            </a:extLst>
          </a:blip>
          <a:srcRect l="53937"/>
          <a:stretch>
            <a:fillRect/>
          </a:stretch>
        </p:blipFill>
        <p:spPr bwMode="auto">
          <a:xfrm>
            <a:off x="6885066" y="1608722"/>
            <a:ext cx="2488019" cy="303825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a:extLst>
              <a:ext uri="{BEBA8EAE-BF5A-486C-A8C5-ECC9F3942E4B}">
                <a14:imgProps xmlns:a14="http://schemas.microsoft.com/office/drawing/2010/main">
                  <a14:imgLayer r:embed="rId5">
                    <a14:imgEffect>
                      <a14:backgroundRemoval t="9712" b="89748" l="2000" r="90000">
                        <a14:foregroundMark x1="1625" y1="37410" x2="3875" y2="67266"/>
                        <a14:foregroundMark x1="3875" y1="67266" x2="7750" y2="75719"/>
                        <a14:foregroundMark x1="7750" y1="75719" x2="23750" y2="87050"/>
                        <a14:foregroundMark x1="23750" y1="87050" x2="27000" y2="88129"/>
                        <a14:foregroundMark x1="2000" y1="37410" x2="5375" y2="84532"/>
                        <a14:foregroundMark x1="29625" y1="88129" x2="70875" y2="80755"/>
                        <a14:foregroundMark x1="70875" y1="80755" x2="75625" y2="82554"/>
                        <a14:foregroundMark x1="56500" y1="63489" x2="80750" y2="89029"/>
                        <a14:foregroundMark x1="69125" y1="86871" x2="69125" y2="86871"/>
                        <a14:foregroundMark x1="69125" y1="86871" x2="69125" y2="86871"/>
                        <a14:foregroundMark x1="70000" y1="86331" x2="75000" y2="88849"/>
                        <a14:foregroundMark x1="39250" y1="19784" x2="37625" y2="26259"/>
                        <a14:foregroundMark x1="38375" y1="18345" x2="38625" y2="16727"/>
                        <a14:foregroundMark x1="46000" y1="34532" x2="48750" y2="33813"/>
                        <a14:foregroundMark x1="49375" y1="30755" x2="50320" y2="30651"/>
                        <a14:foregroundMark x1="52125" y1="32194" x2="52250" y2="32194"/>
                        <a14:foregroundMark x1="52250" y1="32194" x2="52250" y2="32194"/>
                        <a14:foregroundMark x1="50125" y1="35612" x2="51250" y2="35612"/>
                        <a14:foregroundMark x1="46375" y1="29856" x2="47000" y2="32014"/>
                        <a14:foregroundMark x1="41500" y1="17806" x2="40375" y2="18165"/>
                        <a14:backgroundMark x1="4875" y1="23921" x2="36625" y2="10971"/>
                        <a14:backgroundMark x1="50000" y1="31475" x2="52250" y2="30755"/>
                        <a14:backgroundMark x1="17625" y1="46043" x2="14750" y2="40647"/>
                        <a14:backgroundMark x1="19625" y1="47302" x2="19625" y2="46583"/>
                      </a14:backgroundRemoval>
                    </a14:imgEffect>
                  </a14:imgLayer>
                </a14:imgProps>
              </a:ext>
            </a:extLst>
          </a:blip>
          <a:stretch>
            <a:fillRect/>
          </a:stretch>
        </p:blipFill>
        <p:spPr>
          <a:xfrm>
            <a:off x="0" y="2071631"/>
            <a:ext cx="4965405" cy="3450957"/>
          </a:xfrm>
          <a:prstGeom prst="rect">
            <a:avLst/>
          </a:prstGeom>
        </p:spPr>
      </p:pic>
      <p:pic>
        <p:nvPicPr>
          <p:cNvPr id="1036" name="Picture 12" descr="Download Free png Goodbye Kids Png - DLPNG.com"/>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7667" b="79833" l="5000" r="36167">
                        <a14:foregroundMark x1="12667" y1="19000" x2="18500" y2="17833"/>
                        <a14:foregroundMark x1="33667" y1="17833" x2="36333" y2="19000"/>
                        <a14:foregroundMark x1="5000" y1="51333" x2="9333" y2="49000"/>
                        <a14:foregroundMark x1="9000" y1="53000" x2="14500" y2="44500"/>
                        <a14:foregroundMark x1="14500" y1="44500" x2="12456" y2="39680"/>
                        <a14:foregroundMark x1="22286" y1="39725" x2="25833" y2="48000"/>
                        <a14:foregroundMark x1="25833" y1="48000" x2="25833" y2="50000"/>
                        <a14:foregroundMark x1="23000" y1="39333" x2="26833" y2="39667"/>
                        <a14:foregroundMark x1="25000" y1="42167" x2="25833" y2="40667"/>
                        <a14:foregroundMark x1="25000" y1="41500" x2="26500" y2="49833"/>
                        <a14:foregroundMark x1="26500" y1="45667" x2="26500" y2="41500"/>
                        <a14:foregroundMark x1="13833" y1="40167" x2="16167" y2="44167"/>
                        <a14:foregroundMark x1="8833" y1="50833" x2="16500" y2="50000"/>
                        <a14:foregroundMark x1="11833" y1="48833" x2="16667" y2="47333"/>
                        <a14:foregroundMark x1="14500" y1="75167" x2="17500" y2="79167"/>
                        <a14:foregroundMark x1="20667" y1="76333" x2="24000" y2="79833"/>
                        <a14:backgroundMark x1="8833" y1="41333" x2="13000" y2="38500"/>
                        <a14:backgroundMark x1="21500" y1="37333" x2="24333" y2="37333"/>
                        <a14:backgroundMark x1="7000" y1="55000" x2="8833" y2="58333"/>
                      </a14:backgroundRemoval>
                    </a14:imgEffect>
                  </a14:imgLayer>
                </a14:imgProps>
              </a:ext>
              <a:ext uri="{28A0092B-C50C-407E-A947-70E740481C1C}">
                <a14:useLocalDpi xmlns:a14="http://schemas.microsoft.com/office/drawing/2010/main" val="0"/>
              </a:ext>
            </a:extLst>
          </a:blip>
          <a:srcRect l="3695" t="12610" r="60543" b="17313"/>
          <a:stretch>
            <a:fillRect/>
          </a:stretch>
        </p:blipFill>
        <p:spPr bwMode="auto">
          <a:xfrm flipH="1">
            <a:off x="8599912" y="1876678"/>
            <a:ext cx="214477" cy="42027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Fluffy white cartoon cloud in blue sky on transparent PNG - Similar PNG"/>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10000" b="90000" l="5500" r="94833">
                        <a14:foregroundMark x1="5500" y1="62222" x2="11333" y2="62444"/>
                        <a14:foregroundMark x1="17160" y1="53855" x2="22833" y2="51333"/>
                        <a14:foregroundMark x1="13333" y1="55556" x2="16929" y2="53957"/>
                        <a14:foregroundMark x1="28901" y1="41551" x2="29167" y2="41333"/>
                        <a14:foregroundMark x1="28483" y1="41892" x2="28860" y2="41584"/>
                        <a14:foregroundMark x1="26950" y1="43147" x2="28230" y2="42100"/>
                        <a14:foregroundMark x1="26954" y1="43144" x2="26939" y2="43156"/>
                        <a14:foregroundMark x1="21833" y1="47333" x2="25620" y2="44235"/>
                        <a14:foregroundMark x1="29167" y1="41333" x2="34167" y2="29556"/>
                        <a14:foregroundMark x1="34167" y1="29556" x2="51167" y2="39333"/>
                        <a14:foregroundMark x1="49000" y1="29333" x2="57833" y2="33111"/>
                        <a14:foregroundMark x1="57833" y1="33111" x2="62333" y2="42889"/>
                        <a14:foregroundMark x1="62333" y1="42889" x2="69167" y2="46667"/>
                        <a14:foregroundMark x1="84872" y1="53133" x2="91000" y2="58000"/>
                        <a14:foregroundMark x1="81700" y1="50615" x2="82932" y2="51593"/>
                        <a14:foregroundMark x1="78160" y1="47804" x2="80083" y2="49331"/>
                        <a14:foregroundMark x1="77745" y1="47475" x2="78033" y2="47704"/>
                        <a14:foregroundMark x1="91000" y1="58000" x2="94833" y2="63778"/>
                        <a14:foregroundMark x1="28500" y1="37778" x2="34333" y2="28667"/>
                        <a14:foregroundMark x1="34333" y1="28667" x2="42667" y2="28889"/>
                        <a14:foregroundMark x1="29833" y1="32222" x2="37000" y2="25556"/>
                        <a14:foregroundMark x1="37000" y1="25556" x2="41252" y2="26451"/>
                        <a14:foregroundMark x1="40130" y1="25056" x2="36000" y2="24444"/>
                        <a14:foregroundMark x1="34831" y1="26043" x2="29500" y2="33333"/>
                        <a14:foregroundMark x1="29500" y1="33333" x2="28833" y2="39556"/>
                        <a14:foregroundMark x1="28667" y1="34667" x2="30500" y2="30000"/>
                        <a14:foregroundMark x1="86333" y1="52444" x2="90667" y2="56222"/>
                        <a14:foregroundMark x1="85667" y1="52444" x2="88667" y2="50667"/>
                        <a14:foregroundMark x1="87500" y1="50444" x2="85333" y2="52000"/>
                        <a14:backgroundMark x1="10667" y1="55778" x2="14167" y2="51778"/>
                        <a14:backgroundMark x1="7000" y1="57333" x2="11500" y2="57333"/>
                        <a14:backgroundMark x1="17833" y1="50667" x2="18500" y2="50667"/>
                        <a14:backgroundMark x1="27771" y1="40731" x2="28000" y2="40667"/>
                        <a14:backgroundMark x1="24000" y1="41778" x2="27574" y2="40785"/>
                        <a14:backgroundMark x1="28000" y1="33049" x2="28000" y2="31788"/>
                        <a14:backgroundMark x1="28437" y1="29408" x2="31000" y2="23333"/>
                        <a14:backgroundMark x1="27833" y1="39778" x2="27919" y2="39383"/>
                        <a14:backgroundMark x1="37711" y1="21664" x2="37833" y2="21556"/>
                        <a14:backgroundMark x1="35344" y1="23768" x2="35598" y2="23543"/>
                        <a14:backgroundMark x1="37833" y1="21556" x2="41333" y2="21333"/>
                        <a14:backgroundMark x1="44649" y1="24408" x2="48500" y2="24889"/>
                        <a14:backgroundMark x1="48500" y1="24889" x2="57333" y2="24444"/>
                        <a14:backgroundMark x1="57333" y1="24444" x2="59167" y2="24444"/>
                        <a14:backgroundMark x1="59167" y1="24444" x2="65000" y2="33111"/>
                        <a14:backgroundMark x1="65000" y1="33111" x2="65500" y2="34444"/>
                        <a14:backgroundMark x1="63500" y1="36222" x2="63500" y2="38222"/>
                        <a14:backgroundMark x1="63500" y1="38222" x2="67167" y2="37333"/>
                        <a14:backgroundMark x1="73333" y1="44222" x2="73333" y2="44222"/>
                        <a14:backgroundMark x1="72333" y1="45111" x2="72333" y2="45111"/>
                        <a14:backgroundMark x1="72833" y1="45333" x2="81667" y2="43778"/>
                        <a14:backgroundMark x1="81667" y1="43778" x2="82000" y2="43778"/>
                        <a14:backgroundMark x1="89019" y1="49731" x2="92833" y2="51778"/>
                        <a14:backgroundMark x1="85799" y1="48002" x2="87341" y2="48830"/>
                        <a14:backgroundMark x1="80000" y1="44889" x2="85408" y2="47792"/>
                        <a14:backgroundMark x1="33833" y1="21333" x2="40000" y2="20000"/>
                        <a14:backgroundMark x1="31333" y1="24667" x2="36833" y2="22444"/>
                        <a14:backgroundMark x1="27500" y1="32444" x2="31833" y2="24000"/>
                        <a14:backgroundMark x1="28833" y1="30444" x2="31167" y2="25778"/>
                        <a14:backgroundMark x1="27667" y1="39778" x2="27500" y2="35333"/>
                        <a14:backgroundMark x1="41833" y1="22667" x2="45333" y2="25333"/>
                        <a14:backgroundMark x1="44000" y1="24889" x2="45833" y2="26667"/>
                        <a14:backgroundMark x1="47333" y1="26444" x2="51500" y2="24444"/>
                        <a14:backgroundMark x1="81500" y1="46889" x2="83833" y2="47778"/>
                      </a14:backgroundRemoval>
                    </a14:imgEffect>
                  </a14:imgLayer>
                </a14:imgProps>
              </a:ext>
              <a:ext uri="{28A0092B-C50C-407E-A947-70E740481C1C}">
                <a14:useLocalDpi xmlns:a14="http://schemas.microsoft.com/office/drawing/2010/main" val="0"/>
              </a:ext>
            </a:extLst>
          </a:blip>
          <a:srcRect t="20143" b="19935"/>
          <a:stretch>
            <a:fillRect/>
          </a:stretch>
        </p:blipFill>
        <p:spPr bwMode="auto">
          <a:xfrm>
            <a:off x="874724" y="404163"/>
            <a:ext cx="6786623" cy="270067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10"/>
          <a:stretch>
            <a:fillRect/>
          </a:stretch>
        </p:blipFill>
        <p:spPr>
          <a:xfrm>
            <a:off x="860742" y="1112198"/>
            <a:ext cx="6779340" cy="191431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1"/>
          <a:stretch>
            <a:fillRect/>
          </a:stretch>
        </p:blipFill>
        <p:spPr>
          <a:xfrm flipH="1">
            <a:off x="0" y="0"/>
            <a:ext cx="9144000" cy="5143500"/>
          </a:xfrm>
          <a:prstGeom prst="rect">
            <a:avLst/>
          </a:prstGeom>
        </p:spPr>
      </p:pic>
      <p:sp>
        <p:nvSpPr>
          <p:cNvPr id="23" name="Rectangle: Rounded Corners 3"/>
          <p:cNvSpPr/>
          <p:nvPr/>
        </p:nvSpPr>
        <p:spPr>
          <a:xfrm>
            <a:off x="240030" y="217170"/>
            <a:ext cx="8629650" cy="4754881"/>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24" name="Rectangle 23"/>
          <p:cNvSpPr/>
          <p:nvPr/>
        </p:nvSpPr>
        <p:spPr>
          <a:xfrm>
            <a:off x="1502810" y="358212"/>
            <a:ext cx="6255560" cy="692497"/>
          </a:xfrm>
          <a:prstGeom prst="rect">
            <a:avLst/>
          </a:prstGeom>
          <a:noFill/>
        </p:spPr>
        <p:txBody>
          <a:bodyPr wrap="none" lIns="68580" tIns="34290" rIns="68580" bIns="34290">
            <a:spAutoFit/>
          </a:bodyPr>
          <a:lstStyle/>
          <a:p>
            <a:pPr algn="ctr"/>
            <a:r>
              <a:rPr lang="vi-VN" sz="4050" b="1" dirty="0">
                <a:ln w="13462">
                  <a:solidFill>
                    <a:schemeClr val="bg1"/>
                  </a:solidFill>
                  <a:prstDash val="solid"/>
                </a:ln>
                <a:solidFill>
                  <a:srgbClr val="0070C0"/>
                </a:solidFill>
                <a:effectLst>
                  <a:outerShdw dist="38100" dir="2700000" algn="bl" rotWithShape="0">
                    <a:schemeClr val="accent5"/>
                  </a:outerShdw>
                </a:effectLst>
                <a:latin typeface="iCiel Pony" panose="02000000000000000000" pitchFamily="2" charset="0"/>
              </a:rPr>
              <a:t>Tiêu chí đọc</a:t>
            </a:r>
            <a:r>
              <a:rPr lang="en-SG" sz="4050" b="1" dirty="0">
                <a:ln w="13462">
                  <a:solidFill>
                    <a:schemeClr val="bg1"/>
                  </a:solidFill>
                  <a:prstDash val="solid"/>
                </a:ln>
                <a:solidFill>
                  <a:srgbClr val="0070C0"/>
                </a:solidFill>
                <a:effectLst>
                  <a:outerShdw dist="38100" dir="2700000" algn="bl" rotWithShape="0">
                    <a:schemeClr val="accent5"/>
                  </a:outerShdw>
                </a:effectLst>
                <a:latin typeface="iCiel Pony" panose="02000000000000000000" pitchFamily="2" charset="0"/>
              </a:rPr>
              <a:t> </a:t>
            </a:r>
            <a:r>
              <a:rPr lang="en-SG" sz="4050" b="1" dirty="0" err="1">
                <a:ln w="13462">
                  <a:solidFill>
                    <a:schemeClr val="bg1"/>
                  </a:solidFill>
                  <a:prstDash val="solid"/>
                </a:ln>
                <a:solidFill>
                  <a:srgbClr val="0070C0"/>
                </a:solidFill>
                <a:effectLst>
                  <a:outerShdw dist="38100" dir="2700000" algn="bl" rotWithShape="0">
                    <a:schemeClr val="accent5"/>
                  </a:outerShdw>
                </a:effectLst>
                <a:latin typeface="iCiel Pony" panose="02000000000000000000" pitchFamily="2" charset="0"/>
              </a:rPr>
              <a:t>và</a:t>
            </a:r>
            <a:r>
              <a:rPr lang="en-SG" sz="4050" b="1" dirty="0">
                <a:ln w="13462">
                  <a:solidFill>
                    <a:schemeClr val="bg1"/>
                  </a:solidFill>
                  <a:prstDash val="solid"/>
                </a:ln>
                <a:solidFill>
                  <a:srgbClr val="0070C0"/>
                </a:solidFill>
                <a:effectLst>
                  <a:outerShdw dist="38100" dir="2700000" algn="bl" rotWithShape="0">
                    <a:schemeClr val="accent5"/>
                  </a:outerShdw>
                </a:effectLst>
                <a:latin typeface="iCiel Pony" panose="02000000000000000000" pitchFamily="2" charset="0"/>
              </a:rPr>
              <a:t> </a:t>
            </a:r>
            <a:r>
              <a:rPr lang="en-SG" sz="4050" b="1" dirty="0" err="1">
                <a:ln w="13462">
                  <a:solidFill>
                    <a:schemeClr val="bg1"/>
                  </a:solidFill>
                  <a:prstDash val="solid"/>
                </a:ln>
                <a:solidFill>
                  <a:srgbClr val="0070C0"/>
                </a:solidFill>
                <a:effectLst>
                  <a:outerShdw dist="38100" dir="2700000" algn="bl" rotWithShape="0">
                    <a:schemeClr val="accent5"/>
                  </a:outerShdw>
                </a:effectLst>
                <a:latin typeface="iCiel Pony" panose="02000000000000000000" pitchFamily="2" charset="0"/>
              </a:rPr>
              <a:t>nhận</a:t>
            </a:r>
            <a:r>
              <a:rPr lang="en-SG" sz="4050" b="1" dirty="0">
                <a:ln w="13462">
                  <a:solidFill>
                    <a:schemeClr val="bg1"/>
                  </a:solidFill>
                  <a:prstDash val="solid"/>
                </a:ln>
                <a:solidFill>
                  <a:srgbClr val="0070C0"/>
                </a:solidFill>
                <a:effectLst>
                  <a:outerShdw dist="38100" dir="2700000" algn="bl" rotWithShape="0">
                    <a:schemeClr val="accent5"/>
                  </a:outerShdw>
                </a:effectLst>
                <a:latin typeface="iCiel Pony" panose="02000000000000000000" pitchFamily="2" charset="0"/>
              </a:rPr>
              <a:t> </a:t>
            </a:r>
            <a:r>
              <a:rPr lang="en-SG" sz="4050" b="1" dirty="0" err="1">
                <a:ln w="13462">
                  <a:solidFill>
                    <a:schemeClr val="bg1"/>
                  </a:solidFill>
                  <a:prstDash val="solid"/>
                </a:ln>
                <a:solidFill>
                  <a:srgbClr val="0070C0"/>
                </a:solidFill>
                <a:effectLst>
                  <a:outerShdw dist="38100" dir="2700000" algn="bl" rotWithShape="0">
                    <a:schemeClr val="accent5"/>
                  </a:outerShdw>
                </a:effectLst>
                <a:latin typeface="iCiel Pony" panose="02000000000000000000" pitchFamily="2" charset="0"/>
              </a:rPr>
              <a:t>xét</a:t>
            </a:r>
            <a:endParaRPr lang="en-US" sz="4050" b="1" dirty="0">
              <a:ln w="13462">
                <a:solidFill>
                  <a:schemeClr val="bg1"/>
                </a:solidFill>
                <a:prstDash val="solid"/>
              </a:ln>
              <a:solidFill>
                <a:srgbClr val="0070C0"/>
              </a:solidFill>
              <a:effectLst>
                <a:outerShdw dist="38100" dir="2700000" algn="bl" rotWithShape="0">
                  <a:schemeClr val="accent5"/>
                </a:outerShdw>
              </a:effectLst>
              <a:latin typeface="iCiel Pony" panose="02000000000000000000" pitchFamily="2" charset="0"/>
            </a:endParaRPr>
          </a:p>
        </p:txBody>
      </p:sp>
      <p:sp>
        <p:nvSpPr>
          <p:cNvPr id="25" name="Rectangle: Rounded Corners 24"/>
          <p:cNvSpPr/>
          <p:nvPr/>
        </p:nvSpPr>
        <p:spPr>
          <a:xfrm>
            <a:off x="426295" y="1616698"/>
            <a:ext cx="3974255" cy="817079"/>
          </a:xfrm>
          <a:prstGeom prst="roundRect">
            <a:avLst>
              <a:gd name="adj" fmla="val 0"/>
            </a:avLst>
          </a:prstGeom>
          <a:no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dirty="0" err="1">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Đọc</a:t>
            </a:r>
            <a:r>
              <a:rPr lang="en-SG" sz="2100" b="1" dirty="0">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đúng</a:t>
            </a:r>
            <a:r>
              <a:rPr lang="en-SG" sz="2100" b="1" dirty="0">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tiếng</a:t>
            </a:r>
            <a:r>
              <a:rPr lang="en-SG" sz="2100" b="1" dirty="0">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đúng</a:t>
            </a:r>
            <a:r>
              <a:rPr lang="en-SG" sz="2100" b="1" dirty="0">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từ</a:t>
            </a:r>
            <a:r>
              <a:rPr lang="en-SG" sz="2100" b="1" dirty="0">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 </a:t>
            </a:r>
            <a:endParaRPr lang="en-SG" sz="2100" b="1" dirty="0">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endParaRPr>
          </a:p>
          <a:p>
            <a:pPr algn="ctr"/>
            <a:r>
              <a:rPr lang="en-SG" sz="2100" b="1" dirty="0">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l</a:t>
            </a:r>
            <a:r>
              <a:rPr lang="vi-VN" sz="2100" b="1" dirty="0">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ưu</a:t>
            </a:r>
            <a:r>
              <a:rPr lang="en-SG" sz="2100" b="1" dirty="0">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loát</a:t>
            </a:r>
            <a:r>
              <a:rPr lang="en-SG" sz="2100" b="1" dirty="0">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mạch</a:t>
            </a:r>
            <a:r>
              <a:rPr lang="en-SG" sz="2100" b="1" dirty="0">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lạc</a:t>
            </a:r>
            <a:endParaRPr lang="en-US" sz="2100" b="1" dirty="0">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endParaRPr>
          </a:p>
        </p:txBody>
      </p:sp>
      <p:sp>
        <p:nvSpPr>
          <p:cNvPr id="26" name="Rectangle: Rounded Corners 25"/>
          <p:cNvSpPr/>
          <p:nvPr/>
        </p:nvSpPr>
        <p:spPr>
          <a:xfrm>
            <a:off x="507214" y="2659319"/>
            <a:ext cx="3974255" cy="817079"/>
          </a:xfrm>
          <a:prstGeom prst="roundRect">
            <a:avLst>
              <a:gd name="adj" fmla="val 50000"/>
            </a:avLst>
          </a:prstGeom>
          <a:no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100" b="1" dirty="0">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Ngắt, nghỉ hơi đúng ở các dấu câu, </a:t>
            </a:r>
            <a:r>
              <a:rPr lang="en-SG" sz="2100" b="1" dirty="0" err="1">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cụm</a:t>
            </a:r>
            <a:r>
              <a:rPr lang="en-SG" sz="2100" b="1" dirty="0">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từ</a:t>
            </a:r>
            <a:r>
              <a:rPr lang="en-SG" sz="2100" b="1" dirty="0">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rõ</a:t>
            </a:r>
            <a:r>
              <a:rPr lang="en-SG" sz="2100" b="1" dirty="0">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nghĩa</a:t>
            </a:r>
            <a:endParaRPr lang="vi-VN" sz="2100" b="1" dirty="0">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endParaRPr>
          </a:p>
        </p:txBody>
      </p:sp>
      <p:sp>
        <p:nvSpPr>
          <p:cNvPr id="27" name="Rectangle: Rounded Corners 26"/>
          <p:cNvSpPr/>
          <p:nvPr/>
        </p:nvSpPr>
        <p:spPr>
          <a:xfrm>
            <a:off x="426295" y="3697771"/>
            <a:ext cx="3974255" cy="817079"/>
          </a:xfrm>
          <a:prstGeom prst="roundRect">
            <a:avLst>
              <a:gd name="adj" fmla="val 50000"/>
            </a:avLst>
          </a:prstGeom>
          <a:no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100" b="1" dirty="0">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Cường độ đọc, tốc độ đọc đạt yêu cầu</a:t>
            </a:r>
            <a:endParaRPr lang="vi-VN" sz="2100" b="1" dirty="0">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endParaRPr>
          </a:p>
        </p:txBody>
      </p:sp>
      <p:sp>
        <p:nvSpPr>
          <p:cNvPr id="28" name="TextBox 27"/>
          <p:cNvSpPr txBox="1"/>
          <p:nvPr/>
        </p:nvSpPr>
        <p:spPr>
          <a:xfrm>
            <a:off x="1256269" y="1188387"/>
            <a:ext cx="2114549" cy="415498"/>
          </a:xfrm>
          <a:prstGeom prst="rect">
            <a:avLst/>
          </a:prstGeom>
          <a:noFill/>
        </p:spPr>
        <p:txBody>
          <a:bodyPr wrap="square" lIns="0" tIns="0" rIns="0" bIns="0" rtlCol="0">
            <a:spAutoFit/>
          </a:bodyPr>
          <a:lstStyle/>
          <a:p>
            <a:pPr algn="ctr"/>
            <a:r>
              <a:rPr lang="en-SG" sz="2700" b="1" dirty="0">
                <a:solidFill>
                  <a:srgbClr val="002060"/>
                </a:solidFill>
                <a:latin typeface="Quicksand" panose="00000500000000000000" pitchFamily="2" charset="0"/>
                <a:cs typeface="Calibri" panose="020F0502020204030204" pitchFamily="34" charset="0"/>
              </a:rPr>
              <a:t>TIÊU CHÍ</a:t>
            </a:r>
            <a:endParaRPr lang="en-US" sz="2700" b="1" dirty="0">
              <a:solidFill>
                <a:srgbClr val="002060"/>
              </a:solidFill>
              <a:latin typeface="Quicksand" panose="00000500000000000000" pitchFamily="2" charset="0"/>
              <a:cs typeface="Calibri" panose="020F0502020204030204" pitchFamily="34" charset="0"/>
            </a:endParaRPr>
          </a:p>
        </p:txBody>
      </p:sp>
      <p:sp>
        <p:nvSpPr>
          <p:cNvPr id="29" name="TextBox 28"/>
          <p:cNvSpPr txBox="1"/>
          <p:nvPr/>
        </p:nvSpPr>
        <p:spPr>
          <a:xfrm>
            <a:off x="4148184" y="1240818"/>
            <a:ext cx="2114549" cy="323165"/>
          </a:xfrm>
          <a:prstGeom prst="rect">
            <a:avLst/>
          </a:prstGeom>
          <a:noFill/>
        </p:spPr>
        <p:txBody>
          <a:bodyPr wrap="square" lIns="0" tIns="0" rIns="0" bIns="0" rtlCol="0">
            <a:spAutoFit/>
          </a:bodyPr>
          <a:lstStyle/>
          <a:p>
            <a:pPr algn="ctr"/>
            <a:r>
              <a:rPr lang="en-SG" sz="2100" b="1" dirty="0" err="1">
                <a:solidFill>
                  <a:srgbClr val="002060"/>
                </a:solidFill>
                <a:latin typeface="Quicksand" panose="00000500000000000000" pitchFamily="2" charset="0"/>
                <a:cs typeface="Calibri" panose="020F0502020204030204" pitchFamily="34" charset="0"/>
              </a:rPr>
              <a:t>Bình</a:t>
            </a:r>
            <a:r>
              <a:rPr lang="en-SG" sz="2100" b="1" dirty="0">
                <a:solidFill>
                  <a:srgbClr val="002060"/>
                </a:solidFill>
                <a:latin typeface="Quicksand" panose="00000500000000000000" pitchFamily="2" charset="0"/>
                <a:cs typeface="Calibri" panose="020F0502020204030204" pitchFamily="34" charset="0"/>
              </a:rPr>
              <a:t> </a:t>
            </a:r>
            <a:r>
              <a:rPr lang="en-SG" sz="2100" b="1" dirty="0" err="1">
                <a:solidFill>
                  <a:srgbClr val="002060"/>
                </a:solidFill>
                <a:latin typeface="Quicksand" panose="00000500000000000000" pitchFamily="2" charset="0"/>
                <a:cs typeface="Calibri" panose="020F0502020204030204" pitchFamily="34" charset="0"/>
              </a:rPr>
              <a:t>th</a:t>
            </a:r>
            <a:r>
              <a:rPr lang="vi-VN" sz="2100" b="1" dirty="0">
                <a:solidFill>
                  <a:srgbClr val="002060"/>
                </a:solidFill>
                <a:latin typeface="Quicksand" panose="00000500000000000000" pitchFamily="2" charset="0"/>
                <a:cs typeface="Calibri" panose="020F0502020204030204" pitchFamily="34" charset="0"/>
              </a:rPr>
              <a:t>ường</a:t>
            </a:r>
            <a:endParaRPr lang="en-US" sz="2100" b="1" dirty="0">
              <a:solidFill>
                <a:srgbClr val="002060"/>
              </a:solidFill>
              <a:latin typeface="Quicksand" panose="00000500000000000000" pitchFamily="2" charset="0"/>
              <a:cs typeface="Calibri" panose="020F0502020204030204" pitchFamily="34" charset="0"/>
            </a:endParaRPr>
          </a:p>
        </p:txBody>
      </p:sp>
      <p:sp>
        <p:nvSpPr>
          <p:cNvPr id="30" name="TextBox 29"/>
          <p:cNvSpPr txBox="1"/>
          <p:nvPr/>
        </p:nvSpPr>
        <p:spPr>
          <a:xfrm>
            <a:off x="6148433" y="1265370"/>
            <a:ext cx="937259" cy="323165"/>
          </a:xfrm>
          <a:prstGeom prst="rect">
            <a:avLst/>
          </a:prstGeom>
          <a:noFill/>
        </p:spPr>
        <p:txBody>
          <a:bodyPr wrap="square" lIns="0" tIns="0" rIns="0" bIns="0" rtlCol="0">
            <a:spAutoFit/>
          </a:bodyPr>
          <a:lstStyle/>
          <a:p>
            <a:pPr algn="ctr"/>
            <a:r>
              <a:rPr lang="en-SG" sz="2100" b="1">
                <a:solidFill>
                  <a:srgbClr val="002060"/>
                </a:solidFill>
                <a:latin typeface="Quicksand" panose="00000500000000000000" pitchFamily="2" charset="0"/>
                <a:cs typeface="Calibri" panose="020F0502020204030204" pitchFamily="34" charset="0"/>
              </a:rPr>
              <a:t>Tốt</a:t>
            </a:r>
            <a:endParaRPr lang="en-US" sz="2100" b="1">
              <a:solidFill>
                <a:srgbClr val="002060"/>
              </a:solidFill>
              <a:latin typeface="Quicksand" panose="00000500000000000000" pitchFamily="2" charset="0"/>
              <a:cs typeface="Calibri" panose="020F0502020204030204" pitchFamily="34" charset="0"/>
            </a:endParaRPr>
          </a:p>
        </p:txBody>
      </p:sp>
      <p:sp>
        <p:nvSpPr>
          <p:cNvPr id="31" name="TextBox 30"/>
          <p:cNvSpPr txBox="1"/>
          <p:nvPr/>
        </p:nvSpPr>
        <p:spPr>
          <a:xfrm>
            <a:off x="7296507" y="1240818"/>
            <a:ext cx="1459653" cy="323165"/>
          </a:xfrm>
          <a:prstGeom prst="rect">
            <a:avLst/>
          </a:prstGeom>
          <a:noFill/>
        </p:spPr>
        <p:txBody>
          <a:bodyPr wrap="square" lIns="0" tIns="0" rIns="0" bIns="0" rtlCol="0">
            <a:spAutoFit/>
          </a:bodyPr>
          <a:lstStyle/>
          <a:p>
            <a:pPr algn="ctr"/>
            <a:r>
              <a:rPr lang="en-SG" sz="2100" b="1" dirty="0" err="1">
                <a:solidFill>
                  <a:srgbClr val="002060"/>
                </a:solidFill>
                <a:latin typeface="Quicksand" panose="00000500000000000000" pitchFamily="2" charset="0"/>
                <a:cs typeface="Calibri" panose="020F0502020204030204" pitchFamily="34" charset="0"/>
              </a:rPr>
              <a:t>Rất</a:t>
            </a:r>
            <a:r>
              <a:rPr lang="en-SG" sz="2100" b="1" dirty="0">
                <a:solidFill>
                  <a:srgbClr val="002060"/>
                </a:solidFill>
                <a:latin typeface="Quicksand" panose="00000500000000000000" pitchFamily="2" charset="0"/>
                <a:cs typeface="Calibri" panose="020F0502020204030204" pitchFamily="34" charset="0"/>
              </a:rPr>
              <a:t> </a:t>
            </a:r>
            <a:r>
              <a:rPr lang="en-SG" sz="2100" b="1" dirty="0" err="1">
                <a:solidFill>
                  <a:srgbClr val="002060"/>
                </a:solidFill>
                <a:latin typeface="Quicksand" panose="00000500000000000000" pitchFamily="2" charset="0"/>
                <a:cs typeface="Calibri" panose="020F0502020204030204" pitchFamily="34" charset="0"/>
              </a:rPr>
              <a:t>tốt</a:t>
            </a:r>
            <a:endParaRPr lang="en-US" sz="2100" b="1" dirty="0">
              <a:solidFill>
                <a:srgbClr val="002060"/>
              </a:solidFill>
              <a:latin typeface="Quicksand" panose="00000500000000000000" pitchFamily="2" charset="0"/>
              <a:cs typeface="Calibri" panose="020F0502020204030204" pitchFamily="34" charset="0"/>
            </a:endParaRPr>
          </a:p>
        </p:txBody>
      </p:sp>
      <p:grpSp>
        <p:nvGrpSpPr>
          <p:cNvPr id="11" name="Group 10"/>
          <p:cNvGrpSpPr/>
          <p:nvPr/>
        </p:nvGrpSpPr>
        <p:grpSpPr>
          <a:xfrm>
            <a:off x="4586815" y="1585534"/>
            <a:ext cx="4080897" cy="1171993"/>
            <a:chOff x="4586815" y="1585534"/>
            <a:chExt cx="4080897" cy="1171993"/>
          </a:xfrm>
        </p:grpSpPr>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24716" b="42170" l="19469" r="30203">
                          <a14:foregroundMark x1="20864" y1="36849" x2="20864" y2="36849"/>
                          <a14:foregroundMark x1="29356" y1="34375" x2="29356" y2="34375"/>
                          <a14:foregroundMark x1="27233" y1="40755" x2="27233" y2="40755"/>
                          <a14:foregroundMark x1="23939" y1="40755" x2="23939" y2="40755"/>
                        </a14:backgroundRemoval>
                      </a14:imgEffect>
                    </a14:imgLayer>
                  </a14:imgProps>
                </a:ext>
              </a:extLst>
            </a:blip>
            <a:srcRect l="18127" t="22534" r="68455" b="55648"/>
            <a:stretch>
              <a:fillRect/>
            </a:stretch>
          </p:blipFill>
          <p:spPr>
            <a:xfrm>
              <a:off x="7440815" y="1585534"/>
              <a:ext cx="1226897" cy="1121655"/>
            </a:xfrm>
            <a:prstGeom prst="rect">
              <a:avLst/>
            </a:prstGeom>
          </p:spPr>
        </p:pic>
        <p:pic>
          <p:nvPicPr>
            <p:cNvPr id="4" name="Picture 3"/>
            <p:cNvPicPr>
              <a:picLocks noChangeAspect="1"/>
            </p:cNvPicPr>
            <p:nvPr/>
          </p:nvPicPr>
          <p:blipFill rotWithShape="1">
            <a:blip r:embed="rId4"/>
            <a:srcRect l="40422" t="23514" r="47792" b="54668"/>
            <a:stretch>
              <a:fillRect/>
            </a:stretch>
          </p:blipFill>
          <p:spPr>
            <a:xfrm>
              <a:off x="4586815" y="1635872"/>
              <a:ext cx="1077743" cy="1121655"/>
            </a:xfrm>
            <a:prstGeom prst="rect">
              <a:avLst/>
            </a:prstGeom>
          </p:spPr>
        </p:pic>
        <p:pic>
          <p:nvPicPr>
            <p:cNvPr id="82" name="Picture 81"/>
            <p:cNvPicPr>
              <a:picLocks noChangeAspect="1"/>
            </p:cNvPicPr>
            <p:nvPr/>
          </p:nvPicPr>
          <p:blipFill rotWithShape="1">
            <a:blip r:embed="rId4"/>
            <a:srcRect l="30378" t="23514" r="58863" b="54668"/>
            <a:stretch>
              <a:fillRect/>
            </a:stretch>
          </p:blipFill>
          <p:spPr>
            <a:xfrm>
              <a:off x="6183631" y="1588535"/>
              <a:ext cx="983887" cy="1121655"/>
            </a:xfrm>
            <a:prstGeom prst="rect">
              <a:avLst/>
            </a:prstGeom>
          </p:spPr>
        </p:pic>
      </p:grpSp>
      <p:grpSp>
        <p:nvGrpSpPr>
          <p:cNvPr id="83" name="Group 82"/>
          <p:cNvGrpSpPr/>
          <p:nvPr/>
        </p:nvGrpSpPr>
        <p:grpSpPr>
          <a:xfrm>
            <a:off x="4586815" y="2640999"/>
            <a:ext cx="4080897" cy="1171993"/>
            <a:chOff x="4586815" y="1585534"/>
            <a:chExt cx="4080897" cy="1171993"/>
          </a:xfrm>
        </p:grpSpPr>
        <p:pic>
          <p:nvPicPr>
            <p:cNvPr id="84" name="Picture 83"/>
            <p:cNvPicPr>
              <a:picLocks noChangeAspect="1"/>
            </p:cNvPicPr>
            <p:nvPr/>
          </p:nvPicPr>
          <p:blipFill rotWithShape="1">
            <a:blip r:embed="rId2">
              <a:extLst>
                <a:ext uri="{BEBA8EAE-BF5A-486C-A8C5-ECC9F3942E4B}">
                  <a14:imgProps xmlns:a14="http://schemas.microsoft.com/office/drawing/2010/main">
                    <a14:imgLayer r:embed="rId3">
                      <a14:imgEffect>
                        <a14:backgroundRemoval t="24716" b="42170" l="19469" r="30203">
                          <a14:foregroundMark x1="20864" y1="36849" x2="20864" y2="36849"/>
                          <a14:foregroundMark x1="29356" y1="34375" x2="29356" y2="34375"/>
                          <a14:foregroundMark x1="27233" y1="40755" x2="27233" y2="40755"/>
                          <a14:foregroundMark x1="23939" y1="40755" x2="23939" y2="40755"/>
                        </a14:backgroundRemoval>
                      </a14:imgEffect>
                    </a14:imgLayer>
                  </a14:imgProps>
                </a:ext>
              </a:extLst>
            </a:blip>
            <a:srcRect l="18127" t="22534" r="68455" b="55648"/>
            <a:stretch>
              <a:fillRect/>
            </a:stretch>
          </p:blipFill>
          <p:spPr>
            <a:xfrm>
              <a:off x="7440815" y="1585534"/>
              <a:ext cx="1226897" cy="1121655"/>
            </a:xfrm>
            <a:prstGeom prst="rect">
              <a:avLst/>
            </a:prstGeom>
          </p:spPr>
        </p:pic>
        <p:pic>
          <p:nvPicPr>
            <p:cNvPr id="85" name="Picture 84"/>
            <p:cNvPicPr>
              <a:picLocks noChangeAspect="1"/>
            </p:cNvPicPr>
            <p:nvPr/>
          </p:nvPicPr>
          <p:blipFill rotWithShape="1">
            <a:blip r:embed="rId4"/>
            <a:srcRect l="40422" t="23514" r="47792" b="54668"/>
            <a:stretch>
              <a:fillRect/>
            </a:stretch>
          </p:blipFill>
          <p:spPr>
            <a:xfrm>
              <a:off x="4586815" y="1635872"/>
              <a:ext cx="1077743" cy="1121655"/>
            </a:xfrm>
            <a:prstGeom prst="rect">
              <a:avLst/>
            </a:prstGeom>
          </p:spPr>
        </p:pic>
        <p:pic>
          <p:nvPicPr>
            <p:cNvPr id="86" name="Picture 85"/>
            <p:cNvPicPr>
              <a:picLocks noChangeAspect="1"/>
            </p:cNvPicPr>
            <p:nvPr/>
          </p:nvPicPr>
          <p:blipFill rotWithShape="1">
            <a:blip r:embed="rId4"/>
            <a:srcRect l="30378" t="23514" r="58863" b="54668"/>
            <a:stretch>
              <a:fillRect/>
            </a:stretch>
          </p:blipFill>
          <p:spPr>
            <a:xfrm>
              <a:off x="6183631" y="1588535"/>
              <a:ext cx="983887" cy="1121655"/>
            </a:xfrm>
            <a:prstGeom prst="rect">
              <a:avLst/>
            </a:prstGeom>
          </p:spPr>
        </p:pic>
      </p:grpSp>
      <p:grpSp>
        <p:nvGrpSpPr>
          <p:cNvPr id="87" name="Group 86"/>
          <p:cNvGrpSpPr/>
          <p:nvPr/>
        </p:nvGrpSpPr>
        <p:grpSpPr>
          <a:xfrm>
            <a:off x="4586815" y="3613295"/>
            <a:ext cx="4080897" cy="1171993"/>
            <a:chOff x="4586815" y="1585534"/>
            <a:chExt cx="4080897" cy="1171993"/>
          </a:xfrm>
        </p:grpSpPr>
        <p:pic>
          <p:nvPicPr>
            <p:cNvPr id="88" name="Picture 87"/>
            <p:cNvPicPr>
              <a:picLocks noChangeAspect="1"/>
            </p:cNvPicPr>
            <p:nvPr/>
          </p:nvPicPr>
          <p:blipFill rotWithShape="1">
            <a:blip r:embed="rId2">
              <a:extLst>
                <a:ext uri="{BEBA8EAE-BF5A-486C-A8C5-ECC9F3942E4B}">
                  <a14:imgProps xmlns:a14="http://schemas.microsoft.com/office/drawing/2010/main">
                    <a14:imgLayer r:embed="rId3">
                      <a14:imgEffect>
                        <a14:backgroundRemoval t="24716" b="42170" l="19469" r="30203">
                          <a14:foregroundMark x1="20864" y1="36849" x2="20864" y2="36849"/>
                          <a14:foregroundMark x1="29356" y1="34375" x2="29356" y2="34375"/>
                          <a14:foregroundMark x1="27233" y1="40755" x2="27233" y2="40755"/>
                          <a14:foregroundMark x1="23939" y1="40755" x2="23939" y2="40755"/>
                        </a14:backgroundRemoval>
                      </a14:imgEffect>
                    </a14:imgLayer>
                  </a14:imgProps>
                </a:ext>
              </a:extLst>
            </a:blip>
            <a:srcRect l="18127" t="22534" r="68455" b="55648"/>
            <a:stretch>
              <a:fillRect/>
            </a:stretch>
          </p:blipFill>
          <p:spPr>
            <a:xfrm>
              <a:off x="7440815" y="1585534"/>
              <a:ext cx="1226897" cy="1121655"/>
            </a:xfrm>
            <a:prstGeom prst="rect">
              <a:avLst/>
            </a:prstGeom>
          </p:spPr>
        </p:pic>
        <p:pic>
          <p:nvPicPr>
            <p:cNvPr id="89" name="Picture 88"/>
            <p:cNvPicPr>
              <a:picLocks noChangeAspect="1"/>
            </p:cNvPicPr>
            <p:nvPr/>
          </p:nvPicPr>
          <p:blipFill rotWithShape="1">
            <a:blip r:embed="rId4"/>
            <a:srcRect l="40422" t="23514" r="47792" b="54668"/>
            <a:stretch>
              <a:fillRect/>
            </a:stretch>
          </p:blipFill>
          <p:spPr>
            <a:xfrm>
              <a:off x="4586815" y="1635872"/>
              <a:ext cx="1077743" cy="1121655"/>
            </a:xfrm>
            <a:prstGeom prst="rect">
              <a:avLst/>
            </a:prstGeom>
          </p:spPr>
        </p:pic>
        <p:pic>
          <p:nvPicPr>
            <p:cNvPr id="90" name="Picture 89"/>
            <p:cNvPicPr>
              <a:picLocks noChangeAspect="1"/>
            </p:cNvPicPr>
            <p:nvPr/>
          </p:nvPicPr>
          <p:blipFill rotWithShape="1">
            <a:blip r:embed="rId4"/>
            <a:srcRect l="30378" t="23514" r="58863" b="54668"/>
            <a:stretch>
              <a:fillRect/>
            </a:stretch>
          </p:blipFill>
          <p:spPr>
            <a:xfrm>
              <a:off x="6183631" y="1588535"/>
              <a:ext cx="983887" cy="1121655"/>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500"/>
                                        <p:tgtEl>
                                          <p:spTgt spid="28"/>
                                        </p:tgtEl>
                                      </p:cBhvr>
                                    </p:animEffect>
                                  </p:childTnLst>
                                </p:cTn>
                              </p:par>
                            </p:childTnLst>
                          </p:cTn>
                        </p:par>
                      </p:childTnLst>
                    </p:cTn>
                  </p:par>
                  <p:par>
                    <p:cTn id="14" fill="hold">
                      <p:stCondLst>
                        <p:cond delay="indefinite"/>
                      </p:stCondLst>
                      <p:childTnLst>
                        <p:par>
                          <p:cTn id="15" fill="hold">
                            <p:stCondLst>
                              <p:cond delay="0"/>
                            </p:stCondLst>
                            <p:childTnLst>
                              <p:par>
                                <p:cTn id="16" presetID="26" presetClass="entr" presetSubtype="0" fill="hold" grpId="0" nodeType="click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wipe(down)">
                                      <p:cBhvr>
                                        <p:cTn id="18" dur="580">
                                          <p:stCondLst>
                                            <p:cond delay="0"/>
                                          </p:stCondLst>
                                        </p:cTn>
                                        <p:tgtEl>
                                          <p:spTgt spid="25"/>
                                        </p:tgtEl>
                                      </p:cBhvr>
                                    </p:animEffect>
                                    <p:anim calcmode="lin" valueType="num">
                                      <p:cBhvr>
                                        <p:cTn id="19"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24" dur="26">
                                          <p:stCondLst>
                                            <p:cond delay="650"/>
                                          </p:stCondLst>
                                        </p:cTn>
                                        <p:tgtEl>
                                          <p:spTgt spid="25"/>
                                        </p:tgtEl>
                                      </p:cBhvr>
                                      <p:to x="100000" y="60000"/>
                                    </p:animScale>
                                    <p:animScale>
                                      <p:cBhvr>
                                        <p:cTn id="25" dur="166" decel="50000">
                                          <p:stCondLst>
                                            <p:cond delay="676"/>
                                          </p:stCondLst>
                                        </p:cTn>
                                        <p:tgtEl>
                                          <p:spTgt spid="25"/>
                                        </p:tgtEl>
                                      </p:cBhvr>
                                      <p:to x="100000" y="100000"/>
                                    </p:animScale>
                                    <p:animScale>
                                      <p:cBhvr>
                                        <p:cTn id="26" dur="26">
                                          <p:stCondLst>
                                            <p:cond delay="1312"/>
                                          </p:stCondLst>
                                        </p:cTn>
                                        <p:tgtEl>
                                          <p:spTgt spid="25"/>
                                        </p:tgtEl>
                                      </p:cBhvr>
                                      <p:to x="100000" y="80000"/>
                                    </p:animScale>
                                    <p:animScale>
                                      <p:cBhvr>
                                        <p:cTn id="27" dur="166" decel="50000">
                                          <p:stCondLst>
                                            <p:cond delay="1338"/>
                                          </p:stCondLst>
                                        </p:cTn>
                                        <p:tgtEl>
                                          <p:spTgt spid="25"/>
                                        </p:tgtEl>
                                      </p:cBhvr>
                                      <p:to x="100000" y="100000"/>
                                    </p:animScale>
                                    <p:animScale>
                                      <p:cBhvr>
                                        <p:cTn id="28" dur="26">
                                          <p:stCondLst>
                                            <p:cond delay="1642"/>
                                          </p:stCondLst>
                                        </p:cTn>
                                        <p:tgtEl>
                                          <p:spTgt spid="25"/>
                                        </p:tgtEl>
                                      </p:cBhvr>
                                      <p:to x="100000" y="90000"/>
                                    </p:animScale>
                                    <p:animScale>
                                      <p:cBhvr>
                                        <p:cTn id="29" dur="166" decel="50000">
                                          <p:stCondLst>
                                            <p:cond delay="1668"/>
                                          </p:stCondLst>
                                        </p:cTn>
                                        <p:tgtEl>
                                          <p:spTgt spid="25"/>
                                        </p:tgtEl>
                                      </p:cBhvr>
                                      <p:to x="100000" y="100000"/>
                                    </p:animScale>
                                    <p:animScale>
                                      <p:cBhvr>
                                        <p:cTn id="30" dur="26">
                                          <p:stCondLst>
                                            <p:cond delay="1808"/>
                                          </p:stCondLst>
                                        </p:cTn>
                                        <p:tgtEl>
                                          <p:spTgt spid="25"/>
                                        </p:tgtEl>
                                      </p:cBhvr>
                                      <p:to x="100000" y="95000"/>
                                    </p:animScale>
                                    <p:animScale>
                                      <p:cBhvr>
                                        <p:cTn id="31" dur="166" decel="50000">
                                          <p:stCondLst>
                                            <p:cond delay="1834"/>
                                          </p:stCondLst>
                                        </p:cTn>
                                        <p:tgtEl>
                                          <p:spTgt spid="25"/>
                                        </p:tgtEl>
                                      </p:cBhvr>
                                      <p:to x="100000" y="100000"/>
                                    </p:animScale>
                                  </p:childTnLst>
                                </p:cTn>
                              </p:par>
                              <p:par>
                                <p:cTn id="32" presetID="26" presetClass="entr" presetSubtype="0" fill="hold" grpId="0" nodeType="with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wipe(down)">
                                      <p:cBhvr>
                                        <p:cTn id="34" dur="580">
                                          <p:stCondLst>
                                            <p:cond delay="0"/>
                                          </p:stCondLst>
                                        </p:cTn>
                                        <p:tgtEl>
                                          <p:spTgt spid="26"/>
                                        </p:tgtEl>
                                      </p:cBhvr>
                                    </p:animEffect>
                                    <p:anim calcmode="lin" valueType="num">
                                      <p:cBhvr>
                                        <p:cTn id="35"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36"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37"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38"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39"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40" dur="26">
                                          <p:stCondLst>
                                            <p:cond delay="650"/>
                                          </p:stCondLst>
                                        </p:cTn>
                                        <p:tgtEl>
                                          <p:spTgt spid="26"/>
                                        </p:tgtEl>
                                      </p:cBhvr>
                                      <p:to x="100000" y="60000"/>
                                    </p:animScale>
                                    <p:animScale>
                                      <p:cBhvr>
                                        <p:cTn id="41" dur="166" decel="50000">
                                          <p:stCondLst>
                                            <p:cond delay="676"/>
                                          </p:stCondLst>
                                        </p:cTn>
                                        <p:tgtEl>
                                          <p:spTgt spid="26"/>
                                        </p:tgtEl>
                                      </p:cBhvr>
                                      <p:to x="100000" y="100000"/>
                                    </p:animScale>
                                    <p:animScale>
                                      <p:cBhvr>
                                        <p:cTn id="42" dur="26">
                                          <p:stCondLst>
                                            <p:cond delay="1312"/>
                                          </p:stCondLst>
                                        </p:cTn>
                                        <p:tgtEl>
                                          <p:spTgt spid="26"/>
                                        </p:tgtEl>
                                      </p:cBhvr>
                                      <p:to x="100000" y="80000"/>
                                    </p:animScale>
                                    <p:animScale>
                                      <p:cBhvr>
                                        <p:cTn id="43" dur="166" decel="50000">
                                          <p:stCondLst>
                                            <p:cond delay="1338"/>
                                          </p:stCondLst>
                                        </p:cTn>
                                        <p:tgtEl>
                                          <p:spTgt spid="26"/>
                                        </p:tgtEl>
                                      </p:cBhvr>
                                      <p:to x="100000" y="100000"/>
                                    </p:animScale>
                                    <p:animScale>
                                      <p:cBhvr>
                                        <p:cTn id="44" dur="26">
                                          <p:stCondLst>
                                            <p:cond delay="1642"/>
                                          </p:stCondLst>
                                        </p:cTn>
                                        <p:tgtEl>
                                          <p:spTgt spid="26"/>
                                        </p:tgtEl>
                                      </p:cBhvr>
                                      <p:to x="100000" y="90000"/>
                                    </p:animScale>
                                    <p:animScale>
                                      <p:cBhvr>
                                        <p:cTn id="45" dur="166" decel="50000">
                                          <p:stCondLst>
                                            <p:cond delay="1668"/>
                                          </p:stCondLst>
                                        </p:cTn>
                                        <p:tgtEl>
                                          <p:spTgt spid="26"/>
                                        </p:tgtEl>
                                      </p:cBhvr>
                                      <p:to x="100000" y="100000"/>
                                    </p:animScale>
                                    <p:animScale>
                                      <p:cBhvr>
                                        <p:cTn id="46" dur="26">
                                          <p:stCondLst>
                                            <p:cond delay="1808"/>
                                          </p:stCondLst>
                                        </p:cTn>
                                        <p:tgtEl>
                                          <p:spTgt spid="26"/>
                                        </p:tgtEl>
                                      </p:cBhvr>
                                      <p:to x="100000" y="95000"/>
                                    </p:animScale>
                                    <p:animScale>
                                      <p:cBhvr>
                                        <p:cTn id="47" dur="166" decel="50000">
                                          <p:stCondLst>
                                            <p:cond delay="1834"/>
                                          </p:stCondLst>
                                        </p:cTn>
                                        <p:tgtEl>
                                          <p:spTgt spid="26"/>
                                        </p:tgtEl>
                                      </p:cBhvr>
                                      <p:to x="100000" y="100000"/>
                                    </p:animScale>
                                  </p:childTnLst>
                                </p:cTn>
                              </p:par>
                              <p:par>
                                <p:cTn id="48" presetID="26" presetClass="entr" presetSubtype="0" fill="hold" grpId="0" nodeType="withEffect">
                                  <p:stCondLst>
                                    <p:cond delay="0"/>
                                  </p:stCondLst>
                                  <p:childTnLst>
                                    <p:set>
                                      <p:cBhvr>
                                        <p:cTn id="49" dur="1" fill="hold">
                                          <p:stCondLst>
                                            <p:cond delay="0"/>
                                          </p:stCondLst>
                                        </p:cTn>
                                        <p:tgtEl>
                                          <p:spTgt spid="27"/>
                                        </p:tgtEl>
                                        <p:attrNameLst>
                                          <p:attrName>style.visibility</p:attrName>
                                        </p:attrNameLst>
                                      </p:cBhvr>
                                      <p:to>
                                        <p:strVal val="visible"/>
                                      </p:to>
                                    </p:set>
                                    <p:animEffect transition="in" filter="wipe(down)">
                                      <p:cBhvr>
                                        <p:cTn id="50" dur="580">
                                          <p:stCondLst>
                                            <p:cond delay="0"/>
                                          </p:stCondLst>
                                        </p:cTn>
                                        <p:tgtEl>
                                          <p:spTgt spid="27"/>
                                        </p:tgtEl>
                                      </p:cBhvr>
                                    </p:animEffect>
                                    <p:anim calcmode="lin" valueType="num">
                                      <p:cBhvr>
                                        <p:cTn id="51" dur="1822" tmFilter="0,0; 0.14,0.36; 0.43,0.73; 0.71,0.91; 1.0,1.0">
                                          <p:stCondLst>
                                            <p:cond delay="0"/>
                                          </p:stCondLst>
                                        </p:cTn>
                                        <p:tgtEl>
                                          <p:spTgt spid="27"/>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27"/>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27"/>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27"/>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27"/>
                                        </p:tgtEl>
                                        <p:attrNameLst>
                                          <p:attrName>ppt_y</p:attrName>
                                        </p:attrNameLst>
                                      </p:cBhvr>
                                      <p:tavLst>
                                        <p:tav tm="0" fmla="#ppt_y-sin(pi*$)/81">
                                          <p:val>
                                            <p:fltVal val="0"/>
                                          </p:val>
                                        </p:tav>
                                        <p:tav tm="100000">
                                          <p:val>
                                            <p:fltVal val="1"/>
                                          </p:val>
                                        </p:tav>
                                      </p:tavLst>
                                    </p:anim>
                                    <p:animScale>
                                      <p:cBhvr>
                                        <p:cTn id="56" dur="26">
                                          <p:stCondLst>
                                            <p:cond delay="650"/>
                                          </p:stCondLst>
                                        </p:cTn>
                                        <p:tgtEl>
                                          <p:spTgt spid="27"/>
                                        </p:tgtEl>
                                      </p:cBhvr>
                                      <p:to x="100000" y="60000"/>
                                    </p:animScale>
                                    <p:animScale>
                                      <p:cBhvr>
                                        <p:cTn id="57" dur="166" decel="50000">
                                          <p:stCondLst>
                                            <p:cond delay="676"/>
                                          </p:stCondLst>
                                        </p:cTn>
                                        <p:tgtEl>
                                          <p:spTgt spid="27"/>
                                        </p:tgtEl>
                                      </p:cBhvr>
                                      <p:to x="100000" y="100000"/>
                                    </p:animScale>
                                    <p:animScale>
                                      <p:cBhvr>
                                        <p:cTn id="58" dur="26">
                                          <p:stCondLst>
                                            <p:cond delay="1312"/>
                                          </p:stCondLst>
                                        </p:cTn>
                                        <p:tgtEl>
                                          <p:spTgt spid="27"/>
                                        </p:tgtEl>
                                      </p:cBhvr>
                                      <p:to x="100000" y="80000"/>
                                    </p:animScale>
                                    <p:animScale>
                                      <p:cBhvr>
                                        <p:cTn id="59" dur="166" decel="50000">
                                          <p:stCondLst>
                                            <p:cond delay="1338"/>
                                          </p:stCondLst>
                                        </p:cTn>
                                        <p:tgtEl>
                                          <p:spTgt spid="27"/>
                                        </p:tgtEl>
                                      </p:cBhvr>
                                      <p:to x="100000" y="100000"/>
                                    </p:animScale>
                                    <p:animScale>
                                      <p:cBhvr>
                                        <p:cTn id="60" dur="26">
                                          <p:stCondLst>
                                            <p:cond delay="1642"/>
                                          </p:stCondLst>
                                        </p:cTn>
                                        <p:tgtEl>
                                          <p:spTgt spid="27"/>
                                        </p:tgtEl>
                                      </p:cBhvr>
                                      <p:to x="100000" y="90000"/>
                                    </p:animScale>
                                    <p:animScale>
                                      <p:cBhvr>
                                        <p:cTn id="61" dur="166" decel="50000">
                                          <p:stCondLst>
                                            <p:cond delay="1668"/>
                                          </p:stCondLst>
                                        </p:cTn>
                                        <p:tgtEl>
                                          <p:spTgt spid="27"/>
                                        </p:tgtEl>
                                      </p:cBhvr>
                                      <p:to x="100000" y="100000"/>
                                    </p:animScale>
                                    <p:animScale>
                                      <p:cBhvr>
                                        <p:cTn id="62" dur="26">
                                          <p:stCondLst>
                                            <p:cond delay="1808"/>
                                          </p:stCondLst>
                                        </p:cTn>
                                        <p:tgtEl>
                                          <p:spTgt spid="27"/>
                                        </p:tgtEl>
                                      </p:cBhvr>
                                      <p:to x="100000" y="95000"/>
                                    </p:animScale>
                                    <p:animScale>
                                      <p:cBhvr>
                                        <p:cTn id="63" dur="166" decel="50000">
                                          <p:stCondLst>
                                            <p:cond delay="1834"/>
                                          </p:stCondLst>
                                        </p:cTn>
                                        <p:tgtEl>
                                          <p:spTgt spid="27"/>
                                        </p:tgtEl>
                                      </p:cBhvr>
                                      <p:to x="100000" y="100000"/>
                                    </p:animScale>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29"/>
                                        </p:tgtEl>
                                        <p:attrNameLst>
                                          <p:attrName>style.visibility</p:attrName>
                                        </p:attrNameLst>
                                      </p:cBhvr>
                                      <p:to>
                                        <p:strVal val="visible"/>
                                      </p:to>
                                    </p:set>
                                    <p:animEffect transition="in" filter="fade">
                                      <p:cBhvr>
                                        <p:cTn id="68" dur="1000"/>
                                        <p:tgtEl>
                                          <p:spTgt spid="29"/>
                                        </p:tgtEl>
                                      </p:cBhvr>
                                    </p:animEffect>
                                    <p:anim calcmode="lin" valueType="num">
                                      <p:cBhvr>
                                        <p:cTn id="69" dur="1000" fill="hold"/>
                                        <p:tgtEl>
                                          <p:spTgt spid="29"/>
                                        </p:tgtEl>
                                        <p:attrNameLst>
                                          <p:attrName>ppt_x</p:attrName>
                                        </p:attrNameLst>
                                      </p:cBhvr>
                                      <p:tavLst>
                                        <p:tav tm="0">
                                          <p:val>
                                            <p:strVal val="#ppt_x"/>
                                          </p:val>
                                        </p:tav>
                                        <p:tav tm="100000">
                                          <p:val>
                                            <p:strVal val="#ppt_x"/>
                                          </p:val>
                                        </p:tav>
                                      </p:tavLst>
                                    </p:anim>
                                    <p:anim calcmode="lin" valueType="num">
                                      <p:cBhvr>
                                        <p:cTn id="70" dur="1000" fill="hold"/>
                                        <p:tgtEl>
                                          <p:spTgt spid="29"/>
                                        </p:tgtEl>
                                        <p:attrNameLst>
                                          <p:attrName>ppt_y</p:attrName>
                                        </p:attrNameLst>
                                      </p:cBhvr>
                                      <p:tavLst>
                                        <p:tav tm="0">
                                          <p:val>
                                            <p:strVal val="#ppt_y+.1"/>
                                          </p:val>
                                        </p:tav>
                                        <p:tav tm="100000">
                                          <p:val>
                                            <p:strVal val="#ppt_y"/>
                                          </p:val>
                                        </p:tav>
                                      </p:tavLst>
                                    </p:anim>
                                  </p:childTnLst>
                                </p:cTn>
                              </p:par>
                              <p:par>
                                <p:cTn id="71" presetID="42" presetClass="entr" presetSubtype="0" fill="hold" grpId="0" nodeType="withEffect">
                                  <p:stCondLst>
                                    <p:cond delay="0"/>
                                  </p:stCondLst>
                                  <p:childTnLst>
                                    <p:set>
                                      <p:cBhvr>
                                        <p:cTn id="72" dur="1" fill="hold">
                                          <p:stCondLst>
                                            <p:cond delay="0"/>
                                          </p:stCondLst>
                                        </p:cTn>
                                        <p:tgtEl>
                                          <p:spTgt spid="30"/>
                                        </p:tgtEl>
                                        <p:attrNameLst>
                                          <p:attrName>style.visibility</p:attrName>
                                        </p:attrNameLst>
                                      </p:cBhvr>
                                      <p:to>
                                        <p:strVal val="visible"/>
                                      </p:to>
                                    </p:set>
                                    <p:animEffect transition="in" filter="fade">
                                      <p:cBhvr>
                                        <p:cTn id="73" dur="1000"/>
                                        <p:tgtEl>
                                          <p:spTgt spid="30"/>
                                        </p:tgtEl>
                                      </p:cBhvr>
                                    </p:animEffect>
                                    <p:anim calcmode="lin" valueType="num">
                                      <p:cBhvr>
                                        <p:cTn id="74" dur="1000" fill="hold"/>
                                        <p:tgtEl>
                                          <p:spTgt spid="30"/>
                                        </p:tgtEl>
                                        <p:attrNameLst>
                                          <p:attrName>ppt_x</p:attrName>
                                        </p:attrNameLst>
                                      </p:cBhvr>
                                      <p:tavLst>
                                        <p:tav tm="0">
                                          <p:val>
                                            <p:strVal val="#ppt_x"/>
                                          </p:val>
                                        </p:tav>
                                        <p:tav tm="100000">
                                          <p:val>
                                            <p:strVal val="#ppt_x"/>
                                          </p:val>
                                        </p:tav>
                                      </p:tavLst>
                                    </p:anim>
                                    <p:anim calcmode="lin" valueType="num">
                                      <p:cBhvr>
                                        <p:cTn id="75" dur="1000" fill="hold"/>
                                        <p:tgtEl>
                                          <p:spTgt spid="30"/>
                                        </p:tgtEl>
                                        <p:attrNameLst>
                                          <p:attrName>ppt_y</p:attrName>
                                        </p:attrNameLst>
                                      </p:cBhvr>
                                      <p:tavLst>
                                        <p:tav tm="0">
                                          <p:val>
                                            <p:strVal val="#ppt_y+.1"/>
                                          </p:val>
                                        </p:tav>
                                        <p:tav tm="100000">
                                          <p:val>
                                            <p:strVal val="#ppt_y"/>
                                          </p:val>
                                        </p:tav>
                                      </p:tavLst>
                                    </p:anim>
                                  </p:childTnLst>
                                </p:cTn>
                              </p:par>
                              <p:par>
                                <p:cTn id="76" presetID="42" presetClass="entr" presetSubtype="0" fill="hold" grpId="0" nodeType="withEffect">
                                  <p:stCondLst>
                                    <p:cond delay="0"/>
                                  </p:stCondLst>
                                  <p:childTnLst>
                                    <p:set>
                                      <p:cBhvr>
                                        <p:cTn id="77" dur="1" fill="hold">
                                          <p:stCondLst>
                                            <p:cond delay="0"/>
                                          </p:stCondLst>
                                        </p:cTn>
                                        <p:tgtEl>
                                          <p:spTgt spid="31"/>
                                        </p:tgtEl>
                                        <p:attrNameLst>
                                          <p:attrName>style.visibility</p:attrName>
                                        </p:attrNameLst>
                                      </p:cBhvr>
                                      <p:to>
                                        <p:strVal val="visible"/>
                                      </p:to>
                                    </p:set>
                                    <p:animEffect transition="in" filter="fade">
                                      <p:cBhvr>
                                        <p:cTn id="78" dur="1000"/>
                                        <p:tgtEl>
                                          <p:spTgt spid="31"/>
                                        </p:tgtEl>
                                      </p:cBhvr>
                                    </p:animEffect>
                                    <p:anim calcmode="lin" valueType="num">
                                      <p:cBhvr>
                                        <p:cTn id="79" dur="1000" fill="hold"/>
                                        <p:tgtEl>
                                          <p:spTgt spid="31"/>
                                        </p:tgtEl>
                                        <p:attrNameLst>
                                          <p:attrName>ppt_x</p:attrName>
                                        </p:attrNameLst>
                                      </p:cBhvr>
                                      <p:tavLst>
                                        <p:tav tm="0">
                                          <p:val>
                                            <p:strVal val="#ppt_x"/>
                                          </p:val>
                                        </p:tav>
                                        <p:tav tm="100000">
                                          <p:val>
                                            <p:strVal val="#ppt_x"/>
                                          </p:val>
                                        </p:tav>
                                      </p:tavLst>
                                    </p:anim>
                                    <p:anim calcmode="lin" valueType="num">
                                      <p:cBhvr>
                                        <p:cTn id="80"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nodeType="clickEffect">
                                  <p:stCondLst>
                                    <p:cond delay="0"/>
                                  </p:stCondLst>
                                  <p:childTnLst>
                                    <p:set>
                                      <p:cBhvr>
                                        <p:cTn id="84" dur="1" fill="hold">
                                          <p:stCondLst>
                                            <p:cond delay="0"/>
                                          </p:stCondLst>
                                        </p:cTn>
                                        <p:tgtEl>
                                          <p:spTgt spid="11"/>
                                        </p:tgtEl>
                                        <p:attrNameLst>
                                          <p:attrName>style.visibility</p:attrName>
                                        </p:attrNameLst>
                                      </p:cBhvr>
                                      <p:to>
                                        <p:strVal val="visible"/>
                                      </p:to>
                                    </p:set>
                                    <p:animEffect transition="in" filter="fade">
                                      <p:cBhvr>
                                        <p:cTn id="85" dur="1000"/>
                                        <p:tgtEl>
                                          <p:spTgt spid="11"/>
                                        </p:tgtEl>
                                      </p:cBhvr>
                                    </p:animEffect>
                                    <p:anim calcmode="lin" valueType="num">
                                      <p:cBhvr>
                                        <p:cTn id="86" dur="1000" fill="hold"/>
                                        <p:tgtEl>
                                          <p:spTgt spid="11"/>
                                        </p:tgtEl>
                                        <p:attrNameLst>
                                          <p:attrName>ppt_x</p:attrName>
                                        </p:attrNameLst>
                                      </p:cBhvr>
                                      <p:tavLst>
                                        <p:tav tm="0">
                                          <p:val>
                                            <p:strVal val="#ppt_x"/>
                                          </p:val>
                                        </p:tav>
                                        <p:tav tm="100000">
                                          <p:val>
                                            <p:strVal val="#ppt_x"/>
                                          </p:val>
                                        </p:tav>
                                      </p:tavLst>
                                    </p:anim>
                                    <p:anim calcmode="lin" valueType="num">
                                      <p:cBhvr>
                                        <p:cTn id="87" dur="1000" fill="hold"/>
                                        <p:tgtEl>
                                          <p:spTgt spid="11"/>
                                        </p:tgtEl>
                                        <p:attrNameLst>
                                          <p:attrName>ppt_y</p:attrName>
                                        </p:attrNameLst>
                                      </p:cBhvr>
                                      <p:tavLst>
                                        <p:tav tm="0">
                                          <p:val>
                                            <p:strVal val="#ppt_y+.1"/>
                                          </p:val>
                                        </p:tav>
                                        <p:tav tm="100000">
                                          <p:val>
                                            <p:strVal val="#ppt_y"/>
                                          </p:val>
                                        </p:tav>
                                      </p:tavLst>
                                    </p:anim>
                                  </p:childTnLst>
                                </p:cTn>
                              </p:par>
                              <p:par>
                                <p:cTn id="88" presetID="42" presetClass="entr" presetSubtype="0" fill="hold" nodeType="withEffect">
                                  <p:stCondLst>
                                    <p:cond delay="0"/>
                                  </p:stCondLst>
                                  <p:childTnLst>
                                    <p:set>
                                      <p:cBhvr>
                                        <p:cTn id="89" dur="1" fill="hold">
                                          <p:stCondLst>
                                            <p:cond delay="0"/>
                                          </p:stCondLst>
                                        </p:cTn>
                                        <p:tgtEl>
                                          <p:spTgt spid="83"/>
                                        </p:tgtEl>
                                        <p:attrNameLst>
                                          <p:attrName>style.visibility</p:attrName>
                                        </p:attrNameLst>
                                      </p:cBhvr>
                                      <p:to>
                                        <p:strVal val="visible"/>
                                      </p:to>
                                    </p:set>
                                    <p:animEffect transition="in" filter="fade">
                                      <p:cBhvr>
                                        <p:cTn id="90" dur="1000"/>
                                        <p:tgtEl>
                                          <p:spTgt spid="83"/>
                                        </p:tgtEl>
                                      </p:cBhvr>
                                    </p:animEffect>
                                    <p:anim calcmode="lin" valueType="num">
                                      <p:cBhvr>
                                        <p:cTn id="91" dur="1000" fill="hold"/>
                                        <p:tgtEl>
                                          <p:spTgt spid="83"/>
                                        </p:tgtEl>
                                        <p:attrNameLst>
                                          <p:attrName>ppt_x</p:attrName>
                                        </p:attrNameLst>
                                      </p:cBhvr>
                                      <p:tavLst>
                                        <p:tav tm="0">
                                          <p:val>
                                            <p:strVal val="#ppt_x"/>
                                          </p:val>
                                        </p:tav>
                                        <p:tav tm="100000">
                                          <p:val>
                                            <p:strVal val="#ppt_x"/>
                                          </p:val>
                                        </p:tav>
                                      </p:tavLst>
                                    </p:anim>
                                    <p:anim calcmode="lin" valueType="num">
                                      <p:cBhvr>
                                        <p:cTn id="92" dur="1000" fill="hold"/>
                                        <p:tgtEl>
                                          <p:spTgt spid="83"/>
                                        </p:tgtEl>
                                        <p:attrNameLst>
                                          <p:attrName>ppt_y</p:attrName>
                                        </p:attrNameLst>
                                      </p:cBhvr>
                                      <p:tavLst>
                                        <p:tav tm="0">
                                          <p:val>
                                            <p:strVal val="#ppt_y+.1"/>
                                          </p:val>
                                        </p:tav>
                                        <p:tav tm="100000">
                                          <p:val>
                                            <p:strVal val="#ppt_y"/>
                                          </p:val>
                                        </p:tav>
                                      </p:tavLst>
                                    </p:anim>
                                  </p:childTnLst>
                                </p:cTn>
                              </p:par>
                              <p:par>
                                <p:cTn id="93" presetID="42" presetClass="entr" presetSubtype="0" fill="hold" nodeType="withEffect">
                                  <p:stCondLst>
                                    <p:cond delay="0"/>
                                  </p:stCondLst>
                                  <p:childTnLst>
                                    <p:set>
                                      <p:cBhvr>
                                        <p:cTn id="94" dur="1" fill="hold">
                                          <p:stCondLst>
                                            <p:cond delay="0"/>
                                          </p:stCondLst>
                                        </p:cTn>
                                        <p:tgtEl>
                                          <p:spTgt spid="87"/>
                                        </p:tgtEl>
                                        <p:attrNameLst>
                                          <p:attrName>style.visibility</p:attrName>
                                        </p:attrNameLst>
                                      </p:cBhvr>
                                      <p:to>
                                        <p:strVal val="visible"/>
                                      </p:to>
                                    </p:set>
                                    <p:animEffect transition="in" filter="fade">
                                      <p:cBhvr>
                                        <p:cTn id="95" dur="1000"/>
                                        <p:tgtEl>
                                          <p:spTgt spid="87"/>
                                        </p:tgtEl>
                                      </p:cBhvr>
                                    </p:animEffect>
                                    <p:anim calcmode="lin" valueType="num">
                                      <p:cBhvr>
                                        <p:cTn id="96" dur="1000" fill="hold"/>
                                        <p:tgtEl>
                                          <p:spTgt spid="87"/>
                                        </p:tgtEl>
                                        <p:attrNameLst>
                                          <p:attrName>ppt_x</p:attrName>
                                        </p:attrNameLst>
                                      </p:cBhvr>
                                      <p:tavLst>
                                        <p:tav tm="0">
                                          <p:val>
                                            <p:strVal val="#ppt_x"/>
                                          </p:val>
                                        </p:tav>
                                        <p:tav tm="100000">
                                          <p:val>
                                            <p:strVal val="#ppt_x"/>
                                          </p:val>
                                        </p:tav>
                                      </p:tavLst>
                                    </p:anim>
                                    <p:anim calcmode="lin" valueType="num">
                                      <p:cBhvr>
                                        <p:cTn id="97" dur="1000" fill="hold"/>
                                        <p:tgtEl>
                                          <p:spTgt spid="8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5" grpId="0"/>
      <p:bldP spid="26" grpId="0"/>
      <p:bldP spid="27" grpId="0"/>
      <p:bldP spid="28" grpId="0"/>
      <p:bldP spid="29" grpId="0"/>
      <p:bldP spid="30" grpId="0"/>
      <p:bldP spid="3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1"/>
          <a:stretch>
            <a:fillRect/>
          </a:stretch>
        </p:blipFill>
        <p:spPr>
          <a:xfrm>
            <a:off x="0" y="0"/>
            <a:ext cx="9144000" cy="5143500"/>
          </a:xfrm>
          <a:prstGeom prst="rect">
            <a:avLst/>
          </a:prstGeom>
        </p:spPr>
      </p:pic>
      <p:sp>
        <p:nvSpPr>
          <p:cNvPr id="7" name="Rectangle: Rounded Corners 3"/>
          <p:cNvSpPr/>
          <p:nvPr/>
        </p:nvSpPr>
        <p:spPr>
          <a:xfrm>
            <a:off x="240030" y="217170"/>
            <a:ext cx="8629650" cy="4754881"/>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8" name="Rectangle 7"/>
          <p:cNvSpPr/>
          <p:nvPr/>
        </p:nvSpPr>
        <p:spPr>
          <a:xfrm>
            <a:off x="3206409" y="584026"/>
            <a:ext cx="2696892" cy="692497"/>
          </a:xfrm>
          <a:prstGeom prst="rect">
            <a:avLst/>
          </a:prstGeom>
          <a:noFill/>
        </p:spPr>
        <p:txBody>
          <a:bodyPr wrap="none" lIns="68580" tIns="34290" rIns="68580" bIns="34290">
            <a:spAutoFit/>
          </a:bodyPr>
          <a:lstStyle/>
          <a:p>
            <a:pPr algn="ctr"/>
            <a:r>
              <a:rPr lang="vi-VN" sz="4050" b="1" dirty="0">
                <a:ln w="13462">
                  <a:solidFill>
                    <a:schemeClr val="bg1"/>
                  </a:solidFill>
                  <a:prstDash val="solid"/>
                </a:ln>
                <a:solidFill>
                  <a:srgbClr val="C00000"/>
                </a:solidFill>
                <a:latin typeface="iCiel Pony" panose="02000000000000000000" pitchFamily="2" charset="0"/>
              </a:rPr>
              <a:t>Chia đoạn</a:t>
            </a:r>
            <a:endParaRPr lang="en-US" sz="4050" b="1" dirty="0">
              <a:ln w="13462">
                <a:solidFill>
                  <a:schemeClr val="bg1"/>
                </a:solidFill>
                <a:prstDash val="solid"/>
              </a:ln>
              <a:solidFill>
                <a:srgbClr val="C00000"/>
              </a:solidFill>
              <a:latin typeface="iCiel Pony" panose="02000000000000000000" pitchFamily="2" charset="0"/>
            </a:endParaRPr>
          </a:p>
        </p:txBody>
      </p:sp>
      <p:pic>
        <p:nvPicPr>
          <p:cNvPr id="9" name="Picture 8"/>
          <p:cNvPicPr>
            <a:picLocks noChangeAspect="1"/>
          </p:cNvPicPr>
          <p:nvPr/>
        </p:nvPicPr>
        <p:blipFill rotWithShape="1">
          <a:blip r:embed="rId2">
            <a:extLst>
              <a:ext uri="{BEBA8EAE-BF5A-486C-A8C5-ECC9F3942E4B}">
                <a14:imgProps xmlns:a14="http://schemas.microsoft.com/office/drawing/2010/main">
                  <a14:imgLayer r:embed="rId3">
                    <a14:imgEffect>
                      <a14:backgroundRemoval t="41633" b="55646" l="17969" r="66797">
                        <a14:foregroundMark x1="23340" y1="47847" x2="20605" y2="49797"/>
                        <a14:foregroundMark x1="22754" y1="47929" x2="26270" y2="47847"/>
                        <a14:foregroundMark x1="18164" y1="48985" x2="27051" y2="49472"/>
                        <a14:foregroundMark x1="23145" y1="51625" x2="26660" y2="53574"/>
                        <a14:foregroundMark x1="18750" y1="51868" x2="22168" y2="53899"/>
                        <a14:foregroundMark x1="26465" y1="51543" x2="27246" y2="54143"/>
                        <a14:foregroundMark x1="23145" y1="51381" x2="29297" y2="52437"/>
                        <a14:foregroundMark x1="30469" y1="50609" x2="31641" y2="52031"/>
                        <a14:foregroundMark x1="19629" y1="51462" x2="23730" y2="52275"/>
                        <a14:foregroundMark x1="33984" y1="52843" x2="36719" y2="55240"/>
                        <a14:foregroundMark x1="40137" y1="50934" x2="33398" y2="53249"/>
                        <a14:foregroundMark x1="33398" y1="53249" x2="34570" y2="55565"/>
                        <a14:foregroundMark x1="37598" y1="55321" x2="46680" y2="55158"/>
                        <a14:foregroundMark x1="46680" y1="55158" x2="64063" y2="55646"/>
                        <a14:foregroundMark x1="65820" y1="55565" x2="66797" y2="55565"/>
                      </a14:backgroundRemoval>
                    </a14:imgEffect>
                  </a14:imgLayer>
                </a14:imgProps>
              </a:ext>
            </a:extLst>
          </a:blip>
          <a:srcRect l="15239" t="40000" r="32421" b="42667"/>
          <a:stretch>
            <a:fillRect/>
          </a:stretch>
        </p:blipFill>
        <p:spPr>
          <a:xfrm>
            <a:off x="193163" y="2836250"/>
            <a:ext cx="2790067" cy="2221525"/>
          </a:xfrm>
          <a:prstGeom prst="rect">
            <a:avLst/>
          </a:prstGeom>
        </p:spPr>
      </p:pic>
      <p:pic>
        <p:nvPicPr>
          <p:cNvPr id="11" name="Picture 10"/>
          <p:cNvPicPr>
            <a:picLocks noChangeAspect="1"/>
          </p:cNvPicPr>
          <p:nvPr/>
        </p:nvPicPr>
        <p:blipFill rotWithShape="1">
          <a:blip r:embed="rId4">
            <a:extLst>
              <a:ext uri="{BEBA8EAE-BF5A-486C-A8C5-ECC9F3942E4B}">
                <a14:imgProps xmlns:a14="http://schemas.microsoft.com/office/drawing/2010/main">
                  <a14:imgLayer r:embed="rId3">
                    <a14:imgEffect>
                      <a14:backgroundRemoval t="41633" b="55565" l="53516" r="78516">
                        <a14:foregroundMark x1="58008" y1="42892" x2="63770" y2="43826"/>
                        <a14:foregroundMark x1="72266" y1="41673" x2="74023" y2="41673"/>
                        <a14:foregroundMark x1="78223" y1="50569" x2="78613" y2="51462"/>
                        <a14:foregroundMark x1="53516" y1="51137" x2="55859" y2="50975"/>
                      </a14:backgroundRemoval>
                    </a14:imgEffect>
                  </a14:imgLayer>
                </a14:imgProps>
              </a:ext>
            </a:extLst>
          </a:blip>
          <a:srcRect l="51119" t="40000" r="18662" b="42667"/>
          <a:stretch>
            <a:fillRect/>
          </a:stretch>
        </p:blipFill>
        <p:spPr>
          <a:xfrm>
            <a:off x="6780751" y="1977390"/>
            <a:ext cx="2328959" cy="3211831"/>
          </a:xfrm>
          <a:prstGeom prst="rect">
            <a:avLst/>
          </a:prstGeom>
        </p:spPr>
      </p:pic>
      <p:sp>
        <p:nvSpPr>
          <p:cNvPr id="12" name="Rectangle 11"/>
          <p:cNvSpPr/>
          <p:nvPr/>
        </p:nvSpPr>
        <p:spPr>
          <a:xfrm>
            <a:off x="1369759" y="1463337"/>
            <a:ext cx="1294264" cy="500137"/>
          </a:xfrm>
          <a:prstGeom prst="rect">
            <a:avLst/>
          </a:prstGeom>
          <a:noFill/>
          <a:ln>
            <a:noFill/>
          </a:ln>
        </p:spPr>
        <p:txBody>
          <a:bodyPr wrap="none" lIns="68580" tIns="34290" rIns="68580" bIns="34290">
            <a:spAutoFit/>
          </a:bodyPr>
          <a:lstStyle/>
          <a:p>
            <a:pPr algn="ctr"/>
            <a:r>
              <a:rPr lang="vi-VN" sz="2800" b="1" dirty="0">
                <a:ln w="13462">
                  <a:solidFill>
                    <a:srgbClr val="00B050"/>
                  </a:solidFill>
                  <a:prstDash val="solid"/>
                </a:ln>
                <a:solidFill>
                  <a:srgbClr val="00B050"/>
                </a:solidFill>
                <a:latin typeface="iCiel Pony" panose="02000000000000000000" pitchFamily="2" charset="0"/>
              </a:rPr>
              <a:t>Đoạn 1:</a:t>
            </a:r>
            <a:endParaRPr lang="en-US" sz="2800" b="1" dirty="0">
              <a:ln w="13462">
                <a:solidFill>
                  <a:srgbClr val="00B050"/>
                </a:solidFill>
                <a:prstDash val="solid"/>
              </a:ln>
              <a:solidFill>
                <a:srgbClr val="00B050"/>
              </a:solidFill>
              <a:latin typeface="iCiel Pony" panose="02000000000000000000" pitchFamily="2" charset="0"/>
            </a:endParaRPr>
          </a:p>
        </p:txBody>
      </p:sp>
      <p:sp>
        <p:nvSpPr>
          <p:cNvPr id="13" name="Rectangle: Rounded Corners 12"/>
          <p:cNvSpPr/>
          <p:nvPr/>
        </p:nvSpPr>
        <p:spPr>
          <a:xfrm>
            <a:off x="2208270" y="1303317"/>
            <a:ext cx="5357285" cy="817079"/>
          </a:xfrm>
          <a:prstGeom prst="roundRect">
            <a:avLst>
              <a:gd name="adj" fmla="val 0"/>
            </a:avLst>
          </a:prstGeom>
          <a:no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1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Từ đầu đến “...sống với họ hàng.”</a:t>
            </a:r>
            <a:endParaRPr lang="en-US" sz="21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14" name="Rectangle 13"/>
          <p:cNvSpPr/>
          <p:nvPr/>
        </p:nvSpPr>
        <p:spPr>
          <a:xfrm>
            <a:off x="1369758" y="1993301"/>
            <a:ext cx="1294265" cy="500137"/>
          </a:xfrm>
          <a:prstGeom prst="rect">
            <a:avLst/>
          </a:prstGeom>
          <a:noFill/>
          <a:ln>
            <a:noFill/>
          </a:ln>
        </p:spPr>
        <p:txBody>
          <a:bodyPr wrap="none" lIns="68580" tIns="34290" rIns="68580" bIns="34290">
            <a:spAutoFit/>
          </a:bodyPr>
          <a:lstStyle/>
          <a:p>
            <a:pPr algn="ctr"/>
            <a:r>
              <a:rPr lang="vi-VN" sz="2800" b="1" dirty="0">
                <a:ln w="13462">
                  <a:solidFill>
                    <a:srgbClr val="00B050"/>
                  </a:solidFill>
                  <a:prstDash val="solid"/>
                </a:ln>
                <a:solidFill>
                  <a:srgbClr val="00B050"/>
                </a:solidFill>
                <a:latin typeface="iCiel Pony" panose="02000000000000000000" pitchFamily="2" charset="0"/>
              </a:rPr>
              <a:t>Đoạn 2:</a:t>
            </a:r>
            <a:endParaRPr lang="en-US" sz="2800" b="1" dirty="0">
              <a:ln w="13462">
                <a:solidFill>
                  <a:srgbClr val="00B050"/>
                </a:solidFill>
                <a:prstDash val="solid"/>
              </a:ln>
              <a:solidFill>
                <a:srgbClr val="00B050"/>
              </a:solidFill>
              <a:latin typeface="iCiel Pony" panose="02000000000000000000" pitchFamily="2" charset="0"/>
            </a:endParaRPr>
          </a:p>
        </p:txBody>
      </p:sp>
      <p:sp>
        <p:nvSpPr>
          <p:cNvPr id="15" name="Rectangle: Rounded Corners 14"/>
          <p:cNvSpPr/>
          <p:nvPr/>
        </p:nvSpPr>
        <p:spPr>
          <a:xfrm>
            <a:off x="2225415" y="1834829"/>
            <a:ext cx="5357285" cy="817079"/>
          </a:xfrm>
          <a:prstGeom prst="roundRect">
            <a:avLst>
              <a:gd name="adj" fmla="val 0"/>
            </a:avLst>
          </a:prstGeom>
          <a:no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1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Tiếp theo </a:t>
            </a:r>
            <a:r>
              <a:rPr lang="vi-VN" sz="2100" b="1">
                <a:solidFill>
                  <a:srgbClr val="002060"/>
                </a:solidFill>
                <a:latin typeface="AvantGarde" panose="00000400000000000000" pitchFamily="2" charset="0"/>
                <a:ea typeface="AvantGarde" panose="00000400000000000000" pitchFamily="2" charset="0"/>
                <a:cs typeface="AvantGarde" panose="00000400000000000000" pitchFamily="2" charset="0"/>
              </a:rPr>
              <a:t>đến “...băng cho bạn.”</a:t>
            </a:r>
            <a:endParaRPr lang="en-US" sz="21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16" name="Rectangle 15"/>
          <p:cNvSpPr/>
          <p:nvPr/>
        </p:nvSpPr>
        <p:spPr>
          <a:xfrm>
            <a:off x="1369758" y="2523263"/>
            <a:ext cx="1294265" cy="500137"/>
          </a:xfrm>
          <a:prstGeom prst="rect">
            <a:avLst/>
          </a:prstGeom>
          <a:noFill/>
          <a:ln>
            <a:noFill/>
          </a:ln>
        </p:spPr>
        <p:txBody>
          <a:bodyPr wrap="none" lIns="68580" tIns="34290" rIns="68580" bIns="34290">
            <a:spAutoFit/>
          </a:bodyPr>
          <a:lstStyle/>
          <a:p>
            <a:pPr algn="ctr"/>
            <a:r>
              <a:rPr lang="vi-VN" sz="2800" b="1" dirty="0">
                <a:ln w="13462">
                  <a:solidFill>
                    <a:srgbClr val="00B050"/>
                  </a:solidFill>
                  <a:prstDash val="solid"/>
                </a:ln>
                <a:solidFill>
                  <a:srgbClr val="00B050"/>
                </a:solidFill>
                <a:latin typeface="iCiel Pony" panose="02000000000000000000" pitchFamily="2" charset="0"/>
              </a:rPr>
              <a:t>Đoạn 3:</a:t>
            </a:r>
            <a:endParaRPr lang="en-US" sz="2800" b="1" dirty="0">
              <a:ln w="13462">
                <a:solidFill>
                  <a:srgbClr val="00B050"/>
                </a:solidFill>
                <a:prstDash val="solid"/>
              </a:ln>
              <a:solidFill>
                <a:srgbClr val="00B050"/>
              </a:solidFill>
              <a:latin typeface="iCiel Pony" panose="02000000000000000000" pitchFamily="2" charset="0"/>
            </a:endParaRPr>
          </a:p>
        </p:txBody>
      </p:sp>
      <p:sp>
        <p:nvSpPr>
          <p:cNvPr id="17" name="Rectangle: Rounded Corners 16"/>
          <p:cNvSpPr/>
          <p:nvPr/>
        </p:nvSpPr>
        <p:spPr>
          <a:xfrm>
            <a:off x="2225415" y="2364791"/>
            <a:ext cx="5357285" cy="817079"/>
          </a:xfrm>
          <a:prstGeom prst="roundRect">
            <a:avLst>
              <a:gd name="adj" fmla="val 0"/>
            </a:avLst>
          </a:prstGeom>
          <a:no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1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Tiếp theo đến “...thật hỗn loạn.”</a:t>
            </a:r>
            <a:endParaRPr lang="en-US" sz="21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18" name="Rectangle 17"/>
          <p:cNvSpPr/>
          <p:nvPr/>
        </p:nvSpPr>
        <p:spPr>
          <a:xfrm>
            <a:off x="1369757" y="3052909"/>
            <a:ext cx="1294265" cy="500137"/>
          </a:xfrm>
          <a:prstGeom prst="rect">
            <a:avLst/>
          </a:prstGeom>
          <a:noFill/>
          <a:ln>
            <a:noFill/>
          </a:ln>
        </p:spPr>
        <p:txBody>
          <a:bodyPr wrap="none" lIns="68580" tIns="34290" rIns="68580" bIns="34290">
            <a:spAutoFit/>
          </a:bodyPr>
          <a:lstStyle/>
          <a:p>
            <a:pPr algn="ctr"/>
            <a:r>
              <a:rPr lang="vi-VN" sz="2800" b="1" dirty="0">
                <a:ln w="13462">
                  <a:solidFill>
                    <a:srgbClr val="00B050"/>
                  </a:solidFill>
                  <a:prstDash val="solid"/>
                </a:ln>
                <a:solidFill>
                  <a:srgbClr val="00B050"/>
                </a:solidFill>
                <a:latin typeface="iCiel Pony" panose="02000000000000000000" pitchFamily="2" charset="0"/>
              </a:rPr>
              <a:t>Đoạn 4:</a:t>
            </a:r>
            <a:endParaRPr lang="en-US" sz="2800" b="1" dirty="0">
              <a:ln w="13462">
                <a:solidFill>
                  <a:srgbClr val="00B050"/>
                </a:solidFill>
                <a:prstDash val="solid"/>
              </a:ln>
              <a:solidFill>
                <a:srgbClr val="00B050"/>
              </a:solidFill>
              <a:latin typeface="iCiel Pony" panose="02000000000000000000" pitchFamily="2" charset="0"/>
            </a:endParaRPr>
          </a:p>
        </p:txBody>
      </p:sp>
      <p:sp>
        <p:nvSpPr>
          <p:cNvPr id="19" name="Rectangle: Rounded Corners 18"/>
          <p:cNvSpPr/>
          <p:nvPr/>
        </p:nvSpPr>
        <p:spPr>
          <a:xfrm>
            <a:off x="2075238" y="2917387"/>
            <a:ext cx="5357285" cy="817079"/>
          </a:xfrm>
          <a:prstGeom prst="roundRect">
            <a:avLst>
              <a:gd name="adj" fmla="val 0"/>
            </a:avLst>
          </a:prstGeom>
          <a:no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1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Tiếp theo đến “...tuyệt vọng.”</a:t>
            </a:r>
            <a:endParaRPr lang="en-US" sz="21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20" name="Rectangle 19"/>
          <p:cNvSpPr/>
          <p:nvPr/>
        </p:nvSpPr>
        <p:spPr>
          <a:xfrm>
            <a:off x="1396208" y="3616161"/>
            <a:ext cx="1294265" cy="500137"/>
          </a:xfrm>
          <a:prstGeom prst="rect">
            <a:avLst/>
          </a:prstGeom>
          <a:noFill/>
          <a:ln>
            <a:noFill/>
          </a:ln>
        </p:spPr>
        <p:txBody>
          <a:bodyPr wrap="none" lIns="68580" tIns="34290" rIns="68580" bIns="34290">
            <a:spAutoFit/>
          </a:bodyPr>
          <a:lstStyle/>
          <a:p>
            <a:pPr algn="ctr"/>
            <a:r>
              <a:rPr lang="vi-VN" sz="2800" b="1" dirty="0">
                <a:ln w="13462">
                  <a:solidFill>
                    <a:srgbClr val="00B050"/>
                  </a:solidFill>
                  <a:prstDash val="solid"/>
                </a:ln>
                <a:solidFill>
                  <a:srgbClr val="00B050"/>
                </a:solidFill>
                <a:latin typeface="iCiel Pony" panose="02000000000000000000" pitchFamily="2" charset="0"/>
              </a:rPr>
              <a:t>Đoạn 5:</a:t>
            </a:r>
            <a:endParaRPr lang="en-US" sz="2800" b="1" dirty="0">
              <a:ln w="13462">
                <a:solidFill>
                  <a:srgbClr val="00B050"/>
                </a:solidFill>
                <a:prstDash val="solid"/>
              </a:ln>
              <a:solidFill>
                <a:srgbClr val="00B050"/>
              </a:solidFill>
              <a:latin typeface="iCiel Pony" panose="02000000000000000000" pitchFamily="2" charset="0"/>
            </a:endParaRPr>
          </a:p>
        </p:txBody>
      </p:sp>
      <p:sp>
        <p:nvSpPr>
          <p:cNvPr id="21" name="Rectangle: Rounded Corners 20"/>
          <p:cNvSpPr/>
          <p:nvPr/>
        </p:nvSpPr>
        <p:spPr>
          <a:xfrm>
            <a:off x="1789425" y="3457689"/>
            <a:ext cx="5357285" cy="817079"/>
          </a:xfrm>
          <a:prstGeom prst="roundRect">
            <a:avLst>
              <a:gd name="adj" fmla="val 0"/>
            </a:avLst>
          </a:prstGeom>
          <a:no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100" b="1">
                <a:solidFill>
                  <a:srgbClr val="002060"/>
                </a:solidFill>
                <a:latin typeface="AvantGarde" panose="00000400000000000000" pitchFamily="2" charset="0"/>
                <a:ea typeface="AvantGarde" panose="00000400000000000000" pitchFamily="2" charset="0"/>
                <a:cs typeface="AvantGarde" panose="00000400000000000000" pitchFamily="2" charset="0"/>
              </a:rPr>
              <a:t>Đoạn còn lại</a:t>
            </a:r>
            <a:endParaRPr lang="en-US" sz="21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10"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par>
                                <p:cTn id="18" presetID="10" presetClass="entr" presetSubtype="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down)">
                                      <p:cBhvr>
                                        <p:cTn id="30" dur="580">
                                          <p:stCondLst>
                                            <p:cond delay="0"/>
                                          </p:stCondLst>
                                        </p:cTn>
                                        <p:tgtEl>
                                          <p:spTgt spid="13"/>
                                        </p:tgtEl>
                                      </p:cBhvr>
                                    </p:animEffect>
                                    <p:anim calcmode="lin" valueType="num">
                                      <p:cBhvr>
                                        <p:cTn id="31"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36" dur="26">
                                          <p:stCondLst>
                                            <p:cond delay="650"/>
                                          </p:stCondLst>
                                        </p:cTn>
                                        <p:tgtEl>
                                          <p:spTgt spid="13"/>
                                        </p:tgtEl>
                                      </p:cBhvr>
                                      <p:to x="100000" y="60000"/>
                                    </p:animScale>
                                    <p:animScale>
                                      <p:cBhvr>
                                        <p:cTn id="37" dur="166" decel="50000">
                                          <p:stCondLst>
                                            <p:cond delay="676"/>
                                          </p:stCondLst>
                                        </p:cTn>
                                        <p:tgtEl>
                                          <p:spTgt spid="13"/>
                                        </p:tgtEl>
                                      </p:cBhvr>
                                      <p:to x="100000" y="100000"/>
                                    </p:animScale>
                                    <p:animScale>
                                      <p:cBhvr>
                                        <p:cTn id="38" dur="26">
                                          <p:stCondLst>
                                            <p:cond delay="1312"/>
                                          </p:stCondLst>
                                        </p:cTn>
                                        <p:tgtEl>
                                          <p:spTgt spid="13"/>
                                        </p:tgtEl>
                                      </p:cBhvr>
                                      <p:to x="100000" y="80000"/>
                                    </p:animScale>
                                    <p:animScale>
                                      <p:cBhvr>
                                        <p:cTn id="39" dur="166" decel="50000">
                                          <p:stCondLst>
                                            <p:cond delay="1338"/>
                                          </p:stCondLst>
                                        </p:cTn>
                                        <p:tgtEl>
                                          <p:spTgt spid="13"/>
                                        </p:tgtEl>
                                      </p:cBhvr>
                                      <p:to x="100000" y="100000"/>
                                    </p:animScale>
                                    <p:animScale>
                                      <p:cBhvr>
                                        <p:cTn id="40" dur="26">
                                          <p:stCondLst>
                                            <p:cond delay="1642"/>
                                          </p:stCondLst>
                                        </p:cTn>
                                        <p:tgtEl>
                                          <p:spTgt spid="13"/>
                                        </p:tgtEl>
                                      </p:cBhvr>
                                      <p:to x="100000" y="90000"/>
                                    </p:animScale>
                                    <p:animScale>
                                      <p:cBhvr>
                                        <p:cTn id="41" dur="166" decel="50000">
                                          <p:stCondLst>
                                            <p:cond delay="1668"/>
                                          </p:stCondLst>
                                        </p:cTn>
                                        <p:tgtEl>
                                          <p:spTgt spid="13"/>
                                        </p:tgtEl>
                                      </p:cBhvr>
                                      <p:to x="100000" y="100000"/>
                                    </p:animScale>
                                    <p:animScale>
                                      <p:cBhvr>
                                        <p:cTn id="42" dur="26">
                                          <p:stCondLst>
                                            <p:cond delay="1808"/>
                                          </p:stCondLst>
                                        </p:cTn>
                                        <p:tgtEl>
                                          <p:spTgt spid="13"/>
                                        </p:tgtEl>
                                      </p:cBhvr>
                                      <p:to x="100000" y="95000"/>
                                    </p:animScale>
                                    <p:animScale>
                                      <p:cBhvr>
                                        <p:cTn id="43" dur="166" decel="50000">
                                          <p:stCondLst>
                                            <p:cond delay="1834"/>
                                          </p:stCondLst>
                                        </p:cTn>
                                        <p:tgtEl>
                                          <p:spTgt spid="13"/>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childTnLst>
                          </p:cTn>
                        </p:par>
                      </p:childTnLst>
                    </p:cTn>
                  </p:par>
                  <p:par>
                    <p:cTn id="49" fill="hold">
                      <p:stCondLst>
                        <p:cond delay="indefinite"/>
                      </p:stCondLst>
                      <p:childTnLst>
                        <p:par>
                          <p:cTn id="50" fill="hold">
                            <p:stCondLst>
                              <p:cond delay="0"/>
                            </p:stCondLst>
                            <p:childTnLst>
                              <p:par>
                                <p:cTn id="51" presetID="26" presetClass="entr" presetSubtype="0"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wipe(down)">
                                      <p:cBhvr>
                                        <p:cTn id="53" dur="580">
                                          <p:stCondLst>
                                            <p:cond delay="0"/>
                                          </p:stCondLst>
                                        </p:cTn>
                                        <p:tgtEl>
                                          <p:spTgt spid="15"/>
                                        </p:tgtEl>
                                      </p:cBhvr>
                                    </p:animEffect>
                                    <p:anim calcmode="lin" valueType="num">
                                      <p:cBhvr>
                                        <p:cTn id="54"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55"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56"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57"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58"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59" dur="26">
                                          <p:stCondLst>
                                            <p:cond delay="650"/>
                                          </p:stCondLst>
                                        </p:cTn>
                                        <p:tgtEl>
                                          <p:spTgt spid="15"/>
                                        </p:tgtEl>
                                      </p:cBhvr>
                                      <p:to x="100000" y="60000"/>
                                    </p:animScale>
                                    <p:animScale>
                                      <p:cBhvr>
                                        <p:cTn id="60" dur="166" decel="50000">
                                          <p:stCondLst>
                                            <p:cond delay="676"/>
                                          </p:stCondLst>
                                        </p:cTn>
                                        <p:tgtEl>
                                          <p:spTgt spid="15"/>
                                        </p:tgtEl>
                                      </p:cBhvr>
                                      <p:to x="100000" y="100000"/>
                                    </p:animScale>
                                    <p:animScale>
                                      <p:cBhvr>
                                        <p:cTn id="61" dur="26">
                                          <p:stCondLst>
                                            <p:cond delay="1312"/>
                                          </p:stCondLst>
                                        </p:cTn>
                                        <p:tgtEl>
                                          <p:spTgt spid="15"/>
                                        </p:tgtEl>
                                      </p:cBhvr>
                                      <p:to x="100000" y="80000"/>
                                    </p:animScale>
                                    <p:animScale>
                                      <p:cBhvr>
                                        <p:cTn id="62" dur="166" decel="50000">
                                          <p:stCondLst>
                                            <p:cond delay="1338"/>
                                          </p:stCondLst>
                                        </p:cTn>
                                        <p:tgtEl>
                                          <p:spTgt spid="15"/>
                                        </p:tgtEl>
                                      </p:cBhvr>
                                      <p:to x="100000" y="100000"/>
                                    </p:animScale>
                                    <p:animScale>
                                      <p:cBhvr>
                                        <p:cTn id="63" dur="26">
                                          <p:stCondLst>
                                            <p:cond delay="1642"/>
                                          </p:stCondLst>
                                        </p:cTn>
                                        <p:tgtEl>
                                          <p:spTgt spid="15"/>
                                        </p:tgtEl>
                                      </p:cBhvr>
                                      <p:to x="100000" y="90000"/>
                                    </p:animScale>
                                    <p:animScale>
                                      <p:cBhvr>
                                        <p:cTn id="64" dur="166" decel="50000">
                                          <p:stCondLst>
                                            <p:cond delay="1668"/>
                                          </p:stCondLst>
                                        </p:cTn>
                                        <p:tgtEl>
                                          <p:spTgt spid="15"/>
                                        </p:tgtEl>
                                      </p:cBhvr>
                                      <p:to x="100000" y="100000"/>
                                    </p:animScale>
                                    <p:animScale>
                                      <p:cBhvr>
                                        <p:cTn id="65" dur="26">
                                          <p:stCondLst>
                                            <p:cond delay="1808"/>
                                          </p:stCondLst>
                                        </p:cTn>
                                        <p:tgtEl>
                                          <p:spTgt spid="15"/>
                                        </p:tgtEl>
                                      </p:cBhvr>
                                      <p:to x="100000" y="95000"/>
                                    </p:animScale>
                                    <p:animScale>
                                      <p:cBhvr>
                                        <p:cTn id="66" dur="166" decel="50000">
                                          <p:stCondLst>
                                            <p:cond delay="1834"/>
                                          </p:stCondLst>
                                        </p:cTn>
                                        <p:tgtEl>
                                          <p:spTgt spid="15"/>
                                        </p:tgtEl>
                                      </p:cBhvr>
                                      <p:to x="100000" y="100000"/>
                                    </p:animScale>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16"/>
                                        </p:tgtEl>
                                        <p:attrNameLst>
                                          <p:attrName>style.visibility</p:attrName>
                                        </p:attrNameLst>
                                      </p:cBhvr>
                                      <p:to>
                                        <p:strVal val="visible"/>
                                      </p:to>
                                    </p:set>
                                    <p:animEffect transition="in" filter="fade">
                                      <p:cBhvr>
                                        <p:cTn id="71" dur="500"/>
                                        <p:tgtEl>
                                          <p:spTgt spid="16"/>
                                        </p:tgtEl>
                                      </p:cBhvr>
                                    </p:animEffect>
                                  </p:childTnLst>
                                </p:cTn>
                              </p:par>
                            </p:childTnLst>
                          </p:cTn>
                        </p:par>
                      </p:childTnLst>
                    </p:cTn>
                  </p:par>
                  <p:par>
                    <p:cTn id="72" fill="hold">
                      <p:stCondLst>
                        <p:cond delay="indefinite"/>
                      </p:stCondLst>
                      <p:childTnLst>
                        <p:par>
                          <p:cTn id="73" fill="hold">
                            <p:stCondLst>
                              <p:cond delay="0"/>
                            </p:stCondLst>
                            <p:childTnLst>
                              <p:par>
                                <p:cTn id="74" presetID="26" presetClass="entr" presetSubtype="0" fill="hold" grpId="0" nodeType="clickEffect">
                                  <p:stCondLst>
                                    <p:cond delay="0"/>
                                  </p:stCondLst>
                                  <p:childTnLst>
                                    <p:set>
                                      <p:cBhvr>
                                        <p:cTn id="75" dur="1" fill="hold">
                                          <p:stCondLst>
                                            <p:cond delay="0"/>
                                          </p:stCondLst>
                                        </p:cTn>
                                        <p:tgtEl>
                                          <p:spTgt spid="17"/>
                                        </p:tgtEl>
                                        <p:attrNameLst>
                                          <p:attrName>style.visibility</p:attrName>
                                        </p:attrNameLst>
                                      </p:cBhvr>
                                      <p:to>
                                        <p:strVal val="visible"/>
                                      </p:to>
                                    </p:set>
                                    <p:animEffect transition="in" filter="wipe(down)">
                                      <p:cBhvr>
                                        <p:cTn id="76" dur="580">
                                          <p:stCondLst>
                                            <p:cond delay="0"/>
                                          </p:stCondLst>
                                        </p:cTn>
                                        <p:tgtEl>
                                          <p:spTgt spid="17"/>
                                        </p:tgtEl>
                                      </p:cBhvr>
                                    </p:animEffect>
                                    <p:anim calcmode="lin" valueType="num">
                                      <p:cBhvr>
                                        <p:cTn id="77"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78"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79"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80"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81"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82" dur="26">
                                          <p:stCondLst>
                                            <p:cond delay="650"/>
                                          </p:stCondLst>
                                        </p:cTn>
                                        <p:tgtEl>
                                          <p:spTgt spid="17"/>
                                        </p:tgtEl>
                                      </p:cBhvr>
                                      <p:to x="100000" y="60000"/>
                                    </p:animScale>
                                    <p:animScale>
                                      <p:cBhvr>
                                        <p:cTn id="83" dur="166" decel="50000">
                                          <p:stCondLst>
                                            <p:cond delay="676"/>
                                          </p:stCondLst>
                                        </p:cTn>
                                        <p:tgtEl>
                                          <p:spTgt spid="17"/>
                                        </p:tgtEl>
                                      </p:cBhvr>
                                      <p:to x="100000" y="100000"/>
                                    </p:animScale>
                                    <p:animScale>
                                      <p:cBhvr>
                                        <p:cTn id="84" dur="26">
                                          <p:stCondLst>
                                            <p:cond delay="1312"/>
                                          </p:stCondLst>
                                        </p:cTn>
                                        <p:tgtEl>
                                          <p:spTgt spid="17"/>
                                        </p:tgtEl>
                                      </p:cBhvr>
                                      <p:to x="100000" y="80000"/>
                                    </p:animScale>
                                    <p:animScale>
                                      <p:cBhvr>
                                        <p:cTn id="85" dur="166" decel="50000">
                                          <p:stCondLst>
                                            <p:cond delay="1338"/>
                                          </p:stCondLst>
                                        </p:cTn>
                                        <p:tgtEl>
                                          <p:spTgt spid="17"/>
                                        </p:tgtEl>
                                      </p:cBhvr>
                                      <p:to x="100000" y="100000"/>
                                    </p:animScale>
                                    <p:animScale>
                                      <p:cBhvr>
                                        <p:cTn id="86" dur="26">
                                          <p:stCondLst>
                                            <p:cond delay="1642"/>
                                          </p:stCondLst>
                                        </p:cTn>
                                        <p:tgtEl>
                                          <p:spTgt spid="17"/>
                                        </p:tgtEl>
                                      </p:cBhvr>
                                      <p:to x="100000" y="90000"/>
                                    </p:animScale>
                                    <p:animScale>
                                      <p:cBhvr>
                                        <p:cTn id="87" dur="166" decel="50000">
                                          <p:stCondLst>
                                            <p:cond delay="1668"/>
                                          </p:stCondLst>
                                        </p:cTn>
                                        <p:tgtEl>
                                          <p:spTgt spid="17"/>
                                        </p:tgtEl>
                                      </p:cBhvr>
                                      <p:to x="100000" y="100000"/>
                                    </p:animScale>
                                    <p:animScale>
                                      <p:cBhvr>
                                        <p:cTn id="88" dur="26">
                                          <p:stCondLst>
                                            <p:cond delay="1808"/>
                                          </p:stCondLst>
                                        </p:cTn>
                                        <p:tgtEl>
                                          <p:spTgt spid="17"/>
                                        </p:tgtEl>
                                      </p:cBhvr>
                                      <p:to x="100000" y="95000"/>
                                    </p:animScale>
                                    <p:animScale>
                                      <p:cBhvr>
                                        <p:cTn id="89" dur="166" decel="50000">
                                          <p:stCondLst>
                                            <p:cond delay="1834"/>
                                          </p:stCondLst>
                                        </p:cTn>
                                        <p:tgtEl>
                                          <p:spTgt spid="17"/>
                                        </p:tgtEl>
                                      </p:cBhvr>
                                      <p:to x="100000" y="100000"/>
                                    </p:animScale>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18"/>
                                        </p:tgtEl>
                                        <p:attrNameLst>
                                          <p:attrName>style.visibility</p:attrName>
                                        </p:attrNameLst>
                                      </p:cBhvr>
                                      <p:to>
                                        <p:strVal val="visible"/>
                                      </p:to>
                                    </p:set>
                                    <p:animEffect transition="in" filter="fade">
                                      <p:cBhvr>
                                        <p:cTn id="94" dur="500"/>
                                        <p:tgtEl>
                                          <p:spTgt spid="18"/>
                                        </p:tgtEl>
                                      </p:cBhvr>
                                    </p:animEffect>
                                  </p:childTnLst>
                                </p:cTn>
                              </p:par>
                            </p:childTnLst>
                          </p:cTn>
                        </p:par>
                      </p:childTnLst>
                    </p:cTn>
                  </p:par>
                  <p:par>
                    <p:cTn id="95" fill="hold">
                      <p:stCondLst>
                        <p:cond delay="indefinite"/>
                      </p:stCondLst>
                      <p:childTnLst>
                        <p:par>
                          <p:cTn id="96" fill="hold">
                            <p:stCondLst>
                              <p:cond delay="0"/>
                            </p:stCondLst>
                            <p:childTnLst>
                              <p:par>
                                <p:cTn id="97" presetID="26" presetClass="entr" presetSubtype="0" fill="hold" grpId="0" nodeType="clickEffect">
                                  <p:stCondLst>
                                    <p:cond delay="0"/>
                                  </p:stCondLst>
                                  <p:childTnLst>
                                    <p:set>
                                      <p:cBhvr>
                                        <p:cTn id="98" dur="1" fill="hold">
                                          <p:stCondLst>
                                            <p:cond delay="0"/>
                                          </p:stCondLst>
                                        </p:cTn>
                                        <p:tgtEl>
                                          <p:spTgt spid="19"/>
                                        </p:tgtEl>
                                        <p:attrNameLst>
                                          <p:attrName>style.visibility</p:attrName>
                                        </p:attrNameLst>
                                      </p:cBhvr>
                                      <p:to>
                                        <p:strVal val="visible"/>
                                      </p:to>
                                    </p:set>
                                    <p:animEffect transition="in" filter="wipe(down)">
                                      <p:cBhvr>
                                        <p:cTn id="99" dur="580">
                                          <p:stCondLst>
                                            <p:cond delay="0"/>
                                          </p:stCondLst>
                                        </p:cTn>
                                        <p:tgtEl>
                                          <p:spTgt spid="19"/>
                                        </p:tgtEl>
                                      </p:cBhvr>
                                    </p:animEffect>
                                    <p:anim calcmode="lin" valueType="num">
                                      <p:cBhvr>
                                        <p:cTn id="100"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101"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02"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03"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104"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105" dur="26">
                                          <p:stCondLst>
                                            <p:cond delay="650"/>
                                          </p:stCondLst>
                                        </p:cTn>
                                        <p:tgtEl>
                                          <p:spTgt spid="19"/>
                                        </p:tgtEl>
                                      </p:cBhvr>
                                      <p:to x="100000" y="60000"/>
                                    </p:animScale>
                                    <p:animScale>
                                      <p:cBhvr>
                                        <p:cTn id="106" dur="166" decel="50000">
                                          <p:stCondLst>
                                            <p:cond delay="676"/>
                                          </p:stCondLst>
                                        </p:cTn>
                                        <p:tgtEl>
                                          <p:spTgt spid="19"/>
                                        </p:tgtEl>
                                      </p:cBhvr>
                                      <p:to x="100000" y="100000"/>
                                    </p:animScale>
                                    <p:animScale>
                                      <p:cBhvr>
                                        <p:cTn id="107" dur="26">
                                          <p:stCondLst>
                                            <p:cond delay="1312"/>
                                          </p:stCondLst>
                                        </p:cTn>
                                        <p:tgtEl>
                                          <p:spTgt spid="19"/>
                                        </p:tgtEl>
                                      </p:cBhvr>
                                      <p:to x="100000" y="80000"/>
                                    </p:animScale>
                                    <p:animScale>
                                      <p:cBhvr>
                                        <p:cTn id="108" dur="166" decel="50000">
                                          <p:stCondLst>
                                            <p:cond delay="1338"/>
                                          </p:stCondLst>
                                        </p:cTn>
                                        <p:tgtEl>
                                          <p:spTgt spid="19"/>
                                        </p:tgtEl>
                                      </p:cBhvr>
                                      <p:to x="100000" y="100000"/>
                                    </p:animScale>
                                    <p:animScale>
                                      <p:cBhvr>
                                        <p:cTn id="109" dur="26">
                                          <p:stCondLst>
                                            <p:cond delay="1642"/>
                                          </p:stCondLst>
                                        </p:cTn>
                                        <p:tgtEl>
                                          <p:spTgt spid="19"/>
                                        </p:tgtEl>
                                      </p:cBhvr>
                                      <p:to x="100000" y="90000"/>
                                    </p:animScale>
                                    <p:animScale>
                                      <p:cBhvr>
                                        <p:cTn id="110" dur="166" decel="50000">
                                          <p:stCondLst>
                                            <p:cond delay="1668"/>
                                          </p:stCondLst>
                                        </p:cTn>
                                        <p:tgtEl>
                                          <p:spTgt spid="19"/>
                                        </p:tgtEl>
                                      </p:cBhvr>
                                      <p:to x="100000" y="100000"/>
                                    </p:animScale>
                                    <p:animScale>
                                      <p:cBhvr>
                                        <p:cTn id="111" dur="26">
                                          <p:stCondLst>
                                            <p:cond delay="1808"/>
                                          </p:stCondLst>
                                        </p:cTn>
                                        <p:tgtEl>
                                          <p:spTgt spid="19"/>
                                        </p:tgtEl>
                                      </p:cBhvr>
                                      <p:to x="100000" y="95000"/>
                                    </p:animScale>
                                    <p:animScale>
                                      <p:cBhvr>
                                        <p:cTn id="112" dur="166" decel="50000">
                                          <p:stCondLst>
                                            <p:cond delay="1834"/>
                                          </p:stCondLst>
                                        </p:cTn>
                                        <p:tgtEl>
                                          <p:spTgt spid="19"/>
                                        </p:tgtEl>
                                      </p:cBhvr>
                                      <p:to x="100000" y="100000"/>
                                    </p:animScale>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20"/>
                                        </p:tgtEl>
                                        <p:attrNameLst>
                                          <p:attrName>style.visibility</p:attrName>
                                        </p:attrNameLst>
                                      </p:cBhvr>
                                      <p:to>
                                        <p:strVal val="visible"/>
                                      </p:to>
                                    </p:set>
                                    <p:animEffect transition="in" filter="fade">
                                      <p:cBhvr>
                                        <p:cTn id="117" dur="500"/>
                                        <p:tgtEl>
                                          <p:spTgt spid="20"/>
                                        </p:tgtEl>
                                      </p:cBhvr>
                                    </p:animEffect>
                                  </p:childTnLst>
                                </p:cTn>
                              </p:par>
                            </p:childTnLst>
                          </p:cTn>
                        </p:par>
                      </p:childTnLst>
                    </p:cTn>
                  </p:par>
                  <p:par>
                    <p:cTn id="118" fill="hold">
                      <p:stCondLst>
                        <p:cond delay="indefinite"/>
                      </p:stCondLst>
                      <p:childTnLst>
                        <p:par>
                          <p:cTn id="119" fill="hold">
                            <p:stCondLst>
                              <p:cond delay="0"/>
                            </p:stCondLst>
                            <p:childTnLst>
                              <p:par>
                                <p:cTn id="120" presetID="26" presetClass="entr" presetSubtype="0" fill="hold" grpId="0" nodeType="clickEffect">
                                  <p:stCondLst>
                                    <p:cond delay="0"/>
                                  </p:stCondLst>
                                  <p:childTnLst>
                                    <p:set>
                                      <p:cBhvr>
                                        <p:cTn id="121" dur="1" fill="hold">
                                          <p:stCondLst>
                                            <p:cond delay="0"/>
                                          </p:stCondLst>
                                        </p:cTn>
                                        <p:tgtEl>
                                          <p:spTgt spid="21"/>
                                        </p:tgtEl>
                                        <p:attrNameLst>
                                          <p:attrName>style.visibility</p:attrName>
                                        </p:attrNameLst>
                                      </p:cBhvr>
                                      <p:to>
                                        <p:strVal val="visible"/>
                                      </p:to>
                                    </p:set>
                                    <p:animEffect transition="in" filter="wipe(down)">
                                      <p:cBhvr>
                                        <p:cTn id="122" dur="580">
                                          <p:stCondLst>
                                            <p:cond delay="0"/>
                                          </p:stCondLst>
                                        </p:cTn>
                                        <p:tgtEl>
                                          <p:spTgt spid="21"/>
                                        </p:tgtEl>
                                      </p:cBhvr>
                                    </p:animEffect>
                                    <p:anim calcmode="lin" valueType="num">
                                      <p:cBhvr>
                                        <p:cTn id="123"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124"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25"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26"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27"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28" dur="26">
                                          <p:stCondLst>
                                            <p:cond delay="650"/>
                                          </p:stCondLst>
                                        </p:cTn>
                                        <p:tgtEl>
                                          <p:spTgt spid="21"/>
                                        </p:tgtEl>
                                      </p:cBhvr>
                                      <p:to x="100000" y="60000"/>
                                    </p:animScale>
                                    <p:animScale>
                                      <p:cBhvr>
                                        <p:cTn id="129" dur="166" decel="50000">
                                          <p:stCondLst>
                                            <p:cond delay="676"/>
                                          </p:stCondLst>
                                        </p:cTn>
                                        <p:tgtEl>
                                          <p:spTgt spid="21"/>
                                        </p:tgtEl>
                                      </p:cBhvr>
                                      <p:to x="100000" y="100000"/>
                                    </p:animScale>
                                    <p:animScale>
                                      <p:cBhvr>
                                        <p:cTn id="130" dur="26">
                                          <p:stCondLst>
                                            <p:cond delay="1312"/>
                                          </p:stCondLst>
                                        </p:cTn>
                                        <p:tgtEl>
                                          <p:spTgt spid="21"/>
                                        </p:tgtEl>
                                      </p:cBhvr>
                                      <p:to x="100000" y="80000"/>
                                    </p:animScale>
                                    <p:animScale>
                                      <p:cBhvr>
                                        <p:cTn id="131" dur="166" decel="50000">
                                          <p:stCondLst>
                                            <p:cond delay="1338"/>
                                          </p:stCondLst>
                                        </p:cTn>
                                        <p:tgtEl>
                                          <p:spTgt spid="21"/>
                                        </p:tgtEl>
                                      </p:cBhvr>
                                      <p:to x="100000" y="100000"/>
                                    </p:animScale>
                                    <p:animScale>
                                      <p:cBhvr>
                                        <p:cTn id="132" dur="26">
                                          <p:stCondLst>
                                            <p:cond delay="1642"/>
                                          </p:stCondLst>
                                        </p:cTn>
                                        <p:tgtEl>
                                          <p:spTgt spid="21"/>
                                        </p:tgtEl>
                                      </p:cBhvr>
                                      <p:to x="100000" y="90000"/>
                                    </p:animScale>
                                    <p:animScale>
                                      <p:cBhvr>
                                        <p:cTn id="133" dur="166" decel="50000">
                                          <p:stCondLst>
                                            <p:cond delay="1668"/>
                                          </p:stCondLst>
                                        </p:cTn>
                                        <p:tgtEl>
                                          <p:spTgt spid="21"/>
                                        </p:tgtEl>
                                      </p:cBhvr>
                                      <p:to x="100000" y="100000"/>
                                    </p:animScale>
                                    <p:animScale>
                                      <p:cBhvr>
                                        <p:cTn id="134" dur="26">
                                          <p:stCondLst>
                                            <p:cond delay="1808"/>
                                          </p:stCondLst>
                                        </p:cTn>
                                        <p:tgtEl>
                                          <p:spTgt spid="21"/>
                                        </p:tgtEl>
                                      </p:cBhvr>
                                      <p:to x="100000" y="95000"/>
                                    </p:animScale>
                                    <p:animScale>
                                      <p:cBhvr>
                                        <p:cTn id="135" dur="166" decel="50000">
                                          <p:stCondLst>
                                            <p:cond delay="1834"/>
                                          </p:stCondLst>
                                        </p:cTn>
                                        <p:tgtEl>
                                          <p:spTgt spid="2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2" grpId="0"/>
      <p:bldP spid="13" grpId="0"/>
      <p:bldP spid="14" grpId="0"/>
      <p:bldP spid="15" grpId="0"/>
      <p:bldP spid="16" grpId="0"/>
      <p:bldP spid="17" grpId="0"/>
      <p:bldP spid="18" grpId="0"/>
      <p:bldP spid="19" grpId="0"/>
      <p:bldP spid="20" grpId="0"/>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1"/>
          <a:stretch>
            <a:fillRect/>
          </a:stretch>
        </p:blipFill>
        <p:spPr>
          <a:xfrm>
            <a:off x="0" y="0"/>
            <a:ext cx="9144000" cy="5143500"/>
          </a:xfrm>
          <a:prstGeom prst="rect">
            <a:avLst/>
          </a:prstGeom>
        </p:spPr>
      </p:pic>
      <p:sp>
        <p:nvSpPr>
          <p:cNvPr id="7" name="Rectangle: Rounded Corners 3"/>
          <p:cNvSpPr/>
          <p:nvPr/>
        </p:nvSpPr>
        <p:spPr>
          <a:xfrm>
            <a:off x="240030" y="114300"/>
            <a:ext cx="8629650" cy="4857751"/>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2" name="Rectangle 1"/>
          <p:cNvSpPr/>
          <p:nvPr/>
        </p:nvSpPr>
        <p:spPr>
          <a:xfrm>
            <a:off x="409100" y="678924"/>
            <a:ext cx="8325800" cy="3785652"/>
          </a:xfrm>
          <a:prstGeom prst="rect">
            <a:avLst/>
          </a:prstGeom>
        </p:spPr>
        <p:txBody>
          <a:bodyPr wrap="square">
            <a:spAutoFit/>
          </a:bodyPr>
          <a:lstStyle/>
          <a:p>
            <a:pPr algn="just"/>
            <a:r>
              <a:rPr lang="vi-VN" sz="2000" dirty="0">
                <a:latin typeface="Calibri" panose="020F0502020204030204" pitchFamily="34" charset="0"/>
                <a:cs typeface="Calibri" panose="020F0502020204030204" pitchFamily="34" charset="0"/>
              </a:rPr>
              <a:t>     Trên chiếc tàu thủy rời cảng Li-vơ-pun hôm ấy có một cậu bé tên </a:t>
            </a:r>
            <a:r>
              <a:rPr lang="vi-VN" sz="2000" dirty="0" err="1">
                <a:latin typeface="Calibri" panose="020F0502020204030204" pitchFamily="34" charset="0"/>
                <a:cs typeface="Calibri" panose="020F0502020204030204" pitchFamily="34" charset="0"/>
              </a:rPr>
              <a:t>là</a:t>
            </a:r>
            <a:r>
              <a:rPr lang="vi-VN" sz="2000" dirty="0">
                <a:latin typeface="Calibri" panose="020F0502020204030204" pitchFamily="34" charset="0"/>
                <a:cs typeface="Calibri" panose="020F0502020204030204" pitchFamily="34" charset="0"/>
              </a:rPr>
              <a:t> Ma-ri-ô</a:t>
            </a:r>
            <a:r>
              <a:rPr lang="en-US" sz="2000" dirty="0">
                <a:latin typeface="Calibri" panose="020F0502020204030204" pitchFamily="34" charset="0"/>
                <a:cs typeface="Calibri" panose="020F0502020204030204" pitchFamily="34" charset="0"/>
              </a:rPr>
              <a:t>,</a:t>
            </a:r>
            <a:r>
              <a:rPr lang="vi-VN" sz="2000" dirty="0">
                <a:latin typeface="Calibri" panose="020F0502020204030204" pitchFamily="34" charset="0"/>
                <a:cs typeface="Calibri" panose="020F0502020204030204" pitchFamily="34" charset="0"/>
              </a:rPr>
              <a:t> khoảng 12 tuổi. Tàu nhổ neo được một lúc thì Ma-ri-ô quen một bạn đồng hành. Cô bé là Giu-li-ét-ta, cao hơn Ma-ri-ô. Cô đang trên đường về nhà và rất vui vì sắp được gặp lại bố mẹ. Ma-ri-ô không kể gì về mình. Bố cậu mới mất nên cậu về quê sống với họ hàng.</a:t>
            </a:r>
            <a:endParaRPr lang="vi-VN" sz="2000" dirty="0">
              <a:latin typeface="Calibri" panose="020F0502020204030204" pitchFamily="34" charset="0"/>
              <a:cs typeface="Calibri" panose="020F0502020204030204" pitchFamily="34" charset="0"/>
            </a:endParaRPr>
          </a:p>
          <a:p>
            <a:pPr algn="just"/>
            <a:r>
              <a:rPr lang="vi-VN" sz="2000" dirty="0">
                <a:latin typeface="Calibri" panose="020F0502020204030204" pitchFamily="34" charset="0"/>
                <a:cs typeface="Calibri" panose="020F0502020204030204" pitchFamily="34" charset="0"/>
              </a:rPr>
              <a:t>     Đêm xuống, lúc chia tay, Ma-ri-ô định chúc bạn ngủ ngon thì một ngọn sóng lớn ập tới, xô cậu ngã dúi. Giu-li-ét-ta hoảng hốt chạy lại. Cô quỳ xuống bên Ma-ri-ô, lau máu trên trán bạn, rồi dịu dàng gỡ chiếc khăn đỏ trên mái tóc băng cho bạn.</a:t>
            </a:r>
            <a:endParaRPr lang="vi-VN" sz="2000" dirty="0">
              <a:latin typeface="Calibri" panose="020F0502020204030204" pitchFamily="34" charset="0"/>
              <a:cs typeface="Calibri" panose="020F0502020204030204" pitchFamily="34" charset="0"/>
            </a:endParaRPr>
          </a:p>
          <a:p>
            <a:pPr algn="just"/>
            <a:r>
              <a:rPr lang="vi-VN" sz="2000" dirty="0">
                <a:latin typeface="Calibri" panose="020F0502020204030204" pitchFamily="34" charset="0"/>
                <a:cs typeface="Calibri" panose="020F0502020204030204" pitchFamily="34" charset="0"/>
              </a:rPr>
              <a:t>    Cơn bão dữ dội bất ngờ nổi lên. Những đợt sóng khủng khiếp phá thủng thân tàu, nước phun vào khoang như vòi rồng. Hai tiếng đồng hồ trôi qua... Con tàu chìm dần, nước ngập các bao lơn. Quang cảnh thật hỗn loạn.</a:t>
            </a:r>
            <a:endParaRPr lang="vi-VN" sz="2000" dirty="0">
              <a:latin typeface="Calibri" panose="020F0502020204030204" pitchFamily="34" charset="0"/>
              <a:cs typeface="Calibri" panose="020F0502020204030204" pitchFamily="34" charset="0"/>
            </a:endParaRPr>
          </a:p>
        </p:txBody>
      </p:sp>
      <p:sp>
        <p:nvSpPr>
          <p:cNvPr id="4" name="Rectangle 3"/>
          <p:cNvSpPr/>
          <p:nvPr/>
        </p:nvSpPr>
        <p:spPr>
          <a:xfrm>
            <a:off x="4554854" y="4455146"/>
            <a:ext cx="828675" cy="288626"/>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6" name="Rectangle 25"/>
          <p:cNvSpPr/>
          <p:nvPr/>
        </p:nvSpPr>
        <p:spPr>
          <a:xfrm>
            <a:off x="3726179" y="703925"/>
            <a:ext cx="1028701" cy="288626"/>
          </a:xfrm>
          <a:prstGeom prst="rect">
            <a:avLst/>
          </a:prstGeom>
          <a:solidFill>
            <a:schemeClr val="tx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7" name="Rectangle 26"/>
          <p:cNvSpPr/>
          <p:nvPr/>
        </p:nvSpPr>
        <p:spPr>
          <a:xfrm>
            <a:off x="7817557" y="703925"/>
            <a:ext cx="813829" cy="288626"/>
          </a:xfrm>
          <a:prstGeom prst="rect">
            <a:avLst/>
          </a:prstGeom>
          <a:solidFill>
            <a:schemeClr val="tx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8" name="Rectangle 27"/>
          <p:cNvSpPr/>
          <p:nvPr/>
        </p:nvSpPr>
        <p:spPr>
          <a:xfrm>
            <a:off x="2735017" y="1002866"/>
            <a:ext cx="888293" cy="288626"/>
          </a:xfrm>
          <a:prstGeom prst="rect">
            <a:avLst/>
          </a:prstGeom>
          <a:solidFill>
            <a:schemeClr val="tx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9" name="Rectangle 28"/>
          <p:cNvSpPr/>
          <p:nvPr/>
        </p:nvSpPr>
        <p:spPr>
          <a:xfrm>
            <a:off x="2072077" y="1319931"/>
            <a:ext cx="1128323" cy="288626"/>
          </a:xfrm>
          <a:prstGeom prst="rect">
            <a:avLst/>
          </a:prstGeom>
          <a:solidFill>
            <a:schemeClr val="tx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0" name="Rectangle 29"/>
          <p:cNvSpPr/>
          <p:nvPr/>
        </p:nvSpPr>
        <p:spPr>
          <a:xfrm>
            <a:off x="3970889" y="4057567"/>
            <a:ext cx="783992" cy="288626"/>
          </a:xfrm>
          <a:prstGeom prst="rect">
            <a:avLst/>
          </a:prstGeom>
          <a:solidFill>
            <a:schemeClr val="tx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6" name="Picture 5"/>
          <p:cNvPicPr>
            <a:picLocks noChangeAspect="1"/>
          </p:cNvPicPr>
          <p:nvPr/>
        </p:nvPicPr>
        <p:blipFill rotWithShape="1">
          <a:blip r:embed="rId2">
            <a:extLst>
              <a:ext uri="{BEBA8EAE-BF5A-486C-A8C5-ECC9F3942E4B}">
                <a14:imgProps xmlns:a14="http://schemas.microsoft.com/office/drawing/2010/main">
                  <a14:imgLayer r:embed="rId3">
                    <a14:imgEffect>
                      <a14:backgroundRemoval t="28125" b="42448" l="19546" r="51245">
                        <a14:foregroundMark x1="20571" y1="31641" x2="22548" y2="37760"/>
                        <a14:foregroundMark x1="21596" y1="31250" x2="21962" y2="29948"/>
                        <a14:foregroundMark x1="38726" y1="29948" x2="39678" y2="39063"/>
                        <a14:foregroundMark x1="37848" y1="29036" x2="38726" y2="29036"/>
                        <a14:foregroundMark x1="45461" y1="30599" x2="49561" y2="37500"/>
                        <a14:foregroundMark x1="49561" y1="37500" x2="49561" y2="38542"/>
                        <a14:foregroundMark x1="19619" y1="35026" x2="19619" y2="35026"/>
                        <a14:foregroundMark x1="22840" y1="31901" x2="22474" y2="39714"/>
                        <a14:foregroundMark x1="21816" y1="42318" x2="21816" y2="42318"/>
                        <a14:foregroundMark x1="23572" y1="42318" x2="23572" y2="42318"/>
                        <a14:foregroundMark x1="24963" y1="39714" x2="24963" y2="39714"/>
                        <a14:foregroundMark x1="37848" y1="36979" x2="39092" y2="36198"/>
                        <a14:foregroundMark x1="39092" y1="36198" x2="40849" y2="36849"/>
                        <a14:foregroundMark x1="40849" y1="41276" x2="40849" y2="41276"/>
                        <a14:foregroundMark x1="37335" y1="41276" x2="37335" y2="41276"/>
                        <a14:foregroundMark x1="42460" y1="35677" x2="42460" y2="35677"/>
                        <a14:foregroundMark x1="41947" y1="36849" x2="41947" y2="36849"/>
                        <a14:foregroundMark x1="35578" y1="34766" x2="35578" y2="34766"/>
                        <a14:foregroundMark x1="46193" y1="37500" x2="46193" y2="37500"/>
                        <a14:foregroundMark x1="48609" y1="41276" x2="48609" y2="41276"/>
                        <a14:foregroundMark x1="49488" y1="42318" x2="49488" y2="42318"/>
                        <a14:foregroundMark x1="51245" y1="34766" x2="51245" y2="34766"/>
                        <a14:foregroundMark x1="48975" y1="30339" x2="48975" y2="36979"/>
                        <a14:foregroundMark x1="34114" y1="40755" x2="34114" y2="40755"/>
                        <a14:foregroundMark x1="27233" y1="40755" x2="27233" y2="40755"/>
                        <a14:foregroundMark x1="30234" y1="42188" x2="30234" y2="42188"/>
                        <a14:foregroundMark x1="31332" y1="42188" x2="31332" y2="42188"/>
                        <a14:foregroundMark x1="44583" y1="31901" x2="48682" y2="38281"/>
                        <a14:foregroundMark x1="48682" y1="38281" x2="48682" y2="38542"/>
                      </a14:backgroundRemoval>
                    </a14:imgEffect>
                  </a14:imgLayer>
                </a14:imgProps>
              </a:ext>
            </a:extLst>
          </a:blip>
          <a:srcRect l="18208" t="26363" r="73917" b="55632"/>
          <a:stretch>
            <a:fillRect/>
          </a:stretch>
        </p:blipFill>
        <p:spPr>
          <a:xfrm>
            <a:off x="340450" y="520366"/>
            <a:ext cx="430905" cy="553881"/>
          </a:xfrm>
          <a:prstGeom prst="rect">
            <a:avLst/>
          </a:prstGeom>
        </p:spPr>
      </p:pic>
      <p:pic>
        <p:nvPicPr>
          <p:cNvPr id="31" name="Picture 30"/>
          <p:cNvPicPr>
            <a:picLocks noChangeAspect="1"/>
          </p:cNvPicPr>
          <p:nvPr/>
        </p:nvPicPr>
        <p:blipFill rotWithShape="1">
          <a:blip r:embed="rId2">
            <a:extLst>
              <a:ext uri="{BEBA8EAE-BF5A-486C-A8C5-ECC9F3942E4B}">
                <a14:imgProps xmlns:a14="http://schemas.microsoft.com/office/drawing/2010/main">
                  <a14:imgLayer r:embed="rId3">
                    <a14:imgEffect>
                      <a14:backgroundRemoval t="28125" b="42448" l="19546" r="51245">
                        <a14:foregroundMark x1="20571" y1="31641" x2="22548" y2="37760"/>
                        <a14:foregroundMark x1="21596" y1="31250" x2="21962" y2="29948"/>
                        <a14:foregroundMark x1="38726" y1="29948" x2="39678" y2="39063"/>
                        <a14:foregroundMark x1="37848" y1="29036" x2="38726" y2="29036"/>
                        <a14:foregroundMark x1="45461" y1="30599" x2="49561" y2="37500"/>
                        <a14:foregroundMark x1="49561" y1="37500" x2="49561" y2="38542"/>
                        <a14:foregroundMark x1="19619" y1="35026" x2="19619" y2="35026"/>
                        <a14:foregroundMark x1="22840" y1="31901" x2="22474" y2="39714"/>
                        <a14:foregroundMark x1="21816" y1="42318" x2="21816" y2="42318"/>
                        <a14:foregroundMark x1="23572" y1="42318" x2="23572" y2="42318"/>
                        <a14:foregroundMark x1="24963" y1="39714" x2="24963" y2="39714"/>
                        <a14:foregroundMark x1="37848" y1="36979" x2="39092" y2="36198"/>
                        <a14:foregroundMark x1="39092" y1="36198" x2="40849" y2="36849"/>
                        <a14:foregroundMark x1="40849" y1="41276" x2="40849" y2="41276"/>
                        <a14:foregroundMark x1="37335" y1="41276" x2="37335" y2="41276"/>
                        <a14:foregroundMark x1="42460" y1="35677" x2="42460" y2="35677"/>
                        <a14:foregroundMark x1="41947" y1="36849" x2="41947" y2="36849"/>
                        <a14:foregroundMark x1="35578" y1="34766" x2="35578" y2="34766"/>
                        <a14:foregroundMark x1="46193" y1="37500" x2="46193" y2="37500"/>
                        <a14:foregroundMark x1="48609" y1="41276" x2="48609" y2="41276"/>
                        <a14:foregroundMark x1="49488" y1="42318" x2="49488" y2="42318"/>
                        <a14:foregroundMark x1="51245" y1="34766" x2="51245" y2="34766"/>
                        <a14:foregroundMark x1="48975" y1="30339" x2="48975" y2="36979"/>
                        <a14:foregroundMark x1="34114" y1="40755" x2="34114" y2="40755"/>
                        <a14:foregroundMark x1="27233" y1="40755" x2="27233" y2="40755"/>
                        <a14:foregroundMark x1="30234" y1="42188" x2="30234" y2="42188"/>
                        <a14:foregroundMark x1="31332" y1="42188" x2="31332" y2="42188"/>
                        <a14:foregroundMark x1="44583" y1="31901" x2="48682" y2="38281"/>
                        <a14:foregroundMark x1="48682" y1="38281" x2="48682" y2="38542"/>
                      </a14:backgroundRemoval>
                    </a14:imgEffect>
                  </a14:imgLayer>
                </a14:imgProps>
              </a:ext>
            </a:extLst>
          </a:blip>
          <a:srcRect l="25583" t="26363" r="64792" b="55632"/>
          <a:stretch>
            <a:fillRect/>
          </a:stretch>
        </p:blipFill>
        <p:spPr>
          <a:xfrm>
            <a:off x="374740" y="2130962"/>
            <a:ext cx="451731" cy="475078"/>
          </a:xfrm>
          <a:prstGeom prst="rect">
            <a:avLst/>
          </a:prstGeom>
        </p:spPr>
      </p:pic>
      <p:pic>
        <p:nvPicPr>
          <p:cNvPr id="32" name="Picture 31"/>
          <p:cNvPicPr>
            <a:picLocks noChangeAspect="1"/>
          </p:cNvPicPr>
          <p:nvPr/>
        </p:nvPicPr>
        <p:blipFill rotWithShape="1">
          <a:blip r:embed="rId2">
            <a:extLst>
              <a:ext uri="{BEBA8EAE-BF5A-486C-A8C5-ECC9F3942E4B}">
                <a14:imgProps xmlns:a14="http://schemas.microsoft.com/office/drawing/2010/main">
                  <a14:imgLayer r:embed="rId3">
                    <a14:imgEffect>
                      <a14:backgroundRemoval t="28125" b="42448" l="19546" r="51245">
                        <a14:foregroundMark x1="20571" y1="31641" x2="22548" y2="37760"/>
                        <a14:foregroundMark x1="21596" y1="31250" x2="21962" y2="29948"/>
                        <a14:foregroundMark x1="38726" y1="29948" x2="39678" y2="39063"/>
                        <a14:foregroundMark x1="37848" y1="29036" x2="38726" y2="29036"/>
                        <a14:foregroundMark x1="45461" y1="30599" x2="49561" y2="37500"/>
                        <a14:foregroundMark x1="49561" y1="37500" x2="49561" y2="38542"/>
                        <a14:foregroundMark x1="19619" y1="35026" x2="19619" y2="35026"/>
                        <a14:foregroundMark x1="22840" y1="31901" x2="22474" y2="39714"/>
                        <a14:foregroundMark x1="21816" y1="42318" x2="21816" y2="42318"/>
                        <a14:foregroundMark x1="23572" y1="42318" x2="23572" y2="42318"/>
                        <a14:foregroundMark x1="24963" y1="39714" x2="24963" y2="39714"/>
                        <a14:foregroundMark x1="37848" y1="36979" x2="39092" y2="36198"/>
                        <a14:foregroundMark x1="39092" y1="36198" x2="40849" y2="36849"/>
                        <a14:foregroundMark x1="40849" y1="41276" x2="40849" y2="41276"/>
                        <a14:foregroundMark x1="37335" y1="41276" x2="37335" y2="41276"/>
                        <a14:foregroundMark x1="42460" y1="35677" x2="42460" y2="35677"/>
                        <a14:foregroundMark x1="41947" y1="36849" x2="41947" y2="36849"/>
                        <a14:foregroundMark x1="35578" y1="34766" x2="35578" y2="34766"/>
                        <a14:foregroundMark x1="46193" y1="37500" x2="46193" y2="37500"/>
                        <a14:foregroundMark x1="48609" y1="41276" x2="48609" y2="41276"/>
                        <a14:foregroundMark x1="49488" y1="42318" x2="49488" y2="42318"/>
                        <a14:foregroundMark x1="51245" y1="34766" x2="51245" y2="34766"/>
                        <a14:foregroundMark x1="48975" y1="30339" x2="48975" y2="36979"/>
                        <a14:foregroundMark x1="34114" y1="40755" x2="34114" y2="40755"/>
                        <a14:foregroundMark x1="27233" y1="40755" x2="27233" y2="40755"/>
                        <a14:foregroundMark x1="30234" y1="42188" x2="30234" y2="42188"/>
                        <a14:foregroundMark x1="31332" y1="42188" x2="31332" y2="42188"/>
                        <a14:foregroundMark x1="44583" y1="31901" x2="48682" y2="38281"/>
                        <a14:foregroundMark x1="48682" y1="38281" x2="48682" y2="38542"/>
                      </a14:backgroundRemoval>
                    </a14:imgEffect>
                  </a14:imgLayer>
                </a14:imgProps>
              </a:ext>
            </a:extLst>
          </a:blip>
          <a:srcRect l="35182" t="26363" r="56244" b="55632"/>
          <a:stretch>
            <a:fillRect/>
          </a:stretch>
        </p:blipFill>
        <p:spPr>
          <a:xfrm>
            <a:off x="462274" y="3370110"/>
            <a:ext cx="387057" cy="456967"/>
          </a:xfrm>
          <a:prstGeom prst="rect">
            <a:avLst/>
          </a:prstGeom>
        </p:spPr>
      </p:pic>
      <p:pic>
        <p:nvPicPr>
          <p:cNvPr id="8" name="Picture 7"/>
          <p:cNvPicPr>
            <a:picLocks noChangeAspect="1"/>
          </p:cNvPicPr>
          <p:nvPr/>
        </p:nvPicPr>
        <p:blipFill>
          <a:blip r:embed="rId4"/>
          <a:stretch>
            <a:fillRect/>
          </a:stretch>
        </p:blipFill>
        <p:spPr>
          <a:xfrm>
            <a:off x="1275326" y="184676"/>
            <a:ext cx="6407451" cy="749873"/>
          </a:xfrm>
          <a:prstGeom prst="rect">
            <a:avLst/>
          </a:prstGeom>
        </p:spPr>
      </p:pic>
      <p:pic>
        <p:nvPicPr>
          <p:cNvPr id="10" name="Picture 9"/>
          <p:cNvPicPr>
            <a:picLocks noChangeAspect="1"/>
          </p:cNvPicPr>
          <p:nvPr/>
        </p:nvPicPr>
        <p:blipFill>
          <a:blip r:embed="rId5"/>
          <a:stretch>
            <a:fillRect/>
          </a:stretch>
        </p:blipFill>
        <p:spPr>
          <a:xfrm>
            <a:off x="767163" y="4346193"/>
            <a:ext cx="6407451" cy="591363"/>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ipe(left)">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wipe(left)">
                                      <p:cBhvr>
                                        <p:cTn id="27" dur="500"/>
                                        <p:tgtEl>
                                          <p:spTgt spid="2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wipe(left)">
                                      <p:cBhvr>
                                        <p:cTn id="32" dur="500"/>
                                        <p:tgtEl>
                                          <p:spTgt spid="2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wipe(left)">
                                      <p:cBhvr>
                                        <p:cTn id="37" dur="500"/>
                                        <p:tgtEl>
                                          <p:spTgt spid="2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wipe(left)">
                                      <p:cBhvr>
                                        <p:cTn id="4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P spid="29" grpId="0" animBg="1"/>
      <p:bldP spid="3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1"/>
          <a:stretch>
            <a:fillRect/>
          </a:stretch>
        </p:blipFill>
        <p:spPr>
          <a:xfrm>
            <a:off x="0" y="0"/>
            <a:ext cx="9144000" cy="5143500"/>
          </a:xfrm>
          <a:prstGeom prst="rect">
            <a:avLst/>
          </a:prstGeom>
        </p:spPr>
      </p:pic>
      <p:sp>
        <p:nvSpPr>
          <p:cNvPr id="7" name="Rectangle: Rounded Corners 3"/>
          <p:cNvSpPr/>
          <p:nvPr/>
        </p:nvSpPr>
        <p:spPr>
          <a:xfrm>
            <a:off x="240030" y="114300"/>
            <a:ext cx="8709660" cy="4949190"/>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2" name="Rectangle 1"/>
          <p:cNvSpPr/>
          <p:nvPr/>
        </p:nvSpPr>
        <p:spPr>
          <a:xfrm>
            <a:off x="346234" y="683422"/>
            <a:ext cx="8512015" cy="4401205"/>
          </a:xfrm>
          <a:prstGeom prst="rect">
            <a:avLst/>
          </a:prstGeom>
        </p:spPr>
        <p:txBody>
          <a:bodyPr wrap="square">
            <a:spAutoFit/>
          </a:bodyPr>
          <a:lstStyle/>
          <a:p>
            <a:pPr algn="just"/>
            <a:r>
              <a:rPr lang="vi-VN" sz="2000" dirty="0">
                <a:latin typeface="Calibri" panose="020F0502020204030204" pitchFamily="34" charset="0"/>
                <a:cs typeface="Calibri" panose="020F0502020204030204" pitchFamily="34" charset="0"/>
              </a:rPr>
              <a:t>     Ma-ri-ô và Giu-li-ét-ta, hai tay ôm chặt cột buồm, khiếp sợ nhìn mặt biển. Mặt biển đã yên hơn. Nhưng con tàu vẫn tiếp tục chìm.</a:t>
            </a:r>
            <a:endParaRPr lang="vi-VN" sz="2000" dirty="0">
              <a:latin typeface="Calibri" panose="020F0502020204030204" pitchFamily="34" charset="0"/>
              <a:cs typeface="Calibri" panose="020F0502020204030204" pitchFamily="34" charset="0"/>
            </a:endParaRPr>
          </a:p>
          <a:p>
            <a:pPr algn="just"/>
            <a:r>
              <a:rPr lang="vi-VN" sz="2000" dirty="0">
                <a:latin typeface="Calibri" panose="020F0502020204030204" pitchFamily="34" charset="0"/>
                <a:cs typeface="Calibri" panose="020F0502020204030204" pitchFamily="34" charset="0"/>
              </a:rPr>
              <a:t>     Chiếc xuồng cuối cùng được thả xuống. Ai đó kêu lên: "Còn chỗ cho một đứa bé." Hai đứa trẻ sực tỉnh, lao ra.</a:t>
            </a:r>
            <a:endParaRPr lang="vi-VN" sz="2000" dirty="0">
              <a:latin typeface="Calibri" panose="020F0502020204030204" pitchFamily="34" charset="0"/>
              <a:cs typeface="Calibri" panose="020F0502020204030204" pitchFamily="34" charset="0"/>
            </a:endParaRPr>
          </a:p>
          <a:p>
            <a:pPr algn="just"/>
            <a:r>
              <a:rPr lang="vi-VN" sz="2000" dirty="0">
                <a:latin typeface="Calibri" panose="020F0502020204030204" pitchFamily="34" charset="0"/>
                <a:cs typeface="Calibri" panose="020F0502020204030204" pitchFamily="34" charset="0"/>
              </a:rPr>
              <a:t>      - Đứa nhỏ thôi! Nặng lắm rồi. - Một người nói.</a:t>
            </a:r>
            <a:endParaRPr lang="vi-VN" sz="2000" dirty="0">
              <a:latin typeface="Calibri" panose="020F0502020204030204" pitchFamily="34" charset="0"/>
              <a:cs typeface="Calibri" panose="020F0502020204030204" pitchFamily="34" charset="0"/>
            </a:endParaRPr>
          </a:p>
          <a:p>
            <a:pPr algn="just"/>
            <a:r>
              <a:rPr lang="vi-VN" sz="2000" dirty="0">
                <a:latin typeface="Calibri" panose="020F0502020204030204" pitchFamily="34" charset="0"/>
                <a:cs typeface="Calibri" panose="020F0502020204030204" pitchFamily="34" charset="0"/>
              </a:rPr>
              <a:t>     Nghe thế, Giu-li-ét-ta sững sờ, buông thõng hai tay, đôi mắt thẫn thờ tuyệt vọng.</a:t>
            </a:r>
            <a:endParaRPr lang="vi-VN" sz="2000" dirty="0">
              <a:latin typeface="Calibri" panose="020F0502020204030204" pitchFamily="34" charset="0"/>
              <a:cs typeface="Calibri" panose="020F0502020204030204" pitchFamily="34" charset="0"/>
            </a:endParaRPr>
          </a:p>
          <a:p>
            <a:pPr algn="just"/>
            <a:r>
              <a:rPr lang="vi-VN" sz="2000" dirty="0">
                <a:latin typeface="Calibri" panose="020F0502020204030204" pitchFamily="34" charset="0"/>
                <a:cs typeface="Calibri" panose="020F0502020204030204" pitchFamily="34" charset="0"/>
              </a:rPr>
              <a:t>      Một ý nghĩ vụt đến, Ma-ri-ô hét to: "Giu-li-ét-ta, xuống đi! Bạn còn bố mẹ..."</a:t>
            </a:r>
            <a:endParaRPr lang="vi-VN" sz="2000" dirty="0">
              <a:latin typeface="Calibri" panose="020F0502020204030204" pitchFamily="34" charset="0"/>
              <a:cs typeface="Calibri" panose="020F0502020204030204" pitchFamily="34" charset="0"/>
            </a:endParaRPr>
          </a:p>
          <a:p>
            <a:pPr algn="just"/>
            <a:r>
              <a:rPr lang="vi-VN" sz="2000" dirty="0">
                <a:latin typeface="Calibri" panose="020F0502020204030204" pitchFamily="34" charset="0"/>
                <a:cs typeface="Calibri" panose="020F0502020204030204" pitchFamily="34" charset="0"/>
              </a:rPr>
              <a:t>       Nói rồi, cậu ôm ngang lưng Giu-li-ét-ta thả xuống nước. Người ta nắm tay cô lôi lên xuồng.</a:t>
            </a:r>
            <a:endParaRPr lang="vi-VN" sz="2000" dirty="0">
              <a:latin typeface="Calibri" panose="020F0502020204030204" pitchFamily="34" charset="0"/>
              <a:cs typeface="Calibri" panose="020F0502020204030204" pitchFamily="34" charset="0"/>
            </a:endParaRPr>
          </a:p>
          <a:p>
            <a:pPr algn="just"/>
            <a:r>
              <a:rPr lang="vi-VN" sz="2000" dirty="0">
                <a:latin typeface="Calibri" panose="020F0502020204030204" pitchFamily="34" charset="0"/>
                <a:cs typeface="Calibri" panose="020F0502020204030204" pitchFamily="34" charset="0"/>
              </a:rPr>
              <a:t>       Chiếc xuồng bơi ra xa. Giu-li-ét-ta bàng hoàng nhìn Ma-ri-ô đang đứng bên mạn tàu, đầu ngửng cao, tóc bay trước gió. Cô bật khóc nức nở, giơ tay về phía cậu: "Vĩnh biệt Ma-ri-ô!"</a:t>
            </a:r>
            <a:endParaRPr lang="vi-VN" sz="2000" dirty="0">
              <a:latin typeface="Calibri" panose="020F0502020204030204" pitchFamily="34" charset="0"/>
              <a:cs typeface="Calibri" panose="020F0502020204030204" pitchFamily="34" charset="0"/>
            </a:endParaRPr>
          </a:p>
          <a:p>
            <a:pPr algn="r"/>
            <a:r>
              <a:rPr lang="vi-VN" sz="2000" i="1" dirty="0">
                <a:latin typeface="Calibri" panose="020F0502020204030204" pitchFamily="34" charset="0"/>
                <a:cs typeface="Calibri" panose="020F0502020204030204" pitchFamily="34" charset="0"/>
              </a:rPr>
              <a:t>Theo</a:t>
            </a:r>
            <a:r>
              <a:rPr lang="vi-VN" sz="2000" dirty="0">
                <a:latin typeface="Calibri" panose="020F0502020204030204" pitchFamily="34" charset="0"/>
                <a:cs typeface="Calibri" panose="020F0502020204030204" pitchFamily="34" charset="0"/>
              </a:rPr>
              <a:t> </a:t>
            </a:r>
            <a:r>
              <a:rPr lang="vi-VN" sz="2000" b="1" dirty="0">
                <a:latin typeface="Calibri" panose="020F0502020204030204" pitchFamily="34" charset="0"/>
                <a:cs typeface="Calibri" panose="020F0502020204030204" pitchFamily="34" charset="0"/>
              </a:rPr>
              <a:t>A-MI-XI</a:t>
            </a:r>
            <a:endParaRPr lang="vi-VN" sz="2000" dirty="0">
              <a:latin typeface="Calibri" panose="020F0502020204030204" pitchFamily="34" charset="0"/>
              <a:cs typeface="Calibri" panose="020F0502020204030204" pitchFamily="34" charset="0"/>
            </a:endParaRPr>
          </a:p>
        </p:txBody>
      </p:sp>
      <p:sp>
        <p:nvSpPr>
          <p:cNvPr id="8" name="Rectangle 7"/>
          <p:cNvSpPr/>
          <p:nvPr/>
        </p:nvSpPr>
        <p:spPr>
          <a:xfrm>
            <a:off x="4646294" y="4620880"/>
            <a:ext cx="828675" cy="288626"/>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1" name="Rectangle 10"/>
          <p:cNvSpPr/>
          <p:nvPr/>
        </p:nvSpPr>
        <p:spPr>
          <a:xfrm>
            <a:off x="4039468" y="2271694"/>
            <a:ext cx="1412641" cy="288626"/>
          </a:xfrm>
          <a:prstGeom prst="rect">
            <a:avLst/>
          </a:prstGeom>
          <a:solidFill>
            <a:schemeClr val="tx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Rectangle 11"/>
          <p:cNvSpPr/>
          <p:nvPr/>
        </p:nvSpPr>
        <p:spPr>
          <a:xfrm>
            <a:off x="424859" y="4104851"/>
            <a:ext cx="912452" cy="288626"/>
          </a:xfrm>
          <a:prstGeom prst="rect">
            <a:avLst/>
          </a:prstGeom>
          <a:solidFill>
            <a:schemeClr val="tx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13" name="Picture 12"/>
          <p:cNvPicPr>
            <a:picLocks noChangeAspect="1"/>
          </p:cNvPicPr>
          <p:nvPr/>
        </p:nvPicPr>
        <p:blipFill rotWithShape="1">
          <a:blip r:embed="rId2">
            <a:extLst>
              <a:ext uri="{BEBA8EAE-BF5A-486C-A8C5-ECC9F3942E4B}">
                <a14:imgProps xmlns:a14="http://schemas.microsoft.com/office/drawing/2010/main">
                  <a14:imgLayer r:embed="rId3">
                    <a14:imgEffect>
                      <a14:backgroundRemoval t="28125" b="42448" l="19546" r="51245">
                        <a14:foregroundMark x1="20571" y1="31641" x2="22548" y2="37760"/>
                        <a14:foregroundMark x1="21596" y1="31250" x2="21962" y2="29948"/>
                        <a14:foregroundMark x1="38726" y1="29948" x2="39678" y2="39063"/>
                        <a14:foregroundMark x1="37848" y1="29036" x2="38726" y2="29036"/>
                        <a14:foregroundMark x1="45461" y1="30599" x2="49561" y2="37500"/>
                        <a14:foregroundMark x1="49561" y1="37500" x2="49561" y2="38542"/>
                        <a14:foregroundMark x1="19619" y1="35026" x2="19619" y2="35026"/>
                        <a14:foregroundMark x1="22840" y1="31901" x2="22474" y2="39714"/>
                        <a14:foregroundMark x1="21816" y1="42318" x2="21816" y2="42318"/>
                        <a14:foregroundMark x1="23572" y1="42318" x2="23572" y2="42318"/>
                        <a14:foregroundMark x1="24963" y1="39714" x2="24963" y2="39714"/>
                        <a14:foregroundMark x1="37848" y1="36979" x2="39092" y2="36198"/>
                        <a14:foregroundMark x1="39092" y1="36198" x2="40849" y2="36849"/>
                        <a14:foregroundMark x1="40849" y1="41276" x2="40849" y2="41276"/>
                        <a14:foregroundMark x1="37335" y1="41276" x2="37335" y2="41276"/>
                        <a14:foregroundMark x1="42460" y1="35677" x2="42460" y2="35677"/>
                        <a14:foregroundMark x1="41947" y1="36849" x2="41947" y2="36849"/>
                        <a14:foregroundMark x1="35578" y1="34766" x2="35578" y2="34766"/>
                        <a14:foregroundMark x1="46193" y1="37500" x2="46193" y2="37500"/>
                        <a14:foregroundMark x1="48609" y1="41276" x2="48609" y2="41276"/>
                        <a14:foregroundMark x1="49488" y1="42318" x2="49488" y2="42318"/>
                        <a14:foregroundMark x1="51245" y1="34766" x2="51245" y2="34766"/>
                        <a14:foregroundMark x1="48975" y1="30339" x2="48975" y2="36979"/>
                        <a14:foregroundMark x1="34114" y1="40755" x2="34114" y2="40755"/>
                        <a14:foregroundMark x1="27233" y1="40755" x2="27233" y2="40755"/>
                        <a14:foregroundMark x1="30234" y1="42188" x2="30234" y2="42188"/>
                        <a14:foregroundMark x1="31332" y1="42188" x2="31332" y2="42188"/>
                        <a14:foregroundMark x1="44583" y1="31901" x2="48682" y2="38281"/>
                        <a14:foregroundMark x1="48682" y1="38281" x2="48682" y2="38542"/>
                      </a14:backgroundRemoval>
                    </a14:imgEffect>
                  </a14:imgLayer>
                </a14:imgProps>
              </a:ext>
            </a:extLst>
          </a:blip>
          <a:srcRect l="42510" t="26363" r="47666" b="55632"/>
          <a:stretch>
            <a:fillRect/>
          </a:stretch>
        </p:blipFill>
        <p:spPr>
          <a:xfrm>
            <a:off x="424859" y="585015"/>
            <a:ext cx="434689" cy="447902"/>
          </a:xfrm>
          <a:prstGeom prst="rect">
            <a:avLst/>
          </a:prstGeom>
        </p:spPr>
      </p:pic>
      <p:pic>
        <p:nvPicPr>
          <p:cNvPr id="4" name="Picture 3"/>
          <p:cNvPicPr>
            <a:picLocks noChangeAspect="1"/>
          </p:cNvPicPr>
          <p:nvPr/>
        </p:nvPicPr>
        <p:blipFill rotWithShape="1">
          <a:blip r:embed="rId4">
            <a:extLst>
              <a:ext uri="{BEBA8EAE-BF5A-486C-A8C5-ECC9F3942E4B}">
                <a14:imgProps xmlns:a14="http://schemas.microsoft.com/office/drawing/2010/main">
                  <a14:imgLayer r:embed="rId5">
                    <a14:imgEffect>
                      <a14:backgroundRemoval t="27474" b="48828" l="20498" r="32870">
                        <a14:foregroundMark x1="25110" y1="27474" x2="27086" y2="28125"/>
                        <a14:foregroundMark x1="23865" y1="29297" x2="23060" y2="34635"/>
                        <a14:foregroundMark x1="22694" y1="48828" x2="22694" y2="48828"/>
                        <a14:foregroundMark x1="28697" y1="48568" x2="28697" y2="48568"/>
                      </a14:backgroundRemoval>
                    </a14:imgEffect>
                  </a14:imgLayer>
                </a14:imgProps>
              </a:ext>
            </a:extLst>
          </a:blip>
          <a:srcRect l="19009" t="25914" r="65542" b="48962"/>
          <a:stretch>
            <a:fillRect/>
          </a:stretch>
        </p:blipFill>
        <p:spPr>
          <a:xfrm>
            <a:off x="410227" y="2841007"/>
            <a:ext cx="434689" cy="397440"/>
          </a:xfrm>
          <a:prstGeom prst="rect">
            <a:avLst/>
          </a:prstGeom>
        </p:spPr>
      </p:pic>
      <p:sp>
        <p:nvSpPr>
          <p:cNvPr id="14" name="Google Shape;667;p39"/>
          <p:cNvSpPr txBox="1"/>
          <p:nvPr/>
        </p:nvSpPr>
        <p:spPr>
          <a:xfrm>
            <a:off x="1244358" y="224607"/>
            <a:ext cx="6405560" cy="572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vi-VN" sz="2800" b="1" dirty="0">
                <a:solidFill>
                  <a:srgbClr val="C00000"/>
                </a:solidFill>
                <a:latin typeface="iCiel Nabila" pitchFamily="2" charset="0"/>
                <a:ea typeface="Kozuka Mincho Pro H" panose="02020A00000000000000" pitchFamily="18" charset="-128"/>
                <a:cs typeface="Browallia New" panose="020B0604020202020204" pitchFamily="34" charset="-34"/>
              </a:rPr>
              <a:t>Một vụ đắm tàu</a:t>
            </a:r>
            <a:endParaRPr lang="vi-VN" sz="2800" b="1" dirty="0">
              <a:solidFill>
                <a:srgbClr val="C00000"/>
              </a:solidFill>
              <a:latin typeface="iCiel Nabila" pitchFamily="2" charset="0"/>
              <a:ea typeface="Kozuka Mincho Pro H" panose="02020A00000000000000" pitchFamily="18" charset="-128"/>
              <a:cs typeface="Browallia New" panose="020B0604020202020204" pitchFamily="34" charset="-34"/>
            </a:endParaRPr>
          </a:p>
        </p:txBody>
      </p:sp>
      <p:sp>
        <p:nvSpPr>
          <p:cNvPr id="15" name="Google Shape;667;p39"/>
          <p:cNvSpPr txBox="1"/>
          <p:nvPr/>
        </p:nvSpPr>
        <p:spPr>
          <a:xfrm>
            <a:off x="859548" y="4511927"/>
            <a:ext cx="6405560" cy="572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vi-VN" sz="2000" b="1" dirty="0">
                <a:solidFill>
                  <a:srgbClr val="C00000"/>
                </a:solidFill>
                <a:latin typeface="iCiel Nabila" pitchFamily="2" charset="0"/>
                <a:ea typeface="Kozuka Mincho Pro H" panose="02020A00000000000000" pitchFamily="18" charset="-128"/>
                <a:cs typeface="Browallia New" panose="020B0604020202020204" pitchFamily="34" charset="-34"/>
              </a:rPr>
              <a:t>Từ khó</a:t>
            </a:r>
            <a:endParaRPr lang="vi-VN" sz="2000" b="1" dirty="0">
              <a:solidFill>
                <a:srgbClr val="C00000"/>
              </a:solidFill>
              <a:latin typeface="iCiel Nabila" pitchFamily="2" charset="0"/>
              <a:ea typeface="Kozuka Mincho Pro H" panose="02020A00000000000000" pitchFamily="18" charset="-128"/>
              <a:cs typeface="Browallia New" panose="020B0604020202020204" pitchFamily="34" charset="-34"/>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1"/>
          <a:stretch>
            <a:fillRect/>
          </a:stretch>
        </p:blipFill>
        <p:spPr>
          <a:xfrm>
            <a:off x="0" y="0"/>
            <a:ext cx="9144000" cy="5143500"/>
          </a:xfrm>
          <a:prstGeom prst="rect">
            <a:avLst/>
          </a:prstGeom>
        </p:spPr>
      </p:pic>
      <p:sp>
        <p:nvSpPr>
          <p:cNvPr id="7" name="Rectangle: Rounded Corners 3"/>
          <p:cNvSpPr/>
          <p:nvPr/>
        </p:nvSpPr>
        <p:spPr>
          <a:xfrm>
            <a:off x="240030" y="217170"/>
            <a:ext cx="8629650" cy="4754881"/>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8" name="Rectangle 7"/>
          <p:cNvSpPr/>
          <p:nvPr/>
        </p:nvSpPr>
        <p:spPr>
          <a:xfrm>
            <a:off x="3246483" y="469125"/>
            <a:ext cx="2616743" cy="692497"/>
          </a:xfrm>
          <a:prstGeom prst="rect">
            <a:avLst/>
          </a:prstGeom>
          <a:noFill/>
        </p:spPr>
        <p:txBody>
          <a:bodyPr wrap="none" lIns="68580" tIns="34290" rIns="68580" bIns="34290">
            <a:spAutoFit/>
          </a:bodyPr>
          <a:lstStyle/>
          <a:p>
            <a:pPr algn="ctr"/>
            <a:r>
              <a:rPr lang="vi-VN" sz="4050" b="1" dirty="0">
                <a:ln w="13462">
                  <a:solidFill>
                    <a:schemeClr val="bg1"/>
                  </a:solidFill>
                  <a:prstDash val="solid"/>
                </a:ln>
                <a:solidFill>
                  <a:srgbClr val="C00000"/>
                </a:solidFill>
                <a:latin typeface="iCiel Pony" panose="02000000000000000000" pitchFamily="2" charset="0"/>
              </a:rPr>
              <a:t>Chú thích</a:t>
            </a:r>
            <a:endParaRPr lang="en-US" sz="4050" b="1" dirty="0">
              <a:ln w="13462">
                <a:solidFill>
                  <a:schemeClr val="bg1"/>
                </a:solidFill>
                <a:prstDash val="solid"/>
              </a:ln>
              <a:solidFill>
                <a:srgbClr val="C00000"/>
              </a:solidFill>
              <a:latin typeface="iCiel Pony" panose="02000000000000000000" pitchFamily="2" charset="0"/>
            </a:endParaRPr>
          </a:p>
        </p:txBody>
      </p:sp>
      <p:pic>
        <p:nvPicPr>
          <p:cNvPr id="9" name="Picture 8"/>
          <p:cNvPicPr>
            <a:picLocks noChangeAspect="1"/>
          </p:cNvPicPr>
          <p:nvPr/>
        </p:nvPicPr>
        <p:blipFill rotWithShape="1">
          <a:blip r:embed="rId2">
            <a:extLst>
              <a:ext uri="{BEBA8EAE-BF5A-486C-A8C5-ECC9F3942E4B}">
                <a14:imgProps xmlns:a14="http://schemas.microsoft.com/office/drawing/2010/main">
                  <a14:imgLayer r:embed="rId3">
                    <a14:imgEffect>
                      <a14:backgroundRemoval t="41633" b="55646" l="17969" r="66797">
                        <a14:foregroundMark x1="23340" y1="47847" x2="20605" y2="49797"/>
                        <a14:foregroundMark x1="22754" y1="47929" x2="26270" y2="47847"/>
                        <a14:foregroundMark x1="18164" y1="48985" x2="27051" y2="49472"/>
                        <a14:foregroundMark x1="23145" y1="51625" x2="26660" y2="53574"/>
                        <a14:foregroundMark x1="18750" y1="51868" x2="22168" y2="53899"/>
                        <a14:foregroundMark x1="26465" y1="51543" x2="27246" y2="54143"/>
                        <a14:foregroundMark x1="23145" y1="51381" x2="29297" y2="52437"/>
                        <a14:foregroundMark x1="30469" y1="50609" x2="31641" y2="52031"/>
                        <a14:foregroundMark x1="19629" y1="51462" x2="23730" y2="52275"/>
                        <a14:foregroundMark x1="33984" y1="52843" x2="36719" y2="55240"/>
                        <a14:foregroundMark x1="40137" y1="50934" x2="33398" y2="53249"/>
                        <a14:foregroundMark x1="33398" y1="53249" x2="34570" y2="55565"/>
                        <a14:foregroundMark x1="37598" y1="55321" x2="46680" y2="55158"/>
                        <a14:foregroundMark x1="46680" y1="55158" x2="64063" y2="55646"/>
                        <a14:foregroundMark x1="65820" y1="55565" x2="66797" y2="55565"/>
                      </a14:backgroundRemoval>
                    </a14:imgEffect>
                  </a14:imgLayer>
                </a14:imgProps>
              </a:ext>
            </a:extLst>
          </a:blip>
          <a:srcRect l="15239" t="40000" r="32421" b="42667"/>
          <a:stretch>
            <a:fillRect/>
          </a:stretch>
        </p:blipFill>
        <p:spPr>
          <a:xfrm>
            <a:off x="193163" y="2836250"/>
            <a:ext cx="2790067" cy="2221525"/>
          </a:xfrm>
          <a:prstGeom prst="rect">
            <a:avLst/>
          </a:prstGeom>
        </p:spPr>
      </p:pic>
      <p:pic>
        <p:nvPicPr>
          <p:cNvPr id="11" name="Picture 10"/>
          <p:cNvPicPr>
            <a:picLocks noChangeAspect="1"/>
          </p:cNvPicPr>
          <p:nvPr/>
        </p:nvPicPr>
        <p:blipFill rotWithShape="1">
          <a:blip r:embed="rId4">
            <a:extLst>
              <a:ext uri="{BEBA8EAE-BF5A-486C-A8C5-ECC9F3942E4B}">
                <a14:imgProps xmlns:a14="http://schemas.microsoft.com/office/drawing/2010/main">
                  <a14:imgLayer r:embed="rId3">
                    <a14:imgEffect>
                      <a14:backgroundRemoval t="41633" b="55565" l="53516" r="78516">
                        <a14:foregroundMark x1="58008" y1="42892" x2="63770" y2="43826"/>
                        <a14:foregroundMark x1="72266" y1="41673" x2="74023" y2="41673"/>
                        <a14:foregroundMark x1="78223" y1="50569" x2="78613" y2="51462"/>
                        <a14:foregroundMark x1="53516" y1="51137" x2="55859" y2="50975"/>
                      </a14:backgroundRemoval>
                    </a14:imgEffect>
                  </a14:imgLayer>
                </a14:imgProps>
              </a:ext>
            </a:extLst>
          </a:blip>
          <a:srcRect l="51119" t="40000" r="18662" b="42667"/>
          <a:stretch>
            <a:fillRect/>
          </a:stretch>
        </p:blipFill>
        <p:spPr>
          <a:xfrm>
            <a:off x="6780751" y="1977390"/>
            <a:ext cx="2328959" cy="3211831"/>
          </a:xfrm>
          <a:prstGeom prst="rect">
            <a:avLst/>
          </a:prstGeom>
        </p:spPr>
      </p:pic>
      <p:sp>
        <p:nvSpPr>
          <p:cNvPr id="23" name="TextBox 22"/>
          <p:cNvSpPr txBox="1"/>
          <p:nvPr/>
        </p:nvSpPr>
        <p:spPr>
          <a:xfrm>
            <a:off x="2680808" y="1104541"/>
            <a:ext cx="8620191" cy="430887"/>
          </a:xfrm>
          <a:prstGeom prst="rect">
            <a:avLst/>
          </a:prstGeom>
          <a:noFill/>
        </p:spPr>
        <p:txBody>
          <a:bodyPr wrap="square" lIns="0" tIns="0" rIns="0" bIns="0" rtlCol="0">
            <a:spAutoFit/>
          </a:bodyPr>
          <a:lstStyle/>
          <a:p>
            <a:pPr algn="just"/>
            <a:r>
              <a:rPr lang="vi-VN" sz="2800" b="1" i="1" dirty="0">
                <a:solidFill>
                  <a:srgbClr val="002060"/>
                </a:solidFill>
                <a:latin typeface="Calibri" panose="020F0502020204030204" pitchFamily="34" charset="0"/>
                <a:ea typeface="AvantGarde" panose="00000400000000000000" pitchFamily="2" charset="0"/>
                <a:cs typeface="Calibri" panose="020F0502020204030204" pitchFamily="34" charset="0"/>
              </a:rPr>
              <a:t>Một cảng của nước Anh.</a:t>
            </a:r>
            <a:endParaRPr lang="en-US" sz="2800" b="1" i="1" dirty="0">
              <a:solidFill>
                <a:srgbClr val="002060"/>
              </a:solidFill>
              <a:latin typeface="Calibri" panose="020F0502020204030204" pitchFamily="34" charset="0"/>
              <a:ea typeface="AvantGarde" panose="00000400000000000000" pitchFamily="2" charset="0"/>
              <a:cs typeface="Calibri" panose="020F0502020204030204" pitchFamily="34" charset="0"/>
            </a:endParaRPr>
          </a:p>
        </p:txBody>
      </p:sp>
      <p:pic>
        <p:nvPicPr>
          <p:cNvPr id="8196" name="Picture 4" descr="Thành phố cảng Liverpool bị loại khỏi danh sách Di sản Thế giớ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01977" y="1671667"/>
            <a:ext cx="4706112" cy="294132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6"/>
          <a:stretch>
            <a:fillRect/>
          </a:stretch>
        </p:blipFill>
        <p:spPr>
          <a:xfrm>
            <a:off x="-1707444" y="948986"/>
            <a:ext cx="6407451" cy="859611"/>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14:presetBounceEnd="60000">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14:bounceEnd="60000">
                                          <p:cBhvr additive="base">
                                            <p:cTn id="23" dur="1300" fill="hold"/>
                                            <p:tgtEl>
                                              <p:spTgt spid="23"/>
                                            </p:tgtEl>
                                            <p:attrNameLst>
                                              <p:attrName>ppt_x</p:attrName>
                                            </p:attrNameLst>
                                          </p:cBhvr>
                                          <p:tavLst>
                                            <p:tav tm="0">
                                              <p:val>
                                                <p:strVal val="0-#ppt_w/2"/>
                                              </p:val>
                                            </p:tav>
                                            <p:tav tm="100000">
                                              <p:val>
                                                <p:strVal val="#ppt_x"/>
                                              </p:val>
                                            </p:tav>
                                          </p:tavLst>
                                        </p:anim>
                                        <p:anim calcmode="lin" valueType="num" p14:bounceEnd="60000">
                                          <p:cBhvr additive="base">
                                            <p:cTn id="24" dur="13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8196"/>
                                            </p:tgtEl>
                                            <p:attrNameLst>
                                              <p:attrName>style.visibility</p:attrName>
                                            </p:attrNameLst>
                                          </p:cBhvr>
                                          <p:to>
                                            <p:strVal val="visible"/>
                                          </p:to>
                                        </p:set>
                                        <p:animEffect transition="in" filter="circle(in)">
                                          <p:cBhvr>
                                            <p:cTn id="29" dur="20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3" grpId="0"/>
        </p:bld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additive="base">
                                            <p:cTn id="23" dur="1300" fill="hold"/>
                                            <p:tgtEl>
                                              <p:spTgt spid="23"/>
                                            </p:tgtEl>
                                            <p:attrNameLst>
                                              <p:attrName>ppt_x</p:attrName>
                                            </p:attrNameLst>
                                          </p:cBhvr>
                                          <p:tavLst>
                                            <p:tav tm="0">
                                              <p:val>
                                                <p:strVal val="0-#ppt_w/2"/>
                                              </p:val>
                                            </p:tav>
                                            <p:tav tm="100000">
                                              <p:val>
                                                <p:strVal val="#ppt_x"/>
                                              </p:val>
                                            </p:tav>
                                          </p:tavLst>
                                        </p:anim>
                                        <p:anim calcmode="lin" valueType="num">
                                          <p:cBhvr additive="base">
                                            <p:cTn id="24" dur="13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8196"/>
                                            </p:tgtEl>
                                            <p:attrNameLst>
                                              <p:attrName>style.visibility</p:attrName>
                                            </p:attrNameLst>
                                          </p:cBhvr>
                                          <p:to>
                                            <p:strVal val="visible"/>
                                          </p:to>
                                        </p:set>
                                        <p:animEffect transition="in" filter="circle(in)">
                                          <p:cBhvr>
                                            <p:cTn id="29" dur="20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3" grpId="0"/>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1"/>
          <a:stretch>
            <a:fillRect/>
          </a:stretch>
        </p:blipFill>
        <p:spPr>
          <a:xfrm>
            <a:off x="0" y="0"/>
            <a:ext cx="9144000" cy="5143500"/>
          </a:xfrm>
          <a:prstGeom prst="rect">
            <a:avLst/>
          </a:prstGeom>
        </p:spPr>
      </p:pic>
      <p:sp>
        <p:nvSpPr>
          <p:cNvPr id="7" name="Rectangle: Rounded Corners 3"/>
          <p:cNvSpPr/>
          <p:nvPr/>
        </p:nvSpPr>
        <p:spPr>
          <a:xfrm>
            <a:off x="240030" y="217170"/>
            <a:ext cx="8629650" cy="4754881"/>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8" name="Rectangle 7"/>
          <p:cNvSpPr/>
          <p:nvPr/>
        </p:nvSpPr>
        <p:spPr>
          <a:xfrm>
            <a:off x="3246483" y="469125"/>
            <a:ext cx="2616743" cy="692497"/>
          </a:xfrm>
          <a:prstGeom prst="rect">
            <a:avLst/>
          </a:prstGeom>
          <a:noFill/>
        </p:spPr>
        <p:txBody>
          <a:bodyPr wrap="none" lIns="68580" tIns="34290" rIns="68580" bIns="34290">
            <a:spAutoFit/>
          </a:bodyPr>
          <a:lstStyle/>
          <a:p>
            <a:pPr algn="ctr"/>
            <a:r>
              <a:rPr lang="vi-VN" sz="4050" b="1" dirty="0">
                <a:ln w="13462">
                  <a:solidFill>
                    <a:schemeClr val="bg1"/>
                  </a:solidFill>
                  <a:prstDash val="solid"/>
                </a:ln>
                <a:solidFill>
                  <a:srgbClr val="C00000"/>
                </a:solidFill>
                <a:latin typeface="iCiel Pony" panose="02000000000000000000" pitchFamily="2" charset="0"/>
              </a:rPr>
              <a:t>Chú thích</a:t>
            </a:r>
            <a:endParaRPr lang="en-US" sz="4050" b="1" dirty="0">
              <a:ln w="13462">
                <a:solidFill>
                  <a:schemeClr val="bg1"/>
                </a:solidFill>
                <a:prstDash val="solid"/>
              </a:ln>
              <a:solidFill>
                <a:srgbClr val="C00000"/>
              </a:solidFill>
              <a:latin typeface="iCiel Pony" panose="02000000000000000000" pitchFamily="2" charset="0"/>
            </a:endParaRPr>
          </a:p>
        </p:txBody>
      </p:sp>
      <p:pic>
        <p:nvPicPr>
          <p:cNvPr id="9" name="Picture 8"/>
          <p:cNvPicPr>
            <a:picLocks noChangeAspect="1"/>
          </p:cNvPicPr>
          <p:nvPr/>
        </p:nvPicPr>
        <p:blipFill rotWithShape="1">
          <a:blip r:embed="rId2">
            <a:extLst>
              <a:ext uri="{BEBA8EAE-BF5A-486C-A8C5-ECC9F3942E4B}">
                <a14:imgProps xmlns:a14="http://schemas.microsoft.com/office/drawing/2010/main">
                  <a14:imgLayer r:embed="rId3">
                    <a14:imgEffect>
                      <a14:backgroundRemoval t="41633" b="55646" l="17969" r="66797">
                        <a14:foregroundMark x1="23340" y1="47847" x2="20605" y2="49797"/>
                        <a14:foregroundMark x1="22754" y1="47929" x2="26270" y2="47847"/>
                        <a14:foregroundMark x1="18164" y1="48985" x2="27051" y2="49472"/>
                        <a14:foregroundMark x1="23145" y1="51625" x2="26660" y2="53574"/>
                        <a14:foregroundMark x1="18750" y1="51868" x2="22168" y2="53899"/>
                        <a14:foregroundMark x1="26465" y1="51543" x2="27246" y2="54143"/>
                        <a14:foregroundMark x1="23145" y1="51381" x2="29297" y2="52437"/>
                        <a14:foregroundMark x1="30469" y1="50609" x2="31641" y2="52031"/>
                        <a14:foregroundMark x1="19629" y1="51462" x2="23730" y2="52275"/>
                        <a14:foregroundMark x1="33984" y1="52843" x2="36719" y2="55240"/>
                        <a14:foregroundMark x1="40137" y1="50934" x2="33398" y2="53249"/>
                        <a14:foregroundMark x1="33398" y1="53249" x2="34570" y2="55565"/>
                        <a14:foregroundMark x1="37598" y1="55321" x2="46680" y2="55158"/>
                        <a14:foregroundMark x1="46680" y1="55158" x2="64063" y2="55646"/>
                        <a14:foregroundMark x1="65820" y1="55565" x2="66797" y2="55565"/>
                      </a14:backgroundRemoval>
                    </a14:imgEffect>
                  </a14:imgLayer>
                </a14:imgProps>
              </a:ext>
            </a:extLst>
          </a:blip>
          <a:srcRect l="15239" t="40000" r="32421" b="42667"/>
          <a:stretch>
            <a:fillRect/>
          </a:stretch>
        </p:blipFill>
        <p:spPr>
          <a:xfrm>
            <a:off x="193163" y="2836250"/>
            <a:ext cx="2790067" cy="2221525"/>
          </a:xfrm>
          <a:prstGeom prst="rect">
            <a:avLst/>
          </a:prstGeom>
        </p:spPr>
      </p:pic>
      <p:pic>
        <p:nvPicPr>
          <p:cNvPr id="11" name="Picture 10"/>
          <p:cNvPicPr>
            <a:picLocks noChangeAspect="1"/>
          </p:cNvPicPr>
          <p:nvPr/>
        </p:nvPicPr>
        <p:blipFill rotWithShape="1">
          <a:blip r:embed="rId4">
            <a:extLst>
              <a:ext uri="{BEBA8EAE-BF5A-486C-A8C5-ECC9F3942E4B}">
                <a14:imgProps xmlns:a14="http://schemas.microsoft.com/office/drawing/2010/main">
                  <a14:imgLayer r:embed="rId3">
                    <a14:imgEffect>
                      <a14:backgroundRemoval t="41633" b="55565" l="53516" r="78516">
                        <a14:foregroundMark x1="58008" y1="42892" x2="63770" y2="43826"/>
                        <a14:foregroundMark x1="72266" y1="41673" x2="74023" y2="41673"/>
                        <a14:foregroundMark x1="78223" y1="50569" x2="78613" y2="51462"/>
                        <a14:foregroundMark x1="53516" y1="51137" x2="55859" y2="50975"/>
                      </a14:backgroundRemoval>
                    </a14:imgEffect>
                  </a14:imgLayer>
                </a14:imgProps>
              </a:ext>
            </a:extLst>
          </a:blip>
          <a:srcRect l="51119" t="40000" r="18662" b="42667"/>
          <a:stretch>
            <a:fillRect/>
          </a:stretch>
        </p:blipFill>
        <p:spPr>
          <a:xfrm>
            <a:off x="6780751" y="1977390"/>
            <a:ext cx="2328959" cy="3211831"/>
          </a:xfrm>
          <a:prstGeom prst="rect">
            <a:avLst/>
          </a:prstGeom>
        </p:spPr>
      </p:pic>
      <p:sp>
        <p:nvSpPr>
          <p:cNvPr id="23" name="TextBox 22"/>
          <p:cNvSpPr txBox="1"/>
          <p:nvPr/>
        </p:nvSpPr>
        <p:spPr>
          <a:xfrm>
            <a:off x="2212178" y="1104541"/>
            <a:ext cx="8620191" cy="430887"/>
          </a:xfrm>
          <a:prstGeom prst="rect">
            <a:avLst/>
          </a:prstGeom>
          <a:noFill/>
        </p:spPr>
        <p:txBody>
          <a:bodyPr wrap="square" lIns="0" tIns="0" rIns="0" bIns="0" rtlCol="0">
            <a:spAutoFit/>
          </a:bodyPr>
          <a:lstStyle/>
          <a:p>
            <a:pPr algn="just"/>
            <a:r>
              <a:rPr lang="vi-VN" sz="2800" b="1" i="1" dirty="0">
                <a:solidFill>
                  <a:srgbClr val="002060"/>
                </a:solidFill>
                <a:latin typeface="Calibri" panose="020F0502020204030204" pitchFamily="34" charset="0"/>
                <a:ea typeface="AvantGarde" panose="00000400000000000000" pitchFamily="2" charset="0"/>
                <a:cs typeface="Calibri" panose="020F0502020204030204" pitchFamily="34" charset="0"/>
              </a:rPr>
              <a:t>ở đây chỉ phần sàn tàu có lan can bao quanh</a:t>
            </a:r>
            <a:endParaRPr lang="en-US" sz="2800" b="1" i="1" dirty="0">
              <a:solidFill>
                <a:srgbClr val="002060"/>
              </a:solidFill>
              <a:latin typeface="Calibri" panose="020F0502020204030204" pitchFamily="34" charset="0"/>
              <a:ea typeface="AvantGarde" panose="00000400000000000000" pitchFamily="2" charset="0"/>
              <a:cs typeface="Calibri" panose="020F0502020204030204" pitchFamily="34" charset="0"/>
            </a:endParaRPr>
          </a:p>
        </p:txBody>
      </p:sp>
      <p:pic>
        <p:nvPicPr>
          <p:cNvPr id="1434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83230" y="1645425"/>
            <a:ext cx="3028950" cy="3028950"/>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p:cNvPicPr>
            <a:picLocks noChangeAspect="1"/>
          </p:cNvPicPr>
          <p:nvPr/>
        </p:nvPicPr>
        <p:blipFill>
          <a:blip r:embed="rId6"/>
          <a:stretch>
            <a:fillRect/>
          </a:stretch>
        </p:blipFill>
        <p:spPr>
          <a:xfrm>
            <a:off x="-1909746" y="951421"/>
            <a:ext cx="6407451" cy="859611"/>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14:presetBounceEnd="60000">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14:bounceEnd="60000">
                                          <p:cBhvr additive="base">
                                            <p:cTn id="12" dur="1300" fill="hold"/>
                                            <p:tgtEl>
                                              <p:spTgt spid="23"/>
                                            </p:tgtEl>
                                            <p:attrNameLst>
                                              <p:attrName>ppt_x</p:attrName>
                                            </p:attrNameLst>
                                          </p:cBhvr>
                                          <p:tavLst>
                                            <p:tav tm="0">
                                              <p:val>
                                                <p:strVal val="0-#ppt_w/2"/>
                                              </p:val>
                                            </p:tav>
                                            <p:tav tm="100000">
                                              <p:val>
                                                <p:strVal val="#ppt_x"/>
                                              </p:val>
                                            </p:tav>
                                          </p:tavLst>
                                        </p:anim>
                                        <p:anim calcmode="lin" valueType="num" p14:bounceEnd="60000">
                                          <p:cBhvr additive="base">
                                            <p:cTn id="13" dur="13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4340"/>
                                            </p:tgtEl>
                                            <p:attrNameLst>
                                              <p:attrName>style.visibility</p:attrName>
                                            </p:attrNameLst>
                                          </p:cBhvr>
                                          <p:to>
                                            <p:strVal val="visible"/>
                                          </p:to>
                                        </p:set>
                                        <p:animEffect transition="in" filter="fade">
                                          <p:cBhvr>
                                            <p:cTn id="18" dur="500"/>
                                            <p:tgtEl>
                                              <p:spTgt spid="143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additive="base">
                                            <p:cTn id="12" dur="1300" fill="hold"/>
                                            <p:tgtEl>
                                              <p:spTgt spid="23"/>
                                            </p:tgtEl>
                                            <p:attrNameLst>
                                              <p:attrName>ppt_x</p:attrName>
                                            </p:attrNameLst>
                                          </p:cBhvr>
                                          <p:tavLst>
                                            <p:tav tm="0">
                                              <p:val>
                                                <p:strVal val="0-#ppt_w/2"/>
                                              </p:val>
                                            </p:tav>
                                            <p:tav tm="100000">
                                              <p:val>
                                                <p:strVal val="#ppt_x"/>
                                              </p:val>
                                            </p:tav>
                                          </p:tavLst>
                                        </p:anim>
                                        <p:anim calcmode="lin" valueType="num">
                                          <p:cBhvr additive="base">
                                            <p:cTn id="13" dur="13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4340"/>
                                            </p:tgtEl>
                                            <p:attrNameLst>
                                              <p:attrName>style.visibility</p:attrName>
                                            </p:attrNameLst>
                                          </p:cBhvr>
                                          <p:to>
                                            <p:strVal val="visible"/>
                                          </p:to>
                                        </p:set>
                                        <p:animEffect transition="in" filter="fade">
                                          <p:cBhvr>
                                            <p:cTn id="18" dur="500"/>
                                            <p:tgtEl>
                                              <p:spTgt spid="143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1"/>
          <a:stretch>
            <a:fillRect/>
          </a:stretch>
        </p:blipFill>
        <p:spPr>
          <a:xfrm>
            <a:off x="0" y="0"/>
            <a:ext cx="9144000" cy="5143500"/>
          </a:xfrm>
          <a:prstGeom prst="rect">
            <a:avLst/>
          </a:prstGeom>
        </p:spPr>
      </p:pic>
      <p:sp>
        <p:nvSpPr>
          <p:cNvPr id="7" name="Rectangle: Rounded Corners 3"/>
          <p:cNvSpPr/>
          <p:nvPr/>
        </p:nvSpPr>
        <p:spPr>
          <a:xfrm>
            <a:off x="240030" y="217170"/>
            <a:ext cx="8629650" cy="4754881"/>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8" name="Rectangle 7"/>
          <p:cNvSpPr/>
          <p:nvPr/>
        </p:nvSpPr>
        <p:spPr>
          <a:xfrm>
            <a:off x="3458881" y="299976"/>
            <a:ext cx="2191947" cy="692497"/>
          </a:xfrm>
          <a:prstGeom prst="rect">
            <a:avLst/>
          </a:prstGeom>
          <a:noFill/>
        </p:spPr>
        <p:txBody>
          <a:bodyPr wrap="none" lIns="68580" tIns="34290" rIns="68580" bIns="34290">
            <a:spAutoFit/>
          </a:bodyPr>
          <a:lstStyle/>
          <a:p>
            <a:pPr algn="ctr"/>
            <a:r>
              <a:rPr lang="vi-VN" sz="4050" b="1" dirty="0">
                <a:ln w="13462">
                  <a:solidFill>
                    <a:schemeClr val="bg1"/>
                  </a:solidFill>
                  <a:prstDash val="solid"/>
                </a:ln>
                <a:solidFill>
                  <a:srgbClr val="C00000"/>
                </a:solidFill>
                <a:latin typeface="iCiel Pony" panose="02000000000000000000" pitchFamily="2" charset="0"/>
              </a:rPr>
              <a:t>Câu khó</a:t>
            </a:r>
            <a:endParaRPr lang="en-US" sz="4050" b="1" dirty="0">
              <a:ln w="13462">
                <a:solidFill>
                  <a:schemeClr val="bg1"/>
                </a:solidFill>
                <a:prstDash val="solid"/>
              </a:ln>
              <a:solidFill>
                <a:srgbClr val="C00000"/>
              </a:solidFill>
              <a:latin typeface="iCiel Pony" panose="02000000000000000000" pitchFamily="2" charset="0"/>
            </a:endParaRPr>
          </a:p>
        </p:txBody>
      </p:sp>
      <p:pic>
        <p:nvPicPr>
          <p:cNvPr id="9" name="Picture 8"/>
          <p:cNvPicPr>
            <a:picLocks noChangeAspect="1"/>
          </p:cNvPicPr>
          <p:nvPr/>
        </p:nvPicPr>
        <p:blipFill rotWithShape="1">
          <a:blip r:embed="rId2">
            <a:extLst>
              <a:ext uri="{BEBA8EAE-BF5A-486C-A8C5-ECC9F3942E4B}">
                <a14:imgProps xmlns:a14="http://schemas.microsoft.com/office/drawing/2010/main">
                  <a14:imgLayer r:embed="rId3">
                    <a14:imgEffect>
                      <a14:backgroundRemoval t="41633" b="55646" l="17969" r="66797">
                        <a14:foregroundMark x1="23340" y1="47847" x2="20605" y2="49797"/>
                        <a14:foregroundMark x1="22754" y1="47929" x2="26270" y2="47847"/>
                        <a14:foregroundMark x1="18164" y1="48985" x2="27051" y2="49472"/>
                        <a14:foregroundMark x1="23145" y1="51625" x2="26660" y2="53574"/>
                        <a14:foregroundMark x1="18750" y1="51868" x2="22168" y2="53899"/>
                        <a14:foregroundMark x1="26465" y1="51543" x2="27246" y2="54143"/>
                        <a14:foregroundMark x1="23145" y1="51381" x2="29297" y2="52437"/>
                        <a14:foregroundMark x1="30469" y1="50609" x2="31641" y2="52031"/>
                        <a14:foregroundMark x1="19629" y1="51462" x2="23730" y2="52275"/>
                        <a14:foregroundMark x1="33984" y1="52843" x2="36719" y2="55240"/>
                        <a14:foregroundMark x1="40137" y1="50934" x2="33398" y2="53249"/>
                        <a14:foregroundMark x1="33398" y1="53249" x2="34570" y2="55565"/>
                        <a14:foregroundMark x1="37598" y1="55321" x2="46680" y2="55158"/>
                        <a14:foregroundMark x1="46680" y1="55158" x2="64063" y2="55646"/>
                        <a14:foregroundMark x1="65820" y1="55565" x2="66797" y2="55565"/>
                      </a14:backgroundRemoval>
                    </a14:imgEffect>
                  </a14:imgLayer>
                </a14:imgProps>
              </a:ext>
            </a:extLst>
          </a:blip>
          <a:srcRect l="15239" t="40000" r="32421" b="42667"/>
          <a:stretch>
            <a:fillRect/>
          </a:stretch>
        </p:blipFill>
        <p:spPr>
          <a:xfrm>
            <a:off x="193163" y="2836250"/>
            <a:ext cx="2790067" cy="2221525"/>
          </a:xfrm>
          <a:prstGeom prst="rect">
            <a:avLst/>
          </a:prstGeom>
        </p:spPr>
      </p:pic>
      <p:pic>
        <p:nvPicPr>
          <p:cNvPr id="11" name="Picture 10"/>
          <p:cNvPicPr>
            <a:picLocks noChangeAspect="1"/>
          </p:cNvPicPr>
          <p:nvPr/>
        </p:nvPicPr>
        <p:blipFill rotWithShape="1">
          <a:blip r:embed="rId4">
            <a:extLst>
              <a:ext uri="{BEBA8EAE-BF5A-486C-A8C5-ECC9F3942E4B}">
                <a14:imgProps xmlns:a14="http://schemas.microsoft.com/office/drawing/2010/main">
                  <a14:imgLayer r:embed="rId3">
                    <a14:imgEffect>
                      <a14:backgroundRemoval t="41633" b="55565" l="53516" r="78516">
                        <a14:foregroundMark x1="58008" y1="42892" x2="63770" y2="43826"/>
                        <a14:foregroundMark x1="72266" y1="41673" x2="74023" y2="41673"/>
                        <a14:foregroundMark x1="78223" y1="50569" x2="78613" y2="51462"/>
                        <a14:foregroundMark x1="53516" y1="51137" x2="55859" y2="50975"/>
                      </a14:backgroundRemoval>
                    </a14:imgEffect>
                  </a14:imgLayer>
                </a14:imgProps>
              </a:ext>
            </a:extLst>
          </a:blip>
          <a:srcRect l="51119" t="40000" r="18662" b="42667"/>
          <a:stretch>
            <a:fillRect/>
          </a:stretch>
        </p:blipFill>
        <p:spPr>
          <a:xfrm>
            <a:off x="7063740" y="2367656"/>
            <a:ext cx="2045970" cy="2821565"/>
          </a:xfrm>
          <a:prstGeom prst="rect">
            <a:avLst/>
          </a:prstGeom>
        </p:spPr>
      </p:pic>
      <p:sp>
        <p:nvSpPr>
          <p:cNvPr id="23" name="TextBox 22"/>
          <p:cNvSpPr txBox="1"/>
          <p:nvPr/>
        </p:nvSpPr>
        <p:spPr>
          <a:xfrm>
            <a:off x="616234" y="1020641"/>
            <a:ext cx="8620191" cy="369332"/>
          </a:xfrm>
          <a:prstGeom prst="rect">
            <a:avLst/>
          </a:prstGeom>
          <a:noFill/>
        </p:spPr>
        <p:txBody>
          <a:bodyPr wrap="square" lIns="0" tIns="0" rIns="0" bIns="0" rtlCol="0">
            <a:spAutoFit/>
          </a:bodyPr>
          <a:lstStyle/>
          <a:p>
            <a:pPr algn="just"/>
            <a:r>
              <a:rPr lang="vi-VN" sz="2400" b="1" dirty="0">
                <a:solidFill>
                  <a:srgbClr val="002060"/>
                </a:solidFill>
                <a:latin typeface="Calibri" panose="020F0502020204030204" pitchFamily="34" charset="0"/>
                <a:cs typeface="Calibri" panose="020F0502020204030204" pitchFamily="34" charset="0"/>
              </a:rPr>
              <a:t>Ai đó kêu lên: "Còn chỗ cho một đứa bé."</a:t>
            </a:r>
            <a:endParaRPr lang="en-US" sz="2400" b="1" i="1" dirty="0">
              <a:solidFill>
                <a:srgbClr val="002060"/>
              </a:solidFill>
              <a:latin typeface="Calibri" panose="020F0502020204030204" pitchFamily="34" charset="0"/>
              <a:ea typeface="AvantGarde" panose="00000400000000000000" pitchFamily="2" charset="0"/>
              <a:cs typeface="Calibri" panose="020F0502020204030204" pitchFamily="34" charset="0"/>
            </a:endParaRPr>
          </a:p>
        </p:txBody>
      </p:sp>
      <p:sp>
        <p:nvSpPr>
          <p:cNvPr id="10" name="TextBox 9"/>
          <p:cNvSpPr txBox="1"/>
          <p:nvPr/>
        </p:nvSpPr>
        <p:spPr>
          <a:xfrm>
            <a:off x="421923" y="1534205"/>
            <a:ext cx="8620191" cy="369332"/>
          </a:xfrm>
          <a:prstGeom prst="rect">
            <a:avLst/>
          </a:prstGeom>
          <a:noFill/>
        </p:spPr>
        <p:txBody>
          <a:bodyPr wrap="square" lIns="0" tIns="0" rIns="0" bIns="0" rtlCol="0">
            <a:spAutoFit/>
          </a:bodyPr>
          <a:lstStyle/>
          <a:p>
            <a:pPr algn="just"/>
            <a:r>
              <a:rPr lang="vi-VN" sz="2400" b="1" dirty="0">
                <a:solidFill>
                  <a:srgbClr val="002060"/>
                </a:solidFill>
                <a:latin typeface="Calibri" panose="020F0502020204030204" pitchFamily="34" charset="0"/>
                <a:cs typeface="Calibri" panose="020F0502020204030204" pitchFamily="34" charset="0"/>
              </a:rPr>
              <a:t>- Đứa nhỏ thôi! Nặng lắm rồi.</a:t>
            </a:r>
            <a:endParaRPr lang="en-US" sz="2400" b="1" i="1" dirty="0">
              <a:solidFill>
                <a:srgbClr val="002060"/>
              </a:solidFill>
              <a:latin typeface="Calibri" panose="020F0502020204030204" pitchFamily="34" charset="0"/>
              <a:ea typeface="AvantGarde" panose="00000400000000000000" pitchFamily="2" charset="0"/>
              <a:cs typeface="Calibri" panose="020F0502020204030204" pitchFamily="34" charset="0"/>
            </a:endParaRPr>
          </a:p>
        </p:txBody>
      </p:sp>
      <p:sp>
        <p:nvSpPr>
          <p:cNvPr id="12" name="TextBox 11"/>
          <p:cNvSpPr txBox="1"/>
          <p:nvPr/>
        </p:nvSpPr>
        <p:spPr>
          <a:xfrm>
            <a:off x="1070476" y="2018355"/>
            <a:ext cx="8620191" cy="307777"/>
          </a:xfrm>
          <a:prstGeom prst="rect">
            <a:avLst/>
          </a:prstGeom>
          <a:noFill/>
        </p:spPr>
        <p:txBody>
          <a:bodyPr wrap="square" lIns="0" tIns="0" rIns="0" bIns="0" rtlCol="0">
            <a:spAutoFit/>
          </a:bodyPr>
          <a:lstStyle/>
          <a:p>
            <a:pPr algn="just"/>
            <a:r>
              <a:rPr lang="vi-VN" sz="2000" b="1" i="1" dirty="0">
                <a:solidFill>
                  <a:srgbClr val="C00000"/>
                </a:solidFill>
                <a:latin typeface="Calibri" panose="020F0502020204030204" pitchFamily="34" charset="0"/>
                <a:cs typeface="Calibri" panose="020F0502020204030204" pitchFamily="34" charset="0"/>
              </a:rPr>
              <a:t>(Tiếng kêu to, át tiếng sóng biển và những âm thanh hỗn loạn)</a:t>
            </a:r>
            <a:endParaRPr lang="en-US" sz="2000" b="1" i="1" dirty="0">
              <a:solidFill>
                <a:srgbClr val="C00000"/>
              </a:solidFill>
              <a:latin typeface="Calibri" panose="020F0502020204030204" pitchFamily="34" charset="0"/>
              <a:ea typeface="AvantGarde" panose="00000400000000000000" pitchFamily="2" charset="0"/>
              <a:cs typeface="Calibri" panose="020F0502020204030204" pitchFamily="34" charset="0"/>
            </a:endParaRPr>
          </a:p>
        </p:txBody>
      </p:sp>
      <p:sp>
        <p:nvSpPr>
          <p:cNvPr id="13" name="TextBox 12"/>
          <p:cNvSpPr txBox="1"/>
          <p:nvPr/>
        </p:nvSpPr>
        <p:spPr>
          <a:xfrm>
            <a:off x="616234" y="2515094"/>
            <a:ext cx="6881848" cy="369332"/>
          </a:xfrm>
          <a:prstGeom prst="rect">
            <a:avLst/>
          </a:prstGeom>
          <a:noFill/>
        </p:spPr>
        <p:txBody>
          <a:bodyPr wrap="square" lIns="0" tIns="0" rIns="0" bIns="0" rtlCol="0">
            <a:spAutoFit/>
          </a:bodyPr>
          <a:lstStyle/>
          <a:p>
            <a:pPr algn="just"/>
            <a:r>
              <a:rPr lang="vi-VN" sz="2400" b="1" dirty="0">
                <a:solidFill>
                  <a:srgbClr val="002060"/>
                </a:solidFill>
                <a:latin typeface="Calibri" panose="020F0502020204030204" pitchFamily="34" charset="0"/>
                <a:cs typeface="Calibri" panose="020F0502020204030204" pitchFamily="34" charset="0"/>
              </a:rPr>
              <a:t>"Giu-li-ét-ta, xuống đi! Bạn còn bố mẹ..."</a:t>
            </a:r>
            <a:endParaRPr lang="en-US" sz="2400" b="1" i="1" dirty="0">
              <a:solidFill>
                <a:srgbClr val="002060"/>
              </a:solidFill>
              <a:latin typeface="Calibri" panose="020F0502020204030204" pitchFamily="34" charset="0"/>
              <a:ea typeface="AvantGarde" panose="00000400000000000000" pitchFamily="2" charset="0"/>
              <a:cs typeface="Calibri" panose="020F0502020204030204" pitchFamily="34" charset="0"/>
            </a:endParaRPr>
          </a:p>
        </p:txBody>
      </p:sp>
      <p:sp>
        <p:nvSpPr>
          <p:cNvPr id="14" name="TextBox 13"/>
          <p:cNvSpPr txBox="1"/>
          <p:nvPr/>
        </p:nvSpPr>
        <p:spPr>
          <a:xfrm>
            <a:off x="1054637" y="2987319"/>
            <a:ext cx="8620191" cy="307777"/>
          </a:xfrm>
          <a:prstGeom prst="rect">
            <a:avLst/>
          </a:prstGeom>
          <a:noFill/>
        </p:spPr>
        <p:txBody>
          <a:bodyPr wrap="square" lIns="0" tIns="0" rIns="0" bIns="0" rtlCol="0">
            <a:spAutoFit/>
          </a:bodyPr>
          <a:lstStyle/>
          <a:p>
            <a:pPr algn="just"/>
            <a:r>
              <a:rPr lang="vi-VN" sz="2000" b="1" i="1" dirty="0">
                <a:solidFill>
                  <a:srgbClr val="C00000"/>
                </a:solidFill>
                <a:latin typeface="Calibri" panose="020F0502020204030204" pitchFamily="34" charset="0"/>
                <a:cs typeface="Calibri" panose="020F0502020204030204" pitchFamily="34" charset="0"/>
              </a:rPr>
              <a:t>(Tiếng hét giục giã, thốt lên từ đáy lòng)</a:t>
            </a:r>
            <a:endParaRPr lang="en-US" sz="2000" b="1" i="1" dirty="0">
              <a:solidFill>
                <a:srgbClr val="C00000"/>
              </a:solidFill>
              <a:latin typeface="Calibri" panose="020F0502020204030204" pitchFamily="34" charset="0"/>
              <a:ea typeface="AvantGarde" panose="00000400000000000000" pitchFamily="2" charset="0"/>
              <a:cs typeface="Calibri" panose="020F0502020204030204" pitchFamily="34" charset="0"/>
            </a:endParaRPr>
          </a:p>
        </p:txBody>
      </p:sp>
      <p:sp>
        <p:nvSpPr>
          <p:cNvPr id="15" name="TextBox 14"/>
          <p:cNvSpPr txBox="1"/>
          <p:nvPr/>
        </p:nvSpPr>
        <p:spPr>
          <a:xfrm>
            <a:off x="1509573" y="3469746"/>
            <a:ext cx="5679897" cy="738664"/>
          </a:xfrm>
          <a:prstGeom prst="rect">
            <a:avLst/>
          </a:prstGeom>
          <a:noFill/>
        </p:spPr>
        <p:txBody>
          <a:bodyPr wrap="square" lIns="0" tIns="0" rIns="0" bIns="0" rtlCol="0">
            <a:spAutoFit/>
          </a:bodyPr>
          <a:lstStyle/>
          <a:p>
            <a:pPr algn="just"/>
            <a:r>
              <a:rPr lang="vi-VN" sz="2400" b="1" dirty="0">
                <a:solidFill>
                  <a:srgbClr val="002060"/>
                </a:solidFill>
                <a:latin typeface="Calibri" panose="020F0502020204030204" pitchFamily="34" charset="0"/>
                <a:cs typeface="Calibri" panose="020F0502020204030204" pitchFamily="34" charset="0"/>
              </a:rPr>
              <a:t>Cô bật khóc nức nở, giơ tay về phía cậu: "Vĩnh biệt Ma-ri-ô!"</a:t>
            </a:r>
            <a:endParaRPr lang="en-US" sz="2400" b="1" i="1" dirty="0">
              <a:solidFill>
                <a:srgbClr val="002060"/>
              </a:solidFill>
              <a:latin typeface="Calibri" panose="020F0502020204030204" pitchFamily="34" charset="0"/>
              <a:ea typeface="AvantGarde" panose="00000400000000000000" pitchFamily="2" charset="0"/>
              <a:cs typeface="Calibri" panose="020F0502020204030204" pitchFamily="34" charset="0"/>
            </a:endParaRPr>
          </a:p>
        </p:txBody>
      </p:sp>
      <p:sp>
        <p:nvSpPr>
          <p:cNvPr id="16" name="TextBox 15"/>
          <p:cNvSpPr txBox="1"/>
          <p:nvPr/>
        </p:nvSpPr>
        <p:spPr>
          <a:xfrm>
            <a:off x="2995805" y="4282453"/>
            <a:ext cx="8620191" cy="307777"/>
          </a:xfrm>
          <a:prstGeom prst="rect">
            <a:avLst/>
          </a:prstGeom>
          <a:noFill/>
        </p:spPr>
        <p:txBody>
          <a:bodyPr wrap="square" lIns="0" tIns="0" rIns="0" bIns="0" rtlCol="0">
            <a:spAutoFit/>
          </a:bodyPr>
          <a:lstStyle/>
          <a:p>
            <a:pPr algn="just"/>
            <a:r>
              <a:rPr lang="vi-VN" sz="2000" b="1" i="1">
                <a:solidFill>
                  <a:srgbClr val="C00000"/>
                </a:solidFill>
                <a:latin typeface="Calibri" panose="020F0502020204030204" pitchFamily="34" charset="0"/>
                <a:cs typeface="Calibri" panose="020F0502020204030204" pitchFamily="34" charset="0"/>
              </a:rPr>
              <a:t>(nức nở, nghẹn ngào)</a:t>
            </a:r>
            <a:endParaRPr lang="en-US" sz="2000" b="1" i="1" dirty="0">
              <a:solidFill>
                <a:srgbClr val="C00000"/>
              </a:solidFill>
              <a:latin typeface="Calibri" panose="020F0502020204030204" pitchFamily="34" charset="0"/>
              <a:ea typeface="AvantGarde" panose="00000400000000000000" pitchFamily="2" charset="0"/>
              <a:cs typeface="Calibri" panose="020F0502020204030204" pitchFamily="34"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14:presetBounceEnd="60000">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14:bounceEnd="60000">
                                          <p:cBhvr additive="base">
                                            <p:cTn id="7" dur="1300" fill="hold"/>
                                            <p:tgtEl>
                                              <p:spTgt spid="23"/>
                                            </p:tgtEl>
                                            <p:attrNameLst>
                                              <p:attrName>ppt_x</p:attrName>
                                            </p:attrNameLst>
                                          </p:cBhvr>
                                          <p:tavLst>
                                            <p:tav tm="0">
                                              <p:val>
                                                <p:strVal val="0-#ppt_w/2"/>
                                              </p:val>
                                            </p:tav>
                                            <p:tav tm="100000">
                                              <p:val>
                                                <p:strVal val="#ppt_x"/>
                                              </p:val>
                                            </p:tav>
                                          </p:tavLst>
                                        </p:anim>
                                        <p:anim calcmode="lin" valueType="num" p14:bounceEnd="60000">
                                          <p:cBhvr additive="base">
                                            <p:cTn id="8" dur="13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14:presetBounceEnd="60000">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14:bounceEnd="60000">
                                          <p:cBhvr additive="base">
                                            <p:cTn id="13" dur="1300" fill="hold"/>
                                            <p:tgtEl>
                                              <p:spTgt spid="10"/>
                                            </p:tgtEl>
                                            <p:attrNameLst>
                                              <p:attrName>ppt_x</p:attrName>
                                            </p:attrNameLst>
                                          </p:cBhvr>
                                          <p:tavLst>
                                            <p:tav tm="0">
                                              <p:val>
                                                <p:strVal val="0-#ppt_w/2"/>
                                              </p:val>
                                            </p:tav>
                                            <p:tav tm="100000">
                                              <p:val>
                                                <p:strVal val="#ppt_x"/>
                                              </p:val>
                                            </p:tav>
                                          </p:tavLst>
                                        </p:anim>
                                        <p:anim calcmode="lin" valueType="num" p14:bounceEnd="60000">
                                          <p:cBhvr additive="base">
                                            <p:cTn id="14" dur="13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14:presetBounceEnd="60000">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14:bounceEnd="60000">
                                          <p:cBhvr additive="base">
                                            <p:cTn id="19" dur="1300" fill="hold"/>
                                            <p:tgtEl>
                                              <p:spTgt spid="12"/>
                                            </p:tgtEl>
                                            <p:attrNameLst>
                                              <p:attrName>ppt_x</p:attrName>
                                            </p:attrNameLst>
                                          </p:cBhvr>
                                          <p:tavLst>
                                            <p:tav tm="0">
                                              <p:val>
                                                <p:strVal val="0-#ppt_w/2"/>
                                              </p:val>
                                            </p:tav>
                                            <p:tav tm="100000">
                                              <p:val>
                                                <p:strVal val="#ppt_x"/>
                                              </p:val>
                                            </p:tav>
                                          </p:tavLst>
                                        </p:anim>
                                        <p:anim calcmode="lin" valueType="num" p14:bounceEnd="60000">
                                          <p:cBhvr additive="base">
                                            <p:cTn id="20" dur="13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14:presetBounceEnd="60000">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14:bounceEnd="60000">
                                          <p:cBhvr additive="base">
                                            <p:cTn id="25" dur="1300" fill="hold"/>
                                            <p:tgtEl>
                                              <p:spTgt spid="13"/>
                                            </p:tgtEl>
                                            <p:attrNameLst>
                                              <p:attrName>ppt_x</p:attrName>
                                            </p:attrNameLst>
                                          </p:cBhvr>
                                          <p:tavLst>
                                            <p:tav tm="0">
                                              <p:val>
                                                <p:strVal val="0-#ppt_w/2"/>
                                              </p:val>
                                            </p:tav>
                                            <p:tav tm="100000">
                                              <p:val>
                                                <p:strVal val="#ppt_x"/>
                                              </p:val>
                                            </p:tav>
                                          </p:tavLst>
                                        </p:anim>
                                        <p:anim calcmode="lin" valueType="num" p14:bounceEnd="60000">
                                          <p:cBhvr additive="base">
                                            <p:cTn id="26" dur="13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14:presetBounceEnd="60000">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14:bounceEnd="60000">
                                          <p:cBhvr additive="base">
                                            <p:cTn id="31" dur="1300" fill="hold"/>
                                            <p:tgtEl>
                                              <p:spTgt spid="14"/>
                                            </p:tgtEl>
                                            <p:attrNameLst>
                                              <p:attrName>ppt_x</p:attrName>
                                            </p:attrNameLst>
                                          </p:cBhvr>
                                          <p:tavLst>
                                            <p:tav tm="0">
                                              <p:val>
                                                <p:strVal val="0-#ppt_w/2"/>
                                              </p:val>
                                            </p:tav>
                                            <p:tav tm="100000">
                                              <p:val>
                                                <p:strVal val="#ppt_x"/>
                                              </p:val>
                                            </p:tav>
                                          </p:tavLst>
                                        </p:anim>
                                        <p:anim calcmode="lin" valueType="num" p14:bounceEnd="60000">
                                          <p:cBhvr additive="base">
                                            <p:cTn id="32" dur="13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14:presetBounceEnd="60000">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14:bounceEnd="60000">
                                          <p:cBhvr additive="base">
                                            <p:cTn id="37" dur="1300" fill="hold"/>
                                            <p:tgtEl>
                                              <p:spTgt spid="15"/>
                                            </p:tgtEl>
                                            <p:attrNameLst>
                                              <p:attrName>ppt_x</p:attrName>
                                            </p:attrNameLst>
                                          </p:cBhvr>
                                          <p:tavLst>
                                            <p:tav tm="0">
                                              <p:val>
                                                <p:strVal val="0-#ppt_w/2"/>
                                              </p:val>
                                            </p:tav>
                                            <p:tav tm="100000">
                                              <p:val>
                                                <p:strVal val="#ppt_x"/>
                                              </p:val>
                                            </p:tav>
                                          </p:tavLst>
                                        </p:anim>
                                        <p:anim calcmode="lin" valueType="num" p14:bounceEnd="60000">
                                          <p:cBhvr additive="base">
                                            <p:cTn id="38" dur="13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14:presetBounceEnd="60000">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14:bounceEnd="60000">
                                          <p:cBhvr additive="base">
                                            <p:cTn id="43" dur="1300" fill="hold"/>
                                            <p:tgtEl>
                                              <p:spTgt spid="16"/>
                                            </p:tgtEl>
                                            <p:attrNameLst>
                                              <p:attrName>ppt_x</p:attrName>
                                            </p:attrNameLst>
                                          </p:cBhvr>
                                          <p:tavLst>
                                            <p:tav tm="0">
                                              <p:val>
                                                <p:strVal val="0-#ppt_w/2"/>
                                              </p:val>
                                            </p:tav>
                                            <p:tav tm="100000">
                                              <p:val>
                                                <p:strVal val="#ppt_x"/>
                                              </p:val>
                                            </p:tav>
                                          </p:tavLst>
                                        </p:anim>
                                        <p:anim calcmode="lin" valueType="num" p14:bounceEnd="60000">
                                          <p:cBhvr additive="base">
                                            <p:cTn id="44" dur="13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10" grpId="0"/>
          <p:bldP spid="12" grpId="0"/>
          <p:bldP spid="13" grpId="0"/>
          <p:bldP spid="14" grpId="0"/>
          <p:bldP spid="15" grpId="0"/>
          <p:bldP spid="16" grpId="0"/>
        </p:bld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1300" fill="hold"/>
                                            <p:tgtEl>
                                              <p:spTgt spid="23"/>
                                            </p:tgtEl>
                                            <p:attrNameLst>
                                              <p:attrName>ppt_x</p:attrName>
                                            </p:attrNameLst>
                                          </p:cBhvr>
                                          <p:tavLst>
                                            <p:tav tm="0">
                                              <p:val>
                                                <p:strVal val="0-#ppt_w/2"/>
                                              </p:val>
                                            </p:tav>
                                            <p:tav tm="100000">
                                              <p:val>
                                                <p:strVal val="#ppt_x"/>
                                              </p:val>
                                            </p:tav>
                                          </p:tavLst>
                                        </p:anim>
                                        <p:anim calcmode="lin" valueType="num">
                                          <p:cBhvr additive="base">
                                            <p:cTn id="8" dur="13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1300" fill="hold"/>
                                            <p:tgtEl>
                                              <p:spTgt spid="10"/>
                                            </p:tgtEl>
                                            <p:attrNameLst>
                                              <p:attrName>ppt_x</p:attrName>
                                            </p:attrNameLst>
                                          </p:cBhvr>
                                          <p:tavLst>
                                            <p:tav tm="0">
                                              <p:val>
                                                <p:strVal val="0-#ppt_w/2"/>
                                              </p:val>
                                            </p:tav>
                                            <p:tav tm="100000">
                                              <p:val>
                                                <p:strVal val="#ppt_x"/>
                                              </p:val>
                                            </p:tav>
                                          </p:tavLst>
                                        </p:anim>
                                        <p:anim calcmode="lin" valueType="num">
                                          <p:cBhvr additive="base">
                                            <p:cTn id="14" dur="13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1300" fill="hold"/>
                                            <p:tgtEl>
                                              <p:spTgt spid="12"/>
                                            </p:tgtEl>
                                            <p:attrNameLst>
                                              <p:attrName>ppt_x</p:attrName>
                                            </p:attrNameLst>
                                          </p:cBhvr>
                                          <p:tavLst>
                                            <p:tav tm="0">
                                              <p:val>
                                                <p:strVal val="0-#ppt_w/2"/>
                                              </p:val>
                                            </p:tav>
                                            <p:tav tm="100000">
                                              <p:val>
                                                <p:strVal val="#ppt_x"/>
                                              </p:val>
                                            </p:tav>
                                          </p:tavLst>
                                        </p:anim>
                                        <p:anim calcmode="lin" valueType="num">
                                          <p:cBhvr additive="base">
                                            <p:cTn id="20" dur="13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1300" fill="hold"/>
                                            <p:tgtEl>
                                              <p:spTgt spid="13"/>
                                            </p:tgtEl>
                                            <p:attrNameLst>
                                              <p:attrName>ppt_x</p:attrName>
                                            </p:attrNameLst>
                                          </p:cBhvr>
                                          <p:tavLst>
                                            <p:tav tm="0">
                                              <p:val>
                                                <p:strVal val="0-#ppt_w/2"/>
                                              </p:val>
                                            </p:tav>
                                            <p:tav tm="100000">
                                              <p:val>
                                                <p:strVal val="#ppt_x"/>
                                              </p:val>
                                            </p:tav>
                                          </p:tavLst>
                                        </p:anim>
                                        <p:anim calcmode="lin" valueType="num">
                                          <p:cBhvr additive="base">
                                            <p:cTn id="26" dur="13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1300" fill="hold"/>
                                            <p:tgtEl>
                                              <p:spTgt spid="14"/>
                                            </p:tgtEl>
                                            <p:attrNameLst>
                                              <p:attrName>ppt_x</p:attrName>
                                            </p:attrNameLst>
                                          </p:cBhvr>
                                          <p:tavLst>
                                            <p:tav tm="0">
                                              <p:val>
                                                <p:strVal val="0-#ppt_w/2"/>
                                              </p:val>
                                            </p:tav>
                                            <p:tav tm="100000">
                                              <p:val>
                                                <p:strVal val="#ppt_x"/>
                                              </p:val>
                                            </p:tav>
                                          </p:tavLst>
                                        </p:anim>
                                        <p:anim calcmode="lin" valueType="num">
                                          <p:cBhvr additive="base">
                                            <p:cTn id="32" dur="13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1300" fill="hold"/>
                                            <p:tgtEl>
                                              <p:spTgt spid="15"/>
                                            </p:tgtEl>
                                            <p:attrNameLst>
                                              <p:attrName>ppt_x</p:attrName>
                                            </p:attrNameLst>
                                          </p:cBhvr>
                                          <p:tavLst>
                                            <p:tav tm="0">
                                              <p:val>
                                                <p:strVal val="0-#ppt_w/2"/>
                                              </p:val>
                                            </p:tav>
                                            <p:tav tm="100000">
                                              <p:val>
                                                <p:strVal val="#ppt_x"/>
                                              </p:val>
                                            </p:tav>
                                          </p:tavLst>
                                        </p:anim>
                                        <p:anim calcmode="lin" valueType="num">
                                          <p:cBhvr additive="base">
                                            <p:cTn id="38" dur="13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1300" fill="hold"/>
                                            <p:tgtEl>
                                              <p:spTgt spid="16"/>
                                            </p:tgtEl>
                                            <p:attrNameLst>
                                              <p:attrName>ppt_x</p:attrName>
                                            </p:attrNameLst>
                                          </p:cBhvr>
                                          <p:tavLst>
                                            <p:tav tm="0">
                                              <p:val>
                                                <p:strVal val="0-#ppt_w/2"/>
                                              </p:val>
                                            </p:tav>
                                            <p:tav tm="100000">
                                              <p:val>
                                                <p:strVal val="#ppt_x"/>
                                              </p:val>
                                            </p:tav>
                                          </p:tavLst>
                                        </p:anim>
                                        <p:anim calcmode="lin" valueType="num">
                                          <p:cBhvr additive="base">
                                            <p:cTn id="44" dur="13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10" grpId="0"/>
          <p:bldP spid="12" grpId="0"/>
          <p:bldP spid="13" grpId="0"/>
          <p:bldP spid="14" grpId="0"/>
          <p:bldP spid="15" grpId="0"/>
          <p:bldP spid="16" grpId="0"/>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1"/>
          <a:stretch>
            <a:fillRect/>
          </a:stretch>
        </p:blipFill>
        <p:spPr>
          <a:xfrm>
            <a:off x="0" y="0"/>
            <a:ext cx="9144000" cy="5143500"/>
          </a:xfrm>
          <a:prstGeom prst="rect">
            <a:avLst/>
          </a:prstGeom>
        </p:spPr>
      </p:pic>
      <p:pic>
        <p:nvPicPr>
          <p:cNvPr id="17410" name="Picture 2" descr="Cute Unicorn sweet cupcake cartoon, fairy pony child 684035 Vector Art at  Vecteezy"/>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1111" y1="21333" x2="52000" y2="44889"/>
                        <a14:foregroundMark x1="52000" y1="44889" x2="66667" y2="50667"/>
                        <a14:foregroundMark x1="36000" y1="17333" x2="57778" y2="28889"/>
                        <a14:foregroundMark x1="57778" y1="28889" x2="59556" y2="38222"/>
                        <a14:foregroundMark x1="42667" y1="21778" x2="49333" y2="40444"/>
                        <a14:foregroundMark x1="47111" y1="17778" x2="55111" y2="24444"/>
                        <a14:foregroundMark x1="50667" y1="25333" x2="53778" y2="40444"/>
                        <a14:foregroundMark x1="32444" y1="33333" x2="52889" y2="43556"/>
                        <a14:foregroundMark x1="52889" y1="43556" x2="53333" y2="43556"/>
                        <a14:foregroundMark x1="33778" y1="26667" x2="48000" y2="40444"/>
                        <a14:foregroundMark x1="35556" y1="41778" x2="35556" y2="30667"/>
                        <a14:foregroundMark x1="34667" y1="46222" x2="38134" y2="50459"/>
                        <a14:backgroundMark x1="24000" y1="52000" x2="57333" y2="67111"/>
                        <a14:backgroundMark x1="57333" y1="67111" x2="78667" y2="67111"/>
                        <a14:backgroundMark x1="54667" y1="60000" x2="94222" y2="48889"/>
                      </a14:backgroundRemoval>
                    </a14:imgEffect>
                  </a14:imgLayer>
                </a14:imgProps>
              </a:ext>
              <a:ext uri="{28A0092B-C50C-407E-A947-70E740481C1C}">
                <a14:useLocalDpi xmlns:a14="http://schemas.microsoft.com/office/drawing/2010/main" val="0"/>
              </a:ext>
            </a:extLst>
          </a:blip>
          <a:srcRect l="11747" r="15920" b="40031"/>
          <a:stretch>
            <a:fillRect/>
          </a:stretch>
        </p:blipFill>
        <p:spPr bwMode="auto">
          <a:xfrm>
            <a:off x="4423409" y="2571750"/>
            <a:ext cx="1337311" cy="1108710"/>
          </a:xfrm>
          <a:prstGeom prst="rect">
            <a:avLst/>
          </a:prstGeom>
          <a:noFill/>
          <a:extLst>
            <a:ext uri="{909E8E84-426E-40DD-AFC4-6F175D3DCCD1}">
              <a14:hiddenFill xmlns:a14="http://schemas.microsoft.com/office/drawing/2010/main">
                <a:solidFill>
                  <a:srgbClr val="FFFFFF"/>
                </a:solidFill>
              </a14:hiddenFill>
            </a:ext>
          </a:extLst>
        </p:spPr>
      </p:pic>
      <p:sp>
        <p:nvSpPr>
          <p:cNvPr id="2" name="Flowchart: Terminator 1"/>
          <p:cNvSpPr/>
          <p:nvPr/>
        </p:nvSpPr>
        <p:spPr>
          <a:xfrm>
            <a:off x="1508760" y="3126105"/>
            <a:ext cx="194310" cy="51435"/>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lowchart: Terminator 23"/>
          <p:cNvSpPr/>
          <p:nvPr/>
        </p:nvSpPr>
        <p:spPr>
          <a:xfrm rot="19785336">
            <a:off x="1508760" y="3449955"/>
            <a:ext cx="194310" cy="51435"/>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lowchart: Terminator 24"/>
          <p:cNvSpPr/>
          <p:nvPr/>
        </p:nvSpPr>
        <p:spPr>
          <a:xfrm rot="19785336">
            <a:off x="175261" y="3449954"/>
            <a:ext cx="194310" cy="51435"/>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lowchart: Terminator 25"/>
          <p:cNvSpPr/>
          <p:nvPr/>
        </p:nvSpPr>
        <p:spPr>
          <a:xfrm rot="19785336">
            <a:off x="670562" y="3654742"/>
            <a:ext cx="194310" cy="51435"/>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lowchart: Terminator 26"/>
          <p:cNvSpPr/>
          <p:nvPr/>
        </p:nvSpPr>
        <p:spPr>
          <a:xfrm rot="13012142">
            <a:off x="1120141" y="3706553"/>
            <a:ext cx="194310" cy="51435"/>
          </a:xfrm>
          <a:prstGeom prst="flowChartTerminator">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lowchart: Terminator 27"/>
          <p:cNvSpPr/>
          <p:nvPr/>
        </p:nvSpPr>
        <p:spPr>
          <a:xfrm rot="13012142">
            <a:off x="175261" y="3204970"/>
            <a:ext cx="194310" cy="51435"/>
          </a:xfrm>
          <a:prstGeom prst="flowChartTerminator">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lowchart: Terminator 28"/>
          <p:cNvSpPr/>
          <p:nvPr/>
        </p:nvSpPr>
        <p:spPr>
          <a:xfrm rot="17284796">
            <a:off x="1722577" y="3252162"/>
            <a:ext cx="194310" cy="51435"/>
          </a:xfrm>
          <a:prstGeom prst="flowChartTerminator">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lowchart: Terminator 29"/>
          <p:cNvSpPr/>
          <p:nvPr/>
        </p:nvSpPr>
        <p:spPr>
          <a:xfrm rot="17284796">
            <a:off x="389308" y="3583588"/>
            <a:ext cx="194310" cy="51435"/>
          </a:xfrm>
          <a:prstGeom prst="flowChartTerminator">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lowchart: Terminator 30"/>
          <p:cNvSpPr/>
          <p:nvPr/>
        </p:nvSpPr>
        <p:spPr>
          <a:xfrm rot="12365211">
            <a:off x="1120141" y="3000047"/>
            <a:ext cx="194310" cy="51435"/>
          </a:xfrm>
          <a:prstGeom prst="flowChartTerminator">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lowchart: Terminator 31"/>
          <p:cNvSpPr/>
          <p:nvPr/>
        </p:nvSpPr>
        <p:spPr>
          <a:xfrm rot="12365211">
            <a:off x="553281" y="3561867"/>
            <a:ext cx="194310" cy="51435"/>
          </a:xfrm>
          <a:prstGeom prst="flowChartTerminator">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lowchart: Terminator 32"/>
          <p:cNvSpPr/>
          <p:nvPr/>
        </p:nvSpPr>
        <p:spPr>
          <a:xfrm rot="17010585">
            <a:off x="1311864" y="3588922"/>
            <a:ext cx="194310" cy="51435"/>
          </a:xfrm>
          <a:prstGeom prst="flowChartTerminator">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lowchart: Terminator 33"/>
          <p:cNvSpPr/>
          <p:nvPr/>
        </p:nvSpPr>
        <p:spPr>
          <a:xfrm rot="13419847">
            <a:off x="1556462" y="3269468"/>
            <a:ext cx="194310" cy="51435"/>
          </a:xfrm>
          <a:prstGeom prst="flowChartTerminator">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lowchart: Terminator 34"/>
          <p:cNvSpPr/>
          <p:nvPr/>
        </p:nvSpPr>
        <p:spPr>
          <a:xfrm rot="17565167">
            <a:off x="462210" y="3000046"/>
            <a:ext cx="194310" cy="51435"/>
          </a:xfrm>
          <a:prstGeom prst="flowChartTerminator">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lowchart: Terminator 35"/>
          <p:cNvSpPr/>
          <p:nvPr/>
        </p:nvSpPr>
        <p:spPr>
          <a:xfrm rot="14427487">
            <a:off x="132592" y="3350411"/>
            <a:ext cx="194310" cy="51435"/>
          </a:xfrm>
          <a:prstGeom prst="flowChartTerminator">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lowchart: Terminator 36"/>
          <p:cNvSpPr/>
          <p:nvPr/>
        </p:nvSpPr>
        <p:spPr>
          <a:xfrm rot="17138552">
            <a:off x="1382141" y="3031431"/>
            <a:ext cx="194310" cy="51435"/>
          </a:xfrm>
          <a:prstGeom prst="flowChartTerminator">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414" name="Picture 6" descr="Fresh Cartoon Red Pair Cherries Icon Stock Vector (Royalty Free) 1496934593"/>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8214" b="78214" l="4231" r="38077">
                        <a14:foregroundMark x1="22692" y1="78214" x2="26923" y2="76429"/>
                        <a14:foregroundMark x1="38077" y1="65714" x2="38077" y2="61071"/>
                        <a14:foregroundMark x1="36154" y1="58214" x2="36154" y2="58571"/>
                        <a14:foregroundMark x1="36154" y1="58571" x2="36154" y2="58571"/>
                      </a14:backgroundRemoval>
                    </a14:imgEffect>
                  </a14:imgLayer>
                </a14:imgProps>
              </a:ext>
              <a:ext uri="{28A0092B-C50C-407E-A947-70E740481C1C}">
                <a14:useLocalDpi xmlns:a14="http://schemas.microsoft.com/office/drawing/2010/main" val="0"/>
              </a:ext>
            </a:extLst>
          </a:blip>
          <a:srcRect r="57569" b="14859"/>
          <a:stretch>
            <a:fillRect/>
          </a:stretch>
        </p:blipFill>
        <p:spPr bwMode="auto">
          <a:xfrm>
            <a:off x="3363680" y="2537145"/>
            <a:ext cx="569857" cy="1231423"/>
          </a:xfrm>
          <a:prstGeom prst="rect">
            <a:avLst/>
          </a:prstGeom>
          <a:noFill/>
          <a:extLst>
            <a:ext uri="{909E8E84-426E-40DD-AFC4-6F175D3DCCD1}">
              <a14:hiddenFill xmlns:a14="http://schemas.microsoft.com/office/drawing/2010/main">
                <a:solidFill>
                  <a:srgbClr val="FFFFFF"/>
                </a:solidFill>
              </a14:hiddenFill>
            </a:ext>
          </a:extLst>
        </p:spPr>
      </p:pic>
      <p:pic>
        <p:nvPicPr>
          <p:cNvPr id="17418" name="Picture 10" descr="Vector cartoon style set of sweet cupcakes. Muffin isolated on white  background. Yummy dessert decorated with cherry, blackberry, candle, candy,  creme Stock Vector Image &amp;amp;amp; Art - Alamy"/>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38563" b="56711" l="80000" r="95781">
                        <a14:foregroundMark x1="83906" y1="56144" x2="91875" y2="55577"/>
                        <a14:foregroundMark x1="87188" y1="56711" x2="90000" y2="56711"/>
                        <a14:foregroundMark x1="87500" y1="38563" x2="90156" y2="52174"/>
                      </a14:backgroundRemoval>
                    </a14:imgEffect>
                  </a14:imgLayer>
                </a14:imgProps>
              </a:ext>
              <a:ext uri="{28A0092B-C50C-407E-A947-70E740481C1C}">
                <a14:useLocalDpi xmlns:a14="http://schemas.microsoft.com/office/drawing/2010/main" val="0"/>
              </a:ext>
            </a:extLst>
          </a:blip>
          <a:srcRect l="78062" t="36389" r="2188" b="41607"/>
          <a:stretch>
            <a:fillRect/>
          </a:stretch>
        </p:blipFill>
        <p:spPr bwMode="auto">
          <a:xfrm>
            <a:off x="7710152" y="1871202"/>
            <a:ext cx="1546319" cy="1423983"/>
          </a:xfrm>
          <a:prstGeom prst="rect">
            <a:avLst/>
          </a:prstGeom>
          <a:noFill/>
          <a:extLst>
            <a:ext uri="{909E8E84-426E-40DD-AFC4-6F175D3DCCD1}">
              <a14:hiddenFill xmlns:a14="http://schemas.microsoft.com/office/drawing/2010/main">
                <a:solidFill>
                  <a:srgbClr val="FFFFFF"/>
                </a:solidFill>
              </a14:hiddenFill>
            </a:ext>
          </a:extLst>
        </p:spPr>
      </p:pic>
      <p:sp>
        <p:nvSpPr>
          <p:cNvPr id="54" name="Flowchart: Terminator 53"/>
          <p:cNvSpPr/>
          <p:nvPr/>
        </p:nvSpPr>
        <p:spPr>
          <a:xfrm rot="17284796">
            <a:off x="4012388" y="4113222"/>
            <a:ext cx="194310" cy="51435"/>
          </a:xfrm>
          <a:prstGeom prst="flowChartTerminator">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lowchart: Terminator 54"/>
          <p:cNvSpPr/>
          <p:nvPr/>
        </p:nvSpPr>
        <p:spPr>
          <a:xfrm rot="14858816">
            <a:off x="3496854" y="4113221"/>
            <a:ext cx="194310" cy="51435"/>
          </a:xfrm>
          <a:prstGeom prst="flowChartTerminator">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lowchart: Terminator 55"/>
          <p:cNvSpPr/>
          <p:nvPr/>
        </p:nvSpPr>
        <p:spPr>
          <a:xfrm rot="19004498">
            <a:off x="3784581" y="4060583"/>
            <a:ext cx="194310" cy="51435"/>
          </a:xfrm>
          <a:prstGeom prst="flowChartTerminator">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lowchart: Terminator 56"/>
          <p:cNvSpPr/>
          <p:nvPr/>
        </p:nvSpPr>
        <p:spPr>
          <a:xfrm rot="1236871">
            <a:off x="4046166" y="4164029"/>
            <a:ext cx="194310" cy="51435"/>
          </a:xfrm>
          <a:prstGeom prst="flowChartTerminator">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lowchart: Terminator 57"/>
          <p:cNvSpPr/>
          <p:nvPr/>
        </p:nvSpPr>
        <p:spPr>
          <a:xfrm rot="7819466">
            <a:off x="3199669" y="4204170"/>
            <a:ext cx="194310" cy="51435"/>
          </a:xfrm>
          <a:prstGeom prst="flowChartTerminator">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lowchart: Terminator 58"/>
          <p:cNvSpPr/>
          <p:nvPr/>
        </p:nvSpPr>
        <p:spPr>
          <a:xfrm rot="7819466">
            <a:off x="3614162" y="4339603"/>
            <a:ext cx="194310" cy="51435"/>
          </a:xfrm>
          <a:prstGeom prst="flowChartTerminator">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410"/>
                                        </p:tgtEl>
                                        <p:attrNameLst>
                                          <p:attrName>style.visibility</p:attrName>
                                        </p:attrNameLst>
                                      </p:cBhvr>
                                      <p:to>
                                        <p:strVal val="visible"/>
                                      </p:to>
                                    </p:set>
                                    <p:animEffect transition="in" filter="fade">
                                      <p:cBhvr>
                                        <p:cTn id="7" dur="500"/>
                                        <p:tgtEl>
                                          <p:spTgt spid="174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fade">
                                      <p:cBhvr>
                                        <p:cTn id="16" dur="500"/>
                                        <p:tgtEl>
                                          <p:spTgt spid="2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500"/>
                                        <p:tgtEl>
                                          <p:spTgt spid="2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500"/>
                                        <p:tgtEl>
                                          <p:spTgt spid="2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500"/>
                                        <p:tgtEl>
                                          <p:spTgt spid="2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fade">
                                      <p:cBhvr>
                                        <p:cTn id="28" dur="500"/>
                                        <p:tgtEl>
                                          <p:spTgt spid="2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500"/>
                                        <p:tgtEl>
                                          <p:spTgt spid="3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fade">
                                      <p:cBhvr>
                                        <p:cTn id="34" dur="500"/>
                                        <p:tgtEl>
                                          <p:spTgt spid="31"/>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fade">
                                      <p:cBhvr>
                                        <p:cTn id="37" dur="500"/>
                                        <p:tgtEl>
                                          <p:spTgt spid="32"/>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fade">
                                      <p:cBhvr>
                                        <p:cTn id="40" dur="500"/>
                                        <p:tgtEl>
                                          <p:spTgt spid="33"/>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4"/>
                                        </p:tgtEl>
                                        <p:attrNameLst>
                                          <p:attrName>style.visibility</p:attrName>
                                        </p:attrNameLst>
                                      </p:cBhvr>
                                      <p:to>
                                        <p:strVal val="visible"/>
                                      </p:to>
                                    </p:set>
                                    <p:animEffect transition="in" filter="fade">
                                      <p:cBhvr>
                                        <p:cTn id="43" dur="500"/>
                                        <p:tgtEl>
                                          <p:spTgt spid="34"/>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5"/>
                                        </p:tgtEl>
                                        <p:attrNameLst>
                                          <p:attrName>style.visibility</p:attrName>
                                        </p:attrNameLst>
                                      </p:cBhvr>
                                      <p:to>
                                        <p:strVal val="visible"/>
                                      </p:to>
                                    </p:set>
                                    <p:animEffect transition="in" filter="fade">
                                      <p:cBhvr>
                                        <p:cTn id="46" dur="500"/>
                                        <p:tgtEl>
                                          <p:spTgt spid="35"/>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6"/>
                                        </p:tgtEl>
                                        <p:attrNameLst>
                                          <p:attrName>style.visibility</p:attrName>
                                        </p:attrNameLst>
                                      </p:cBhvr>
                                      <p:to>
                                        <p:strVal val="visible"/>
                                      </p:to>
                                    </p:set>
                                    <p:animEffect transition="in" filter="fade">
                                      <p:cBhvr>
                                        <p:cTn id="49" dur="500"/>
                                        <p:tgtEl>
                                          <p:spTgt spid="36"/>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37"/>
                                        </p:tgtEl>
                                        <p:attrNameLst>
                                          <p:attrName>style.visibility</p:attrName>
                                        </p:attrNameLst>
                                      </p:cBhvr>
                                      <p:to>
                                        <p:strVal val="visible"/>
                                      </p:to>
                                    </p:set>
                                    <p:animEffect transition="in" filter="fade">
                                      <p:cBhvr>
                                        <p:cTn id="52" dur="500"/>
                                        <p:tgtEl>
                                          <p:spTgt spid="37"/>
                                        </p:tgtEl>
                                      </p:cBhvr>
                                    </p:animEffect>
                                  </p:childTnLst>
                                </p:cTn>
                              </p:par>
                              <p:par>
                                <p:cTn id="53" presetID="10" presetClass="entr" presetSubtype="0" fill="hold" nodeType="withEffect">
                                  <p:stCondLst>
                                    <p:cond delay="0"/>
                                  </p:stCondLst>
                                  <p:childTnLst>
                                    <p:set>
                                      <p:cBhvr>
                                        <p:cTn id="54" dur="1" fill="hold">
                                          <p:stCondLst>
                                            <p:cond delay="0"/>
                                          </p:stCondLst>
                                        </p:cTn>
                                        <p:tgtEl>
                                          <p:spTgt spid="17414"/>
                                        </p:tgtEl>
                                        <p:attrNameLst>
                                          <p:attrName>style.visibility</p:attrName>
                                        </p:attrNameLst>
                                      </p:cBhvr>
                                      <p:to>
                                        <p:strVal val="visible"/>
                                      </p:to>
                                    </p:set>
                                    <p:animEffect transition="in" filter="fade">
                                      <p:cBhvr>
                                        <p:cTn id="55" dur="500"/>
                                        <p:tgtEl>
                                          <p:spTgt spid="17414"/>
                                        </p:tgtEl>
                                      </p:cBhvr>
                                    </p:animEffect>
                                  </p:childTnLst>
                                </p:cTn>
                              </p:par>
                              <p:par>
                                <p:cTn id="56" presetID="10" presetClass="entr" presetSubtype="0" fill="hold" nodeType="withEffect">
                                  <p:stCondLst>
                                    <p:cond delay="0"/>
                                  </p:stCondLst>
                                  <p:childTnLst>
                                    <p:set>
                                      <p:cBhvr>
                                        <p:cTn id="57" dur="1" fill="hold">
                                          <p:stCondLst>
                                            <p:cond delay="0"/>
                                          </p:stCondLst>
                                        </p:cTn>
                                        <p:tgtEl>
                                          <p:spTgt spid="17418"/>
                                        </p:tgtEl>
                                        <p:attrNameLst>
                                          <p:attrName>style.visibility</p:attrName>
                                        </p:attrNameLst>
                                      </p:cBhvr>
                                      <p:to>
                                        <p:strVal val="visible"/>
                                      </p:to>
                                    </p:set>
                                    <p:animEffect transition="in" filter="fade">
                                      <p:cBhvr>
                                        <p:cTn id="58" dur="500"/>
                                        <p:tgtEl>
                                          <p:spTgt spid="17418"/>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54"/>
                                        </p:tgtEl>
                                        <p:attrNameLst>
                                          <p:attrName>style.visibility</p:attrName>
                                        </p:attrNameLst>
                                      </p:cBhvr>
                                      <p:to>
                                        <p:strVal val="visible"/>
                                      </p:to>
                                    </p:set>
                                    <p:animEffect transition="in" filter="fade">
                                      <p:cBhvr>
                                        <p:cTn id="61" dur="500"/>
                                        <p:tgtEl>
                                          <p:spTgt spid="5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55"/>
                                        </p:tgtEl>
                                        <p:attrNameLst>
                                          <p:attrName>style.visibility</p:attrName>
                                        </p:attrNameLst>
                                      </p:cBhvr>
                                      <p:to>
                                        <p:strVal val="visible"/>
                                      </p:to>
                                    </p:set>
                                    <p:animEffect transition="in" filter="fade">
                                      <p:cBhvr>
                                        <p:cTn id="64" dur="500"/>
                                        <p:tgtEl>
                                          <p:spTgt spid="5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56"/>
                                        </p:tgtEl>
                                        <p:attrNameLst>
                                          <p:attrName>style.visibility</p:attrName>
                                        </p:attrNameLst>
                                      </p:cBhvr>
                                      <p:to>
                                        <p:strVal val="visible"/>
                                      </p:to>
                                    </p:set>
                                    <p:animEffect transition="in" filter="fade">
                                      <p:cBhvr>
                                        <p:cTn id="67" dur="500"/>
                                        <p:tgtEl>
                                          <p:spTgt spid="5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57"/>
                                        </p:tgtEl>
                                        <p:attrNameLst>
                                          <p:attrName>style.visibility</p:attrName>
                                        </p:attrNameLst>
                                      </p:cBhvr>
                                      <p:to>
                                        <p:strVal val="visible"/>
                                      </p:to>
                                    </p:set>
                                    <p:animEffect transition="in" filter="fade">
                                      <p:cBhvr>
                                        <p:cTn id="70" dur="500"/>
                                        <p:tgtEl>
                                          <p:spTgt spid="57"/>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58"/>
                                        </p:tgtEl>
                                        <p:attrNameLst>
                                          <p:attrName>style.visibility</p:attrName>
                                        </p:attrNameLst>
                                      </p:cBhvr>
                                      <p:to>
                                        <p:strVal val="visible"/>
                                      </p:to>
                                    </p:set>
                                    <p:animEffect transition="in" filter="fade">
                                      <p:cBhvr>
                                        <p:cTn id="73" dur="500"/>
                                        <p:tgtEl>
                                          <p:spTgt spid="58"/>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59"/>
                                        </p:tgtEl>
                                        <p:attrNameLst>
                                          <p:attrName>style.visibility</p:attrName>
                                        </p:attrNameLst>
                                      </p:cBhvr>
                                      <p:to>
                                        <p:strVal val="visible"/>
                                      </p:to>
                                    </p:set>
                                    <p:animEffect transition="in" filter="fade">
                                      <p:cBhvr>
                                        <p:cTn id="76"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54" grpId="0" animBg="1"/>
      <p:bldP spid="55" grpId="0" animBg="1"/>
      <p:bldP spid="56" grpId="0" animBg="1"/>
      <p:bldP spid="57" grpId="0" animBg="1"/>
      <p:bldP spid="58" grpId="0" animBg="1"/>
      <p:bldP spid="5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1"/>
          <a:stretch>
            <a:fillRect/>
          </a:stretch>
        </p:blipFill>
        <p:spPr>
          <a:xfrm flipH="1">
            <a:off x="0" y="0"/>
            <a:ext cx="9144000" cy="5143500"/>
          </a:xfrm>
          <a:prstGeom prst="rect">
            <a:avLst/>
          </a:prstGeom>
        </p:spPr>
      </p:pic>
      <p:grpSp>
        <p:nvGrpSpPr>
          <p:cNvPr id="7" name="Group 6"/>
          <p:cNvGrpSpPr/>
          <p:nvPr/>
        </p:nvGrpSpPr>
        <p:grpSpPr>
          <a:xfrm>
            <a:off x="201897" y="2739255"/>
            <a:ext cx="2941923" cy="2431049"/>
            <a:chOff x="277829" y="2712451"/>
            <a:chExt cx="2941923" cy="2431049"/>
          </a:xfrm>
        </p:grpSpPr>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ackgroundRemoval t="37813" b="81094" l="55762" r="86914">
                          <a14:foregroundMark x1="55859" y1="52188" x2="59180" y2="55625"/>
                          <a14:foregroundMark x1="59961" y1="60625" x2="59961" y2="66719"/>
                          <a14:foregroundMark x1="62207" y1="39531" x2="62891" y2="39531"/>
                          <a14:foregroundMark x1="66992" y1="39063" x2="66992" y2="37813"/>
                          <a14:foregroundMark x1="69141" y1="81094" x2="79199" y2="78906"/>
                          <a14:foregroundMark x1="85742" y1="75156" x2="84473" y2="70156"/>
                          <a14:foregroundMark x1="85840" y1="73750" x2="86914" y2="74219"/>
                          <a14:foregroundMark x1="80664" y1="66406" x2="80664" y2="67969"/>
                          <a14:backgroundMark x1="62891" y1="54688" x2="69043" y2="54688"/>
                          <a14:backgroundMark x1="69043" y1="54688" x2="69824" y2="54219"/>
                          <a14:backgroundMark x1="81250" y1="60000" x2="81250" y2="52031"/>
                          <a14:backgroundMark x1="65039" y1="64688" x2="63379" y2="54219"/>
                          <a14:backgroundMark x1="63379" y1="54219" x2="68750" y2="50156"/>
                          <a14:backgroundMark x1="68750" y1="50156" x2="69629" y2="50156"/>
                          <a14:backgroundMark x1="71777" y1="48438" x2="65527" y2="49219"/>
                          <a14:backgroundMark x1="65527" y1="49219" x2="71875" y2="49063"/>
                          <a14:backgroundMark x1="71875" y1="49063" x2="66016" y2="50156"/>
                          <a14:backgroundMark x1="66016" y1="50156" x2="64746" y2="61563"/>
                          <a14:backgroundMark x1="64746" y1="61563" x2="64746" y2="50313"/>
                          <a14:backgroundMark x1="64746" y1="50313" x2="64258" y2="60781"/>
                          <a14:backgroundMark x1="64258" y1="60781" x2="62891" y2="50625"/>
                          <a14:backgroundMark x1="62891" y1="50625" x2="63965" y2="62344"/>
                          <a14:backgroundMark x1="63965" y1="62344" x2="64746" y2="62031"/>
                          <a14:backgroundMark x1="63184" y1="48438" x2="69238" y2="47813"/>
                          <a14:backgroundMark x1="69238" y1="47813" x2="69336" y2="47813"/>
                          <a14:backgroundMark x1="69336" y1="47813" x2="74121" y2="46875"/>
                        </a14:backgroundRemoval>
                      </a14:imgEffect>
                    </a14:imgLayer>
                  </a14:imgProps>
                </a:ext>
              </a:extLst>
            </a:blip>
            <a:srcRect l="63471" t="49408" r="12084" b="16888"/>
            <a:stretch>
              <a:fillRect/>
            </a:stretch>
          </p:blipFill>
          <p:spPr>
            <a:xfrm flipH="1">
              <a:off x="277829" y="3764280"/>
              <a:ext cx="1600501" cy="1379220"/>
            </a:xfrm>
            <a:prstGeom prst="rect">
              <a:avLst/>
            </a:prstGeom>
          </p:spPr>
        </p:pic>
        <p:pic>
          <p:nvPicPr>
            <p:cNvPr id="6" name="Picture 5"/>
            <p:cNvPicPr>
              <a:picLocks noChangeAspect="1"/>
            </p:cNvPicPr>
            <p:nvPr/>
          </p:nvPicPr>
          <p:blipFill rotWithShape="1">
            <a:blip r:embed="rId4">
              <a:extLst>
                <a:ext uri="{BEBA8EAE-BF5A-486C-A8C5-ECC9F3942E4B}">
                  <a14:imgProps xmlns:a14="http://schemas.microsoft.com/office/drawing/2010/main">
                    <a14:imgLayer r:embed="rId3">
                      <a14:imgEffect>
                        <a14:backgroundRemoval t="37813" b="81094" l="55762" r="86914">
                          <a14:foregroundMark x1="55859" y1="52188" x2="59180" y2="55625"/>
                          <a14:foregroundMark x1="59961" y1="60625" x2="59961" y2="66719"/>
                          <a14:foregroundMark x1="62207" y1="39531" x2="62891" y2="39531"/>
                          <a14:foregroundMark x1="66992" y1="39063" x2="66992" y2="37813"/>
                          <a14:foregroundMark x1="69141" y1="81094" x2="79199" y2="78906"/>
                          <a14:foregroundMark x1="85742" y1="75156" x2="84473" y2="70156"/>
                          <a14:foregroundMark x1="85840" y1="73750" x2="86914" y2="74219"/>
                          <a14:foregroundMark x1="80664" y1="66406" x2="80664" y2="67969"/>
                          <a14:backgroundMark x1="62891" y1="54688" x2="69043" y2="54688"/>
                          <a14:backgroundMark x1="69043" y1="54688" x2="69824" y2="54219"/>
                          <a14:backgroundMark x1="81250" y1="60000" x2="81250" y2="52031"/>
                          <a14:backgroundMark x1="73535" y1="50781" x2="66211" y2="73281"/>
                          <a14:backgroundMark x1="71191" y1="62344" x2="68555" y2="72656"/>
                          <a14:backgroundMark x1="68555" y1="72656" x2="75195" y2="53594"/>
                          <a14:backgroundMark x1="75195" y1="53594" x2="73047" y2="63906"/>
                          <a14:backgroundMark x1="73047" y1="63906" x2="73047" y2="66094"/>
                          <a14:backgroundMark x1="73145" y1="63281" x2="73535" y2="68594"/>
                          <a14:backgroundMark x1="73535" y1="68594" x2="68555" y2="68594"/>
                        </a14:backgroundRemoval>
                      </a14:imgEffect>
                    </a14:imgLayer>
                  </a14:imgProps>
                </a:ext>
              </a:extLst>
            </a:blip>
            <a:srcRect l="54028" t="34667" r="26296" b="31629"/>
            <a:stretch>
              <a:fillRect/>
            </a:stretch>
          </p:blipFill>
          <p:spPr>
            <a:xfrm flipH="1">
              <a:off x="948992" y="2712451"/>
              <a:ext cx="2270760" cy="2431049"/>
            </a:xfrm>
            <a:prstGeom prst="rect">
              <a:avLst/>
            </a:prstGeom>
          </p:spPr>
        </p:pic>
      </p:grpSp>
      <p:grpSp>
        <p:nvGrpSpPr>
          <p:cNvPr id="10" name="Group 9"/>
          <p:cNvGrpSpPr/>
          <p:nvPr/>
        </p:nvGrpSpPr>
        <p:grpSpPr>
          <a:xfrm>
            <a:off x="0" y="1188720"/>
            <a:ext cx="2483151" cy="1691640"/>
            <a:chOff x="0" y="1188720"/>
            <a:chExt cx="2483151" cy="1691640"/>
          </a:xfrm>
        </p:grpSpPr>
        <p:pic>
          <p:nvPicPr>
            <p:cNvPr id="8" name="Picture 20"/>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0" y="1188720"/>
              <a:ext cx="2483151" cy="1691640"/>
            </a:xfrm>
            <a:prstGeom prst="rect">
              <a:avLst/>
            </a:prstGeom>
          </p:spPr>
        </p:pic>
        <p:sp>
          <p:nvSpPr>
            <p:cNvPr id="9" name="Rectangle 8"/>
            <p:cNvSpPr/>
            <p:nvPr/>
          </p:nvSpPr>
          <p:spPr>
            <a:xfrm>
              <a:off x="114300" y="1702378"/>
              <a:ext cx="2270760" cy="584775"/>
            </a:xfrm>
            <a:prstGeom prst="rect">
              <a:avLst/>
            </a:prstGeom>
          </p:spPr>
          <p:txBody>
            <a:bodyPr wrap="square">
              <a:spAutoFit/>
            </a:bodyPr>
            <a:lstStyle/>
            <a:p>
              <a:pPr algn="ctr"/>
              <a:r>
                <a:rPr lang="vi-VN"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Vâng ạ! </a:t>
              </a:r>
              <a:endParaRPr lang="vi-VN"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a:p>
              <a:pPr algn="ctr"/>
              <a:r>
                <a:rPr lang="vi-VN"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Con cảm ơn ngài ạ!</a:t>
              </a:r>
              <a:endParaRPr lang="en-US" sz="1600" dirty="0"/>
            </a:p>
          </p:txBody>
        </p:sp>
      </p:grpSp>
      <p:grpSp>
        <p:nvGrpSpPr>
          <p:cNvPr id="16" name="Group 15"/>
          <p:cNvGrpSpPr/>
          <p:nvPr/>
        </p:nvGrpSpPr>
        <p:grpSpPr>
          <a:xfrm>
            <a:off x="4240530" y="0"/>
            <a:ext cx="4778487" cy="1520040"/>
            <a:chOff x="4572001" y="0"/>
            <a:chExt cx="4447016" cy="1520040"/>
          </a:xfrm>
        </p:grpSpPr>
        <p:pic>
          <p:nvPicPr>
            <p:cNvPr id="13" name="Picture 2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a:xfrm>
              <a:off x="4572001" y="0"/>
              <a:ext cx="4447016" cy="1520040"/>
            </a:xfrm>
            <a:prstGeom prst="rect">
              <a:avLst/>
            </a:prstGeom>
          </p:spPr>
        </p:pic>
        <p:sp>
          <p:nvSpPr>
            <p:cNvPr id="15" name="Rectangle 14"/>
            <p:cNvSpPr/>
            <p:nvPr/>
          </p:nvSpPr>
          <p:spPr>
            <a:xfrm>
              <a:off x="4816327" y="196601"/>
              <a:ext cx="3958364" cy="1077218"/>
            </a:xfrm>
            <a:prstGeom prst="rect">
              <a:avLst/>
            </a:prstGeom>
          </p:spPr>
          <p:txBody>
            <a:bodyPr wrap="square">
              <a:spAutoFit/>
            </a:bodyPr>
            <a:lstStyle/>
            <a:p>
              <a:pPr algn="ctr"/>
              <a:r>
                <a:rPr lang="vi-VN" sz="1600" b="1" dirty="0"/>
                <a:t>Con đã hoàn thành thử thách. Ở dòng sông Cam, ta đã để rất nhiều hạt giống. </a:t>
              </a:r>
              <a:endParaRPr lang="vi-VN" sz="1600" b="1" dirty="0"/>
            </a:p>
            <a:p>
              <a:pPr algn="ctr"/>
              <a:r>
                <a:rPr lang="vi-VN" sz="1600" b="1" dirty="0"/>
                <a:t>Để chọn được hạt giống phù hợp, con cần trả lời câu hỏi tìm hiểu bài đọc nhé!</a:t>
              </a:r>
              <a:endParaRPr lang="en-US" sz="1600" b="1" dirty="0"/>
            </a:p>
          </p:txBody>
        </p:sp>
      </p:grpSp>
    </p:spTree>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1"/>
          <a:stretch>
            <a:fillRect/>
          </a:stretch>
        </p:blipFill>
        <p:spPr>
          <a:xfrm>
            <a:off x="594360" y="0"/>
            <a:ext cx="7989570" cy="5143500"/>
          </a:xfrm>
          <a:prstGeom prst="rect">
            <a:avLst/>
          </a:prstGeom>
        </p:spPr>
      </p:pic>
      <p:pic>
        <p:nvPicPr>
          <p:cNvPr id="5" name="Picture 4"/>
          <p:cNvPicPr>
            <a:picLocks noChangeAspect="1"/>
          </p:cNvPicPr>
          <p:nvPr/>
        </p:nvPicPr>
        <p:blipFill rotWithShape="1">
          <a:blip r:embed="rId1"/>
          <a:srcRect l="93514"/>
          <a:stretch>
            <a:fillRect/>
          </a:stretch>
        </p:blipFill>
        <p:spPr>
          <a:xfrm>
            <a:off x="8031480" y="0"/>
            <a:ext cx="1112520" cy="5143500"/>
          </a:xfrm>
          <a:prstGeom prst="rect">
            <a:avLst/>
          </a:prstGeom>
        </p:spPr>
      </p:pic>
      <p:pic>
        <p:nvPicPr>
          <p:cNvPr id="6" name="Picture 5"/>
          <p:cNvPicPr>
            <a:picLocks noChangeAspect="1"/>
          </p:cNvPicPr>
          <p:nvPr/>
        </p:nvPicPr>
        <p:blipFill rotWithShape="1">
          <a:blip r:embed="rId1"/>
          <a:srcRect r="95422"/>
          <a:stretch>
            <a:fillRect/>
          </a:stretch>
        </p:blipFill>
        <p:spPr>
          <a:xfrm>
            <a:off x="0" y="0"/>
            <a:ext cx="960120" cy="5143500"/>
          </a:xfrm>
          <a:prstGeom prst="rect">
            <a:avLst/>
          </a:prstGeom>
        </p:spPr>
      </p:pic>
      <p:pic>
        <p:nvPicPr>
          <p:cNvPr id="3" name="Picture 2"/>
          <p:cNvPicPr>
            <a:picLocks noChangeAspect="1"/>
          </p:cNvPicPr>
          <p:nvPr/>
        </p:nvPicPr>
        <p:blipFill>
          <a:blip r:embed="rId2"/>
          <a:stretch>
            <a:fillRect/>
          </a:stretch>
        </p:blipFill>
        <p:spPr>
          <a:xfrm>
            <a:off x="1295122" y="3508171"/>
            <a:ext cx="6401355" cy="1761897"/>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1"/>
          <a:stretch>
            <a:fillRect/>
          </a:stretch>
        </p:blipFill>
        <p:spPr>
          <a:xfrm>
            <a:off x="594360" y="0"/>
            <a:ext cx="7989570" cy="5143500"/>
          </a:xfrm>
          <a:prstGeom prst="rect">
            <a:avLst/>
          </a:prstGeom>
        </p:spPr>
      </p:pic>
      <p:pic>
        <p:nvPicPr>
          <p:cNvPr id="10" name="Picture 9"/>
          <p:cNvPicPr>
            <a:picLocks noChangeAspect="1"/>
          </p:cNvPicPr>
          <p:nvPr/>
        </p:nvPicPr>
        <p:blipFill rotWithShape="1">
          <a:blip r:embed="rId1"/>
          <a:srcRect l="93514"/>
          <a:stretch>
            <a:fillRect/>
          </a:stretch>
        </p:blipFill>
        <p:spPr>
          <a:xfrm>
            <a:off x="8031480" y="0"/>
            <a:ext cx="1112520" cy="5143500"/>
          </a:xfrm>
          <a:prstGeom prst="rect">
            <a:avLst/>
          </a:prstGeom>
        </p:spPr>
      </p:pic>
      <p:pic>
        <p:nvPicPr>
          <p:cNvPr id="11" name="Picture 10"/>
          <p:cNvPicPr>
            <a:picLocks noChangeAspect="1"/>
          </p:cNvPicPr>
          <p:nvPr/>
        </p:nvPicPr>
        <p:blipFill rotWithShape="1">
          <a:blip r:embed="rId1"/>
          <a:srcRect r="95422"/>
          <a:stretch>
            <a:fillRect/>
          </a:stretch>
        </p:blipFill>
        <p:spPr>
          <a:xfrm>
            <a:off x="0" y="0"/>
            <a:ext cx="960120" cy="5143500"/>
          </a:xfrm>
          <a:prstGeom prst="rect">
            <a:avLst/>
          </a:prstGeom>
        </p:spPr>
      </p:pic>
      <p:sp>
        <p:nvSpPr>
          <p:cNvPr id="8" name="Rectangle: Rounded Corners 3"/>
          <p:cNvSpPr/>
          <p:nvPr/>
        </p:nvSpPr>
        <p:spPr>
          <a:xfrm>
            <a:off x="1764696" y="3710761"/>
            <a:ext cx="6666922" cy="1169583"/>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Mình là Kamy – công chúa của vương quốc trái cây</a:t>
            </a:r>
            <a:r>
              <a:rPr lang="en-SG"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 </a:t>
            </a:r>
            <a:r>
              <a:rPr lang="vi-VN"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Và đây là người bạn thân thiết của mình – Rex. Chúng mình đang trên đường tìm kiếm một loài cây độc lạ để gieo trồng ở xứ sở này. Các bạn giúp mình nhé! </a:t>
            </a:r>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1"/>
          <a:stretch>
            <a:fillRect/>
          </a:stretch>
        </p:blipFill>
        <p:spPr>
          <a:xfrm>
            <a:off x="0" y="0"/>
            <a:ext cx="9144000" cy="5143500"/>
          </a:xfrm>
          <a:prstGeom prst="rect">
            <a:avLst/>
          </a:prstGeom>
        </p:spPr>
      </p:pic>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backgroundRemoval t="40015" b="56726" l="83745" r="95045"/>
                    </a14:imgEffect>
                  </a14:imgLayer>
                </a14:imgProps>
              </a:ext>
            </a:extLst>
          </a:blip>
          <a:srcRect l="82333" t="37926" r="3542" b="41185"/>
          <a:stretch>
            <a:fillRect/>
          </a:stretch>
        </p:blipFill>
        <p:spPr>
          <a:xfrm>
            <a:off x="994410" y="2571750"/>
            <a:ext cx="1291590" cy="1074420"/>
          </a:xfrm>
          <a:prstGeom prst="rect">
            <a:avLst/>
          </a:prstGeom>
        </p:spPr>
      </p:pic>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ackgroundRemoval t="40015" b="56726" l="83745" r="95045"/>
                    </a14:imgEffect>
                  </a14:imgLayer>
                </a14:imgProps>
              </a:ext>
            </a:extLst>
          </a:blip>
          <a:srcRect l="82333" t="37926" r="3542" b="41185"/>
          <a:stretch>
            <a:fillRect/>
          </a:stretch>
        </p:blipFill>
        <p:spPr>
          <a:xfrm>
            <a:off x="2175510" y="2571750"/>
            <a:ext cx="1291590" cy="1074420"/>
          </a:xfrm>
          <a:prstGeom prst="rect">
            <a:avLst/>
          </a:prstGeom>
        </p:spPr>
      </p:pic>
      <p:pic>
        <p:nvPicPr>
          <p:cNvPr id="6" name="Picture 5"/>
          <p:cNvPicPr>
            <a:picLocks noChangeAspect="1"/>
          </p:cNvPicPr>
          <p:nvPr/>
        </p:nvPicPr>
        <p:blipFill rotWithShape="1">
          <a:blip r:embed="rId2">
            <a:extLst>
              <a:ext uri="{BEBA8EAE-BF5A-486C-A8C5-ECC9F3942E4B}">
                <a14:imgProps xmlns:a14="http://schemas.microsoft.com/office/drawing/2010/main">
                  <a14:imgLayer r:embed="rId3">
                    <a14:imgEffect>
                      <a14:backgroundRemoval t="40015" b="56726" l="83745" r="95045"/>
                    </a14:imgEffect>
                  </a14:imgLayer>
                </a14:imgProps>
              </a:ext>
            </a:extLst>
          </a:blip>
          <a:srcRect l="82333" t="37926" r="3542" b="41185"/>
          <a:stretch>
            <a:fillRect/>
          </a:stretch>
        </p:blipFill>
        <p:spPr>
          <a:xfrm>
            <a:off x="3983355" y="1554480"/>
            <a:ext cx="1291590" cy="1074420"/>
          </a:xfrm>
          <a:prstGeom prst="rect">
            <a:avLst/>
          </a:prstGeom>
        </p:spPr>
      </p:pic>
      <p:pic>
        <p:nvPicPr>
          <p:cNvPr id="7" name="Picture 6"/>
          <p:cNvPicPr>
            <a:picLocks noChangeAspect="1"/>
          </p:cNvPicPr>
          <p:nvPr/>
        </p:nvPicPr>
        <p:blipFill rotWithShape="1">
          <a:blip r:embed="rId2">
            <a:extLst>
              <a:ext uri="{BEBA8EAE-BF5A-486C-A8C5-ECC9F3942E4B}">
                <a14:imgProps xmlns:a14="http://schemas.microsoft.com/office/drawing/2010/main">
                  <a14:imgLayer r:embed="rId3">
                    <a14:imgEffect>
                      <a14:backgroundRemoval t="40015" b="56726" l="83745" r="95045"/>
                    </a14:imgEffect>
                  </a14:imgLayer>
                </a14:imgProps>
              </a:ext>
            </a:extLst>
          </a:blip>
          <a:srcRect l="82333" t="37926" r="3542" b="41185"/>
          <a:stretch>
            <a:fillRect/>
          </a:stretch>
        </p:blipFill>
        <p:spPr>
          <a:xfrm>
            <a:off x="5145405" y="1554480"/>
            <a:ext cx="1291590" cy="1074420"/>
          </a:xfrm>
          <a:prstGeom prst="rect">
            <a:avLst/>
          </a:prstGeom>
        </p:spPr>
      </p:pic>
      <p:sp>
        <p:nvSpPr>
          <p:cNvPr id="8" name="Flowchart: Terminator 7"/>
          <p:cNvSpPr/>
          <p:nvPr/>
        </p:nvSpPr>
        <p:spPr>
          <a:xfrm>
            <a:off x="994410" y="3291840"/>
            <a:ext cx="1291590" cy="251460"/>
          </a:xfrm>
          <a:prstGeom prst="flowChartTerminator">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dirty="0">
                <a:solidFill>
                  <a:srgbClr val="002060"/>
                </a:solidFill>
                <a:latin typeface="iCiel Nabila" pitchFamily="2" charset="0"/>
                <a:ea typeface="DFVN Catchland" pitchFamily="50" charset="0"/>
              </a:rPr>
              <a:t>May mắn</a:t>
            </a:r>
            <a:endParaRPr lang="en-US" sz="1600" dirty="0">
              <a:solidFill>
                <a:srgbClr val="002060"/>
              </a:solidFill>
              <a:latin typeface="iCiel Nabila" pitchFamily="2" charset="0"/>
              <a:ea typeface="DFVN Catchland" pitchFamily="50" charset="0"/>
            </a:endParaRPr>
          </a:p>
        </p:txBody>
      </p:sp>
      <p:sp>
        <p:nvSpPr>
          <p:cNvPr id="9" name="Flowchart: Terminator 8"/>
          <p:cNvSpPr/>
          <p:nvPr/>
        </p:nvSpPr>
        <p:spPr>
          <a:xfrm>
            <a:off x="2381250" y="3291840"/>
            <a:ext cx="1085850" cy="251460"/>
          </a:xfrm>
          <a:prstGeom prst="flowChartTerminator">
            <a:avLst/>
          </a:prstGeom>
          <a:solidFill>
            <a:srgbClr val="FF9999"/>
          </a:solidFill>
          <a:ln>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a:solidFill>
                  <a:srgbClr val="002060"/>
                </a:solidFill>
                <a:latin typeface="iCiel Nabila" pitchFamily="2" charset="0"/>
                <a:ea typeface="DFVN Catchland" pitchFamily="50" charset="0"/>
              </a:rPr>
              <a:t>Tình yêu</a:t>
            </a:r>
            <a:endParaRPr lang="en-US" sz="1600" dirty="0">
              <a:solidFill>
                <a:srgbClr val="002060"/>
              </a:solidFill>
              <a:latin typeface="iCiel Nabila" pitchFamily="2" charset="0"/>
              <a:ea typeface="DFVN Catchland" pitchFamily="50" charset="0"/>
            </a:endParaRPr>
          </a:p>
        </p:txBody>
      </p:sp>
      <p:sp>
        <p:nvSpPr>
          <p:cNvPr id="10" name="Flowchart: Terminator 9"/>
          <p:cNvSpPr/>
          <p:nvPr/>
        </p:nvSpPr>
        <p:spPr>
          <a:xfrm>
            <a:off x="4164330" y="2306955"/>
            <a:ext cx="1085850" cy="251460"/>
          </a:xfrm>
          <a:prstGeom prst="flowChartTerminator">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dirty="0">
                <a:solidFill>
                  <a:srgbClr val="002060"/>
                </a:solidFill>
                <a:latin typeface="iCiel Nabila" pitchFamily="2" charset="0"/>
                <a:ea typeface="DFVN Catchland" pitchFamily="50" charset="0"/>
              </a:rPr>
              <a:t>Tình bạn</a:t>
            </a:r>
            <a:endParaRPr lang="en-US" sz="1600" dirty="0">
              <a:solidFill>
                <a:srgbClr val="002060"/>
              </a:solidFill>
              <a:latin typeface="iCiel Nabila" pitchFamily="2" charset="0"/>
              <a:ea typeface="DFVN Catchland" pitchFamily="50" charset="0"/>
            </a:endParaRPr>
          </a:p>
        </p:txBody>
      </p:sp>
      <p:sp>
        <p:nvSpPr>
          <p:cNvPr id="11" name="Flowchart: Terminator 10"/>
          <p:cNvSpPr/>
          <p:nvPr/>
        </p:nvSpPr>
        <p:spPr>
          <a:xfrm>
            <a:off x="5326380" y="2306955"/>
            <a:ext cx="1085850" cy="251460"/>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dirty="0">
                <a:solidFill>
                  <a:srgbClr val="002060"/>
                </a:solidFill>
                <a:latin typeface="iCiel Nabila" pitchFamily="2" charset="0"/>
                <a:ea typeface="DFVN Catchland" pitchFamily="50" charset="0"/>
              </a:rPr>
              <a:t>Gia đình</a:t>
            </a:r>
            <a:endParaRPr lang="en-US" sz="1600" dirty="0">
              <a:solidFill>
                <a:srgbClr val="002060"/>
              </a:solidFill>
              <a:latin typeface="iCiel Nabila" pitchFamily="2" charset="0"/>
              <a:ea typeface="DFVN Catchland" pitchFamily="50" charset="0"/>
            </a:endParaRPr>
          </a:p>
        </p:txBody>
      </p:sp>
      <p:sp>
        <p:nvSpPr>
          <p:cNvPr id="12" name="Flowchart: Terminator 11"/>
          <p:cNvSpPr/>
          <p:nvPr/>
        </p:nvSpPr>
        <p:spPr>
          <a:xfrm>
            <a:off x="7783830" y="2722244"/>
            <a:ext cx="898208" cy="272415"/>
          </a:xfrm>
          <a:prstGeom prst="flowChartTerminator">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a:solidFill>
                  <a:srgbClr val="002060"/>
                </a:solidFill>
                <a:latin typeface="iCiel Nabila" pitchFamily="2" charset="0"/>
                <a:ea typeface="DFVN Catchland" pitchFamily="50" charset="0"/>
              </a:rPr>
              <a:t>Tài lộc</a:t>
            </a:r>
            <a:endParaRPr lang="en-US" sz="1600" dirty="0">
              <a:solidFill>
                <a:srgbClr val="002060"/>
              </a:solidFill>
              <a:latin typeface="iCiel Nabila" pitchFamily="2" charset="0"/>
              <a:ea typeface="DFVN Catchland" pitchFamily="50" charset="0"/>
            </a:endParaRPr>
          </a:p>
        </p:txBody>
      </p:sp>
      <p:pic>
        <p:nvPicPr>
          <p:cNvPr id="13" name="Picture 12"/>
          <p:cNvPicPr>
            <a:picLocks noChangeAspect="1"/>
          </p:cNvPicPr>
          <p:nvPr/>
        </p:nvPicPr>
        <p:blipFill rotWithShape="1">
          <a:blip r:embed="rId4">
            <a:extLst>
              <a:ext uri="{BEBA8EAE-BF5A-486C-A8C5-ECC9F3942E4B}">
                <a14:imgProps xmlns:a14="http://schemas.microsoft.com/office/drawing/2010/main">
                  <a14:imgLayer r:embed="rId5">
                    <a14:imgEffect>
                      <a14:backgroundRemoval t="6250" b="69922" l="18848" r="63965">
                        <a14:foregroundMark x1="21582" y1="23958" x2="42090" y2="18620"/>
                        <a14:foregroundMark x1="32715" y1="6380" x2="38672" y2="8333"/>
                        <a14:foregroundMark x1="38672" y1="8333" x2="42676" y2="17188"/>
                        <a14:foregroundMark x1="42676" y1="17188" x2="43750" y2="29948"/>
                        <a14:foregroundMark x1="31348" y1="6250" x2="31348" y2="6250"/>
                        <a14:foregroundMark x1="32227" y1="51953" x2="46973" y2="60286"/>
                        <a14:foregroundMark x1="42090" y1="60286" x2="46191" y2="62500"/>
                        <a14:foregroundMark x1="50195" y1="66406" x2="51758" y2="66667"/>
                        <a14:foregroundMark x1="58496" y1="65365" x2="61230" y2="70182"/>
                        <a14:foregroundMark x1="63965" y1="45313" x2="62695" y2="45964"/>
                        <a14:foregroundMark x1="18848" y1="23568" x2="22363" y2="24219"/>
                      </a14:backgroundRemoval>
                    </a14:imgEffect>
                  </a14:imgLayer>
                </a14:imgProps>
              </a:ext>
            </a:extLst>
          </a:blip>
          <a:srcRect l="17739" t="3555" r="31902" b="26667"/>
          <a:stretch>
            <a:fillRect/>
          </a:stretch>
        </p:blipFill>
        <p:spPr>
          <a:xfrm>
            <a:off x="-2425065" y="2994659"/>
            <a:ext cx="2366010" cy="2110588"/>
          </a:xfrm>
          <a:prstGeom prst="rect">
            <a:avLst/>
          </a:prstGeom>
        </p:spPr>
      </p:pic>
      <p:sp>
        <p:nvSpPr>
          <p:cNvPr id="14" name="Rectangle: Rounded Corners 3"/>
          <p:cNvSpPr/>
          <p:nvPr/>
        </p:nvSpPr>
        <p:spPr>
          <a:xfrm>
            <a:off x="5791200" y="3695613"/>
            <a:ext cx="3323646" cy="1169583"/>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Quả nhiên có rất nhiều hạt giống. Hãy giúp chúng tớ trả lời câu hỏi tìm hiểu bài và chọn ra được hạt giống phù hợp nhé!</a:t>
            </a:r>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3.88889E-6 4.32099E-6 L 0.60694 0.02592 " pathEditMode="relative" rAng="0" ptsTypes="AA">
                                      <p:cBhvr>
                                        <p:cTn id="6" dur="2000" fill="hold"/>
                                        <p:tgtEl>
                                          <p:spTgt spid="13"/>
                                        </p:tgtEl>
                                        <p:attrNameLst>
                                          <p:attrName>ppt_x</p:attrName>
                                          <p:attrName>ppt_y</p:attrName>
                                        </p:attrNameLst>
                                      </p:cBhvr>
                                      <p:rCtr x="30347" y="1296"/>
                                    </p:animMotion>
                                  </p:childTnLst>
                                </p:cTn>
                              </p:par>
                            </p:childTnLst>
                          </p:cTn>
                        </p:par>
                        <p:par>
                          <p:cTn id="7" fill="hold">
                            <p:stCondLst>
                              <p:cond delay="2000"/>
                            </p:stCondLst>
                            <p:childTnLst>
                              <p:par>
                                <p:cTn id="8" presetID="53" presetClass="entr" presetSubtype="16" fill="hold" grpId="0" nodeType="after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p:cTn id="10" dur="500" fill="hold"/>
                                        <p:tgtEl>
                                          <p:spTgt spid="14"/>
                                        </p:tgtEl>
                                        <p:attrNameLst>
                                          <p:attrName>ppt_w</p:attrName>
                                        </p:attrNameLst>
                                      </p:cBhvr>
                                      <p:tavLst>
                                        <p:tav tm="0">
                                          <p:val>
                                            <p:fltVal val="0"/>
                                          </p:val>
                                        </p:tav>
                                        <p:tav tm="100000">
                                          <p:val>
                                            <p:strVal val="#ppt_w"/>
                                          </p:val>
                                        </p:tav>
                                      </p:tavLst>
                                    </p:anim>
                                    <p:anim calcmode="lin" valueType="num">
                                      <p:cBhvr>
                                        <p:cTn id="11" dur="500" fill="hold"/>
                                        <p:tgtEl>
                                          <p:spTgt spid="14"/>
                                        </p:tgtEl>
                                        <p:attrNameLst>
                                          <p:attrName>ppt_h</p:attrName>
                                        </p:attrNameLst>
                                      </p:cBhvr>
                                      <p:tavLst>
                                        <p:tav tm="0">
                                          <p:val>
                                            <p:fltVal val="0"/>
                                          </p:val>
                                        </p:tav>
                                        <p:tav tm="100000">
                                          <p:val>
                                            <p:strVal val="#ppt_h"/>
                                          </p:val>
                                        </p:tav>
                                      </p:tavLst>
                                    </p:anim>
                                    <p:animEffect transition="in" filter="fade">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p:cNvPicPr>
            <a:picLocks noChangeAspect="1"/>
          </p:cNvPicPr>
          <p:nvPr/>
        </p:nvPicPr>
        <p:blipFill>
          <a:blip r:embed="rId1"/>
          <a:stretch>
            <a:fillRect/>
          </a:stretch>
        </p:blipFill>
        <p:spPr>
          <a:xfrm>
            <a:off x="0" y="0"/>
            <a:ext cx="9144000" cy="5143500"/>
          </a:xfrm>
          <a:prstGeom prst="rect">
            <a:avLst/>
          </a:prstGeom>
        </p:spPr>
      </p:pic>
      <p:sp>
        <p:nvSpPr>
          <p:cNvPr id="20" name="Rectangle: Rounded Corners 3"/>
          <p:cNvSpPr/>
          <p:nvPr/>
        </p:nvSpPr>
        <p:spPr>
          <a:xfrm>
            <a:off x="257175" y="194309"/>
            <a:ext cx="8629650" cy="4754881"/>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grpSp>
        <p:nvGrpSpPr>
          <p:cNvPr id="22" name="Group 21"/>
          <p:cNvGrpSpPr/>
          <p:nvPr/>
        </p:nvGrpSpPr>
        <p:grpSpPr>
          <a:xfrm>
            <a:off x="2985362" y="1682436"/>
            <a:ext cx="1482371" cy="2947572"/>
            <a:chOff x="2356485" y="1428120"/>
            <a:chExt cx="1482371" cy="2947572"/>
          </a:xfrm>
        </p:grpSpPr>
        <p:pic>
          <p:nvPicPr>
            <p:cNvPr id="32" name="Picture 8" descr="Cute girl character set Royalty Free Vector Image"/>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5513" b="43718" l="49000" r="59900">
                          <a14:foregroundMark x1="51700" y1="43333" x2="53800" y2="42949"/>
                          <a14:foregroundMark x1="55900" y1="42436" x2="57300" y2="43718"/>
                          <a14:foregroundMark x1="53500" y1="16282" x2="56200" y2="15513"/>
                        </a14:backgroundRemoval>
                      </a14:imgEffect>
                    </a14:imgLayer>
                  </a14:imgProps>
                </a:ext>
                <a:ext uri="{28A0092B-C50C-407E-A947-70E740481C1C}">
                  <a14:useLocalDpi xmlns:a14="http://schemas.microsoft.com/office/drawing/2010/main" val="0"/>
                </a:ext>
              </a:extLst>
            </a:blip>
            <a:srcRect l="47747" t="13111" r="38734" b="53778"/>
            <a:stretch>
              <a:fillRect/>
            </a:stretch>
          </p:blipFill>
          <p:spPr bwMode="auto">
            <a:xfrm>
              <a:off x="2356485" y="1428120"/>
              <a:ext cx="1482371" cy="2831708"/>
            </a:xfrm>
            <a:prstGeom prst="rect">
              <a:avLst/>
            </a:prstGeom>
            <a:noFill/>
            <a:extLst>
              <a:ext uri="{909E8E84-426E-40DD-AFC4-6F175D3DCCD1}">
                <a14:hiddenFill xmlns:a14="http://schemas.microsoft.com/office/drawing/2010/main">
                  <a:solidFill>
                    <a:srgbClr val="FFFFFF"/>
                  </a:solidFill>
                </a14:hiddenFill>
              </a:ext>
            </a:extLst>
          </p:spPr>
        </p:pic>
        <p:sp>
          <p:nvSpPr>
            <p:cNvPr id="36" name="Flowchart: Terminator 35"/>
            <p:cNvSpPr/>
            <p:nvPr/>
          </p:nvSpPr>
          <p:spPr>
            <a:xfrm>
              <a:off x="2356485" y="4124232"/>
              <a:ext cx="1476375" cy="251460"/>
            </a:xfrm>
            <a:prstGeom prst="flowChartTerminator">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a:solidFill>
                    <a:srgbClr val="002060"/>
                  </a:solidFill>
                  <a:latin typeface="iCiel Nabila" pitchFamily="2" charset="0"/>
                  <a:ea typeface="DFVN Catchland" pitchFamily="50" charset="0"/>
                </a:rPr>
                <a:t>Giu-li-ét-ta</a:t>
              </a:r>
              <a:endParaRPr lang="en-US" sz="1600" dirty="0">
                <a:solidFill>
                  <a:srgbClr val="002060"/>
                </a:solidFill>
                <a:latin typeface="iCiel Nabila" pitchFamily="2" charset="0"/>
                <a:ea typeface="DFVN Catchland" pitchFamily="50" charset="0"/>
              </a:endParaRPr>
            </a:p>
          </p:txBody>
        </p:sp>
      </p:grpSp>
      <p:pic>
        <p:nvPicPr>
          <p:cNvPr id="1050" name="Picture 26" descr="Danh sách cảng biển tại Ý (Italia)"/>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2593" b="98519" l="10000" r="90000">
                        <a14:foregroundMark x1="25444" y1="9259" x2="25556" y2="9259"/>
                        <a14:foregroundMark x1="25556" y1="9259" x2="25556" y2="9259"/>
                        <a14:foregroundMark x1="37444" y1="4259" x2="43889" y2="6852"/>
                        <a14:foregroundMark x1="43444" y1="2593" x2="49444" y2="8148"/>
                        <a14:foregroundMark x1="49444" y1="8148" x2="53444" y2="9259"/>
                        <a14:foregroundMark x1="53444" y1="9259" x2="44333" y2="21667"/>
                        <a14:foregroundMark x1="44333" y1="21667" x2="45667" y2="32963"/>
                        <a14:foregroundMark x1="45667" y1="32963" x2="58667" y2="57593"/>
                        <a14:foregroundMark x1="61889" y1="59259" x2="73889" y2="73333"/>
                        <a14:foregroundMark x1="79222" y1="72222" x2="80778" y2="77407"/>
                        <a14:foregroundMark x1="81889" y1="72222" x2="79778" y2="70741"/>
                        <a14:foregroundMark x1="67778" y1="98519" x2="71111" y2="94815"/>
                        <a14:foregroundMark x1="52667" y1="70185" x2="58778" y2="69815"/>
                        <a14:foregroundMark x1="58778" y1="69815" x2="58889" y2="69815"/>
                        <a14:foregroundMark x1="52556" y1="69259" x2="57333" y2="71296"/>
                        <a14:foregroundMark x1="52667" y1="72222" x2="59000" y2="72222"/>
                        <a14:foregroundMark x1="59000" y1="72222" x2="61556" y2="72037"/>
                        <a14:foregroundMark x1="53889" y1="12963" x2="59889" y2="14074"/>
                        <a14:foregroundMark x1="54556" y1="15185" x2="61111" y2="13519"/>
                        <a14:foregroundMark x1="61111" y1="13519" x2="62111" y2="13519"/>
                        <a14:foregroundMark x1="60222" y1="13333" x2="54889" y2="12963"/>
                        <a14:foregroundMark x1="53889" y1="12037" x2="61111" y2="12593"/>
                        <a14:foregroundMark x1="54111" y1="15741" x2="60222" y2="15741"/>
                        <a14:foregroundMark x1="60000" y1="15926" x2="62444" y2="13333"/>
                        <a14:foregroundMark x1="48556" y1="20926" x2="55111" y2="21111"/>
                        <a14:foregroundMark x1="48111" y1="23148" x2="54000" y2="22963"/>
                        <a14:foregroundMark x1="54000" y1="22963" x2="54889" y2="22963"/>
                        <a14:foregroundMark x1="25222" y1="34630" x2="31222" y2="33889"/>
                        <a14:foregroundMark x1="31222" y1="33889" x2="33556" y2="34259"/>
                        <a14:foregroundMark x1="25333" y1="35556" x2="31111" y2="35556"/>
                        <a14:foregroundMark x1="31111" y1="35556" x2="33556" y2="34815"/>
                        <a14:foregroundMark x1="32222" y1="35926" x2="35889" y2="35741"/>
                        <a14:foregroundMark x1="29444" y1="48704" x2="31111" y2="60926"/>
                        <a14:foregroundMark x1="30444" y1="68889" x2="30222" y2="83148"/>
                        <a14:foregroundMark x1="31889" y1="44074" x2="31889" y2="52037"/>
                        <a14:foregroundMark x1="32000" y1="44444" x2="32111" y2="57778"/>
                      </a14:backgroundRemoval>
                    </a14:imgEffect>
                  </a14:imgLayer>
                </a14:imgProps>
              </a:ext>
              <a:ext uri="{28A0092B-C50C-407E-A947-70E740481C1C}">
                <a14:useLocalDpi xmlns:a14="http://schemas.microsoft.com/office/drawing/2010/main" val="0"/>
              </a:ext>
            </a:extLst>
          </a:blip>
          <a:srcRect/>
          <a:stretch>
            <a:fillRect/>
          </a:stretch>
        </p:blipFill>
        <p:spPr bwMode="auto">
          <a:xfrm>
            <a:off x="2497771" y="288131"/>
            <a:ext cx="2670178" cy="1602107"/>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Ý - Italia - Các nước Nam Âu | Các Nướ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67571" y="649730"/>
            <a:ext cx="1511132" cy="1006792"/>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descr="10 thành phố nổi tiếng nhất của Ý"/>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7721" y="1975762"/>
            <a:ext cx="2443927" cy="1635796"/>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056" name="Picture 32" descr="Italia - Đối tác thương mại lớn của Việt Nam trong khối EU"/>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315888">
            <a:off x="6212988" y="1988946"/>
            <a:ext cx="2228294" cy="1671221"/>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2" name="Group 1"/>
          <p:cNvGrpSpPr/>
          <p:nvPr/>
        </p:nvGrpSpPr>
        <p:grpSpPr>
          <a:xfrm>
            <a:off x="4621697" y="1976261"/>
            <a:ext cx="1482371" cy="2653747"/>
            <a:chOff x="4621697" y="1976261"/>
            <a:chExt cx="1482371" cy="2653747"/>
          </a:xfrm>
        </p:grpSpPr>
        <p:sp>
          <p:nvSpPr>
            <p:cNvPr id="40" name="Flowchart: Terminator 39"/>
            <p:cNvSpPr/>
            <p:nvPr/>
          </p:nvSpPr>
          <p:spPr>
            <a:xfrm>
              <a:off x="4627693" y="4378548"/>
              <a:ext cx="1476375" cy="251460"/>
            </a:xfrm>
            <a:prstGeom prst="flowChartTerminator">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a:solidFill>
                    <a:srgbClr val="002060"/>
                  </a:solidFill>
                  <a:latin typeface="iCiel Nabila" pitchFamily="2" charset="0"/>
                  <a:ea typeface="DFVN Catchland" pitchFamily="50" charset="0"/>
                </a:rPr>
                <a:t>Ma-ri-ô</a:t>
              </a:r>
              <a:endParaRPr lang="en-US" sz="1600" dirty="0">
                <a:solidFill>
                  <a:srgbClr val="002060"/>
                </a:solidFill>
                <a:latin typeface="iCiel Nabila" pitchFamily="2" charset="0"/>
                <a:ea typeface="DFVN Catchland" pitchFamily="50" charset="0"/>
              </a:endParaRPr>
            </a:p>
          </p:txBody>
        </p:sp>
        <p:pic>
          <p:nvPicPr>
            <p:cNvPr id="1026" name="Picture 2" descr="Little Boy Cartoon Images – Browse 240,121 Stock Photos, Vectors, and Video  | Adobe Stock"/>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7500" b="94722" l="65942" r="96377">
                          <a14:foregroundMark x1="75000" y1="35556" x2="79348" y2="33889"/>
                          <a14:foregroundMark x1="84239" y1="35278" x2="89130" y2="36111"/>
                          <a14:foregroundMark x1="88949" y1="38611" x2="89674" y2="38611"/>
                          <a14:foregroundMark x1="79348" y1="45278" x2="84783" y2="47778"/>
                          <a14:foregroundMark x1="79710" y1="8889" x2="88043" y2="7500"/>
                          <a14:foregroundMark x1="67572" y1="48611" x2="69384" y2="52222"/>
                          <a14:foregroundMark x1="69022" y1="47222" x2="69746" y2="51944"/>
                          <a14:foregroundMark x1="66304" y1="47778" x2="68297" y2="50000"/>
                          <a14:foregroundMark x1="73007" y1="53889" x2="75906" y2="56389"/>
                          <a14:foregroundMark x1="75725" y1="53333" x2="78080" y2="59722"/>
                          <a14:foregroundMark x1="72645" y1="93333" x2="77717" y2="86944"/>
                          <a14:foregroundMark x1="86413" y1="94722" x2="85507" y2="84722"/>
                          <a14:foregroundMark x1="87319" y1="92222" x2="86594" y2="88611"/>
                          <a14:foregroundMark x1="73370" y1="93611" x2="78080" y2="92500"/>
                          <a14:foregroundMark x1="73188" y1="94444" x2="81159" y2="92222"/>
                        </a14:backgroundRemoval>
                      </a14:imgEffect>
                    </a14:imgLayer>
                  </a14:imgProps>
                </a:ext>
                <a:ext uri="{28A0092B-C50C-407E-A947-70E740481C1C}">
                  <a14:useLocalDpi xmlns:a14="http://schemas.microsoft.com/office/drawing/2010/main" val="0"/>
                </a:ext>
              </a:extLst>
            </a:blip>
            <a:srcRect l="63880" t="3696"/>
            <a:stretch>
              <a:fillRect/>
            </a:stretch>
          </p:blipFill>
          <p:spPr bwMode="auto">
            <a:xfrm>
              <a:off x="4621697" y="1976261"/>
              <a:ext cx="1447787" cy="2517509"/>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500"/>
                                        <p:tgtEl>
                                          <p:spTgt spid="2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050"/>
                                        </p:tgtEl>
                                        <p:attrNameLst>
                                          <p:attrName>style.visibility</p:attrName>
                                        </p:attrNameLst>
                                      </p:cBhvr>
                                      <p:to>
                                        <p:strVal val="visible"/>
                                      </p:to>
                                    </p:set>
                                    <p:animEffect transition="in" filter="fade">
                                      <p:cBhvr>
                                        <p:cTn id="24" dur="500"/>
                                        <p:tgtEl>
                                          <p:spTgt spid="105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052"/>
                                        </p:tgtEl>
                                        <p:attrNameLst>
                                          <p:attrName>style.visibility</p:attrName>
                                        </p:attrNameLst>
                                      </p:cBhvr>
                                      <p:to>
                                        <p:strVal val="visible"/>
                                      </p:to>
                                    </p:set>
                                    <p:animEffect transition="in" filter="fade">
                                      <p:cBhvr>
                                        <p:cTn id="29" dur="500"/>
                                        <p:tgtEl>
                                          <p:spTgt spid="1052"/>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054"/>
                                        </p:tgtEl>
                                        <p:attrNameLst>
                                          <p:attrName>style.visibility</p:attrName>
                                        </p:attrNameLst>
                                      </p:cBhvr>
                                      <p:to>
                                        <p:strVal val="visible"/>
                                      </p:to>
                                    </p:set>
                                    <p:animEffect transition="in" filter="fade">
                                      <p:cBhvr>
                                        <p:cTn id="34" dur="1000"/>
                                        <p:tgtEl>
                                          <p:spTgt spid="1054"/>
                                        </p:tgtEl>
                                      </p:cBhvr>
                                    </p:animEffect>
                                    <p:anim calcmode="lin" valueType="num">
                                      <p:cBhvr>
                                        <p:cTn id="35" dur="1000" fill="hold"/>
                                        <p:tgtEl>
                                          <p:spTgt spid="1054"/>
                                        </p:tgtEl>
                                        <p:attrNameLst>
                                          <p:attrName>ppt_x</p:attrName>
                                        </p:attrNameLst>
                                      </p:cBhvr>
                                      <p:tavLst>
                                        <p:tav tm="0">
                                          <p:val>
                                            <p:strVal val="#ppt_x"/>
                                          </p:val>
                                        </p:tav>
                                        <p:tav tm="100000">
                                          <p:val>
                                            <p:strVal val="#ppt_x"/>
                                          </p:val>
                                        </p:tav>
                                      </p:tavLst>
                                    </p:anim>
                                    <p:anim calcmode="lin" valueType="num">
                                      <p:cBhvr>
                                        <p:cTn id="36" dur="1000" fill="hold"/>
                                        <p:tgtEl>
                                          <p:spTgt spid="1054"/>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056"/>
                                        </p:tgtEl>
                                        <p:attrNameLst>
                                          <p:attrName>style.visibility</p:attrName>
                                        </p:attrNameLst>
                                      </p:cBhvr>
                                      <p:to>
                                        <p:strVal val="visible"/>
                                      </p:to>
                                    </p:set>
                                    <p:animEffect transition="in" filter="fade">
                                      <p:cBhvr>
                                        <p:cTn id="41" dur="500"/>
                                        <p:tgtEl>
                                          <p:spTgt spid="10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Phong cảnh anime gif"/>
          <p:cNvPicPr>
            <a:picLocks noChangeAspect="1" noChangeArrowheads="1" noCrop="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9152136" cy="5143500"/>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p:cNvGrpSpPr/>
          <p:nvPr/>
        </p:nvGrpSpPr>
        <p:grpSpPr>
          <a:xfrm>
            <a:off x="-6615238" y="1617345"/>
            <a:ext cx="6532245" cy="3338703"/>
            <a:chOff x="-6615238" y="1617345"/>
            <a:chExt cx="6532245" cy="3338703"/>
          </a:xfrm>
        </p:grpSpPr>
        <p:pic>
          <p:nvPicPr>
            <p:cNvPr id="5" name="Picture 8" descr="Cute girl character set Royalty Free Vector Image"/>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5513" b="43718" l="49000" r="59900">
                          <a14:foregroundMark x1="51700" y1="43333" x2="53800" y2="42949"/>
                          <a14:foregroundMark x1="55900" y1="42436" x2="57300" y2="43718"/>
                          <a14:foregroundMark x1="53500" y1="16282" x2="56200" y2="15513"/>
                        </a14:backgroundRemoval>
                      </a14:imgEffect>
                    </a14:imgLayer>
                  </a14:imgProps>
                </a:ext>
                <a:ext uri="{28A0092B-C50C-407E-A947-70E740481C1C}">
                  <a14:useLocalDpi xmlns:a14="http://schemas.microsoft.com/office/drawing/2010/main" val="0"/>
                </a:ext>
              </a:extLst>
            </a:blip>
            <a:srcRect l="47747" t="13111" r="38734" b="53778"/>
            <a:stretch>
              <a:fillRect/>
            </a:stretch>
          </p:blipFill>
          <p:spPr bwMode="auto">
            <a:xfrm>
              <a:off x="-1863090" y="2820798"/>
              <a:ext cx="544993" cy="104107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Little Boy Cartoon Images – Browse 240,121 Stock Photos, Vectors, and Video  | Adobe Stock"/>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7500" b="94722" l="65942" r="96377">
                          <a14:foregroundMark x1="75000" y1="35556" x2="79348" y2="33889"/>
                          <a14:foregroundMark x1="84239" y1="35278" x2="89130" y2="36111"/>
                          <a14:foregroundMark x1="88949" y1="38611" x2="89674" y2="38611"/>
                          <a14:foregroundMark x1="79348" y1="45278" x2="84783" y2="47778"/>
                          <a14:foregroundMark x1="79710" y1="8889" x2="88043" y2="7500"/>
                          <a14:foregroundMark x1="67572" y1="48611" x2="69384" y2="52222"/>
                          <a14:foregroundMark x1="69022" y1="47222" x2="69746" y2="51944"/>
                          <a14:foregroundMark x1="66304" y1="47778" x2="68297" y2="50000"/>
                          <a14:foregroundMark x1="73007" y1="53889" x2="75906" y2="56389"/>
                          <a14:foregroundMark x1="75725" y1="53333" x2="78080" y2="59722"/>
                          <a14:foregroundMark x1="72645" y1="93333" x2="77717" y2="86944"/>
                          <a14:foregroundMark x1="86413" y1="94722" x2="85507" y2="84722"/>
                          <a14:foregroundMark x1="87319" y1="92222" x2="86594" y2="88611"/>
                          <a14:foregroundMark x1="73370" y1="93611" x2="78080" y2="92500"/>
                          <a14:foregroundMark x1="73188" y1="94444" x2="81159" y2="92222"/>
                        </a14:backgroundRemoval>
                      </a14:imgEffect>
                    </a14:imgLayer>
                  </a14:imgProps>
                </a:ext>
                <a:ext uri="{28A0092B-C50C-407E-A947-70E740481C1C}">
                  <a14:useLocalDpi xmlns:a14="http://schemas.microsoft.com/office/drawing/2010/main" val="0"/>
                </a:ext>
              </a:extLst>
            </a:blip>
            <a:srcRect l="63880" t="3696"/>
            <a:stretch>
              <a:fillRect/>
            </a:stretch>
          </p:blipFill>
          <p:spPr bwMode="auto">
            <a:xfrm>
              <a:off x="-1318098" y="2983230"/>
              <a:ext cx="451432" cy="78498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8" descr="Vẽ con Tàu miễn phí tiền bản Quyền Clip nghệ thuật - Màu xanh phim hoạt  hình vẽ tay véc tơ tàu lớn png tải về - Miễn phí trong suốt động"/>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5435" b="90000" l="3778" r="95111">
                          <a14:foregroundMark x1="4778" y1="58696" x2="4778" y2="58696"/>
                          <a14:foregroundMark x1="49060" y1="34737" x2="49222" y2="35652"/>
                          <a14:foregroundMark x1="48335" y1="30641" x2="48538" y2="31789"/>
                          <a14:foregroundMark x1="47222" y1="24348" x2="48258" y2="30205"/>
                          <a14:foregroundMark x1="49222" y1="35652" x2="49444" y2="36087"/>
                          <a14:foregroundMark x1="53523" y1="33261" x2="53778" y2="36087"/>
                          <a14:foregroundMark x1="53667" y1="33076" x2="53667" y2="36304"/>
                          <a14:foregroundMark x1="53667" y1="5652" x2="53667" y2="32126"/>
                          <a14:foregroundMark x1="60556" y1="26304" x2="61444" y2="34348"/>
                          <a14:foregroundMark x1="95222" y1="62826" x2="84222" y2="78478"/>
                          <a14:foregroundMark x1="42778" y1="46957" x2="42778" y2="46957"/>
                          <a14:foregroundMark x1="43444" y1="43913" x2="48222" y2="50000"/>
                          <a14:foregroundMark x1="3778" y1="74783" x2="26333" y2="79348"/>
                          <a14:foregroundMark x1="26333" y1="79348" x2="61333" y2="74130"/>
                          <a14:foregroundMark x1="61333" y1="74130" x2="68111" y2="75870"/>
                          <a14:backgroundMark x1="28889" y1="45217" x2="37111" y2="48261"/>
                          <a14:backgroundMark x1="49778" y1="28261" x2="52333" y2="34783"/>
                          <a14:backgroundMark x1="49111" y1="31304" x2="49778" y2="34130"/>
                        </a14:backgroundRemoval>
                      </a14:imgEffect>
                    </a14:imgLayer>
                  </a14:imgProps>
                </a:ext>
                <a:ext uri="{28A0092B-C50C-407E-A947-70E740481C1C}">
                  <a14:useLocalDpi xmlns:a14="http://schemas.microsoft.com/office/drawing/2010/main" val="0"/>
                </a:ext>
              </a:extLst>
            </a:blip>
            <a:srcRect/>
            <a:stretch>
              <a:fillRect/>
            </a:stretch>
          </p:blipFill>
          <p:spPr bwMode="auto">
            <a:xfrm>
              <a:off x="-6615238" y="1617345"/>
              <a:ext cx="6532245" cy="3338703"/>
            </a:xfrm>
            <a:prstGeom prst="rect">
              <a:avLst/>
            </a:prstGeom>
            <a:noFill/>
            <a:extLst>
              <a:ext uri="{909E8E84-426E-40DD-AFC4-6F175D3DCCD1}">
                <a14:hiddenFill xmlns:a14="http://schemas.microsoft.com/office/drawing/2010/main">
                  <a:solidFill>
                    <a:srgbClr val="FFFFFF"/>
                  </a:solidFill>
                </a14:hiddenFill>
              </a:ext>
            </a:extLst>
          </p:spPr>
        </p:pic>
      </p:grpSp>
      <p:pic>
        <p:nvPicPr>
          <p:cNvPr id="7172" name="Picture 4" descr="Tháp đồng hồ Big Ben - Big Ben | Yeudulich"/>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2540" b="97778" l="426" r="99894">
                        <a14:foregroundMark x1="532" y1="47143" x2="4043" y2="70635"/>
                        <a14:foregroundMark x1="4043" y1="70635" x2="7234" y2="80476"/>
                        <a14:foregroundMark x1="426" y1="45714" x2="2766" y2="75556"/>
                        <a14:foregroundMark x1="29043" y1="2698" x2="28830" y2="13492"/>
                        <a14:foregroundMark x1="59681" y1="51111" x2="60319" y2="60476"/>
                        <a14:foregroundMark x1="45213" y1="62698" x2="46702" y2="77143"/>
                        <a14:foregroundMark x1="45638" y1="62222" x2="41809" y2="76190"/>
                        <a14:foregroundMark x1="89043" y1="61587" x2="96277" y2="74286"/>
                        <a14:foregroundMark x1="99787" y1="54603" x2="99894" y2="91270"/>
                        <a14:foregroundMark x1="43298" y1="86190" x2="72553" y2="85079"/>
                        <a14:foregroundMark x1="72553" y1="85079" x2="94681" y2="85556"/>
                        <a14:foregroundMark x1="75426" y1="80000" x2="85851" y2="79524"/>
                        <a14:foregroundMark x1="85851" y1="79524" x2="96809" y2="80476"/>
                        <a14:foregroundMark x1="70426" y1="92381" x2="78723" y2="92063"/>
                        <a14:foregroundMark x1="98511" y1="94444" x2="99894" y2="97778"/>
                        <a14:backgroundMark x1="38191" y1="59365" x2="56383" y2="22857"/>
                        <a14:backgroundMark x1="2021" y1="96190" x2="14574" y2="95556"/>
                        <a14:backgroundMark x1="14574" y1="95556" x2="32766" y2="99048"/>
                        <a14:backgroundMark x1="99574" y1="54444" x2="99787" y2="49524"/>
                      </a14:backgroundRemoval>
                    </a14:imgEffect>
                  </a14:imgLayer>
                </a14:imgProps>
              </a:ext>
              <a:ext uri="{28A0092B-C50C-407E-A947-70E740481C1C}">
                <a14:useLocalDpi xmlns:a14="http://schemas.microsoft.com/office/drawing/2010/main" val="0"/>
              </a:ext>
            </a:extLst>
          </a:blip>
          <a:srcRect/>
          <a:stretch>
            <a:fillRect/>
          </a:stretch>
        </p:blipFill>
        <p:spPr bwMode="auto">
          <a:xfrm>
            <a:off x="0" y="0"/>
            <a:ext cx="9144000" cy="323469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4.16667E-6 1.11111E-6 L 0.71441 0.00555 " pathEditMode="relative" rAng="0" ptsTypes="AA">
                                      <p:cBhvr>
                                        <p:cTn id="6" dur="3000" fill="hold"/>
                                        <p:tgtEl>
                                          <p:spTgt spid="4"/>
                                        </p:tgtEl>
                                        <p:attrNameLst>
                                          <p:attrName>ppt_x</p:attrName>
                                          <p:attrName>ppt_y</p:attrName>
                                        </p:attrNameLst>
                                      </p:cBhvr>
                                      <p:rCtr x="35729" y="27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p:cNvPicPr>
            <a:picLocks noChangeAspect="1"/>
          </p:cNvPicPr>
          <p:nvPr/>
        </p:nvPicPr>
        <p:blipFill>
          <a:blip r:embed="rId1"/>
          <a:stretch>
            <a:fillRect/>
          </a:stretch>
        </p:blipFill>
        <p:spPr>
          <a:xfrm>
            <a:off x="0" y="0"/>
            <a:ext cx="9144000" cy="5143500"/>
          </a:xfrm>
          <a:prstGeom prst="rect">
            <a:avLst/>
          </a:prstGeom>
        </p:spPr>
      </p:pic>
      <p:sp>
        <p:nvSpPr>
          <p:cNvPr id="20" name="Rectangle: Rounded Corners 3"/>
          <p:cNvSpPr/>
          <p:nvPr/>
        </p:nvSpPr>
        <p:spPr>
          <a:xfrm>
            <a:off x="243697" y="194309"/>
            <a:ext cx="8629650" cy="4754881"/>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grpSp>
        <p:nvGrpSpPr>
          <p:cNvPr id="22" name="Group 21"/>
          <p:cNvGrpSpPr/>
          <p:nvPr/>
        </p:nvGrpSpPr>
        <p:grpSpPr>
          <a:xfrm>
            <a:off x="2985362" y="1682436"/>
            <a:ext cx="1482371" cy="2947572"/>
            <a:chOff x="2356485" y="1428120"/>
            <a:chExt cx="1482371" cy="2947572"/>
          </a:xfrm>
        </p:grpSpPr>
        <p:pic>
          <p:nvPicPr>
            <p:cNvPr id="32" name="Picture 8" descr="Cute girl character set Royalty Free Vector Image"/>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5513" b="43718" l="49000" r="59900">
                          <a14:foregroundMark x1="51700" y1="43333" x2="53800" y2="42949"/>
                          <a14:foregroundMark x1="55900" y1="42436" x2="57300" y2="43718"/>
                          <a14:foregroundMark x1="53500" y1="16282" x2="56200" y2="15513"/>
                        </a14:backgroundRemoval>
                      </a14:imgEffect>
                    </a14:imgLayer>
                  </a14:imgProps>
                </a:ext>
                <a:ext uri="{28A0092B-C50C-407E-A947-70E740481C1C}">
                  <a14:useLocalDpi xmlns:a14="http://schemas.microsoft.com/office/drawing/2010/main" val="0"/>
                </a:ext>
              </a:extLst>
            </a:blip>
            <a:srcRect l="47747" t="13111" r="38734" b="53778"/>
            <a:stretch>
              <a:fillRect/>
            </a:stretch>
          </p:blipFill>
          <p:spPr bwMode="auto">
            <a:xfrm>
              <a:off x="2356485" y="1428120"/>
              <a:ext cx="1482371" cy="2831708"/>
            </a:xfrm>
            <a:prstGeom prst="rect">
              <a:avLst/>
            </a:prstGeom>
            <a:noFill/>
            <a:extLst>
              <a:ext uri="{909E8E84-426E-40DD-AFC4-6F175D3DCCD1}">
                <a14:hiddenFill xmlns:a14="http://schemas.microsoft.com/office/drawing/2010/main">
                  <a:solidFill>
                    <a:srgbClr val="FFFFFF"/>
                  </a:solidFill>
                </a14:hiddenFill>
              </a:ext>
            </a:extLst>
          </p:spPr>
        </p:pic>
        <p:sp>
          <p:nvSpPr>
            <p:cNvPr id="36" name="Flowchart: Terminator 35"/>
            <p:cNvSpPr/>
            <p:nvPr/>
          </p:nvSpPr>
          <p:spPr>
            <a:xfrm>
              <a:off x="2356485" y="4124232"/>
              <a:ext cx="1476375" cy="251460"/>
            </a:xfrm>
            <a:prstGeom prst="flowChartTerminator">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a:solidFill>
                    <a:srgbClr val="002060"/>
                  </a:solidFill>
                  <a:latin typeface="iCiel Nabila" pitchFamily="2" charset="0"/>
                  <a:ea typeface="DFVN Catchland" pitchFamily="50" charset="0"/>
                </a:rPr>
                <a:t>Giu-li-ét-ta</a:t>
              </a:r>
              <a:endParaRPr lang="en-US" sz="1600" dirty="0">
                <a:solidFill>
                  <a:srgbClr val="002060"/>
                </a:solidFill>
                <a:latin typeface="iCiel Nabila" pitchFamily="2" charset="0"/>
                <a:ea typeface="DFVN Catchland" pitchFamily="50" charset="0"/>
              </a:endParaRPr>
            </a:p>
          </p:txBody>
        </p:sp>
      </p:grpSp>
      <p:grpSp>
        <p:nvGrpSpPr>
          <p:cNvPr id="2" name="Group 1"/>
          <p:cNvGrpSpPr/>
          <p:nvPr/>
        </p:nvGrpSpPr>
        <p:grpSpPr>
          <a:xfrm>
            <a:off x="4621697" y="1976261"/>
            <a:ext cx="1482371" cy="2653747"/>
            <a:chOff x="4621697" y="1976261"/>
            <a:chExt cx="1482371" cy="2653747"/>
          </a:xfrm>
        </p:grpSpPr>
        <p:sp>
          <p:nvSpPr>
            <p:cNvPr id="40" name="Flowchart: Terminator 39"/>
            <p:cNvSpPr/>
            <p:nvPr/>
          </p:nvSpPr>
          <p:spPr>
            <a:xfrm>
              <a:off x="4627693" y="4378548"/>
              <a:ext cx="1476375" cy="251460"/>
            </a:xfrm>
            <a:prstGeom prst="flowChartTerminator">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a:solidFill>
                    <a:srgbClr val="002060"/>
                  </a:solidFill>
                  <a:latin typeface="iCiel Nabila" pitchFamily="2" charset="0"/>
                  <a:ea typeface="DFVN Catchland" pitchFamily="50" charset="0"/>
                </a:rPr>
                <a:t>Ma-ri-ô</a:t>
              </a:r>
              <a:endParaRPr lang="en-US" sz="1600" dirty="0">
                <a:solidFill>
                  <a:srgbClr val="002060"/>
                </a:solidFill>
                <a:latin typeface="iCiel Nabila" pitchFamily="2" charset="0"/>
                <a:ea typeface="DFVN Catchland" pitchFamily="50" charset="0"/>
              </a:endParaRPr>
            </a:p>
          </p:txBody>
        </p:sp>
        <p:pic>
          <p:nvPicPr>
            <p:cNvPr id="1026" name="Picture 2" descr="Little Boy Cartoon Images – Browse 240,121 Stock Photos, Vectors, and Video  | Adobe Stock"/>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7500" b="94722" l="65942" r="96377">
                          <a14:foregroundMark x1="75000" y1="35556" x2="79348" y2="33889"/>
                          <a14:foregroundMark x1="84239" y1="35278" x2="89130" y2="36111"/>
                          <a14:foregroundMark x1="88949" y1="38611" x2="89674" y2="38611"/>
                          <a14:foregroundMark x1="79348" y1="45278" x2="84783" y2="47778"/>
                          <a14:foregroundMark x1="79710" y1="8889" x2="88043" y2="7500"/>
                          <a14:foregroundMark x1="67572" y1="48611" x2="69384" y2="52222"/>
                          <a14:foregroundMark x1="69022" y1="47222" x2="69746" y2="51944"/>
                          <a14:foregroundMark x1="66304" y1="47778" x2="68297" y2="50000"/>
                          <a14:foregroundMark x1="73007" y1="53889" x2="75906" y2="56389"/>
                          <a14:foregroundMark x1="75725" y1="53333" x2="78080" y2="59722"/>
                          <a14:foregroundMark x1="72645" y1="93333" x2="77717" y2="86944"/>
                          <a14:foregroundMark x1="86413" y1="94722" x2="85507" y2="84722"/>
                          <a14:foregroundMark x1="87319" y1="92222" x2="86594" y2="88611"/>
                          <a14:foregroundMark x1="73370" y1="93611" x2="78080" y2="92500"/>
                          <a14:foregroundMark x1="73188" y1="94444" x2="81159" y2="92222"/>
                        </a14:backgroundRemoval>
                      </a14:imgEffect>
                    </a14:imgLayer>
                  </a14:imgProps>
                </a:ext>
                <a:ext uri="{28A0092B-C50C-407E-A947-70E740481C1C}">
                  <a14:useLocalDpi xmlns:a14="http://schemas.microsoft.com/office/drawing/2010/main" val="0"/>
                </a:ext>
              </a:extLst>
            </a:blip>
            <a:srcRect l="63880" t="3696"/>
            <a:stretch>
              <a:fillRect/>
            </a:stretch>
          </p:blipFill>
          <p:spPr bwMode="auto">
            <a:xfrm>
              <a:off x="4621697" y="1976261"/>
              <a:ext cx="1447787" cy="251750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 name="Group 2"/>
          <p:cNvGrpSpPr/>
          <p:nvPr/>
        </p:nvGrpSpPr>
        <p:grpSpPr>
          <a:xfrm>
            <a:off x="502920" y="359960"/>
            <a:ext cx="7943850" cy="1480063"/>
            <a:chOff x="502920" y="359960"/>
            <a:chExt cx="7943850" cy="1480063"/>
          </a:xfrm>
        </p:grpSpPr>
        <p:pic>
          <p:nvPicPr>
            <p:cNvPr id="15" name="Picture 11"/>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02920" y="359960"/>
              <a:ext cx="7943850" cy="1480063"/>
            </a:xfrm>
            <a:prstGeom prst="rect">
              <a:avLst/>
            </a:prstGeom>
          </p:spPr>
        </p:pic>
        <p:sp>
          <p:nvSpPr>
            <p:cNvPr id="16" name="Google Shape;667;p39"/>
            <p:cNvSpPr txBox="1"/>
            <p:nvPr/>
          </p:nvSpPr>
          <p:spPr>
            <a:xfrm>
              <a:off x="1258957" y="1166291"/>
              <a:ext cx="6405560" cy="572700"/>
            </a:xfrm>
            <a:prstGeom prst="rect">
              <a:avLst/>
            </a:prstGeom>
          </p:spPr>
          <p:txBody>
            <a:bodyPr spcFirstLastPara="1" wrap="square" lIns="91425" tIns="91425" rIns="91425" bIns="91425" anchor="ctr" anchorCtr="0">
              <a:prstTxWarp prst="textArchUp">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vi-VN" sz="2800" b="1" dirty="0">
                  <a:solidFill>
                    <a:srgbClr val="C00000"/>
                  </a:solidFill>
                  <a:latin typeface="Pattaya" panose="00000500000000000000" pitchFamily="2" charset="-34"/>
                  <a:ea typeface="DFVN Catchland" pitchFamily="50" charset="0"/>
                  <a:cs typeface="Pattaya" panose="00000500000000000000" pitchFamily="2" charset="-34"/>
                </a:rPr>
                <a:t>Câu 1. Nêu hoàn cảnh và mục đích chuyến đi của </a:t>
              </a:r>
              <a:endParaRPr lang="vi-VN" sz="2800" b="1" dirty="0">
                <a:solidFill>
                  <a:srgbClr val="C00000"/>
                </a:solidFill>
                <a:latin typeface="Pattaya" panose="00000500000000000000" pitchFamily="2" charset="-34"/>
                <a:ea typeface="DFVN Catchland" pitchFamily="50" charset="0"/>
                <a:cs typeface="Pattaya" panose="00000500000000000000" pitchFamily="2" charset="-34"/>
              </a:endParaRPr>
            </a:p>
            <a:p>
              <a:pPr algn="ctr"/>
              <a:r>
                <a:rPr lang="vi-VN" sz="2800" b="1" dirty="0">
                  <a:solidFill>
                    <a:srgbClr val="C00000"/>
                  </a:solidFill>
                  <a:latin typeface="Pattaya" panose="00000500000000000000" pitchFamily="2" charset="-34"/>
                  <a:ea typeface="DFVN Catchland" pitchFamily="50" charset="0"/>
                  <a:cs typeface="Pattaya" panose="00000500000000000000" pitchFamily="2" charset="-34"/>
                </a:rPr>
                <a:t>Ma-ri-ô và Giu-li-ét-ta.</a:t>
              </a:r>
              <a:endParaRPr lang="vi-VN" sz="2800" b="1" dirty="0">
                <a:solidFill>
                  <a:srgbClr val="C00000"/>
                </a:solidFill>
                <a:latin typeface="Pattaya" panose="00000500000000000000" pitchFamily="2" charset="-34"/>
                <a:ea typeface="DFVN Catchland" pitchFamily="50" charset="0"/>
                <a:cs typeface="Pattaya" panose="00000500000000000000" pitchFamily="2" charset="-34"/>
              </a:endParaRPr>
            </a:p>
          </p:txBody>
        </p:sp>
      </p:grpSp>
      <p:pic>
        <p:nvPicPr>
          <p:cNvPr id="3074" name="Picture 2" descr="خلفيات اعلان"/>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6793" b="26333" l="54496" r="84301"/>
                    </a14:imgEffect>
                  </a14:imgLayer>
                </a14:imgProps>
              </a:ext>
              <a:ext uri="{28A0092B-C50C-407E-A947-70E740481C1C}">
                <a14:useLocalDpi xmlns:a14="http://schemas.microsoft.com/office/drawing/2010/main" val="0"/>
              </a:ext>
            </a:extLst>
          </a:blip>
          <a:srcRect l="50770" t="4350" r="11973" b="71224"/>
          <a:stretch>
            <a:fillRect/>
          </a:stretch>
        </p:blipFill>
        <p:spPr bwMode="auto">
          <a:xfrm flipH="1">
            <a:off x="1887284" y="2571750"/>
            <a:ext cx="1681805" cy="86522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Rounded Corners 3"/>
          <p:cNvSpPr/>
          <p:nvPr/>
        </p:nvSpPr>
        <p:spPr>
          <a:xfrm>
            <a:off x="378584" y="3334522"/>
            <a:ext cx="2697480" cy="724844"/>
          </a:xfrm>
          <a:prstGeom prst="roundRect">
            <a:avLst/>
          </a:prstGeom>
          <a:solidFill>
            <a:schemeClr val="bg2">
              <a:lumMod val="20000"/>
              <a:lumOff val="80000"/>
            </a:schemeClr>
          </a:solidFill>
          <a:ln>
            <a:solidFill>
              <a:srgbClr val="FF9999"/>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dirty="0">
                <a:solidFill>
                  <a:srgbClr val="002060"/>
                </a:solidFill>
                <a:latin typeface="Calibri" panose="020F0502020204030204" pitchFamily="34" charset="0"/>
                <a:cs typeface="Calibri" panose="020F0502020204030204" pitchFamily="34" charset="0"/>
              </a:rPr>
              <a:t>Trên đường về nhà, gặp lại bố mẹ.</a:t>
            </a:r>
            <a:endParaRPr lang="en-US" sz="2400" dirty="0">
              <a:solidFill>
                <a:srgbClr val="002060"/>
              </a:solidFill>
              <a:latin typeface="Calibri" panose="020F0502020204030204" pitchFamily="34" charset="0"/>
              <a:cs typeface="Calibri" panose="020F0502020204030204" pitchFamily="34" charset="0"/>
            </a:endParaRPr>
          </a:p>
        </p:txBody>
      </p:sp>
      <p:pic>
        <p:nvPicPr>
          <p:cNvPr id="3076" name="Picture 4" descr="خلفيات اعلان"/>
          <p:cNvPicPr>
            <a:picLocks noChangeAspect="1" noChangeArrowheads="1"/>
          </p:cNvPicPr>
          <p:nvPr/>
        </p:nvPicPr>
        <p:blipFill rotWithShape="1">
          <a:blip r:embed="rId10">
            <a:extLst>
              <a:ext uri="{BEBA8EAE-BF5A-486C-A8C5-ECC9F3942E4B}">
                <a14:imgProps xmlns:a14="http://schemas.microsoft.com/office/drawing/2010/main">
                  <a14:imgLayer r:embed="rId9">
                    <a14:imgEffect>
                      <a14:backgroundRemoval t="77147" b="97230" l="57826" r="81957">
                        <a14:foregroundMark x1="58261" y1="85319" x2="60870" y2="87535"/>
                        <a14:foregroundMark x1="57826" y1="85319" x2="60000" y2="85319"/>
                      </a14:backgroundRemoval>
                    </a14:imgEffect>
                  </a14:imgLayer>
                </a14:imgProps>
              </a:ext>
              <a:ext uri="{28A0092B-C50C-407E-A947-70E740481C1C}">
                <a14:useLocalDpi xmlns:a14="http://schemas.microsoft.com/office/drawing/2010/main" val="0"/>
              </a:ext>
            </a:extLst>
          </a:blip>
          <a:srcRect l="55767" t="74667" r="14938"/>
          <a:stretch>
            <a:fillRect/>
          </a:stretch>
        </p:blipFill>
        <p:spPr bwMode="auto">
          <a:xfrm>
            <a:off x="5593404" y="3141577"/>
            <a:ext cx="1260088" cy="855060"/>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Rounded Corners 20"/>
          <p:cNvSpPr/>
          <p:nvPr/>
        </p:nvSpPr>
        <p:spPr>
          <a:xfrm>
            <a:off x="6175867" y="2452239"/>
            <a:ext cx="2697480" cy="724844"/>
          </a:xfrm>
          <a:prstGeom prst="roundRect">
            <a:avLst/>
          </a:prstGeom>
          <a:solidFill>
            <a:schemeClr val="tx1">
              <a:lumMod val="20000"/>
              <a:lumOff val="80000"/>
            </a:schemeClr>
          </a:solidFill>
          <a:ln>
            <a:solidFill>
              <a:schemeClr val="bg1">
                <a:lumMod val="90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dirty="0">
                <a:solidFill>
                  <a:srgbClr val="002060"/>
                </a:solidFill>
                <a:latin typeface="Calibri" panose="020F0502020204030204" pitchFamily="34" charset="0"/>
                <a:cs typeface="Calibri" panose="020F0502020204030204" pitchFamily="34" charset="0"/>
              </a:rPr>
              <a:t>Bố mới mất, về quê sống với họ hàng.</a:t>
            </a:r>
            <a:endParaRPr lang="en-US" sz="2400" dirty="0">
              <a:solidFill>
                <a:srgbClr val="002060"/>
              </a:solidFill>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1000"/>
                                        <p:tgtEl>
                                          <p:spTgt spid="22"/>
                                        </p:tgtEl>
                                      </p:cBhvr>
                                    </p:animEffect>
                                    <p:anim calcmode="lin" valueType="num">
                                      <p:cBhvr>
                                        <p:cTn id="15" dur="1000" fill="hold"/>
                                        <p:tgtEl>
                                          <p:spTgt spid="22"/>
                                        </p:tgtEl>
                                        <p:attrNameLst>
                                          <p:attrName>ppt_x</p:attrName>
                                        </p:attrNameLst>
                                      </p:cBhvr>
                                      <p:tavLst>
                                        <p:tav tm="0">
                                          <p:val>
                                            <p:strVal val="#ppt_x"/>
                                          </p:val>
                                        </p:tav>
                                        <p:tav tm="100000">
                                          <p:val>
                                            <p:strVal val="#ppt_x"/>
                                          </p:val>
                                        </p:tav>
                                      </p:tavLst>
                                    </p:anim>
                                    <p:anim calcmode="lin" valueType="num">
                                      <p:cBhvr>
                                        <p:cTn id="16" dur="1000" fill="hold"/>
                                        <p:tgtEl>
                                          <p:spTgt spid="22"/>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nodeType="clickEffect">
                                  <p:stCondLst>
                                    <p:cond delay="0"/>
                                  </p:stCondLst>
                                  <p:childTnLst>
                                    <p:set>
                                      <p:cBhvr>
                                        <p:cTn id="25" dur="1" fill="hold">
                                          <p:stCondLst>
                                            <p:cond delay="0"/>
                                          </p:stCondLst>
                                        </p:cTn>
                                        <p:tgtEl>
                                          <p:spTgt spid="3074"/>
                                        </p:tgtEl>
                                        <p:attrNameLst>
                                          <p:attrName>style.visibility</p:attrName>
                                        </p:attrNameLst>
                                      </p:cBhvr>
                                      <p:to>
                                        <p:strVal val="visible"/>
                                      </p:to>
                                    </p:set>
                                    <p:animEffect transition="in" filter="wipe(right)">
                                      <p:cBhvr>
                                        <p:cTn id="26" dur="500"/>
                                        <p:tgtEl>
                                          <p:spTgt spid="3074"/>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5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3076"/>
                                        </p:tgtEl>
                                        <p:attrNameLst>
                                          <p:attrName>style.visibility</p:attrName>
                                        </p:attrNameLst>
                                      </p:cBhvr>
                                      <p:to>
                                        <p:strVal val="visible"/>
                                      </p:to>
                                    </p:set>
                                    <p:animEffect transition="in" filter="wipe(left)">
                                      <p:cBhvr>
                                        <p:cTn id="34" dur="500"/>
                                        <p:tgtEl>
                                          <p:spTgt spid="3076"/>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p:cNvPicPr>
            <a:picLocks noChangeAspect="1"/>
          </p:cNvPicPr>
          <p:nvPr/>
        </p:nvPicPr>
        <p:blipFill>
          <a:blip r:embed="rId1"/>
          <a:stretch>
            <a:fillRect/>
          </a:stretch>
        </p:blipFill>
        <p:spPr>
          <a:xfrm>
            <a:off x="0" y="0"/>
            <a:ext cx="9144000" cy="5143500"/>
          </a:xfrm>
          <a:prstGeom prst="rect">
            <a:avLst/>
          </a:prstGeom>
        </p:spPr>
      </p:pic>
      <p:sp>
        <p:nvSpPr>
          <p:cNvPr id="20" name="Rectangle: Rounded Corners 3"/>
          <p:cNvSpPr/>
          <p:nvPr/>
        </p:nvSpPr>
        <p:spPr>
          <a:xfrm>
            <a:off x="257175" y="194309"/>
            <a:ext cx="8629650" cy="4754881"/>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grpSp>
        <p:nvGrpSpPr>
          <p:cNvPr id="5" name="Group 4"/>
          <p:cNvGrpSpPr/>
          <p:nvPr/>
        </p:nvGrpSpPr>
        <p:grpSpPr>
          <a:xfrm>
            <a:off x="733096" y="467271"/>
            <a:ext cx="7220607" cy="1645583"/>
            <a:chOff x="961696" y="204154"/>
            <a:chExt cx="7220607" cy="1645583"/>
          </a:xfrm>
        </p:grpSpPr>
        <p:pic>
          <p:nvPicPr>
            <p:cNvPr id="23"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61696" y="204154"/>
              <a:ext cx="7220607" cy="1645583"/>
            </a:xfrm>
            <a:prstGeom prst="rect">
              <a:avLst/>
            </a:prstGeom>
          </p:spPr>
        </p:pic>
        <p:sp>
          <p:nvSpPr>
            <p:cNvPr id="24" name="Google Shape;667;p39"/>
            <p:cNvSpPr txBox="1"/>
            <p:nvPr/>
          </p:nvSpPr>
          <p:spPr>
            <a:xfrm>
              <a:off x="1727324" y="674073"/>
              <a:ext cx="6405560" cy="572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vi-VN" sz="2700" b="1" dirty="0">
                  <a:solidFill>
                    <a:srgbClr val="C00000"/>
                  </a:solidFill>
                  <a:latin typeface="Pattaya" panose="00000500000000000000" pitchFamily="2" charset="-34"/>
                  <a:ea typeface="DFVN Catchland" pitchFamily="50" charset="0"/>
                  <a:cs typeface="Pattaya" panose="00000500000000000000" pitchFamily="2" charset="-34"/>
                </a:rPr>
                <a:t>Câu 2. Giu-li-ét-ta chăm sóc Ma-ri-ô </a:t>
              </a:r>
              <a:endParaRPr lang="vi-VN" sz="2700" b="1" dirty="0">
                <a:solidFill>
                  <a:srgbClr val="C00000"/>
                </a:solidFill>
                <a:latin typeface="Pattaya" panose="00000500000000000000" pitchFamily="2" charset="-34"/>
                <a:ea typeface="DFVN Catchland" pitchFamily="50" charset="0"/>
                <a:cs typeface="Pattaya" panose="00000500000000000000" pitchFamily="2" charset="-34"/>
              </a:endParaRPr>
            </a:p>
            <a:p>
              <a:pPr algn="ctr"/>
              <a:r>
                <a:rPr lang="vi-VN" sz="2700" b="1" dirty="0">
                  <a:solidFill>
                    <a:srgbClr val="C00000"/>
                  </a:solidFill>
                  <a:latin typeface="Pattaya" panose="00000500000000000000" pitchFamily="2" charset="-34"/>
                  <a:ea typeface="DFVN Catchland" pitchFamily="50" charset="0"/>
                  <a:cs typeface="Pattaya" panose="00000500000000000000" pitchFamily="2" charset="-34"/>
                </a:rPr>
                <a:t>như thế nào khi bạn bị thương?</a:t>
              </a:r>
              <a:endParaRPr lang="vi-VN" sz="2700" b="1" dirty="0">
                <a:solidFill>
                  <a:srgbClr val="C00000"/>
                </a:solidFill>
                <a:latin typeface="Pattaya" panose="00000500000000000000" pitchFamily="2" charset="-34"/>
                <a:ea typeface="DFVN Catchland" pitchFamily="50" charset="0"/>
                <a:cs typeface="Pattaya" panose="00000500000000000000" pitchFamily="2" charset="-34"/>
              </a:endParaRPr>
            </a:p>
          </p:txBody>
        </p:sp>
      </p:grpSp>
      <p:pic>
        <p:nvPicPr>
          <p:cNvPr id="25" name="Picture 8" descr="Cute girl character set Royalty Free Vector Image"/>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49103" b="77436" l="26400" r="43900">
                        <a14:foregroundMark x1="43600" y1="55128" x2="43900" y2="54872"/>
                        <a14:foregroundMark x1="33500" y1="75513" x2="35300" y2="73718"/>
                        <a14:foregroundMark x1="37500" y1="74487" x2="39800" y2="76923"/>
                        <a14:foregroundMark x1="36800" y1="75513" x2="38700" y2="75769"/>
                        <a14:foregroundMark x1="37300" y1="75128" x2="37300" y2="72692"/>
                        <a14:foregroundMark x1="34100" y1="49359" x2="36300" y2="49103"/>
                      </a14:backgroundRemoval>
                    </a14:imgEffect>
                  </a14:imgLayer>
                </a14:imgProps>
              </a:ext>
              <a:ext uri="{28A0092B-C50C-407E-A947-70E740481C1C}">
                <a14:useLocalDpi xmlns:a14="http://schemas.microsoft.com/office/drawing/2010/main" val="0"/>
              </a:ext>
            </a:extLst>
          </a:blip>
          <a:srcRect l="24348" t="45778" r="54333" b="18884"/>
          <a:stretch>
            <a:fillRect/>
          </a:stretch>
        </p:blipFill>
        <p:spPr bwMode="auto">
          <a:xfrm flipH="1">
            <a:off x="0" y="2571749"/>
            <a:ext cx="2080260" cy="2689452"/>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Rounded Corners 25"/>
          <p:cNvSpPr/>
          <p:nvPr/>
        </p:nvSpPr>
        <p:spPr>
          <a:xfrm>
            <a:off x="1066800" y="2121225"/>
            <a:ext cx="7699829" cy="724844"/>
          </a:xfrm>
          <a:prstGeom prst="roundRect">
            <a:avLst/>
          </a:prstGeom>
          <a:noFill/>
          <a:ln>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b="1" dirty="0" err="1">
                <a:solidFill>
                  <a:srgbClr val="002060"/>
                </a:solidFill>
                <a:latin typeface="Calibri" panose="020F0502020204030204" pitchFamily="34" charset="0"/>
                <a:cs typeface="Calibri" panose="020F0502020204030204" pitchFamily="34" charset="0"/>
              </a:rPr>
              <a:t>Thấy</a:t>
            </a:r>
            <a:r>
              <a:rPr lang="vi-VN" sz="2400" b="1" dirty="0">
                <a:solidFill>
                  <a:srgbClr val="002060"/>
                </a:solidFill>
                <a:latin typeface="Calibri" panose="020F0502020204030204" pitchFamily="34" charset="0"/>
                <a:cs typeface="Calibri" panose="020F0502020204030204" pitchFamily="34" charset="0"/>
              </a:rPr>
              <a:t> </a:t>
            </a:r>
            <a:r>
              <a:rPr lang="vi-VN" sz="2400" b="1" dirty="0" err="1">
                <a:solidFill>
                  <a:srgbClr val="002060"/>
                </a:solidFill>
                <a:latin typeface="Calibri" panose="020F0502020204030204" pitchFamily="34" charset="0"/>
                <a:cs typeface="Calibri" panose="020F0502020204030204" pitchFamily="34" charset="0"/>
              </a:rPr>
              <a:t>sóng</a:t>
            </a:r>
            <a:r>
              <a:rPr lang="vi-VN" sz="2400" b="1" dirty="0">
                <a:solidFill>
                  <a:srgbClr val="002060"/>
                </a:solidFill>
                <a:latin typeface="Calibri" panose="020F0502020204030204" pitchFamily="34" charset="0"/>
                <a:cs typeface="Calibri" panose="020F0502020204030204" pitchFamily="34" charset="0"/>
              </a:rPr>
              <a:t> lớn ập tới, xô Ma-ri-ô </a:t>
            </a:r>
            <a:r>
              <a:rPr lang="vi-VN" sz="2400" b="1" dirty="0" err="1">
                <a:solidFill>
                  <a:srgbClr val="002060"/>
                </a:solidFill>
                <a:latin typeface="Calibri" panose="020F0502020204030204" pitchFamily="34" charset="0"/>
                <a:cs typeface="Calibri" panose="020F0502020204030204" pitchFamily="34" charset="0"/>
              </a:rPr>
              <a:t>ngã</a:t>
            </a:r>
            <a:r>
              <a:rPr lang="vi-VN" sz="2400" b="1" dirty="0">
                <a:solidFill>
                  <a:srgbClr val="002060"/>
                </a:solidFill>
                <a:latin typeface="Calibri" panose="020F0502020204030204" pitchFamily="34" charset="0"/>
                <a:cs typeface="Calibri" panose="020F0502020204030204" pitchFamily="34" charset="0"/>
              </a:rPr>
              <a:t> </a:t>
            </a:r>
            <a:r>
              <a:rPr lang="vi-VN" sz="2400" b="1" dirty="0" err="1">
                <a:solidFill>
                  <a:srgbClr val="002060"/>
                </a:solidFill>
                <a:latin typeface="Calibri" panose="020F0502020204030204" pitchFamily="34" charset="0"/>
                <a:cs typeface="Calibri" panose="020F0502020204030204" pitchFamily="34" charset="0"/>
              </a:rPr>
              <a:t>dúi</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Giu</a:t>
            </a:r>
            <a:r>
              <a:rPr lang="en-US" sz="2400" b="1" dirty="0">
                <a:solidFill>
                  <a:srgbClr val="002060"/>
                </a:solidFill>
                <a:latin typeface="Calibri" panose="020F0502020204030204" pitchFamily="34" charset="0"/>
                <a:cs typeface="Calibri" panose="020F0502020204030204" pitchFamily="34" charset="0"/>
              </a:rPr>
              <a:t>-li-</a:t>
            </a:r>
            <a:r>
              <a:rPr lang="en-US" sz="2400" b="1" dirty="0" err="1">
                <a:solidFill>
                  <a:srgbClr val="002060"/>
                </a:solidFill>
                <a:latin typeface="Calibri" panose="020F0502020204030204" pitchFamily="34" charset="0"/>
                <a:cs typeface="Calibri" panose="020F0502020204030204" pitchFamily="34" charset="0"/>
              </a:rPr>
              <a:t>ét</a:t>
            </a:r>
            <a:r>
              <a:rPr lang="en-US" sz="2400" b="1" dirty="0">
                <a:solidFill>
                  <a:srgbClr val="002060"/>
                </a:solidFill>
                <a:latin typeface="Calibri" panose="020F0502020204030204" pitchFamily="34" charset="0"/>
                <a:cs typeface="Calibri" panose="020F0502020204030204" pitchFamily="34" charset="0"/>
              </a:rPr>
              <a:t>-ta </a:t>
            </a:r>
            <a:r>
              <a:rPr lang="en-US" sz="2400" b="1" dirty="0" err="1">
                <a:solidFill>
                  <a:srgbClr val="002060"/>
                </a:solidFill>
                <a:latin typeface="Calibri" panose="020F0502020204030204" pitchFamily="34" charset="0"/>
                <a:cs typeface="Calibri" panose="020F0502020204030204" pitchFamily="34" charset="0"/>
              </a:rPr>
              <a:t>đã</a:t>
            </a:r>
            <a:r>
              <a:rPr lang="en-US" sz="2400" b="1" dirty="0">
                <a:solidFill>
                  <a:srgbClr val="002060"/>
                </a:solidFill>
                <a:latin typeface="Calibri" panose="020F0502020204030204" pitchFamily="34" charset="0"/>
                <a:cs typeface="Calibri" panose="020F0502020204030204" pitchFamily="34" charset="0"/>
              </a:rPr>
              <a:t>:</a:t>
            </a:r>
            <a:endParaRPr lang="en-US" sz="2400" b="1" dirty="0">
              <a:solidFill>
                <a:srgbClr val="002060"/>
              </a:solidFill>
              <a:latin typeface="Calibri" panose="020F0502020204030204" pitchFamily="34" charset="0"/>
              <a:cs typeface="Calibri" panose="020F0502020204030204" pitchFamily="34" charset="0"/>
            </a:endParaRPr>
          </a:p>
        </p:txBody>
      </p:sp>
      <p:sp>
        <p:nvSpPr>
          <p:cNvPr id="27" name="Rectangle: Rounded Corners 26"/>
          <p:cNvSpPr/>
          <p:nvPr/>
        </p:nvSpPr>
        <p:spPr>
          <a:xfrm>
            <a:off x="1858951" y="2571073"/>
            <a:ext cx="7027874" cy="724844"/>
          </a:xfrm>
          <a:prstGeom prst="roundRect">
            <a:avLst/>
          </a:prstGeom>
          <a:noFill/>
          <a:ln>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b="1" dirty="0">
                <a:solidFill>
                  <a:srgbClr val="002060"/>
                </a:solidFill>
                <a:latin typeface="Calibri" panose="020F0502020204030204" pitchFamily="34" charset="0"/>
                <a:cs typeface="Calibri" panose="020F0502020204030204" pitchFamily="34" charset="0"/>
              </a:rPr>
              <a:t>+ </a:t>
            </a:r>
            <a:r>
              <a:rPr lang="en-US" sz="2400" b="1" dirty="0">
                <a:solidFill>
                  <a:srgbClr val="002060"/>
                </a:solidFill>
                <a:latin typeface="Calibri" panose="020F0502020204030204" pitchFamily="34" charset="0"/>
                <a:cs typeface="Calibri" panose="020F0502020204030204" pitchFamily="34" charset="0"/>
              </a:rPr>
              <a:t>H</a:t>
            </a:r>
            <a:r>
              <a:rPr lang="vi-VN" sz="2400" b="1" dirty="0" err="1">
                <a:solidFill>
                  <a:srgbClr val="002060"/>
                </a:solidFill>
                <a:latin typeface="Calibri" panose="020F0502020204030204" pitchFamily="34" charset="0"/>
                <a:cs typeface="Calibri" panose="020F0502020204030204" pitchFamily="34" charset="0"/>
              </a:rPr>
              <a:t>oảng</a:t>
            </a:r>
            <a:r>
              <a:rPr lang="vi-VN" sz="2400" b="1" dirty="0">
                <a:solidFill>
                  <a:srgbClr val="002060"/>
                </a:solidFill>
                <a:latin typeface="Calibri" panose="020F0502020204030204" pitchFamily="34" charset="0"/>
                <a:cs typeface="Calibri" panose="020F0502020204030204" pitchFamily="34" charset="0"/>
              </a:rPr>
              <a:t> hốt chạy lại.</a:t>
            </a:r>
            <a:endParaRPr lang="en-US" sz="2400" b="1" dirty="0">
              <a:solidFill>
                <a:srgbClr val="002060"/>
              </a:solidFill>
              <a:latin typeface="Calibri" panose="020F0502020204030204" pitchFamily="34" charset="0"/>
              <a:cs typeface="Calibri" panose="020F0502020204030204" pitchFamily="34" charset="0"/>
            </a:endParaRPr>
          </a:p>
        </p:txBody>
      </p:sp>
      <p:sp>
        <p:nvSpPr>
          <p:cNvPr id="28" name="Rectangle: Rounded Corners 27"/>
          <p:cNvSpPr/>
          <p:nvPr/>
        </p:nvSpPr>
        <p:spPr>
          <a:xfrm>
            <a:off x="1858951" y="3211379"/>
            <a:ext cx="6576389" cy="724844"/>
          </a:xfrm>
          <a:prstGeom prst="roundRect">
            <a:avLst/>
          </a:prstGeom>
          <a:noFill/>
          <a:ln>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b="1" dirty="0">
                <a:solidFill>
                  <a:srgbClr val="002060"/>
                </a:solidFill>
                <a:latin typeface="Calibri" panose="020F0502020204030204" pitchFamily="34" charset="0"/>
                <a:cs typeface="Calibri" panose="020F0502020204030204" pitchFamily="34" charset="0"/>
              </a:rPr>
              <a:t>+ Quỳ xuống bên bạn, lau máu trên trán bạn, dịu dàng gỡ chiếc khăn đỏ trên mái tóc băng cho bạn.</a:t>
            </a:r>
            <a:endParaRPr lang="en-US" sz="2400" b="1" dirty="0">
              <a:solidFill>
                <a:srgbClr val="002060"/>
              </a:solidFill>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500"/>
                                        <p:tgtEl>
                                          <p:spTgt spid="2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fade">
                                      <p:cBhvr>
                                        <p:cTn id="2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p:cNvPicPr>
            <a:picLocks noChangeAspect="1"/>
          </p:cNvPicPr>
          <p:nvPr/>
        </p:nvPicPr>
        <p:blipFill>
          <a:blip r:embed="rId1"/>
          <a:stretch>
            <a:fillRect/>
          </a:stretch>
        </p:blipFill>
        <p:spPr>
          <a:xfrm>
            <a:off x="0" y="0"/>
            <a:ext cx="9144000" cy="5143500"/>
          </a:xfrm>
          <a:prstGeom prst="rect">
            <a:avLst/>
          </a:prstGeom>
        </p:spPr>
      </p:pic>
      <p:sp>
        <p:nvSpPr>
          <p:cNvPr id="20" name="Rectangle: Rounded Corners 3"/>
          <p:cNvSpPr/>
          <p:nvPr/>
        </p:nvSpPr>
        <p:spPr>
          <a:xfrm>
            <a:off x="257175" y="194309"/>
            <a:ext cx="8629650" cy="4754881"/>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grpSp>
        <p:nvGrpSpPr>
          <p:cNvPr id="2" name="Group 1"/>
          <p:cNvGrpSpPr/>
          <p:nvPr/>
        </p:nvGrpSpPr>
        <p:grpSpPr>
          <a:xfrm>
            <a:off x="1052813" y="55852"/>
            <a:ext cx="6843742" cy="1526865"/>
            <a:chOff x="892793" y="497205"/>
            <a:chExt cx="6843742" cy="1526865"/>
          </a:xfrm>
        </p:grpSpPr>
        <p:pic>
          <p:nvPicPr>
            <p:cNvPr id="11" name="Picture 1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92793" y="497205"/>
              <a:ext cx="6843742" cy="1526865"/>
            </a:xfrm>
            <a:prstGeom prst="rect">
              <a:avLst/>
            </a:prstGeom>
          </p:spPr>
        </p:pic>
        <p:sp>
          <p:nvSpPr>
            <p:cNvPr id="24" name="Google Shape;667;p39"/>
            <p:cNvSpPr txBox="1"/>
            <p:nvPr/>
          </p:nvSpPr>
          <p:spPr>
            <a:xfrm>
              <a:off x="1330975" y="974287"/>
              <a:ext cx="6405560" cy="572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vi-VN" sz="2700" b="1" dirty="0">
                  <a:solidFill>
                    <a:schemeClr val="accent1">
                      <a:lumMod val="10000"/>
                    </a:schemeClr>
                  </a:solidFill>
                  <a:latin typeface="Pattaya" panose="00000500000000000000" pitchFamily="2" charset="-34"/>
                  <a:ea typeface="DFVN Catchland" pitchFamily="50" charset="0"/>
                  <a:cs typeface="Pattaya" panose="00000500000000000000" pitchFamily="2" charset="-34"/>
                </a:rPr>
                <a:t>Tai nạn bất ngờ xảy ra như thế nào?</a:t>
              </a:r>
              <a:endParaRPr lang="vi-VN" sz="2700" b="1" dirty="0">
                <a:solidFill>
                  <a:schemeClr val="accent1">
                    <a:lumMod val="10000"/>
                  </a:schemeClr>
                </a:solidFill>
                <a:latin typeface="Pattaya" panose="00000500000000000000" pitchFamily="2" charset="-34"/>
                <a:ea typeface="DFVN Catchland" pitchFamily="50" charset="0"/>
                <a:cs typeface="Pattaya" panose="00000500000000000000" pitchFamily="2" charset="-34"/>
              </a:endParaRPr>
            </a:p>
          </p:txBody>
        </p:sp>
      </p:grpSp>
      <p:sp>
        <p:nvSpPr>
          <p:cNvPr id="26" name="Rectangle: Rounded Corners 25"/>
          <p:cNvSpPr/>
          <p:nvPr/>
        </p:nvSpPr>
        <p:spPr>
          <a:xfrm>
            <a:off x="257176" y="4153389"/>
            <a:ext cx="2117822" cy="724844"/>
          </a:xfrm>
          <a:prstGeom prst="roundRect">
            <a:avLst/>
          </a:prstGeom>
          <a:noFill/>
          <a:ln>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rgbClr val="002060"/>
                </a:solidFill>
                <a:latin typeface="Calibri" panose="020F0502020204030204" pitchFamily="34" charset="0"/>
                <a:cs typeface="Calibri" panose="020F0502020204030204" pitchFamily="34" charset="0"/>
              </a:rPr>
              <a:t>Cơn bão </a:t>
            </a:r>
            <a:endParaRPr lang="vi-VN" sz="2400" b="1" dirty="0">
              <a:solidFill>
                <a:srgbClr val="002060"/>
              </a:solidFill>
              <a:latin typeface="Calibri" panose="020F0502020204030204" pitchFamily="34" charset="0"/>
              <a:cs typeface="Calibri" panose="020F0502020204030204" pitchFamily="34" charset="0"/>
            </a:endParaRPr>
          </a:p>
          <a:p>
            <a:pPr algn="ctr"/>
            <a:r>
              <a:rPr lang="vi-VN" sz="2400" b="1" dirty="0">
                <a:solidFill>
                  <a:srgbClr val="002060"/>
                </a:solidFill>
                <a:latin typeface="Calibri" panose="020F0502020204030204" pitchFamily="34" charset="0"/>
                <a:cs typeface="Calibri" panose="020F0502020204030204" pitchFamily="34" charset="0"/>
              </a:rPr>
              <a:t>dữ dội ập tới.</a:t>
            </a:r>
            <a:endParaRPr lang="en-US" sz="2400" b="1" dirty="0">
              <a:solidFill>
                <a:srgbClr val="002060"/>
              </a:solidFill>
              <a:latin typeface="Calibri" panose="020F0502020204030204" pitchFamily="34" charset="0"/>
              <a:cs typeface="Calibri" panose="020F0502020204030204" pitchFamily="34" charset="0"/>
            </a:endParaRPr>
          </a:p>
        </p:txBody>
      </p:sp>
      <p:pic>
        <p:nvPicPr>
          <p:cNvPr id="7170" name="Picture 2" descr="Hoạt hình Sét lời Nói bóng - Màu nước thời tiết cơn bão sét hình ảnh png  tải về - Miễn phí trong suốt Công Nghệ png Tải về."/>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852" b="73148" l="16889" r="56778">
                        <a14:foregroundMark x1="16889" y1="49630" x2="18889" y2="49630"/>
                        <a14:foregroundMark x1="22111" y1="2222" x2="22111" y2="2222"/>
                        <a14:foregroundMark x1="55333" y1="42963" x2="56778" y2="45556"/>
                        <a14:foregroundMark x1="50778" y1="67037" x2="51444" y2="69815"/>
                        <a14:foregroundMark x1="32222" y1="70000" x2="32556" y2="73148"/>
                        <a14:foregroundMark x1="42778" y1="69815" x2="43111" y2="71481"/>
                        <a14:foregroundMark x1="51556" y1="28519" x2="51556" y2="27963"/>
                        <a14:foregroundMark x1="47889" y1="27593" x2="47556" y2="26481"/>
                      </a14:backgroundRemoval>
                    </a14:imgEffect>
                  </a14:imgLayer>
                </a14:imgProps>
              </a:ext>
              <a:ext uri="{28A0092B-C50C-407E-A947-70E740481C1C}">
                <a14:useLocalDpi xmlns:a14="http://schemas.microsoft.com/office/drawing/2010/main" val="0"/>
              </a:ext>
            </a:extLst>
          </a:blip>
          <a:srcRect l="14059" t="-1379" r="40933" b="25333"/>
          <a:stretch>
            <a:fillRect/>
          </a:stretch>
        </p:blipFill>
        <p:spPr bwMode="auto">
          <a:xfrm>
            <a:off x="586215" y="3216812"/>
            <a:ext cx="1080755" cy="109565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ute arrows vector Images, Stock Photos &amp;amp;amp; Vectors | Shutterstock"/>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37500" b="64643" l="34231" r="54615">
                        <a14:foregroundMark x1="44615" y1="37500" x2="44615" y2="37500"/>
                        <a14:foregroundMark x1="53846" y1="45357" x2="53846" y2="45357"/>
                        <a14:foregroundMark x1="46923" y1="51429" x2="46923" y2="51429"/>
                        <a14:foregroundMark x1="46923" y1="51429" x2="53846" y2="45357"/>
                        <a14:foregroundMark x1="38846" y1="62143" x2="36538" y2="57143"/>
                        <a14:foregroundMark x1="40769" y1="64286" x2="40385" y2="64286"/>
                        <a14:foregroundMark x1="40385" y1="64286" x2="40385" y2="64286"/>
                        <a14:foregroundMark x1="36923" y1="60000" x2="41154" y2="64643"/>
                        <a14:foregroundMark x1="54615" y1="43929" x2="54615" y2="43929"/>
                      </a14:backgroundRemoval>
                    </a14:imgEffect>
                  </a14:imgLayer>
                </a14:imgProps>
              </a:ext>
              <a:ext uri="{28A0092B-C50C-407E-A947-70E740481C1C}">
                <a14:useLocalDpi xmlns:a14="http://schemas.microsoft.com/office/drawing/2010/main" val="0"/>
              </a:ext>
            </a:extLst>
          </a:blip>
          <a:srcRect l="32000" t="36714" r="44923" b="36108"/>
          <a:stretch>
            <a:fillRect/>
          </a:stretch>
        </p:blipFill>
        <p:spPr bwMode="auto">
          <a:xfrm rot="1449955">
            <a:off x="1909617" y="3833404"/>
            <a:ext cx="571500" cy="724844"/>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Rounded Corners 14"/>
          <p:cNvSpPr/>
          <p:nvPr/>
        </p:nvSpPr>
        <p:spPr>
          <a:xfrm>
            <a:off x="2286949" y="3790249"/>
            <a:ext cx="2416658" cy="724844"/>
          </a:xfrm>
          <a:prstGeom prst="roundRect">
            <a:avLst/>
          </a:prstGeom>
          <a:noFill/>
          <a:ln>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rgbClr val="002060"/>
                </a:solidFill>
                <a:latin typeface="Calibri" panose="020F0502020204030204" pitchFamily="34" charset="0"/>
                <a:cs typeface="Calibri" panose="020F0502020204030204" pitchFamily="34" charset="0"/>
              </a:rPr>
              <a:t>Sóng lớn phá thủng thân tàu.</a:t>
            </a:r>
            <a:endParaRPr lang="en-US" sz="2400" b="1" dirty="0">
              <a:solidFill>
                <a:srgbClr val="002060"/>
              </a:solidFill>
              <a:latin typeface="Calibri" panose="020F0502020204030204" pitchFamily="34" charset="0"/>
              <a:cs typeface="Calibri" panose="020F0502020204030204" pitchFamily="34" charset="0"/>
            </a:endParaRPr>
          </a:p>
        </p:txBody>
      </p:sp>
      <p:grpSp>
        <p:nvGrpSpPr>
          <p:cNvPr id="3" name="Group 2"/>
          <p:cNvGrpSpPr/>
          <p:nvPr/>
        </p:nvGrpSpPr>
        <p:grpSpPr>
          <a:xfrm>
            <a:off x="2979919" y="2687629"/>
            <a:ext cx="1030718" cy="1337046"/>
            <a:chOff x="3672889" y="2379363"/>
            <a:chExt cx="1030718" cy="1337046"/>
          </a:xfrm>
        </p:grpSpPr>
        <p:pic>
          <p:nvPicPr>
            <p:cNvPr id="7176" name="Picture 8" descr="Cartoon Wave Wave Spray, Wave Clipart, Summer Surfing, Blue Ocean Wave PNG  Transparent Clipart Image and PSD File for Free Download"/>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10000" b="90000" l="4375" r="97188">
                          <a14:foregroundMark x1="4375" y1="54688" x2="10938" y2="52812"/>
                          <a14:foregroundMark x1="38438" y1="50469" x2="45313" y2="46719"/>
                          <a14:foregroundMark x1="31719" y1="32188" x2="44375" y2="42500"/>
                          <a14:foregroundMark x1="75156" y1="42656" x2="82656" y2="44219"/>
                          <a14:foregroundMark x1="86875" y1="37344" x2="94531" y2="57969"/>
                          <a14:foregroundMark x1="94531" y1="57969" x2="95938" y2="66875"/>
                          <a14:foregroundMark x1="76250" y1="44688" x2="79844" y2="44688"/>
                          <a14:foregroundMark x1="96719" y1="59062" x2="96719" y2="59062"/>
                          <a14:foregroundMark x1="96719" y1="59062" x2="96719" y2="59062"/>
                          <a14:foregroundMark x1="97188" y1="66406" x2="97188" y2="66406"/>
                          <a14:foregroundMark x1="30000" y1="67344" x2="62031" y2="66250"/>
                        </a14:backgroundRemoval>
                      </a14:imgEffect>
                    </a14:imgLayer>
                  </a14:imgProps>
                </a:ext>
                <a:ext uri="{28A0092B-C50C-407E-A947-70E740481C1C}">
                  <a14:useLocalDpi xmlns:a14="http://schemas.microsoft.com/office/drawing/2010/main" val="0"/>
                </a:ext>
              </a:extLst>
            </a:blip>
            <a:srcRect/>
            <a:stretch>
              <a:fillRect/>
            </a:stretch>
          </p:blipFill>
          <p:spPr bwMode="auto">
            <a:xfrm>
              <a:off x="3672889" y="2685691"/>
              <a:ext cx="1030718" cy="1030718"/>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Pirate Ship Wreck Process Set New Stock Vector (Royalty Free) 1711176550"/>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4839" b="45968" l="53500" r="95000">
                          <a14:foregroundMark x1="56167" y1="27097" x2="58500" y2="25484"/>
                          <a14:foregroundMark x1="68167" y1="24194" x2="73833" y2="18387"/>
                          <a14:foregroundMark x1="68333" y1="45323" x2="82333" y2="44516"/>
                          <a14:foregroundMark x1="90000" y1="46290" x2="90500" y2="45323"/>
                          <a14:foregroundMark x1="54667" y1="28065" x2="59500" y2="24032"/>
                          <a14:foregroundMark x1="53500" y1="27742" x2="55000" y2="29516"/>
                          <a14:foregroundMark x1="66500" y1="23710" x2="70667" y2="19839"/>
                          <a14:foregroundMark x1="66167" y1="22742" x2="74333" y2="17097"/>
                          <a14:foregroundMark x1="74333" y1="17097" x2="74333" y2="17097"/>
                          <a14:foregroundMark x1="70397" y1="14207" x2="73735" y2="11297"/>
                          <a14:foregroundMark x1="59500" y1="23710" x2="70221" y2="14361"/>
                          <a14:backgroundMark x1="60500" y1="25323" x2="67833" y2="19032"/>
                          <a14:backgroundMark x1="67833" y1="19032" x2="69500" y2="16452"/>
                          <a14:backgroundMark x1="69833" y1="16290" x2="72333" y2="15323"/>
                          <a14:backgroundMark x1="72500" y1="14032" x2="73833" y2="12903"/>
                          <a14:backgroundMark x1="74167" y1="11935" x2="74833" y2="11613"/>
                        </a14:backgroundRemoval>
                      </a14:imgEffect>
                    </a14:imgLayer>
                  </a14:imgProps>
                </a:ext>
                <a:ext uri="{28A0092B-C50C-407E-A947-70E740481C1C}">
                  <a14:useLocalDpi xmlns:a14="http://schemas.microsoft.com/office/drawing/2010/main" val="0"/>
                </a:ext>
              </a:extLst>
            </a:blip>
            <a:srcRect l="51442" b="51556"/>
            <a:stretch>
              <a:fillRect/>
            </a:stretch>
          </p:blipFill>
          <p:spPr bwMode="auto">
            <a:xfrm>
              <a:off x="3742881" y="2379363"/>
              <a:ext cx="812215" cy="837449"/>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4" descr="Cute arrows vector Images, Stock Photos &amp;amp;amp; Vectors | Shutterstock"/>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37500" b="64643" l="34231" r="54615">
                        <a14:foregroundMark x1="44615" y1="37500" x2="44615" y2="37500"/>
                        <a14:foregroundMark x1="53846" y1="45357" x2="53846" y2="45357"/>
                        <a14:foregroundMark x1="46923" y1="51429" x2="46923" y2="51429"/>
                        <a14:foregroundMark x1="46923" y1="51429" x2="53846" y2="45357"/>
                        <a14:foregroundMark x1="38846" y1="62143" x2="36538" y2="57143"/>
                        <a14:foregroundMark x1="40769" y1="64286" x2="40385" y2="64286"/>
                        <a14:foregroundMark x1="40385" y1="64286" x2="40385" y2="64286"/>
                        <a14:foregroundMark x1="36923" y1="60000" x2="41154" y2="64643"/>
                        <a14:foregroundMark x1="54615" y1="43929" x2="54615" y2="43929"/>
                      </a14:backgroundRemoval>
                    </a14:imgEffect>
                  </a14:imgLayer>
                </a14:imgProps>
              </a:ext>
              <a:ext uri="{28A0092B-C50C-407E-A947-70E740481C1C}">
                <a14:useLocalDpi xmlns:a14="http://schemas.microsoft.com/office/drawing/2010/main" val="0"/>
              </a:ext>
            </a:extLst>
          </a:blip>
          <a:srcRect l="32000" t="36714" r="44923" b="36108"/>
          <a:stretch>
            <a:fillRect/>
          </a:stretch>
        </p:blipFill>
        <p:spPr bwMode="auto">
          <a:xfrm rot="1449955">
            <a:off x="4188935" y="3079177"/>
            <a:ext cx="571500" cy="724844"/>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Rounded Corners 21"/>
          <p:cNvSpPr/>
          <p:nvPr/>
        </p:nvSpPr>
        <p:spPr>
          <a:xfrm>
            <a:off x="4459706" y="2894266"/>
            <a:ext cx="2416658" cy="724844"/>
          </a:xfrm>
          <a:prstGeom prst="roundRect">
            <a:avLst/>
          </a:prstGeom>
          <a:noFill/>
          <a:ln>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rgbClr val="002060"/>
                </a:solidFill>
                <a:latin typeface="Calibri" panose="020F0502020204030204" pitchFamily="34" charset="0"/>
                <a:cs typeface="Calibri" panose="020F0502020204030204" pitchFamily="34" charset="0"/>
              </a:rPr>
              <a:t>Nước phun </a:t>
            </a:r>
            <a:endParaRPr lang="vi-VN" sz="2400" b="1" dirty="0">
              <a:solidFill>
                <a:srgbClr val="002060"/>
              </a:solidFill>
              <a:latin typeface="Calibri" panose="020F0502020204030204" pitchFamily="34" charset="0"/>
              <a:cs typeface="Calibri" panose="020F0502020204030204" pitchFamily="34" charset="0"/>
            </a:endParaRPr>
          </a:p>
          <a:p>
            <a:pPr algn="ctr"/>
            <a:r>
              <a:rPr lang="vi-VN" sz="2400" b="1" dirty="0">
                <a:solidFill>
                  <a:srgbClr val="002060"/>
                </a:solidFill>
                <a:latin typeface="Calibri" panose="020F0502020204030204" pitchFamily="34" charset="0"/>
                <a:cs typeface="Calibri" panose="020F0502020204030204" pitchFamily="34" charset="0"/>
              </a:rPr>
              <a:t>vào khoang.</a:t>
            </a:r>
            <a:endParaRPr lang="en-US" sz="2400" b="1" dirty="0">
              <a:solidFill>
                <a:srgbClr val="002060"/>
              </a:solidFill>
              <a:latin typeface="Calibri" panose="020F0502020204030204" pitchFamily="34" charset="0"/>
              <a:cs typeface="Calibri" panose="020F0502020204030204" pitchFamily="34" charset="0"/>
            </a:endParaRPr>
          </a:p>
        </p:txBody>
      </p:sp>
      <p:pic>
        <p:nvPicPr>
          <p:cNvPr id="29" name="Picture 4" descr="Cute arrows vector Images, Stock Photos &amp;amp;amp; Vectors | Shutterstock"/>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37500" b="64643" l="34231" r="54615">
                        <a14:foregroundMark x1="44615" y1="37500" x2="44615" y2="37500"/>
                        <a14:foregroundMark x1="53846" y1="45357" x2="53846" y2="45357"/>
                        <a14:foregroundMark x1="46923" y1="51429" x2="46923" y2="51429"/>
                        <a14:foregroundMark x1="46923" y1="51429" x2="53846" y2="45357"/>
                        <a14:foregroundMark x1="38846" y1="62143" x2="36538" y2="57143"/>
                        <a14:foregroundMark x1="40769" y1="64286" x2="40385" y2="64286"/>
                        <a14:foregroundMark x1="40385" y1="64286" x2="40385" y2="64286"/>
                        <a14:foregroundMark x1="36923" y1="60000" x2="41154" y2="64643"/>
                        <a14:foregroundMark x1="54615" y1="43929" x2="54615" y2="43929"/>
                      </a14:backgroundRemoval>
                    </a14:imgEffect>
                  </a14:imgLayer>
                </a14:imgProps>
              </a:ext>
              <a:ext uri="{28A0092B-C50C-407E-A947-70E740481C1C}">
                <a14:useLocalDpi xmlns:a14="http://schemas.microsoft.com/office/drawing/2010/main" val="0"/>
              </a:ext>
            </a:extLst>
          </a:blip>
          <a:srcRect l="32000" t="36714" r="44923" b="36108"/>
          <a:stretch>
            <a:fillRect/>
          </a:stretch>
        </p:blipFill>
        <p:spPr bwMode="auto">
          <a:xfrm rot="1449955">
            <a:off x="6154267" y="2303028"/>
            <a:ext cx="571500" cy="724844"/>
          </a:xfrm>
          <a:prstGeom prst="rect">
            <a:avLst/>
          </a:prstGeom>
          <a:noFill/>
          <a:extLst>
            <a:ext uri="{909E8E84-426E-40DD-AFC4-6F175D3DCCD1}">
              <a14:hiddenFill xmlns:a14="http://schemas.microsoft.com/office/drawing/2010/main">
                <a:solidFill>
                  <a:srgbClr val="FFFFFF"/>
                </a:solidFill>
              </a14:hiddenFill>
            </a:ext>
          </a:extLst>
        </p:spPr>
      </p:pic>
      <p:sp>
        <p:nvSpPr>
          <p:cNvPr id="31" name="Rectangle: Rounded Corners 30"/>
          <p:cNvSpPr/>
          <p:nvPr/>
        </p:nvSpPr>
        <p:spPr>
          <a:xfrm>
            <a:off x="6598063" y="2143209"/>
            <a:ext cx="2416658" cy="724844"/>
          </a:xfrm>
          <a:prstGeom prst="roundRect">
            <a:avLst/>
          </a:prstGeom>
          <a:noFill/>
          <a:ln>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rgbClr val="002060"/>
                </a:solidFill>
                <a:latin typeface="Calibri" panose="020F0502020204030204" pitchFamily="34" charset="0"/>
                <a:cs typeface="Calibri" panose="020F0502020204030204" pitchFamily="34" charset="0"/>
              </a:rPr>
              <a:t>Con tàu chìm dần giữa biển.</a:t>
            </a:r>
            <a:endParaRPr lang="en-US" sz="2400" b="1" dirty="0">
              <a:solidFill>
                <a:srgbClr val="002060"/>
              </a:solidFill>
              <a:latin typeface="Calibri" panose="020F0502020204030204" pitchFamily="34" charset="0"/>
              <a:cs typeface="Calibri" panose="020F0502020204030204" pitchFamily="34" charset="0"/>
            </a:endParaRPr>
          </a:p>
        </p:txBody>
      </p:sp>
      <p:pic>
        <p:nvPicPr>
          <p:cNvPr id="32" name="Picture 8" descr="Tại sao mọi người trên tàu Titanic không leo lên tảng băng trôi - YouTube"/>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5278" b="90000" l="55313" r="95391">
                        <a14:foregroundMark x1="61406" y1="17500" x2="59453" y2="40556"/>
                        <a14:foregroundMark x1="71875" y1="8056" x2="69688" y2="27361"/>
                        <a14:foregroundMark x1="80156" y1="32917" x2="87188" y2="23056"/>
                        <a14:foregroundMark x1="87188" y1="23056" x2="87188" y2="23056"/>
                        <a14:foregroundMark x1="87188" y1="23056" x2="89922" y2="20000"/>
                        <a14:foregroundMark x1="57266" y1="64444" x2="61406" y2="63750"/>
                        <a14:foregroundMark x1="56719" y1="66528" x2="62969" y2="65417"/>
                        <a14:foregroundMark x1="55313" y1="67222" x2="64375" y2="63750"/>
                        <a14:foregroundMark x1="73438" y1="5556" x2="71094" y2="16111"/>
                        <a14:foregroundMark x1="71484" y1="5278" x2="70859" y2="18194"/>
                        <a14:foregroundMark x1="62031" y1="16111" x2="59062" y2="31806"/>
                        <a14:foregroundMark x1="62031" y1="16111" x2="61563" y2="34167"/>
                        <a14:foregroundMark x1="61563" y1="34167" x2="59844" y2="39583"/>
                        <a14:foregroundMark x1="57891" y1="68889" x2="76563" y2="70000"/>
                        <a14:foregroundMark x1="69453" y1="68611" x2="69453" y2="68611"/>
                        <a14:foregroundMark x1="80469" y1="68194" x2="70625" y2="68194"/>
                        <a14:foregroundMark x1="65313" y1="67917" x2="70859" y2="67917"/>
                        <a14:foregroundMark x1="57500" y1="72083" x2="69297" y2="72083"/>
                        <a14:foregroundMark x1="69297" y1="72083" x2="82188" y2="68889"/>
                        <a14:foregroundMark x1="82188" y1="68889" x2="84654" y2="68889"/>
                        <a14:foregroundMark x1="82266" y1="67500" x2="83624" y2="66715"/>
                        <a14:foregroundMark x1="80469" y1="65417" x2="81124" y2="65293"/>
                        <a14:backgroundMark x1="81328" y1="63333" x2="96250" y2="55972"/>
                        <a14:backgroundMark x1="84453" y1="65833" x2="93672" y2="61250"/>
                        <a14:backgroundMark x1="85234" y1="63750" x2="94531" y2="59167"/>
                        <a14:backgroundMark x1="94531" y1="59167" x2="95234" y2="59167"/>
                        <a14:backgroundMark x1="81328" y1="64722" x2="85391" y2="64722"/>
                        <a14:backgroundMark x1="85391" y1="68889" x2="90313" y2="67222"/>
                        <a14:backgroundMark x1="82891" y1="71806" x2="87031" y2="68889"/>
                      </a14:backgroundRemoval>
                    </a14:imgEffect>
                  </a14:imgLayer>
                </a14:imgProps>
              </a:ext>
              <a:ext uri="{28A0092B-C50C-407E-A947-70E740481C1C}">
                <a14:useLocalDpi xmlns:a14="http://schemas.microsoft.com/office/drawing/2010/main" val="0"/>
              </a:ext>
            </a:extLst>
          </a:blip>
          <a:srcRect l="53937"/>
          <a:stretch>
            <a:fillRect/>
          </a:stretch>
        </p:blipFill>
        <p:spPr bwMode="auto">
          <a:xfrm>
            <a:off x="7490556" y="1287761"/>
            <a:ext cx="973122" cy="1188331"/>
          </a:xfrm>
          <a:prstGeom prst="rect">
            <a:avLst/>
          </a:prstGeom>
          <a:noFill/>
          <a:extLst>
            <a:ext uri="{909E8E84-426E-40DD-AFC4-6F175D3DCCD1}">
              <a14:hiddenFill xmlns:a14="http://schemas.microsoft.com/office/drawing/2010/main">
                <a:solidFill>
                  <a:srgbClr val="FFFFFF"/>
                </a:solidFill>
              </a14:hiddenFill>
            </a:ext>
          </a:extLst>
        </p:spPr>
      </p:pic>
      <p:sp>
        <p:nvSpPr>
          <p:cNvPr id="33" name="Rectangle: Rounded Corners 32"/>
          <p:cNvSpPr/>
          <p:nvPr/>
        </p:nvSpPr>
        <p:spPr>
          <a:xfrm>
            <a:off x="383744" y="1620761"/>
            <a:ext cx="5458634" cy="724844"/>
          </a:xfrm>
          <a:prstGeom prst="roundRect">
            <a:avLst/>
          </a:prstGeom>
          <a:noFill/>
          <a:ln>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i="1" dirty="0">
                <a:solidFill>
                  <a:srgbClr val="C00000"/>
                </a:solidFill>
                <a:latin typeface="Calibri" panose="020F0502020204030204" pitchFamily="34" charset="0"/>
                <a:cs typeface="Calibri" panose="020F0502020204030204" pitchFamily="34" charset="0"/>
              </a:rPr>
              <a:t>Ma-ri-ô và Giu-li-ét-ta hai tay ôm chặt cột buồm, khiếp sợ nhìn mặt biển. </a:t>
            </a:r>
            <a:endParaRPr lang="en-US" sz="2400" b="1" i="1" dirty="0">
              <a:solidFill>
                <a:srgbClr val="C00000"/>
              </a:solidFill>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3000">
        <p14:shre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500"/>
                                        <p:tgtEl>
                                          <p:spTgt spid="26"/>
                                        </p:tgtEl>
                                      </p:cBhvr>
                                    </p:animEffect>
                                  </p:childTnLst>
                                </p:cTn>
                              </p:par>
                              <p:par>
                                <p:cTn id="15" presetID="10" presetClass="entr" presetSubtype="0" fill="hold" nodeType="withEffect">
                                  <p:stCondLst>
                                    <p:cond delay="0"/>
                                  </p:stCondLst>
                                  <p:childTnLst>
                                    <p:set>
                                      <p:cBhvr>
                                        <p:cTn id="16" dur="1" fill="hold">
                                          <p:stCondLst>
                                            <p:cond delay="0"/>
                                          </p:stCondLst>
                                        </p:cTn>
                                        <p:tgtEl>
                                          <p:spTgt spid="7170"/>
                                        </p:tgtEl>
                                        <p:attrNameLst>
                                          <p:attrName>style.visibility</p:attrName>
                                        </p:attrNameLst>
                                      </p:cBhvr>
                                      <p:to>
                                        <p:strVal val="visible"/>
                                      </p:to>
                                    </p:set>
                                    <p:animEffect transition="in" filter="fade">
                                      <p:cBhvr>
                                        <p:cTn id="17" dur="500"/>
                                        <p:tgtEl>
                                          <p:spTgt spid="717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172"/>
                                        </p:tgtEl>
                                        <p:attrNameLst>
                                          <p:attrName>style.visibility</p:attrName>
                                        </p:attrNameLst>
                                      </p:cBhvr>
                                      <p:to>
                                        <p:strVal val="visible"/>
                                      </p:to>
                                    </p:set>
                                    <p:animEffect transition="in" filter="wipe(left)">
                                      <p:cBhvr>
                                        <p:cTn id="22" dur="500"/>
                                        <p:tgtEl>
                                          <p:spTgt spid="717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10" presetClass="entr" presetSubtype="0" fill="hold" nodeType="with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500"/>
                                        <p:tgtEl>
                                          <p:spTgt spid="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wipe(left)">
                                      <p:cBhvr>
                                        <p:cTn id="35" dur="500"/>
                                        <p:tgtEl>
                                          <p:spTgt spid="2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fade">
                                      <p:cBhvr>
                                        <p:cTn id="40" dur="500"/>
                                        <p:tgtEl>
                                          <p:spTgt spid="2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wipe(left)">
                                      <p:cBhvr>
                                        <p:cTn id="45" dur="500"/>
                                        <p:tgtEl>
                                          <p:spTgt spid="29"/>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31"/>
                                        </p:tgtEl>
                                        <p:attrNameLst>
                                          <p:attrName>style.visibility</p:attrName>
                                        </p:attrNameLst>
                                      </p:cBhvr>
                                      <p:to>
                                        <p:strVal val="visible"/>
                                      </p:to>
                                    </p:set>
                                    <p:animEffect transition="in" filter="fade">
                                      <p:cBhvr>
                                        <p:cTn id="50" dur="500"/>
                                        <p:tgtEl>
                                          <p:spTgt spid="31"/>
                                        </p:tgtEl>
                                      </p:cBhvr>
                                    </p:animEffect>
                                  </p:childTnLst>
                                </p:cTn>
                              </p:par>
                              <p:par>
                                <p:cTn id="51" presetID="10" presetClass="entr" presetSubtype="0" fill="hold" nodeType="withEffect">
                                  <p:stCondLst>
                                    <p:cond delay="0"/>
                                  </p:stCondLst>
                                  <p:childTnLst>
                                    <p:set>
                                      <p:cBhvr>
                                        <p:cTn id="52" dur="1" fill="hold">
                                          <p:stCondLst>
                                            <p:cond delay="0"/>
                                          </p:stCondLst>
                                        </p:cTn>
                                        <p:tgtEl>
                                          <p:spTgt spid="32"/>
                                        </p:tgtEl>
                                        <p:attrNameLst>
                                          <p:attrName>style.visibility</p:attrName>
                                        </p:attrNameLst>
                                      </p:cBhvr>
                                      <p:to>
                                        <p:strVal val="visible"/>
                                      </p:to>
                                    </p:set>
                                    <p:animEffect transition="in" filter="fade">
                                      <p:cBhvr>
                                        <p:cTn id="53" dur="500"/>
                                        <p:tgtEl>
                                          <p:spTgt spid="32"/>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33"/>
                                        </p:tgtEl>
                                        <p:attrNameLst>
                                          <p:attrName>style.visibility</p:attrName>
                                        </p:attrNameLst>
                                      </p:cBhvr>
                                      <p:to>
                                        <p:strVal val="visible"/>
                                      </p:to>
                                    </p:set>
                                    <p:animEffect transition="in" filter="fade">
                                      <p:cBhvr>
                                        <p:cTn id="58"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15" grpId="0" animBg="1"/>
      <p:bldP spid="22" grpId="0" animBg="1"/>
      <p:bldP spid="31" grpId="0" animBg="1"/>
      <p:bldP spid="3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p:cNvPicPr>
            <a:picLocks noChangeAspect="1"/>
          </p:cNvPicPr>
          <p:nvPr/>
        </p:nvPicPr>
        <p:blipFill>
          <a:blip r:embed="rId1"/>
          <a:stretch>
            <a:fillRect/>
          </a:stretch>
        </p:blipFill>
        <p:spPr>
          <a:xfrm>
            <a:off x="0" y="0"/>
            <a:ext cx="9144000" cy="5143500"/>
          </a:xfrm>
          <a:prstGeom prst="rect">
            <a:avLst/>
          </a:prstGeom>
        </p:spPr>
      </p:pic>
      <p:sp>
        <p:nvSpPr>
          <p:cNvPr id="20" name="Rectangle: Rounded Corners 3"/>
          <p:cNvSpPr/>
          <p:nvPr/>
        </p:nvSpPr>
        <p:spPr>
          <a:xfrm>
            <a:off x="257175" y="194309"/>
            <a:ext cx="8629650" cy="4754881"/>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grpSp>
        <p:nvGrpSpPr>
          <p:cNvPr id="4" name="Group 3"/>
          <p:cNvGrpSpPr/>
          <p:nvPr/>
        </p:nvGrpSpPr>
        <p:grpSpPr>
          <a:xfrm>
            <a:off x="1107732" y="493563"/>
            <a:ext cx="6843742" cy="1666707"/>
            <a:chOff x="1107732" y="127803"/>
            <a:chExt cx="6843742" cy="1666707"/>
          </a:xfrm>
        </p:grpSpPr>
        <p:pic>
          <p:nvPicPr>
            <p:cNvPr id="23"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07732" y="127803"/>
              <a:ext cx="6843742" cy="1666707"/>
            </a:xfrm>
            <a:prstGeom prst="rect">
              <a:avLst/>
            </a:prstGeom>
          </p:spPr>
        </p:pic>
        <p:sp>
          <p:nvSpPr>
            <p:cNvPr id="24" name="Google Shape;667;p39"/>
            <p:cNvSpPr txBox="1"/>
            <p:nvPr/>
          </p:nvSpPr>
          <p:spPr>
            <a:xfrm>
              <a:off x="1732432" y="651946"/>
              <a:ext cx="5724855" cy="572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vi-VN" sz="2400" b="1" dirty="0">
                  <a:solidFill>
                    <a:schemeClr val="bg1">
                      <a:lumMod val="25000"/>
                    </a:schemeClr>
                  </a:solidFill>
                  <a:latin typeface="Pattaya" panose="00000500000000000000" pitchFamily="2" charset="-34"/>
                  <a:ea typeface="DFVN Catchland" pitchFamily="50" charset="0"/>
                  <a:cs typeface="Pattaya" panose="00000500000000000000" pitchFamily="2" charset="-34"/>
                </a:rPr>
                <a:t>Ma-ri-ô phản ứng thế nào khi những người trên xuồng muốn nhận đứa bé nhỏ hơn là cậu?</a:t>
              </a:r>
              <a:endParaRPr lang="vi-VN" sz="2400" b="1" dirty="0">
                <a:solidFill>
                  <a:schemeClr val="bg1">
                    <a:lumMod val="25000"/>
                  </a:schemeClr>
                </a:solidFill>
                <a:latin typeface="Pattaya" panose="00000500000000000000" pitchFamily="2" charset="-34"/>
                <a:ea typeface="DFVN Catchland" pitchFamily="50" charset="0"/>
                <a:cs typeface="Pattaya" panose="00000500000000000000" pitchFamily="2" charset="-34"/>
              </a:endParaRPr>
            </a:p>
          </p:txBody>
        </p:sp>
      </p:grpSp>
      <p:sp>
        <p:nvSpPr>
          <p:cNvPr id="26" name="Rectangle: Rounded Corners 25"/>
          <p:cNvSpPr/>
          <p:nvPr/>
        </p:nvSpPr>
        <p:spPr>
          <a:xfrm>
            <a:off x="1235372" y="2039133"/>
            <a:ext cx="7566659" cy="724844"/>
          </a:xfrm>
          <a:prstGeom prst="roundRect">
            <a:avLst/>
          </a:prstGeom>
          <a:noFill/>
          <a:ln>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i="1" dirty="0">
                <a:solidFill>
                  <a:srgbClr val="C00000"/>
                </a:solidFill>
                <a:latin typeface="Calibri" panose="020F0502020204030204" pitchFamily="34" charset="0"/>
                <a:cs typeface="Calibri" panose="020F0502020204030204" pitchFamily="34" charset="0"/>
              </a:rPr>
              <a:t>Một ý nghĩ vụt đến – Ma-ri-ô quyết nhường chỗ cho bạn.</a:t>
            </a:r>
            <a:endParaRPr lang="en-US" sz="2400" b="1" i="1" dirty="0">
              <a:solidFill>
                <a:srgbClr val="C00000"/>
              </a:solidFill>
              <a:latin typeface="Calibri" panose="020F0502020204030204" pitchFamily="34" charset="0"/>
              <a:cs typeface="Calibri" panose="020F0502020204030204" pitchFamily="34" charset="0"/>
            </a:endParaRPr>
          </a:p>
        </p:txBody>
      </p:sp>
      <p:pic>
        <p:nvPicPr>
          <p:cNvPr id="28" name="Picture 2" descr="Little Boy Cartoon Images – Browse 240,121 Stock Photos, Vectors, and Video  | Adobe Stock"/>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7500" b="94722" l="65942" r="96377">
                        <a14:foregroundMark x1="75000" y1="35556" x2="79348" y2="33889"/>
                        <a14:foregroundMark x1="84239" y1="35278" x2="89130" y2="36111"/>
                        <a14:foregroundMark x1="88949" y1="38611" x2="89674" y2="38611"/>
                        <a14:foregroundMark x1="79348" y1="45278" x2="84783" y2="47778"/>
                        <a14:foregroundMark x1="79710" y1="8889" x2="88043" y2="7500"/>
                        <a14:foregroundMark x1="67572" y1="48611" x2="69384" y2="52222"/>
                        <a14:foregroundMark x1="69022" y1="47222" x2="69746" y2="51944"/>
                        <a14:foregroundMark x1="66304" y1="47778" x2="68297" y2="50000"/>
                        <a14:foregroundMark x1="73007" y1="53889" x2="75906" y2="56389"/>
                        <a14:foregroundMark x1="75725" y1="53333" x2="78080" y2="59722"/>
                        <a14:foregroundMark x1="72645" y1="93333" x2="77717" y2="86944"/>
                        <a14:foregroundMark x1="86413" y1="94722" x2="85507" y2="84722"/>
                        <a14:foregroundMark x1="87319" y1="92222" x2="86594" y2="88611"/>
                        <a14:foregroundMark x1="73370" y1="93611" x2="78080" y2="92500"/>
                        <a14:foregroundMark x1="73188" y1="94444" x2="81159" y2="92222"/>
                      </a14:backgroundRemoval>
                    </a14:imgEffect>
                  </a14:imgLayer>
                </a14:imgProps>
              </a:ext>
              <a:ext uri="{28A0092B-C50C-407E-A947-70E740481C1C}">
                <a14:useLocalDpi xmlns:a14="http://schemas.microsoft.com/office/drawing/2010/main" val="0"/>
              </a:ext>
            </a:extLst>
          </a:blip>
          <a:srcRect l="63880" t="3696"/>
          <a:stretch>
            <a:fillRect/>
          </a:stretch>
        </p:blipFill>
        <p:spPr bwMode="auto">
          <a:xfrm>
            <a:off x="257175" y="2571749"/>
            <a:ext cx="1447787" cy="2517509"/>
          </a:xfrm>
          <a:prstGeom prst="rect">
            <a:avLst/>
          </a:prstGeom>
          <a:noFill/>
          <a:extLst>
            <a:ext uri="{909E8E84-426E-40DD-AFC4-6F175D3DCCD1}">
              <a14:hiddenFill xmlns:a14="http://schemas.microsoft.com/office/drawing/2010/main">
                <a:solidFill>
                  <a:srgbClr val="FFFFFF"/>
                </a:solidFill>
              </a14:hiddenFill>
            </a:ext>
          </a:extLst>
        </p:spPr>
      </p:pic>
      <p:sp>
        <p:nvSpPr>
          <p:cNvPr id="34" name="Rectangle: Rounded Corners 33"/>
          <p:cNvSpPr/>
          <p:nvPr/>
        </p:nvSpPr>
        <p:spPr>
          <a:xfrm>
            <a:off x="1615261" y="2748622"/>
            <a:ext cx="7186770" cy="724844"/>
          </a:xfrm>
          <a:prstGeom prst="roundRect">
            <a:avLst/>
          </a:prstGeom>
          <a:noFill/>
          <a:ln>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b="1" dirty="0">
                <a:solidFill>
                  <a:srgbClr val="002060"/>
                </a:solidFill>
                <a:latin typeface="Calibri" panose="020F0502020204030204" pitchFamily="34" charset="0"/>
                <a:cs typeface="Calibri" panose="020F0502020204030204" pitchFamily="34" charset="0"/>
              </a:rPr>
              <a:t>+ Cậu hét to: “Giu-li-ét-ta, xuống đi! Bạn còn bố mẹ...”</a:t>
            </a:r>
            <a:endParaRPr lang="vi-VN" sz="2400" b="1" dirty="0">
              <a:solidFill>
                <a:srgbClr val="002060"/>
              </a:solidFill>
              <a:latin typeface="Calibri" panose="020F0502020204030204" pitchFamily="34" charset="0"/>
              <a:cs typeface="Calibri" panose="020F0502020204030204" pitchFamily="34" charset="0"/>
            </a:endParaRPr>
          </a:p>
          <a:p>
            <a:pPr algn="just"/>
            <a:endParaRPr lang="en-US" sz="2400" b="1" dirty="0">
              <a:solidFill>
                <a:srgbClr val="002060"/>
              </a:solidFill>
              <a:latin typeface="Calibri" panose="020F0502020204030204" pitchFamily="34" charset="0"/>
              <a:cs typeface="Calibri" panose="020F0502020204030204" pitchFamily="34" charset="0"/>
            </a:endParaRPr>
          </a:p>
        </p:txBody>
      </p:sp>
      <p:sp>
        <p:nvSpPr>
          <p:cNvPr id="35" name="Rectangle: Rounded Corners 34"/>
          <p:cNvSpPr/>
          <p:nvPr/>
        </p:nvSpPr>
        <p:spPr>
          <a:xfrm>
            <a:off x="1615261" y="3111044"/>
            <a:ext cx="7027874" cy="724844"/>
          </a:xfrm>
          <a:prstGeom prst="roundRect">
            <a:avLst/>
          </a:prstGeom>
          <a:noFill/>
          <a:ln>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b="1" dirty="0">
                <a:solidFill>
                  <a:srgbClr val="002060"/>
                </a:solidFill>
                <a:latin typeface="Calibri" panose="020F0502020204030204" pitchFamily="34" charset="0"/>
                <a:cs typeface="Calibri" panose="020F0502020204030204" pitchFamily="34" charset="0"/>
              </a:rPr>
              <a:t>+ Nói rồi cậu ôm ngang lưng bạn thả xuống nước.</a:t>
            </a:r>
            <a:endParaRPr lang="en-US" sz="2400" b="1" dirty="0">
              <a:solidFill>
                <a:srgbClr val="002060"/>
              </a:solidFill>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500"/>
                                        <p:tgtEl>
                                          <p:spTgt spid="2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fade">
                                      <p:cBhvr>
                                        <p:cTn id="19" dur="500"/>
                                        <p:tgtEl>
                                          <p:spTgt spid="3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fade">
                                      <p:cBhvr>
                                        <p:cTn id="24"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34" grpId="0" animBg="1"/>
      <p:bldP spid="3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p:cNvPicPr>
            <a:picLocks noChangeAspect="1"/>
          </p:cNvPicPr>
          <p:nvPr/>
        </p:nvPicPr>
        <p:blipFill>
          <a:blip r:embed="rId1"/>
          <a:stretch>
            <a:fillRect/>
          </a:stretch>
        </p:blipFill>
        <p:spPr>
          <a:xfrm>
            <a:off x="0" y="0"/>
            <a:ext cx="9144000" cy="5143500"/>
          </a:xfrm>
          <a:prstGeom prst="rect">
            <a:avLst/>
          </a:prstGeom>
        </p:spPr>
      </p:pic>
      <p:sp>
        <p:nvSpPr>
          <p:cNvPr id="20" name="Rectangle: Rounded Corners 3"/>
          <p:cNvSpPr/>
          <p:nvPr/>
        </p:nvSpPr>
        <p:spPr>
          <a:xfrm>
            <a:off x="257175" y="194309"/>
            <a:ext cx="8629650" cy="4754881"/>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grpSp>
        <p:nvGrpSpPr>
          <p:cNvPr id="4" name="Group 3"/>
          <p:cNvGrpSpPr/>
          <p:nvPr/>
        </p:nvGrpSpPr>
        <p:grpSpPr>
          <a:xfrm>
            <a:off x="1107732" y="408571"/>
            <a:ext cx="6843742" cy="1831709"/>
            <a:chOff x="1107732" y="54241"/>
            <a:chExt cx="6843742" cy="1831709"/>
          </a:xfrm>
        </p:grpSpPr>
        <p:pic>
          <p:nvPicPr>
            <p:cNvPr id="23"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07732" y="54241"/>
              <a:ext cx="6843742" cy="1831709"/>
            </a:xfrm>
            <a:prstGeom prst="rect">
              <a:avLst/>
            </a:prstGeom>
          </p:spPr>
        </p:pic>
        <p:sp>
          <p:nvSpPr>
            <p:cNvPr id="24" name="Google Shape;667;p39"/>
            <p:cNvSpPr txBox="1"/>
            <p:nvPr/>
          </p:nvSpPr>
          <p:spPr>
            <a:xfrm>
              <a:off x="1732432" y="651946"/>
              <a:ext cx="5724855" cy="572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vi-VN" sz="2400" b="1" dirty="0">
                  <a:solidFill>
                    <a:schemeClr val="bg1">
                      <a:lumMod val="25000"/>
                    </a:schemeClr>
                  </a:solidFill>
                  <a:latin typeface="Pattaya" panose="00000500000000000000" pitchFamily="2" charset="-34"/>
                  <a:ea typeface="DFVN Catchland" pitchFamily="50" charset="0"/>
                  <a:cs typeface="Pattaya" panose="00000500000000000000" pitchFamily="2" charset="-34"/>
                </a:rPr>
                <a:t>Câu 3. Quyết định nhường bạn xuống xuồng cứu nạn của Ma-ri-ô nói lên điều gì về cậu?</a:t>
              </a:r>
              <a:endParaRPr lang="vi-VN" sz="2400" b="1" dirty="0">
                <a:solidFill>
                  <a:schemeClr val="bg1">
                    <a:lumMod val="25000"/>
                  </a:schemeClr>
                </a:solidFill>
                <a:latin typeface="Pattaya" panose="00000500000000000000" pitchFamily="2" charset="-34"/>
                <a:ea typeface="DFVN Catchland" pitchFamily="50" charset="0"/>
                <a:cs typeface="Pattaya" panose="00000500000000000000" pitchFamily="2" charset="-34"/>
              </a:endParaRPr>
            </a:p>
          </p:txBody>
        </p:sp>
      </p:grpSp>
      <p:pic>
        <p:nvPicPr>
          <p:cNvPr id="28" name="Picture 2" descr="Little Boy Cartoon Images – Browse 240,121 Stock Photos, Vectors, and Video  | Adobe Stock"/>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7500" b="94722" l="65942" r="96377">
                        <a14:foregroundMark x1="75000" y1="35556" x2="79348" y2="33889"/>
                        <a14:foregroundMark x1="84239" y1="35278" x2="89130" y2="36111"/>
                        <a14:foregroundMark x1="88949" y1="38611" x2="89674" y2="38611"/>
                        <a14:foregroundMark x1="79348" y1="45278" x2="84783" y2="47778"/>
                        <a14:foregroundMark x1="79710" y1="8889" x2="88043" y2="7500"/>
                        <a14:foregroundMark x1="67572" y1="48611" x2="69384" y2="52222"/>
                        <a14:foregroundMark x1="69022" y1="47222" x2="69746" y2="51944"/>
                        <a14:foregroundMark x1="66304" y1="47778" x2="68297" y2="50000"/>
                        <a14:foregroundMark x1="73007" y1="53889" x2="75906" y2="56389"/>
                        <a14:foregroundMark x1="75725" y1="53333" x2="78080" y2="59722"/>
                        <a14:foregroundMark x1="72645" y1="93333" x2="77717" y2="86944"/>
                        <a14:foregroundMark x1="86413" y1="94722" x2="85507" y2="84722"/>
                        <a14:foregroundMark x1="87319" y1="92222" x2="86594" y2="88611"/>
                        <a14:foregroundMark x1="73370" y1="93611" x2="78080" y2="92500"/>
                        <a14:foregroundMark x1="73188" y1="94444" x2="81159" y2="92222"/>
                      </a14:backgroundRemoval>
                    </a14:imgEffect>
                  </a14:imgLayer>
                </a14:imgProps>
              </a:ext>
              <a:ext uri="{28A0092B-C50C-407E-A947-70E740481C1C}">
                <a14:useLocalDpi xmlns:a14="http://schemas.microsoft.com/office/drawing/2010/main" val="0"/>
              </a:ext>
            </a:extLst>
          </a:blip>
          <a:srcRect l="63880" t="3696"/>
          <a:stretch>
            <a:fillRect/>
          </a:stretch>
        </p:blipFill>
        <p:spPr bwMode="auto">
          <a:xfrm>
            <a:off x="257175" y="2571749"/>
            <a:ext cx="1447787" cy="251750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p:cNvSpPr/>
          <p:nvPr/>
        </p:nvSpPr>
        <p:spPr>
          <a:xfrm>
            <a:off x="1962136" y="2571749"/>
            <a:ext cx="6118873" cy="1474470"/>
          </a:xfrm>
          <a:prstGeom prst="roundRect">
            <a:avLst/>
          </a:prstGeom>
          <a:noFill/>
          <a:ln>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rgbClr val="0070C0"/>
                </a:solidFill>
              </a:rPr>
              <a:t>Ma-ri-ô có tâm hồn cao thượng, nhường sự sống cho bạn, hi sinh bản thân vì bạn.</a:t>
            </a:r>
            <a:endParaRPr lang="en-US" sz="2800" b="1" dirty="0">
              <a:solidFill>
                <a:srgbClr val="0070C0"/>
              </a:solidFill>
            </a:endParaRPr>
          </a:p>
        </p:txBody>
      </p:sp>
    </p:spTree>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p:cNvPicPr>
            <a:picLocks noChangeAspect="1"/>
          </p:cNvPicPr>
          <p:nvPr/>
        </p:nvPicPr>
        <p:blipFill>
          <a:blip r:embed="rId1"/>
          <a:stretch>
            <a:fillRect/>
          </a:stretch>
        </p:blipFill>
        <p:spPr>
          <a:xfrm>
            <a:off x="0" y="0"/>
            <a:ext cx="9144000" cy="5143500"/>
          </a:xfrm>
          <a:prstGeom prst="rect">
            <a:avLst/>
          </a:prstGeom>
        </p:spPr>
      </p:pic>
      <p:sp>
        <p:nvSpPr>
          <p:cNvPr id="20" name="Rectangle: Rounded Corners 3"/>
          <p:cNvSpPr/>
          <p:nvPr/>
        </p:nvSpPr>
        <p:spPr>
          <a:xfrm>
            <a:off x="257175" y="194309"/>
            <a:ext cx="8629650" cy="4754881"/>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grpSp>
        <p:nvGrpSpPr>
          <p:cNvPr id="22" name="Group 21"/>
          <p:cNvGrpSpPr/>
          <p:nvPr/>
        </p:nvGrpSpPr>
        <p:grpSpPr>
          <a:xfrm>
            <a:off x="2985362" y="1682436"/>
            <a:ext cx="1482371" cy="2947572"/>
            <a:chOff x="2356485" y="1428120"/>
            <a:chExt cx="1482371" cy="2947572"/>
          </a:xfrm>
        </p:grpSpPr>
        <p:pic>
          <p:nvPicPr>
            <p:cNvPr id="32" name="Picture 8" descr="Cute girl character set Royalty Free Vector Image"/>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5513" b="43718" l="49000" r="59900">
                          <a14:foregroundMark x1="51700" y1="43333" x2="53800" y2="42949"/>
                          <a14:foregroundMark x1="55900" y1="42436" x2="57300" y2="43718"/>
                          <a14:foregroundMark x1="53500" y1="16282" x2="56200" y2="15513"/>
                        </a14:backgroundRemoval>
                      </a14:imgEffect>
                    </a14:imgLayer>
                  </a14:imgProps>
                </a:ext>
                <a:ext uri="{28A0092B-C50C-407E-A947-70E740481C1C}">
                  <a14:useLocalDpi xmlns:a14="http://schemas.microsoft.com/office/drawing/2010/main" val="0"/>
                </a:ext>
              </a:extLst>
            </a:blip>
            <a:srcRect l="47747" t="13111" r="38734" b="53778"/>
            <a:stretch>
              <a:fillRect/>
            </a:stretch>
          </p:blipFill>
          <p:spPr bwMode="auto">
            <a:xfrm>
              <a:off x="2356485" y="1428120"/>
              <a:ext cx="1482371" cy="2831708"/>
            </a:xfrm>
            <a:prstGeom prst="rect">
              <a:avLst/>
            </a:prstGeom>
            <a:noFill/>
            <a:extLst>
              <a:ext uri="{909E8E84-426E-40DD-AFC4-6F175D3DCCD1}">
                <a14:hiddenFill xmlns:a14="http://schemas.microsoft.com/office/drawing/2010/main">
                  <a:solidFill>
                    <a:srgbClr val="FFFFFF"/>
                  </a:solidFill>
                </a14:hiddenFill>
              </a:ext>
            </a:extLst>
          </p:spPr>
        </p:pic>
        <p:sp>
          <p:nvSpPr>
            <p:cNvPr id="36" name="Flowchart: Terminator 35"/>
            <p:cNvSpPr/>
            <p:nvPr/>
          </p:nvSpPr>
          <p:spPr>
            <a:xfrm>
              <a:off x="2356485" y="4124232"/>
              <a:ext cx="1476375" cy="251460"/>
            </a:xfrm>
            <a:prstGeom prst="flowChartTerminator">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a:solidFill>
                    <a:srgbClr val="002060"/>
                  </a:solidFill>
                  <a:latin typeface="iCiel Nabila" pitchFamily="2" charset="0"/>
                  <a:ea typeface="DFVN Catchland" pitchFamily="50" charset="0"/>
                </a:rPr>
                <a:t>Giu-li-ét-ta</a:t>
              </a:r>
              <a:endParaRPr lang="en-US" sz="1600" dirty="0">
                <a:solidFill>
                  <a:srgbClr val="002060"/>
                </a:solidFill>
                <a:latin typeface="iCiel Nabila" pitchFamily="2" charset="0"/>
                <a:ea typeface="DFVN Catchland" pitchFamily="50" charset="0"/>
              </a:endParaRPr>
            </a:p>
          </p:txBody>
        </p:sp>
      </p:grpSp>
      <p:grpSp>
        <p:nvGrpSpPr>
          <p:cNvPr id="2" name="Group 1"/>
          <p:cNvGrpSpPr/>
          <p:nvPr/>
        </p:nvGrpSpPr>
        <p:grpSpPr>
          <a:xfrm>
            <a:off x="4621697" y="1976261"/>
            <a:ext cx="1482371" cy="2653747"/>
            <a:chOff x="4621697" y="1976261"/>
            <a:chExt cx="1482371" cy="2653747"/>
          </a:xfrm>
        </p:grpSpPr>
        <p:sp>
          <p:nvSpPr>
            <p:cNvPr id="40" name="Flowchart: Terminator 39"/>
            <p:cNvSpPr/>
            <p:nvPr/>
          </p:nvSpPr>
          <p:spPr>
            <a:xfrm>
              <a:off x="4627693" y="4378548"/>
              <a:ext cx="1476375" cy="251460"/>
            </a:xfrm>
            <a:prstGeom prst="flowChartTerminator">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a:solidFill>
                    <a:srgbClr val="002060"/>
                  </a:solidFill>
                  <a:latin typeface="iCiel Nabila" pitchFamily="2" charset="0"/>
                  <a:ea typeface="DFVN Catchland" pitchFamily="50" charset="0"/>
                </a:rPr>
                <a:t>Ma-ri-ô</a:t>
              </a:r>
              <a:endParaRPr lang="en-US" sz="1600" dirty="0">
                <a:solidFill>
                  <a:srgbClr val="002060"/>
                </a:solidFill>
                <a:latin typeface="iCiel Nabila" pitchFamily="2" charset="0"/>
                <a:ea typeface="DFVN Catchland" pitchFamily="50" charset="0"/>
              </a:endParaRPr>
            </a:p>
          </p:txBody>
        </p:sp>
        <p:pic>
          <p:nvPicPr>
            <p:cNvPr id="1026" name="Picture 2" descr="Little Boy Cartoon Images – Browse 240,121 Stock Photos, Vectors, and Video  | Adobe Stock"/>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7500" b="94722" l="65942" r="96377">
                          <a14:foregroundMark x1="75000" y1="35556" x2="79348" y2="33889"/>
                          <a14:foregroundMark x1="84239" y1="35278" x2="89130" y2="36111"/>
                          <a14:foregroundMark x1="88949" y1="38611" x2="89674" y2="38611"/>
                          <a14:foregroundMark x1="79348" y1="45278" x2="84783" y2="47778"/>
                          <a14:foregroundMark x1="79710" y1="8889" x2="88043" y2="7500"/>
                          <a14:foregroundMark x1="67572" y1="48611" x2="69384" y2="52222"/>
                          <a14:foregroundMark x1="69022" y1="47222" x2="69746" y2="51944"/>
                          <a14:foregroundMark x1="66304" y1="47778" x2="68297" y2="50000"/>
                          <a14:foregroundMark x1="73007" y1="53889" x2="75906" y2="56389"/>
                          <a14:foregroundMark x1="75725" y1="53333" x2="78080" y2="59722"/>
                          <a14:foregroundMark x1="72645" y1="93333" x2="77717" y2="86944"/>
                          <a14:foregroundMark x1="86413" y1="94722" x2="85507" y2="84722"/>
                          <a14:foregroundMark x1="87319" y1="92222" x2="86594" y2="88611"/>
                          <a14:foregroundMark x1="73370" y1="93611" x2="78080" y2="92500"/>
                          <a14:foregroundMark x1="73188" y1="94444" x2="81159" y2="92222"/>
                        </a14:backgroundRemoval>
                      </a14:imgEffect>
                    </a14:imgLayer>
                  </a14:imgProps>
                </a:ext>
                <a:ext uri="{28A0092B-C50C-407E-A947-70E740481C1C}">
                  <a14:useLocalDpi xmlns:a14="http://schemas.microsoft.com/office/drawing/2010/main" val="0"/>
                </a:ext>
              </a:extLst>
            </a:blip>
            <a:srcRect l="63880" t="3696"/>
            <a:stretch>
              <a:fillRect/>
            </a:stretch>
          </p:blipFill>
          <p:spPr bwMode="auto">
            <a:xfrm>
              <a:off x="4621697" y="1976261"/>
              <a:ext cx="1447787" cy="251750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 name="Group 2"/>
          <p:cNvGrpSpPr/>
          <p:nvPr/>
        </p:nvGrpSpPr>
        <p:grpSpPr>
          <a:xfrm>
            <a:off x="502920" y="359960"/>
            <a:ext cx="7943850" cy="1480063"/>
            <a:chOff x="502920" y="359960"/>
            <a:chExt cx="7943850" cy="1480063"/>
          </a:xfrm>
        </p:grpSpPr>
        <p:pic>
          <p:nvPicPr>
            <p:cNvPr id="15" name="Picture 11"/>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02920" y="359960"/>
              <a:ext cx="7943850" cy="1480063"/>
            </a:xfrm>
            <a:prstGeom prst="rect">
              <a:avLst/>
            </a:prstGeom>
          </p:spPr>
        </p:pic>
        <p:sp>
          <p:nvSpPr>
            <p:cNvPr id="16" name="Google Shape;667;p39"/>
            <p:cNvSpPr txBox="1"/>
            <p:nvPr/>
          </p:nvSpPr>
          <p:spPr>
            <a:xfrm>
              <a:off x="1258957" y="1166291"/>
              <a:ext cx="6405560" cy="572700"/>
            </a:xfrm>
            <a:prstGeom prst="rect">
              <a:avLst/>
            </a:prstGeom>
          </p:spPr>
          <p:txBody>
            <a:bodyPr spcFirstLastPara="1" wrap="square" lIns="91425" tIns="91425" rIns="91425" bIns="91425" anchor="ctr" anchorCtr="0">
              <a:prstTxWarp prst="textArchUp">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vi-VN" sz="2800" b="1" dirty="0">
                  <a:solidFill>
                    <a:srgbClr val="C00000"/>
                  </a:solidFill>
                  <a:latin typeface="Pattaya" panose="00000500000000000000" pitchFamily="2" charset="-34"/>
                  <a:ea typeface="DFVN Catchland" pitchFamily="50" charset="0"/>
                  <a:cs typeface="Pattaya" panose="00000500000000000000" pitchFamily="2" charset="-34"/>
                </a:rPr>
                <a:t>Câu 4. Hãy nêu cảm nghĩ của em về</a:t>
              </a:r>
              <a:endParaRPr lang="vi-VN" sz="2800" b="1" dirty="0">
                <a:solidFill>
                  <a:srgbClr val="C00000"/>
                </a:solidFill>
                <a:latin typeface="Pattaya" panose="00000500000000000000" pitchFamily="2" charset="-34"/>
                <a:ea typeface="DFVN Catchland" pitchFamily="50" charset="0"/>
                <a:cs typeface="Pattaya" panose="00000500000000000000" pitchFamily="2" charset="-34"/>
              </a:endParaRPr>
            </a:p>
            <a:p>
              <a:pPr algn="ctr"/>
              <a:r>
                <a:rPr lang="vi-VN" sz="2800" b="1" dirty="0">
                  <a:solidFill>
                    <a:srgbClr val="C00000"/>
                  </a:solidFill>
                  <a:latin typeface="Pattaya" panose="00000500000000000000" pitchFamily="2" charset="-34"/>
                  <a:ea typeface="DFVN Catchland" pitchFamily="50" charset="0"/>
                  <a:cs typeface="Pattaya" panose="00000500000000000000" pitchFamily="2" charset="-34"/>
                </a:rPr>
                <a:t>hai nhân vật chính trong truyện.</a:t>
              </a:r>
              <a:endParaRPr lang="vi-VN" sz="2800" b="1" dirty="0">
                <a:solidFill>
                  <a:srgbClr val="C00000"/>
                </a:solidFill>
                <a:latin typeface="Pattaya" panose="00000500000000000000" pitchFamily="2" charset="-34"/>
                <a:ea typeface="DFVN Catchland" pitchFamily="50" charset="0"/>
                <a:cs typeface="Pattaya" panose="00000500000000000000" pitchFamily="2" charset="-34"/>
              </a:endParaRPr>
            </a:p>
          </p:txBody>
        </p:sp>
      </p:grpSp>
      <p:pic>
        <p:nvPicPr>
          <p:cNvPr id="3074" name="Picture 2" descr="خلفيات اعلان"/>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6793" b="26333" l="54496" r="84301"/>
                    </a14:imgEffect>
                  </a14:imgLayer>
                </a14:imgProps>
              </a:ext>
              <a:ext uri="{28A0092B-C50C-407E-A947-70E740481C1C}">
                <a14:useLocalDpi xmlns:a14="http://schemas.microsoft.com/office/drawing/2010/main" val="0"/>
              </a:ext>
            </a:extLst>
          </a:blip>
          <a:srcRect l="50770" t="4350" r="11973" b="71224"/>
          <a:stretch>
            <a:fillRect/>
          </a:stretch>
        </p:blipFill>
        <p:spPr bwMode="auto">
          <a:xfrm flipH="1">
            <a:off x="1840040" y="2012084"/>
            <a:ext cx="1681805" cy="86522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Rounded Corners 3"/>
          <p:cNvSpPr/>
          <p:nvPr/>
        </p:nvSpPr>
        <p:spPr>
          <a:xfrm>
            <a:off x="362713" y="2807069"/>
            <a:ext cx="2697480" cy="1804230"/>
          </a:xfrm>
          <a:prstGeom prst="roundRect">
            <a:avLst/>
          </a:prstGeom>
          <a:solidFill>
            <a:schemeClr val="bg2">
              <a:lumMod val="20000"/>
              <a:lumOff val="80000"/>
            </a:schemeClr>
          </a:solidFill>
          <a:ln>
            <a:solidFill>
              <a:srgbClr val="FF9999"/>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000" dirty="0">
                <a:solidFill>
                  <a:srgbClr val="002060"/>
                </a:solidFill>
                <a:latin typeface="Calibri" panose="020F0502020204030204" pitchFamily="34" charset="0"/>
                <a:cs typeface="Calibri" panose="020F0502020204030204" pitchFamily="34" charset="0"/>
              </a:rPr>
              <a:t>Giu-li-ét-ta là một bạn gái tốt bụng, giàu tình cảm, sẵn sàng giúp đỡ bạn, khóc nức nở khi thấy Ma-ri-ô và con tàu chìm dần.</a:t>
            </a:r>
            <a:endParaRPr lang="en-US" sz="2000" dirty="0">
              <a:solidFill>
                <a:srgbClr val="002060"/>
              </a:solidFill>
              <a:latin typeface="Calibri" panose="020F0502020204030204" pitchFamily="34" charset="0"/>
              <a:cs typeface="Calibri" panose="020F0502020204030204" pitchFamily="34" charset="0"/>
            </a:endParaRPr>
          </a:p>
        </p:txBody>
      </p:sp>
      <p:pic>
        <p:nvPicPr>
          <p:cNvPr id="3076" name="Picture 4" descr="خلفيات اعلان"/>
          <p:cNvPicPr>
            <a:picLocks noChangeAspect="1" noChangeArrowheads="1"/>
          </p:cNvPicPr>
          <p:nvPr/>
        </p:nvPicPr>
        <p:blipFill rotWithShape="1">
          <a:blip r:embed="rId10">
            <a:extLst>
              <a:ext uri="{BEBA8EAE-BF5A-486C-A8C5-ECC9F3942E4B}">
                <a14:imgProps xmlns:a14="http://schemas.microsoft.com/office/drawing/2010/main">
                  <a14:imgLayer r:embed="rId9">
                    <a14:imgEffect>
                      <a14:backgroundRemoval t="77147" b="97230" l="57826" r="81957">
                        <a14:foregroundMark x1="58261" y1="85319" x2="60870" y2="87535"/>
                        <a14:foregroundMark x1="57826" y1="85319" x2="60000" y2="85319"/>
                      </a14:backgroundRemoval>
                    </a14:imgEffect>
                  </a14:imgLayer>
                </a14:imgProps>
              </a:ext>
              <a:ext uri="{28A0092B-C50C-407E-A947-70E740481C1C}">
                <a14:useLocalDpi xmlns:a14="http://schemas.microsoft.com/office/drawing/2010/main" val="0"/>
              </a:ext>
            </a:extLst>
          </a:blip>
          <a:srcRect l="55767" t="74667" r="14938"/>
          <a:stretch>
            <a:fillRect/>
          </a:stretch>
        </p:blipFill>
        <p:spPr bwMode="auto">
          <a:xfrm>
            <a:off x="5593404" y="3141577"/>
            <a:ext cx="1260088" cy="855060"/>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Rounded Corners 20"/>
          <p:cNvSpPr/>
          <p:nvPr/>
        </p:nvSpPr>
        <p:spPr>
          <a:xfrm>
            <a:off x="6175867" y="1840023"/>
            <a:ext cx="2697480" cy="1337060"/>
          </a:xfrm>
          <a:prstGeom prst="roundRect">
            <a:avLst/>
          </a:prstGeom>
          <a:solidFill>
            <a:schemeClr val="tx1">
              <a:lumMod val="20000"/>
              <a:lumOff val="80000"/>
            </a:schemeClr>
          </a:solidFill>
          <a:ln>
            <a:solidFill>
              <a:schemeClr val="bg1">
                <a:lumMod val="90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000" dirty="0">
                <a:solidFill>
                  <a:srgbClr val="002060"/>
                </a:solidFill>
                <a:latin typeface="Calibri" panose="020F0502020204030204" pitchFamily="34" charset="0"/>
                <a:cs typeface="Calibri" panose="020F0502020204030204" pitchFamily="34" charset="0"/>
              </a:rPr>
              <a:t>Ma-ri-ô là một bạn trai kín đáo, cao thượng đã nhường sự sống của mình cho bạn.</a:t>
            </a:r>
            <a:endParaRPr lang="en-US" sz="2000" dirty="0">
              <a:solidFill>
                <a:srgbClr val="002060"/>
              </a:solidFill>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1000"/>
                                        <p:tgtEl>
                                          <p:spTgt spid="22"/>
                                        </p:tgtEl>
                                      </p:cBhvr>
                                    </p:animEffect>
                                    <p:anim calcmode="lin" valueType="num">
                                      <p:cBhvr>
                                        <p:cTn id="15" dur="1000" fill="hold"/>
                                        <p:tgtEl>
                                          <p:spTgt spid="22"/>
                                        </p:tgtEl>
                                        <p:attrNameLst>
                                          <p:attrName>ppt_x</p:attrName>
                                        </p:attrNameLst>
                                      </p:cBhvr>
                                      <p:tavLst>
                                        <p:tav tm="0">
                                          <p:val>
                                            <p:strVal val="#ppt_x"/>
                                          </p:val>
                                        </p:tav>
                                        <p:tav tm="100000">
                                          <p:val>
                                            <p:strVal val="#ppt_x"/>
                                          </p:val>
                                        </p:tav>
                                      </p:tavLst>
                                    </p:anim>
                                    <p:anim calcmode="lin" valueType="num">
                                      <p:cBhvr>
                                        <p:cTn id="16" dur="1000" fill="hold"/>
                                        <p:tgtEl>
                                          <p:spTgt spid="22"/>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nodeType="clickEffect">
                                  <p:stCondLst>
                                    <p:cond delay="0"/>
                                  </p:stCondLst>
                                  <p:childTnLst>
                                    <p:set>
                                      <p:cBhvr>
                                        <p:cTn id="25" dur="1" fill="hold">
                                          <p:stCondLst>
                                            <p:cond delay="0"/>
                                          </p:stCondLst>
                                        </p:cTn>
                                        <p:tgtEl>
                                          <p:spTgt spid="3074"/>
                                        </p:tgtEl>
                                        <p:attrNameLst>
                                          <p:attrName>style.visibility</p:attrName>
                                        </p:attrNameLst>
                                      </p:cBhvr>
                                      <p:to>
                                        <p:strVal val="visible"/>
                                      </p:to>
                                    </p:set>
                                    <p:animEffect transition="in" filter="wipe(right)">
                                      <p:cBhvr>
                                        <p:cTn id="26" dur="500"/>
                                        <p:tgtEl>
                                          <p:spTgt spid="3074"/>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5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3076"/>
                                        </p:tgtEl>
                                        <p:attrNameLst>
                                          <p:attrName>style.visibility</p:attrName>
                                        </p:attrNameLst>
                                      </p:cBhvr>
                                      <p:to>
                                        <p:strVal val="visible"/>
                                      </p:to>
                                    </p:set>
                                    <p:animEffect transition="in" filter="wipe(left)">
                                      <p:cBhvr>
                                        <p:cTn id="34" dur="500"/>
                                        <p:tgtEl>
                                          <p:spTgt spid="3076"/>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p:cNvPicPr>
            <a:picLocks noChangeAspect="1"/>
          </p:cNvPicPr>
          <p:nvPr/>
        </p:nvPicPr>
        <p:blipFill>
          <a:blip r:embed="rId1"/>
          <a:stretch>
            <a:fillRect/>
          </a:stretch>
        </p:blipFill>
        <p:spPr>
          <a:xfrm>
            <a:off x="0" y="0"/>
            <a:ext cx="9144000" cy="5143500"/>
          </a:xfrm>
          <a:prstGeom prst="rect">
            <a:avLst/>
          </a:prstGeom>
        </p:spPr>
      </p:pic>
      <p:sp>
        <p:nvSpPr>
          <p:cNvPr id="20" name="Rectangle: Rounded Corners 3"/>
          <p:cNvSpPr/>
          <p:nvPr/>
        </p:nvSpPr>
        <p:spPr>
          <a:xfrm>
            <a:off x="1637347" y="1131569"/>
            <a:ext cx="5869305" cy="2880361"/>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15" name="Google Shape;667;p39"/>
          <p:cNvSpPr txBox="1"/>
          <p:nvPr/>
        </p:nvSpPr>
        <p:spPr>
          <a:xfrm>
            <a:off x="1637347" y="2582595"/>
            <a:ext cx="5869305" cy="572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vi-VN" sz="2800" b="1" dirty="0">
                <a:solidFill>
                  <a:srgbClr val="002060"/>
                </a:solidFill>
                <a:latin typeface="Pattaya" panose="00000500000000000000" pitchFamily="2" charset="-34"/>
                <a:ea typeface="Kozuka Mincho Pro H" panose="02020A00000000000000" pitchFamily="18" charset="-128"/>
                <a:cs typeface="Pattaya" panose="00000500000000000000" pitchFamily="2" charset="-34"/>
              </a:rPr>
              <a:t>       Ca ngợi tình bạn giữa Ma-ri-ô và Giu-li-ét-ta; sự ân cần, dịu dàng của Giu-li-ét-ta; đức hi sinh cao thượng của cậu bé Ma-ri-ô.</a:t>
            </a:r>
            <a:endParaRPr lang="vi-VN" sz="2800" b="1" dirty="0">
              <a:solidFill>
                <a:srgbClr val="002060"/>
              </a:solidFill>
              <a:latin typeface="Pattaya" panose="00000500000000000000" pitchFamily="2" charset="-34"/>
              <a:ea typeface="Kozuka Mincho Pro H" panose="02020A00000000000000" pitchFamily="18" charset="-128"/>
              <a:cs typeface="Pattaya" panose="00000500000000000000" pitchFamily="2" charset="-34"/>
            </a:endParaRPr>
          </a:p>
        </p:txBody>
      </p:sp>
      <p:pic>
        <p:nvPicPr>
          <p:cNvPr id="4" name="Picture 3"/>
          <p:cNvPicPr>
            <a:picLocks noChangeAspect="1"/>
          </p:cNvPicPr>
          <p:nvPr/>
        </p:nvPicPr>
        <p:blipFill>
          <a:blip r:embed="rId2"/>
          <a:stretch>
            <a:fillRect/>
          </a:stretch>
        </p:blipFill>
        <p:spPr>
          <a:xfrm>
            <a:off x="1371321" y="1189465"/>
            <a:ext cx="6401355" cy="1072989"/>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par>
                                <p:cTn id="10" presetID="10"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1000"/>
                                        <p:tgtEl>
                                          <p:spTgt spid="15"/>
                                        </p:tgtEl>
                                      </p:cBhvr>
                                    </p:animEffect>
                                    <p:anim calcmode="lin" valueType="num">
                                      <p:cBhvr>
                                        <p:cTn id="16" dur="1000" fill="hold"/>
                                        <p:tgtEl>
                                          <p:spTgt spid="15"/>
                                        </p:tgtEl>
                                        <p:attrNameLst>
                                          <p:attrName>ppt_x</p:attrName>
                                        </p:attrNameLst>
                                      </p:cBhvr>
                                      <p:tavLst>
                                        <p:tav tm="0">
                                          <p:val>
                                            <p:strVal val="#ppt_x"/>
                                          </p:val>
                                        </p:tav>
                                        <p:tav tm="100000">
                                          <p:val>
                                            <p:strVal val="#ppt_x"/>
                                          </p:val>
                                        </p:tav>
                                      </p:tavLst>
                                    </p:anim>
                                    <p:anim calcmode="lin" valueType="num">
                                      <p:cBhvr>
                                        <p:cTn id="1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1"/>
          <a:srcRect/>
          <a:stretch>
            <a:fillRect/>
          </a:stretch>
        </p:blipFill>
        <p:spPr>
          <a:xfrm>
            <a:off x="0" y="0"/>
            <a:ext cx="9144000" cy="5143500"/>
          </a:xfrm>
          <a:prstGeom prst="rect">
            <a:avLst/>
          </a:prstGeom>
        </p:spPr>
      </p:pic>
      <p:sp>
        <p:nvSpPr>
          <p:cNvPr id="4" name="Rectangle: Rounded Corners 3"/>
          <p:cNvSpPr/>
          <p:nvPr/>
        </p:nvSpPr>
        <p:spPr>
          <a:xfrm>
            <a:off x="574158" y="3912781"/>
            <a:ext cx="3277751" cy="850606"/>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Chúng mình thử tìm sự trợ giúp của Vua Kẹo Ngọt nhé!</a:t>
            </a:r>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6" name="Picture 5"/>
          <p:cNvPicPr>
            <a:picLocks noChangeAspect="1"/>
          </p:cNvPicPr>
          <p:nvPr/>
        </p:nvPicPr>
        <p:blipFill>
          <a:blip r:embed="rId2"/>
          <a:stretch>
            <a:fillRect/>
          </a:stretch>
        </p:blipFill>
        <p:spPr>
          <a:xfrm>
            <a:off x="3517114" y="380113"/>
            <a:ext cx="6407451" cy="176799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1"/>
          <a:stretch>
            <a:fillRect/>
          </a:stretch>
        </p:blipFill>
        <p:spPr>
          <a:xfrm>
            <a:off x="0" y="0"/>
            <a:ext cx="9144000" cy="5143500"/>
          </a:xfrm>
          <a:prstGeom prst="rect">
            <a:avLst/>
          </a:prstGeom>
        </p:spPr>
      </p:pic>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backgroundRemoval t="40015" b="56726" l="83745" r="95045"/>
                    </a14:imgEffect>
                  </a14:imgLayer>
                </a14:imgProps>
              </a:ext>
            </a:extLst>
          </a:blip>
          <a:srcRect l="82333" t="37926" r="3542" b="41185"/>
          <a:stretch>
            <a:fillRect/>
          </a:stretch>
        </p:blipFill>
        <p:spPr>
          <a:xfrm>
            <a:off x="994410" y="2571750"/>
            <a:ext cx="1291590" cy="1074420"/>
          </a:xfrm>
          <a:prstGeom prst="rect">
            <a:avLst/>
          </a:prstGeom>
        </p:spPr>
      </p:pic>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ackgroundRemoval t="40015" b="56726" l="83745" r="95045"/>
                    </a14:imgEffect>
                  </a14:imgLayer>
                </a14:imgProps>
              </a:ext>
            </a:extLst>
          </a:blip>
          <a:srcRect l="82333" t="37926" r="3542" b="41185"/>
          <a:stretch>
            <a:fillRect/>
          </a:stretch>
        </p:blipFill>
        <p:spPr>
          <a:xfrm>
            <a:off x="2175510" y="2571750"/>
            <a:ext cx="1291590" cy="1074420"/>
          </a:xfrm>
          <a:prstGeom prst="rect">
            <a:avLst/>
          </a:prstGeom>
        </p:spPr>
      </p:pic>
      <p:pic>
        <p:nvPicPr>
          <p:cNvPr id="7" name="Picture 6"/>
          <p:cNvPicPr>
            <a:picLocks noChangeAspect="1"/>
          </p:cNvPicPr>
          <p:nvPr/>
        </p:nvPicPr>
        <p:blipFill rotWithShape="1">
          <a:blip r:embed="rId2">
            <a:extLst>
              <a:ext uri="{BEBA8EAE-BF5A-486C-A8C5-ECC9F3942E4B}">
                <a14:imgProps xmlns:a14="http://schemas.microsoft.com/office/drawing/2010/main">
                  <a14:imgLayer r:embed="rId3">
                    <a14:imgEffect>
                      <a14:backgroundRemoval t="40015" b="56726" l="83745" r="95045"/>
                    </a14:imgEffect>
                  </a14:imgLayer>
                </a14:imgProps>
              </a:ext>
            </a:extLst>
          </a:blip>
          <a:srcRect l="82333" t="37926" r="3542" b="41185"/>
          <a:stretch>
            <a:fillRect/>
          </a:stretch>
        </p:blipFill>
        <p:spPr>
          <a:xfrm>
            <a:off x="5145405" y="1554480"/>
            <a:ext cx="1291590" cy="1074420"/>
          </a:xfrm>
          <a:prstGeom prst="rect">
            <a:avLst/>
          </a:prstGeom>
        </p:spPr>
      </p:pic>
      <p:sp>
        <p:nvSpPr>
          <p:cNvPr id="8" name="Flowchart: Terminator 7"/>
          <p:cNvSpPr/>
          <p:nvPr/>
        </p:nvSpPr>
        <p:spPr>
          <a:xfrm>
            <a:off x="994410" y="3291840"/>
            <a:ext cx="1291590" cy="251460"/>
          </a:xfrm>
          <a:prstGeom prst="flowChartTerminator">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dirty="0">
                <a:solidFill>
                  <a:srgbClr val="002060"/>
                </a:solidFill>
                <a:latin typeface="iCiel Nabila" pitchFamily="2" charset="0"/>
                <a:ea typeface="DFVN Catchland" pitchFamily="50" charset="0"/>
              </a:rPr>
              <a:t>May mắn</a:t>
            </a:r>
            <a:endParaRPr lang="en-US" sz="1600" dirty="0">
              <a:solidFill>
                <a:srgbClr val="002060"/>
              </a:solidFill>
              <a:latin typeface="iCiel Nabila" pitchFamily="2" charset="0"/>
              <a:ea typeface="DFVN Catchland" pitchFamily="50" charset="0"/>
            </a:endParaRPr>
          </a:p>
        </p:txBody>
      </p:sp>
      <p:sp>
        <p:nvSpPr>
          <p:cNvPr id="9" name="Flowchart: Terminator 8"/>
          <p:cNvSpPr/>
          <p:nvPr/>
        </p:nvSpPr>
        <p:spPr>
          <a:xfrm>
            <a:off x="2381250" y="3291840"/>
            <a:ext cx="1085850" cy="251460"/>
          </a:xfrm>
          <a:prstGeom prst="flowChartTerminator">
            <a:avLst/>
          </a:prstGeom>
          <a:solidFill>
            <a:srgbClr val="FF9999"/>
          </a:solidFill>
          <a:ln>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a:solidFill>
                  <a:srgbClr val="002060"/>
                </a:solidFill>
                <a:latin typeface="iCiel Nabila" pitchFamily="2" charset="0"/>
                <a:ea typeface="DFVN Catchland" pitchFamily="50" charset="0"/>
              </a:rPr>
              <a:t>Tình yêu</a:t>
            </a:r>
            <a:endParaRPr lang="en-US" sz="1600" dirty="0">
              <a:solidFill>
                <a:srgbClr val="002060"/>
              </a:solidFill>
              <a:latin typeface="iCiel Nabila" pitchFamily="2" charset="0"/>
              <a:ea typeface="DFVN Catchland" pitchFamily="50" charset="0"/>
            </a:endParaRPr>
          </a:p>
        </p:txBody>
      </p:sp>
      <p:grpSp>
        <p:nvGrpSpPr>
          <p:cNvPr id="2" name="Group 1"/>
          <p:cNvGrpSpPr/>
          <p:nvPr/>
        </p:nvGrpSpPr>
        <p:grpSpPr>
          <a:xfrm>
            <a:off x="3983355" y="1554480"/>
            <a:ext cx="1291590" cy="1074420"/>
            <a:chOff x="3983355" y="1554480"/>
            <a:chExt cx="1291590" cy="1074420"/>
          </a:xfrm>
        </p:grpSpPr>
        <p:pic>
          <p:nvPicPr>
            <p:cNvPr id="6" name="Picture 5"/>
            <p:cNvPicPr>
              <a:picLocks noChangeAspect="1"/>
            </p:cNvPicPr>
            <p:nvPr/>
          </p:nvPicPr>
          <p:blipFill rotWithShape="1">
            <a:blip r:embed="rId2">
              <a:extLst>
                <a:ext uri="{BEBA8EAE-BF5A-486C-A8C5-ECC9F3942E4B}">
                  <a14:imgProps xmlns:a14="http://schemas.microsoft.com/office/drawing/2010/main">
                    <a14:imgLayer r:embed="rId3">
                      <a14:imgEffect>
                        <a14:backgroundRemoval t="40015" b="56726" l="83745" r="95045"/>
                      </a14:imgEffect>
                    </a14:imgLayer>
                  </a14:imgProps>
                </a:ext>
              </a:extLst>
            </a:blip>
            <a:srcRect l="82333" t="37926" r="3542" b="41185"/>
            <a:stretch>
              <a:fillRect/>
            </a:stretch>
          </p:blipFill>
          <p:spPr>
            <a:xfrm>
              <a:off x="3983355" y="1554480"/>
              <a:ext cx="1291590" cy="1074420"/>
            </a:xfrm>
            <a:prstGeom prst="rect">
              <a:avLst/>
            </a:prstGeom>
          </p:spPr>
        </p:pic>
        <p:sp>
          <p:nvSpPr>
            <p:cNvPr id="10" name="Flowchart: Terminator 9"/>
            <p:cNvSpPr/>
            <p:nvPr/>
          </p:nvSpPr>
          <p:spPr>
            <a:xfrm>
              <a:off x="4164330" y="2306955"/>
              <a:ext cx="1085850" cy="251460"/>
            </a:xfrm>
            <a:prstGeom prst="flowChartTerminator">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dirty="0">
                  <a:solidFill>
                    <a:srgbClr val="002060"/>
                  </a:solidFill>
                  <a:latin typeface="iCiel Nabila" pitchFamily="2" charset="0"/>
                  <a:ea typeface="DFVN Catchland" pitchFamily="50" charset="0"/>
                </a:rPr>
                <a:t>Tình bạn</a:t>
              </a:r>
              <a:endParaRPr lang="en-US" sz="1600" dirty="0">
                <a:solidFill>
                  <a:srgbClr val="002060"/>
                </a:solidFill>
                <a:latin typeface="iCiel Nabila" pitchFamily="2" charset="0"/>
                <a:ea typeface="DFVN Catchland" pitchFamily="50" charset="0"/>
              </a:endParaRPr>
            </a:p>
          </p:txBody>
        </p:sp>
      </p:grpSp>
      <p:sp>
        <p:nvSpPr>
          <p:cNvPr id="11" name="Flowchart: Terminator 10"/>
          <p:cNvSpPr/>
          <p:nvPr/>
        </p:nvSpPr>
        <p:spPr>
          <a:xfrm>
            <a:off x="5326380" y="2306955"/>
            <a:ext cx="1085850" cy="251460"/>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dirty="0">
                <a:solidFill>
                  <a:srgbClr val="002060"/>
                </a:solidFill>
                <a:latin typeface="iCiel Nabila" pitchFamily="2" charset="0"/>
                <a:ea typeface="DFVN Catchland" pitchFamily="50" charset="0"/>
              </a:rPr>
              <a:t>Gia đình</a:t>
            </a:r>
            <a:endParaRPr lang="en-US" sz="1600" dirty="0">
              <a:solidFill>
                <a:srgbClr val="002060"/>
              </a:solidFill>
              <a:latin typeface="iCiel Nabila" pitchFamily="2" charset="0"/>
              <a:ea typeface="DFVN Catchland" pitchFamily="50" charset="0"/>
            </a:endParaRPr>
          </a:p>
        </p:txBody>
      </p:sp>
      <p:sp>
        <p:nvSpPr>
          <p:cNvPr id="12" name="Flowchart: Terminator 11"/>
          <p:cNvSpPr/>
          <p:nvPr/>
        </p:nvSpPr>
        <p:spPr>
          <a:xfrm>
            <a:off x="7783830" y="2722244"/>
            <a:ext cx="898208" cy="272415"/>
          </a:xfrm>
          <a:prstGeom prst="flowChartTerminator">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a:solidFill>
                  <a:srgbClr val="002060"/>
                </a:solidFill>
                <a:latin typeface="iCiel Nabila" pitchFamily="2" charset="0"/>
                <a:ea typeface="DFVN Catchland" pitchFamily="50" charset="0"/>
              </a:rPr>
              <a:t>Tài lộc</a:t>
            </a:r>
            <a:endParaRPr lang="en-US" sz="1600" dirty="0">
              <a:solidFill>
                <a:srgbClr val="002060"/>
              </a:solidFill>
              <a:latin typeface="iCiel Nabila" pitchFamily="2" charset="0"/>
              <a:ea typeface="DFVN Catchland" pitchFamily="50" charset="0"/>
            </a:endParaRPr>
          </a:p>
        </p:txBody>
      </p:sp>
      <p:pic>
        <p:nvPicPr>
          <p:cNvPr id="13" name="Picture 12"/>
          <p:cNvPicPr>
            <a:picLocks noChangeAspect="1"/>
          </p:cNvPicPr>
          <p:nvPr/>
        </p:nvPicPr>
        <p:blipFill rotWithShape="1">
          <a:blip r:embed="rId4">
            <a:extLst>
              <a:ext uri="{BEBA8EAE-BF5A-486C-A8C5-ECC9F3942E4B}">
                <a14:imgProps xmlns:a14="http://schemas.microsoft.com/office/drawing/2010/main">
                  <a14:imgLayer r:embed="rId5">
                    <a14:imgEffect>
                      <a14:backgroundRemoval t="6250" b="69922" l="18848" r="63965">
                        <a14:foregroundMark x1="21582" y1="23958" x2="42090" y2="18620"/>
                        <a14:foregroundMark x1="32715" y1="6380" x2="38672" y2="8333"/>
                        <a14:foregroundMark x1="38672" y1="8333" x2="42676" y2="17188"/>
                        <a14:foregroundMark x1="42676" y1="17188" x2="43750" y2="29948"/>
                        <a14:foregroundMark x1="31348" y1="6250" x2="31348" y2="6250"/>
                        <a14:foregroundMark x1="32227" y1="51953" x2="46973" y2="60286"/>
                        <a14:foregroundMark x1="42090" y1="60286" x2="46191" y2="62500"/>
                        <a14:foregroundMark x1="50195" y1="66406" x2="51758" y2="66667"/>
                        <a14:foregroundMark x1="58496" y1="65365" x2="61230" y2="70182"/>
                        <a14:foregroundMark x1="63965" y1="45313" x2="62695" y2="45964"/>
                        <a14:foregroundMark x1="18848" y1="23568" x2="22363" y2="24219"/>
                      </a14:backgroundRemoval>
                    </a14:imgEffect>
                  </a14:imgLayer>
                </a14:imgProps>
              </a:ext>
            </a:extLst>
          </a:blip>
          <a:srcRect l="17739" t="3555" r="31902" b="26667"/>
          <a:stretch>
            <a:fillRect/>
          </a:stretch>
        </p:blipFill>
        <p:spPr>
          <a:xfrm>
            <a:off x="3123248" y="3032912"/>
            <a:ext cx="2366010" cy="2110588"/>
          </a:xfrm>
          <a:prstGeom prst="rect">
            <a:avLst/>
          </a:prstGeom>
        </p:spPr>
      </p:pic>
      <p:sp>
        <p:nvSpPr>
          <p:cNvPr id="14" name="Rectangle: Rounded Corners 3"/>
          <p:cNvSpPr/>
          <p:nvPr/>
        </p:nvSpPr>
        <p:spPr>
          <a:xfrm>
            <a:off x="5791200" y="3695613"/>
            <a:ext cx="3323646" cy="1169583"/>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Câu chuyện thật cảm động về tình bạn cao đẹp. Mình biết phải chọn hạt giống gì cho xứ sở của mình rồi.</a:t>
            </a:r>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15" name="Rectangle: Rounded Corners 3"/>
          <p:cNvSpPr/>
          <p:nvPr/>
        </p:nvSpPr>
        <p:spPr>
          <a:xfrm>
            <a:off x="4775172" y="138051"/>
            <a:ext cx="3323646" cy="629471"/>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Hãy giúp chúng mình gieo trồng hạt giống tình bạn nhé!</a:t>
            </a:r>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Tree>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49" presetClass="path" presetSubtype="0" accel="50000" decel="50000" fill="hold" nodeType="clickEffect">
                                  <p:stCondLst>
                                    <p:cond delay="0"/>
                                  </p:stCondLst>
                                  <p:childTnLst>
                                    <p:animMotion origin="layout" path="M -3.33333E-6 -3.08642E-6 L -0.11718 -0.45031 " pathEditMode="relative" rAng="0" ptsTypes="AA">
                                      <p:cBhvr>
                                        <p:cTn id="13" dur="2000" fill="hold"/>
                                        <p:tgtEl>
                                          <p:spTgt spid="13"/>
                                        </p:tgtEl>
                                        <p:attrNameLst>
                                          <p:attrName>ppt_x</p:attrName>
                                          <p:attrName>ppt_y</p:attrName>
                                        </p:attrNameLst>
                                      </p:cBhvr>
                                      <p:rCtr x="-5868" y="-22531"/>
                                    </p:animMotion>
                                  </p:childTnLst>
                                </p:cTn>
                              </p:par>
                              <p:par>
                                <p:cTn id="14" presetID="42" presetClass="path" presetSubtype="0" accel="50000" decel="50000" fill="hold" nodeType="withEffect">
                                  <p:stCondLst>
                                    <p:cond delay="2000"/>
                                  </p:stCondLst>
                                  <p:childTnLst>
                                    <p:animMotion origin="layout" path="M 0 -1.48148E-6 L -0.06892 -0.20895 " pathEditMode="relative" rAng="0" ptsTypes="AA">
                                      <p:cBhvr>
                                        <p:cTn id="15" dur="2000" fill="hold"/>
                                        <p:tgtEl>
                                          <p:spTgt spid="2"/>
                                        </p:tgtEl>
                                        <p:attrNameLst>
                                          <p:attrName>ppt_x</p:attrName>
                                          <p:attrName>ppt_y</p:attrName>
                                        </p:attrNameLst>
                                      </p:cBhvr>
                                      <p:rCtr x="-3455" y="-10463"/>
                                    </p:animMotion>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4"/>
                                        </p:tgtEl>
                                        <p:attrNameLst>
                                          <p:attrName>style.visibility</p:attrName>
                                        </p:attrNameLst>
                                      </p:cBhvr>
                                      <p:to>
                                        <p:strVal val="hidden"/>
                                      </p:to>
                                    </p:set>
                                  </p:childTnLst>
                                </p:cTn>
                              </p:par>
                            </p:childTnLst>
                          </p:cTn>
                        </p:par>
                        <p:par>
                          <p:cTn id="20" fill="hold">
                            <p:stCondLst>
                              <p:cond delay="0"/>
                            </p:stCondLst>
                            <p:childTnLst>
                              <p:par>
                                <p:cTn id="21" presetID="53" presetClass="entr" presetSubtype="16"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p:cTn id="23" dur="500" fill="hold"/>
                                        <p:tgtEl>
                                          <p:spTgt spid="15"/>
                                        </p:tgtEl>
                                        <p:attrNameLst>
                                          <p:attrName>ppt_w</p:attrName>
                                        </p:attrNameLst>
                                      </p:cBhvr>
                                      <p:tavLst>
                                        <p:tav tm="0">
                                          <p:val>
                                            <p:fltVal val="0"/>
                                          </p:val>
                                        </p:tav>
                                        <p:tav tm="100000">
                                          <p:val>
                                            <p:strVal val="#ppt_w"/>
                                          </p:val>
                                        </p:tav>
                                      </p:tavLst>
                                    </p:anim>
                                    <p:anim calcmode="lin" valueType="num">
                                      <p:cBhvr>
                                        <p:cTn id="24" dur="500" fill="hold"/>
                                        <p:tgtEl>
                                          <p:spTgt spid="15"/>
                                        </p:tgtEl>
                                        <p:attrNameLst>
                                          <p:attrName>ppt_h</p:attrName>
                                        </p:attrNameLst>
                                      </p:cBhvr>
                                      <p:tavLst>
                                        <p:tav tm="0">
                                          <p:val>
                                            <p:fltVal val="0"/>
                                          </p:val>
                                        </p:tav>
                                        <p:tav tm="100000">
                                          <p:val>
                                            <p:strVal val="#ppt_h"/>
                                          </p:val>
                                        </p:tav>
                                      </p:tavLst>
                                    </p:anim>
                                    <p:animEffect transition="in" filter="fade">
                                      <p:cBhvr>
                                        <p:cTn id="2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1"/>
          <a:stretch>
            <a:fillRect/>
          </a:stretch>
        </p:blipFill>
        <p:spPr>
          <a:xfrm>
            <a:off x="594360" y="0"/>
            <a:ext cx="7989570" cy="5143500"/>
          </a:xfrm>
          <a:prstGeom prst="rect">
            <a:avLst/>
          </a:prstGeom>
        </p:spPr>
      </p:pic>
      <p:pic>
        <p:nvPicPr>
          <p:cNvPr id="5" name="Picture 4"/>
          <p:cNvPicPr>
            <a:picLocks noChangeAspect="1"/>
          </p:cNvPicPr>
          <p:nvPr/>
        </p:nvPicPr>
        <p:blipFill rotWithShape="1">
          <a:blip r:embed="rId1"/>
          <a:srcRect l="93514"/>
          <a:stretch>
            <a:fillRect/>
          </a:stretch>
        </p:blipFill>
        <p:spPr>
          <a:xfrm>
            <a:off x="8031480" y="0"/>
            <a:ext cx="1112520" cy="5143500"/>
          </a:xfrm>
          <a:prstGeom prst="rect">
            <a:avLst/>
          </a:prstGeom>
        </p:spPr>
      </p:pic>
      <p:pic>
        <p:nvPicPr>
          <p:cNvPr id="6" name="Picture 5"/>
          <p:cNvPicPr>
            <a:picLocks noChangeAspect="1"/>
          </p:cNvPicPr>
          <p:nvPr/>
        </p:nvPicPr>
        <p:blipFill rotWithShape="1">
          <a:blip r:embed="rId1"/>
          <a:srcRect r="95422"/>
          <a:stretch>
            <a:fillRect/>
          </a:stretch>
        </p:blipFill>
        <p:spPr>
          <a:xfrm>
            <a:off x="0" y="0"/>
            <a:ext cx="960120" cy="5143500"/>
          </a:xfrm>
          <a:prstGeom prst="rect">
            <a:avLst/>
          </a:prstGeom>
        </p:spPr>
      </p:pic>
      <p:pic>
        <p:nvPicPr>
          <p:cNvPr id="3" name="Picture 2"/>
          <p:cNvPicPr>
            <a:picLocks noChangeAspect="1"/>
          </p:cNvPicPr>
          <p:nvPr/>
        </p:nvPicPr>
        <p:blipFill>
          <a:blip r:embed="rId2"/>
          <a:stretch>
            <a:fillRect/>
          </a:stretch>
        </p:blipFill>
        <p:spPr>
          <a:xfrm>
            <a:off x="1295122" y="3764234"/>
            <a:ext cx="6401355" cy="106689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p:cNvPicPr>
            <a:picLocks noChangeAspect="1"/>
          </p:cNvPicPr>
          <p:nvPr/>
        </p:nvPicPr>
        <p:blipFill>
          <a:blip r:embed="rId1"/>
          <a:stretch>
            <a:fillRect/>
          </a:stretch>
        </p:blipFill>
        <p:spPr>
          <a:xfrm>
            <a:off x="0" y="0"/>
            <a:ext cx="9144000" cy="5143500"/>
          </a:xfrm>
          <a:prstGeom prst="rect">
            <a:avLst/>
          </a:prstGeom>
        </p:spPr>
      </p:pic>
      <p:sp>
        <p:nvSpPr>
          <p:cNvPr id="20" name="Rectangle: Rounded Corners 3"/>
          <p:cNvSpPr/>
          <p:nvPr/>
        </p:nvSpPr>
        <p:spPr>
          <a:xfrm>
            <a:off x="891541" y="605790"/>
            <a:ext cx="7486649" cy="3954781"/>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14" name="Google Shape;667;p39"/>
          <p:cNvSpPr txBox="1"/>
          <p:nvPr/>
        </p:nvSpPr>
        <p:spPr>
          <a:xfrm>
            <a:off x="1432085" y="749276"/>
            <a:ext cx="6405560" cy="572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vi-VN" sz="4000" b="1" dirty="0">
                <a:solidFill>
                  <a:srgbClr val="C00000"/>
                </a:solidFill>
                <a:latin typeface="iCiel Nabila" pitchFamily="2" charset="0"/>
                <a:ea typeface="Kozuka Mincho Pro H" panose="02020A00000000000000" pitchFamily="18" charset="-128"/>
                <a:cs typeface="Browallia New" panose="020B0604020202020204" pitchFamily="34" charset="-34"/>
              </a:rPr>
              <a:t>Giọng đọc</a:t>
            </a:r>
            <a:endParaRPr lang="vi-VN" sz="4000" b="1" dirty="0">
              <a:solidFill>
                <a:srgbClr val="C00000"/>
              </a:solidFill>
              <a:latin typeface="iCiel Nabila" pitchFamily="2" charset="0"/>
              <a:ea typeface="Kozuka Mincho Pro H" panose="02020A00000000000000" pitchFamily="18" charset="-128"/>
              <a:cs typeface="Browallia New" panose="020B0604020202020204" pitchFamily="34" charset="-34"/>
            </a:endParaRPr>
          </a:p>
        </p:txBody>
      </p:sp>
      <p:sp>
        <p:nvSpPr>
          <p:cNvPr id="15" name="Google Shape;667;p39"/>
          <p:cNvSpPr txBox="1"/>
          <p:nvPr/>
        </p:nvSpPr>
        <p:spPr>
          <a:xfrm>
            <a:off x="1085850" y="2606039"/>
            <a:ext cx="7166609" cy="572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just"/>
            <a:r>
              <a:rPr lang="en-US" sz="2400" b="1" dirty="0">
                <a:solidFill>
                  <a:srgbClr val="00B050"/>
                </a:solidFill>
                <a:latin typeface="Calibri" panose="020F0502020204030204" pitchFamily="34" charset="0"/>
                <a:ea typeface="Kozuka Mincho Pro H" panose="02020A00000000000000" pitchFamily="18" charset="-128"/>
                <a:cs typeface="Calibri" panose="020F0502020204030204" pitchFamily="34" charset="0"/>
              </a:rPr>
              <a:t>- </a:t>
            </a:r>
            <a:r>
              <a:rPr lang="vi-VN" sz="2400" b="1" dirty="0" err="1">
                <a:solidFill>
                  <a:srgbClr val="00B050"/>
                </a:solidFill>
                <a:latin typeface="Calibri" panose="020F0502020204030204" pitchFamily="34" charset="0"/>
                <a:ea typeface="Kozuka Mincho Pro H" panose="02020A00000000000000" pitchFamily="18" charset="-128"/>
                <a:cs typeface="Calibri" panose="020F0502020204030204" pitchFamily="34" charset="0"/>
              </a:rPr>
              <a:t>Đọc</a:t>
            </a:r>
            <a:r>
              <a:rPr lang="vi-VN" sz="2400" b="1" dirty="0">
                <a:solidFill>
                  <a:srgbClr val="00B050"/>
                </a:solidFill>
                <a:latin typeface="Calibri" panose="020F0502020204030204" pitchFamily="34" charset="0"/>
                <a:ea typeface="Kozuka Mincho Pro H" panose="02020A00000000000000" pitchFamily="18" charset="-128"/>
                <a:cs typeface="Calibri" panose="020F0502020204030204" pitchFamily="34" charset="0"/>
              </a:rPr>
              <a:t> toàn bài với giọng kể chuyện.</a:t>
            </a:r>
            <a:endParaRPr lang="vi-VN" sz="2400" b="1" dirty="0">
              <a:solidFill>
                <a:srgbClr val="00B050"/>
              </a:solidFill>
              <a:latin typeface="Calibri" panose="020F0502020204030204" pitchFamily="34" charset="0"/>
              <a:ea typeface="Kozuka Mincho Pro H" panose="02020A00000000000000" pitchFamily="18" charset="-128"/>
              <a:cs typeface="Calibri" panose="020F0502020204030204" pitchFamily="34" charset="0"/>
            </a:endParaRPr>
          </a:p>
          <a:p>
            <a:pPr algn="just"/>
            <a:r>
              <a:rPr lang="vi-VN" sz="2400" b="1" dirty="0">
                <a:solidFill>
                  <a:srgbClr val="002060"/>
                </a:solidFill>
                <a:latin typeface="Calibri" panose="020F0502020204030204" pitchFamily="34" charset="0"/>
                <a:ea typeface="Kozuka Mincho Pro H" panose="02020A00000000000000" pitchFamily="18" charset="-128"/>
                <a:cs typeface="Calibri" panose="020F0502020204030204" pitchFamily="34" charset="0"/>
              </a:rPr>
              <a:t>+ Đoạn 1: giọng đọc thong thả tâm tình.</a:t>
            </a:r>
            <a:endParaRPr lang="vi-VN" sz="2400" b="1" dirty="0">
              <a:solidFill>
                <a:srgbClr val="002060"/>
              </a:solidFill>
              <a:latin typeface="Calibri" panose="020F0502020204030204" pitchFamily="34" charset="0"/>
              <a:ea typeface="Kozuka Mincho Pro H" panose="02020A00000000000000" pitchFamily="18" charset="-128"/>
              <a:cs typeface="Calibri" panose="020F0502020204030204" pitchFamily="34" charset="0"/>
            </a:endParaRPr>
          </a:p>
          <a:p>
            <a:pPr algn="just"/>
            <a:r>
              <a:rPr lang="vi-VN" sz="2400" b="1" dirty="0">
                <a:solidFill>
                  <a:srgbClr val="002060"/>
                </a:solidFill>
                <a:latin typeface="Calibri" panose="020F0502020204030204" pitchFamily="34" charset="0"/>
                <a:ea typeface="Kozuka Mincho Pro H" panose="02020A00000000000000" pitchFamily="18" charset="-128"/>
                <a:cs typeface="Calibri" panose="020F0502020204030204" pitchFamily="34" charset="0"/>
              </a:rPr>
              <a:t>+ Đoạn 2: nhanh hơn, căng thẳng ở những câu tả, kể.</a:t>
            </a:r>
            <a:endParaRPr lang="vi-VN" sz="2400" b="1" dirty="0">
              <a:solidFill>
                <a:srgbClr val="002060"/>
              </a:solidFill>
              <a:latin typeface="Calibri" panose="020F0502020204030204" pitchFamily="34" charset="0"/>
              <a:ea typeface="Kozuka Mincho Pro H" panose="02020A00000000000000" pitchFamily="18" charset="-128"/>
              <a:cs typeface="Calibri" panose="020F0502020204030204" pitchFamily="34" charset="0"/>
            </a:endParaRPr>
          </a:p>
          <a:p>
            <a:pPr algn="just"/>
            <a:r>
              <a:rPr lang="vi-VN" sz="2400" b="1" dirty="0">
                <a:solidFill>
                  <a:srgbClr val="002060"/>
                </a:solidFill>
                <a:latin typeface="Calibri" panose="020F0502020204030204" pitchFamily="34" charset="0"/>
                <a:ea typeface="Kozuka Mincho Pro H" panose="02020A00000000000000" pitchFamily="18" charset="-128"/>
                <a:cs typeface="Calibri" panose="020F0502020204030204" pitchFamily="34" charset="0"/>
              </a:rPr>
              <a:t>+ Đoạn 3: gấp gáp, căng thẳng.</a:t>
            </a:r>
            <a:endParaRPr lang="vi-VN" sz="2400" b="1" dirty="0">
              <a:solidFill>
                <a:srgbClr val="002060"/>
              </a:solidFill>
              <a:latin typeface="Calibri" panose="020F0502020204030204" pitchFamily="34" charset="0"/>
              <a:ea typeface="Kozuka Mincho Pro H" panose="02020A00000000000000" pitchFamily="18" charset="-128"/>
              <a:cs typeface="Calibri" panose="020F0502020204030204" pitchFamily="34" charset="0"/>
            </a:endParaRPr>
          </a:p>
          <a:p>
            <a:pPr algn="just"/>
            <a:r>
              <a:rPr lang="vi-VN" sz="2400" b="1" dirty="0">
                <a:solidFill>
                  <a:srgbClr val="002060"/>
                </a:solidFill>
                <a:latin typeface="Calibri" panose="020F0502020204030204" pitchFamily="34" charset="0"/>
                <a:ea typeface="Kozuka Mincho Pro H" panose="02020A00000000000000" pitchFamily="18" charset="-128"/>
                <a:cs typeface="Calibri" panose="020F0502020204030204" pitchFamily="34" charset="0"/>
              </a:rPr>
              <a:t>+ Đoạn 4: giọng hồi hộp, nhấn giọng những từ ngữ miêu tả.</a:t>
            </a:r>
            <a:endParaRPr lang="vi-VN" sz="2400" b="1" dirty="0">
              <a:solidFill>
                <a:srgbClr val="002060"/>
              </a:solidFill>
              <a:latin typeface="Calibri" panose="020F0502020204030204" pitchFamily="34" charset="0"/>
              <a:ea typeface="Kozuka Mincho Pro H" panose="02020A00000000000000" pitchFamily="18" charset="-128"/>
              <a:cs typeface="Calibri" panose="020F0502020204030204" pitchFamily="34" charset="0"/>
            </a:endParaRPr>
          </a:p>
          <a:p>
            <a:pPr algn="just"/>
            <a:r>
              <a:rPr lang="vi-VN" sz="2400" b="1" dirty="0">
                <a:solidFill>
                  <a:srgbClr val="002060"/>
                </a:solidFill>
                <a:latin typeface="Calibri" panose="020F0502020204030204" pitchFamily="34" charset="0"/>
                <a:ea typeface="Kozuka Mincho Pro H" panose="02020A00000000000000" pitchFamily="18" charset="-128"/>
                <a:cs typeface="Calibri" panose="020F0502020204030204" pitchFamily="34" charset="0"/>
              </a:rPr>
              <a:t>+ Đoạn 5: </a:t>
            </a:r>
            <a:r>
              <a:rPr lang="en-US" sz="2400" b="1" dirty="0" err="1">
                <a:solidFill>
                  <a:srgbClr val="002060"/>
                </a:solidFill>
                <a:latin typeface="Calibri" panose="020F0502020204030204" pitchFamily="34" charset="0"/>
                <a:ea typeface="Kozuka Mincho Pro H" panose="02020A00000000000000" pitchFamily="18" charset="-128"/>
                <a:cs typeface="Calibri" panose="020F0502020204030204" pitchFamily="34" charset="0"/>
              </a:rPr>
              <a:t>đọc</a:t>
            </a:r>
            <a:r>
              <a:rPr lang="en-US" sz="2400" b="1" dirty="0">
                <a:solidFill>
                  <a:srgbClr val="002060"/>
                </a:solidFill>
                <a:latin typeface="Calibri" panose="020F0502020204030204" pitchFamily="34" charset="0"/>
                <a:ea typeface="Kozuka Mincho Pro H" panose="02020A00000000000000" pitchFamily="18" charset="-128"/>
                <a:cs typeface="Calibri" panose="020F0502020204030204" pitchFamily="34" charset="0"/>
              </a:rPr>
              <a:t> l</a:t>
            </a:r>
            <a:r>
              <a:rPr lang="vi-VN" sz="2400" b="1" dirty="0" err="1">
                <a:solidFill>
                  <a:srgbClr val="002060"/>
                </a:solidFill>
                <a:latin typeface="Calibri" panose="020F0502020204030204" pitchFamily="34" charset="0"/>
                <a:ea typeface="Kozuka Mincho Pro H" panose="02020A00000000000000" pitchFamily="18" charset="-128"/>
                <a:cs typeface="Calibri" panose="020F0502020204030204" pitchFamily="34" charset="0"/>
              </a:rPr>
              <a:t>ời</a:t>
            </a:r>
            <a:r>
              <a:rPr lang="vi-VN" sz="2400" b="1" dirty="0">
                <a:solidFill>
                  <a:srgbClr val="002060"/>
                </a:solidFill>
                <a:latin typeface="Calibri" panose="020F0502020204030204" pitchFamily="34" charset="0"/>
                <a:ea typeface="Kozuka Mincho Pro H" panose="02020A00000000000000" pitchFamily="18" charset="-128"/>
                <a:cs typeface="Calibri" panose="020F0502020204030204" pitchFamily="34" charset="0"/>
              </a:rPr>
              <a:t> Ma-ri-ô giục giã, thốt lên từ </a:t>
            </a:r>
            <a:r>
              <a:rPr lang="vi-VN" sz="2400" b="1" dirty="0" err="1">
                <a:solidFill>
                  <a:srgbClr val="002060"/>
                </a:solidFill>
                <a:latin typeface="Calibri" panose="020F0502020204030204" pitchFamily="34" charset="0"/>
                <a:ea typeface="Kozuka Mincho Pro H" panose="02020A00000000000000" pitchFamily="18" charset="-128"/>
                <a:cs typeface="Calibri" panose="020F0502020204030204" pitchFamily="34" charset="0"/>
              </a:rPr>
              <a:t>đáy</a:t>
            </a:r>
            <a:r>
              <a:rPr lang="vi-VN" sz="2400" b="1" dirty="0">
                <a:solidFill>
                  <a:srgbClr val="002060"/>
                </a:solidFill>
                <a:latin typeface="Calibri" panose="020F0502020204030204" pitchFamily="34" charset="0"/>
                <a:ea typeface="Kozuka Mincho Pro H" panose="02020A00000000000000" pitchFamily="18" charset="-128"/>
                <a:cs typeface="Calibri" panose="020F0502020204030204" pitchFamily="34" charset="0"/>
              </a:rPr>
              <a:t> </a:t>
            </a:r>
            <a:r>
              <a:rPr lang="vi-VN" sz="2400" b="1" dirty="0" err="1">
                <a:solidFill>
                  <a:srgbClr val="002060"/>
                </a:solidFill>
                <a:latin typeface="Calibri" panose="020F0502020204030204" pitchFamily="34" charset="0"/>
                <a:ea typeface="Kozuka Mincho Pro H" panose="02020A00000000000000" pitchFamily="18" charset="-128"/>
                <a:cs typeface="Calibri" panose="020F0502020204030204" pitchFamily="34" charset="0"/>
              </a:rPr>
              <a:t>lòng</a:t>
            </a:r>
            <a:r>
              <a:rPr lang="en-US" sz="2400" b="1" dirty="0">
                <a:solidFill>
                  <a:srgbClr val="002060"/>
                </a:solidFill>
                <a:latin typeface="Calibri" panose="020F0502020204030204" pitchFamily="34" charset="0"/>
                <a:ea typeface="Kozuka Mincho Pro H" panose="02020A00000000000000" pitchFamily="18" charset="-128"/>
                <a:cs typeface="Calibri" panose="020F0502020204030204" pitchFamily="34" charset="0"/>
              </a:rPr>
              <a:t>, </a:t>
            </a:r>
            <a:r>
              <a:rPr lang="en-US" sz="2400" b="1" dirty="0" err="1">
                <a:solidFill>
                  <a:srgbClr val="002060"/>
                </a:solidFill>
                <a:latin typeface="Calibri" panose="020F0502020204030204" pitchFamily="34" charset="0"/>
                <a:ea typeface="Kozuka Mincho Pro H" panose="02020A00000000000000" pitchFamily="18" charset="-128"/>
                <a:cs typeface="Calibri" panose="020F0502020204030204" pitchFamily="34" charset="0"/>
              </a:rPr>
              <a:t>lời</a:t>
            </a:r>
            <a:r>
              <a:rPr lang="en-US" sz="2400" b="1" dirty="0">
                <a:solidFill>
                  <a:srgbClr val="002060"/>
                </a:solidFill>
                <a:latin typeface="Calibri" panose="020F0502020204030204" pitchFamily="34" charset="0"/>
                <a:ea typeface="Kozuka Mincho Pro H" panose="02020A00000000000000" pitchFamily="18" charset="-128"/>
                <a:cs typeface="Calibri" panose="020F0502020204030204" pitchFamily="34" charset="0"/>
              </a:rPr>
              <a:t> </a:t>
            </a:r>
            <a:r>
              <a:rPr lang="en-US" sz="2400" b="1" dirty="0" err="1">
                <a:solidFill>
                  <a:srgbClr val="002060"/>
                </a:solidFill>
                <a:latin typeface="Calibri" panose="020F0502020204030204" pitchFamily="34" charset="0"/>
                <a:ea typeface="Kozuka Mincho Pro H" panose="02020A00000000000000" pitchFamily="18" charset="-128"/>
                <a:cs typeface="Calibri" panose="020F0502020204030204" pitchFamily="34" charset="0"/>
              </a:rPr>
              <a:t>Giu</a:t>
            </a:r>
            <a:r>
              <a:rPr lang="en-US" sz="2400" b="1" dirty="0">
                <a:solidFill>
                  <a:srgbClr val="002060"/>
                </a:solidFill>
                <a:latin typeface="Calibri" panose="020F0502020204030204" pitchFamily="34" charset="0"/>
                <a:ea typeface="Kozuka Mincho Pro H" panose="02020A00000000000000" pitchFamily="18" charset="-128"/>
                <a:cs typeface="Calibri" panose="020F0502020204030204" pitchFamily="34" charset="0"/>
              </a:rPr>
              <a:t>-li-</a:t>
            </a:r>
            <a:r>
              <a:rPr lang="en-US" sz="2400" b="1" dirty="0" err="1">
                <a:solidFill>
                  <a:srgbClr val="002060"/>
                </a:solidFill>
                <a:latin typeface="Calibri" panose="020F0502020204030204" pitchFamily="34" charset="0"/>
                <a:ea typeface="Kozuka Mincho Pro H" panose="02020A00000000000000" pitchFamily="18" charset="-128"/>
                <a:cs typeface="Calibri" panose="020F0502020204030204" pitchFamily="34" charset="0"/>
              </a:rPr>
              <a:t>ét</a:t>
            </a:r>
            <a:r>
              <a:rPr lang="en-US" sz="2400" b="1" dirty="0">
                <a:solidFill>
                  <a:srgbClr val="002060"/>
                </a:solidFill>
                <a:latin typeface="Calibri" panose="020F0502020204030204" pitchFamily="34" charset="0"/>
                <a:ea typeface="Kozuka Mincho Pro H" panose="02020A00000000000000" pitchFamily="18" charset="-128"/>
                <a:cs typeface="Calibri" panose="020F0502020204030204" pitchFamily="34" charset="0"/>
              </a:rPr>
              <a:t>-ta </a:t>
            </a:r>
            <a:r>
              <a:rPr lang="en-US" sz="2400" b="1" dirty="0" err="1">
                <a:solidFill>
                  <a:srgbClr val="002060"/>
                </a:solidFill>
                <a:latin typeface="Calibri" panose="020F0502020204030204" pitchFamily="34" charset="0"/>
                <a:ea typeface="Kozuka Mincho Pro H" panose="02020A00000000000000" pitchFamily="18" charset="-128"/>
                <a:cs typeface="Calibri" panose="020F0502020204030204" pitchFamily="34" charset="0"/>
              </a:rPr>
              <a:t>nức</a:t>
            </a:r>
            <a:r>
              <a:rPr lang="en-US" sz="2400" b="1" dirty="0">
                <a:solidFill>
                  <a:srgbClr val="002060"/>
                </a:solidFill>
                <a:latin typeface="Calibri" panose="020F0502020204030204" pitchFamily="34" charset="0"/>
                <a:ea typeface="Kozuka Mincho Pro H" panose="02020A00000000000000" pitchFamily="18" charset="-128"/>
                <a:cs typeface="Calibri" panose="020F0502020204030204" pitchFamily="34" charset="0"/>
              </a:rPr>
              <a:t> </a:t>
            </a:r>
            <a:r>
              <a:rPr lang="en-US" sz="2400" b="1" dirty="0" err="1">
                <a:solidFill>
                  <a:srgbClr val="002060"/>
                </a:solidFill>
                <a:latin typeface="Calibri" panose="020F0502020204030204" pitchFamily="34" charset="0"/>
                <a:ea typeface="Kozuka Mincho Pro H" panose="02020A00000000000000" pitchFamily="18" charset="-128"/>
                <a:cs typeface="Calibri" panose="020F0502020204030204" pitchFamily="34" charset="0"/>
              </a:rPr>
              <a:t>nở</a:t>
            </a:r>
            <a:r>
              <a:rPr lang="en-US" sz="2400" b="1" dirty="0">
                <a:solidFill>
                  <a:srgbClr val="002060"/>
                </a:solidFill>
                <a:latin typeface="Calibri" panose="020F0502020204030204" pitchFamily="34" charset="0"/>
                <a:ea typeface="Kozuka Mincho Pro H" panose="02020A00000000000000" pitchFamily="18" charset="-128"/>
                <a:cs typeface="Calibri" panose="020F0502020204030204" pitchFamily="34" charset="0"/>
              </a:rPr>
              <a:t>, </a:t>
            </a:r>
            <a:r>
              <a:rPr lang="en-US" sz="2400" b="1" dirty="0" err="1">
                <a:solidFill>
                  <a:srgbClr val="002060"/>
                </a:solidFill>
                <a:latin typeface="Calibri" panose="020F0502020204030204" pitchFamily="34" charset="0"/>
                <a:ea typeface="Kozuka Mincho Pro H" panose="02020A00000000000000" pitchFamily="18" charset="-128"/>
                <a:cs typeface="Calibri" panose="020F0502020204030204" pitchFamily="34" charset="0"/>
              </a:rPr>
              <a:t>nghẹn</a:t>
            </a:r>
            <a:r>
              <a:rPr lang="en-US" sz="2400" b="1" dirty="0">
                <a:solidFill>
                  <a:srgbClr val="002060"/>
                </a:solidFill>
                <a:latin typeface="Calibri" panose="020F0502020204030204" pitchFamily="34" charset="0"/>
                <a:ea typeface="Kozuka Mincho Pro H" panose="02020A00000000000000" pitchFamily="18" charset="-128"/>
                <a:cs typeface="Calibri" panose="020F0502020204030204" pitchFamily="34" charset="0"/>
              </a:rPr>
              <a:t> </a:t>
            </a:r>
            <a:r>
              <a:rPr lang="en-US" sz="2400" b="1" dirty="0" err="1">
                <a:solidFill>
                  <a:srgbClr val="002060"/>
                </a:solidFill>
                <a:latin typeface="Calibri" panose="020F0502020204030204" pitchFamily="34" charset="0"/>
                <a:ea typeface="Kozuka Mincho Pro H" panose="02020A00000000000000" pitchFamily="18" charset="-128"/>
                <a:cs typeface="Calibri" panose="020F0502020204030204" pitchFamily="34" charset="0"/>
              </a:rPr>
              <a:t>ngào</a:t>
            </a:r>
            <a:r>
              <a:rPr lang="en-US" sz="2400" b="1" dirty="0">
                <a:solidFill>
                  <a:srgbClr val="002060"/>
                </a:solidFill>
                <a:latin typeface="Calibri" panose="020F0502020204030204" pitchFamily="34" charset="0"/>
                <a:ea typeface="Kozuka Mincho Pro H" panose="02020A00000000000000" pitchFamily="18" charset="-128"/>
                <a:cs typeface="Calibri" panose="020F0502020204030204" pitchFamily="34" charset="0"/>
              </a:rPr>
              <a:t>.</a:t>
            </a:r>
            <a:endParaRPr lang="vi-VN" sz="2400" b="1" dirty="0">
              <a:solidFill>
                <a:srgbClr val="002060"/>
              </a:solidFill>
              <a:latin typeface="Calibri" panose="020F0502020204030204" pitchFamily="34" charset="0"/>
              <a:ea typeface="Kozuka Mincho Pro H" panose="02020A00000000000000" pitchFamily="18" charset="-128"/>
              <a:cs typeface="Calibri" panose="020F050202020403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4" grpId="0"/>
      <p:bldP spid="1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40"/>
          <p:cNvPicPr>
            <a:picLocks noChangeAspect="1"/>
          </p:cNvPicPr>
          <p:nvPr/>
        </p:nvPicPr>
        <p:blipFill>
          <a:blip r:embed="rId1"/>
          <a:stretch>
            <a:fillRect/>
          </a:stretch>
        </p:blipFill>
        <p:spPr>
          <a:xfrm>
            <a:off x="0" y="0"/>
            <a:ext cx="9144000" cy="5143500"/>
          </a:xfrm>
          <a:prstGeom prst="rect">
            <a:avLst/>
          </a:prstGeom>
        </p:spPr>
      </p:pic>
      <p:sp>
        <p:nvSpPr>
          <p:cNvPr id="2" name="Rectangle: Rounded Corners 1"/>
          <p:cNvSpPr/>
          <p:nvPr/>
        </p:nvSpPr>
        <p:spPr>
          <a:xfrm>
            <a:off x="407504" y="137381"/>
            <a:ext cx="8388626" cy="4981182"/>
          </a:xfrm>
          <a:prstGeom prst="round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0" name="Rectangle 19"/>
          <p:cNvSpPr/>
          <p:nvPr/>
        </p:nvSpPr>
        <p:spPr>
          <a:xfrm>
            <a:off x="1555089" y="229354"/>
            <a:ext cx="6255560" cy="692497"/>
          </a:xfrm>
          <a:prstGeom prst="rect">
            <a:avLst/>
          </a:prstGeom>
          <a:noFill/>
        </p:spPr>
        <p:txBody>
          <a:bodyPr wrap="none" lIns="68580" tIns="34290" rIns="68580" bIns="34290">
            <a:spAutoFit/>
          </a:bodyPr>
          <a:lstStyle/>
          <a:p>
            <a:pPr algn="ctr"/>
            <a:r>
              <a:rPr lang="vi-VN" sz="4000" b="1" dirty="0">
                <a:ln w="13462">
                  <a:solidFill>
                    <a:schemeClr val="bg1"/>
                  </a:solidFill>
                  <a:prstDash val="solid"/>
                </a:ln>
                <a:solidFill>
                  <a:schemeClr val="accent1">
                    <a:lumMod val="25000"/>
                  </a:schemeClr>
                </a:solidFill>
                <a:latin typeface="iCiel Pony" panose="02000000000000000000" pitchFamily="2" charset="0"/>
              </a:rPr>
              <a:t>Tiêu chí đọc</a:t>
            </a:r>
            <a:r>
              <a:rPr lang="en-SG" sz="4000" b="1" dirty="0">
                <a:ln w="13462">
                  <a:solidFill>
                    <a:schemeClr val="bg1"/>
                  </a:solidFill>
                  <a:prstDash val="solid"/>
                </a:ln>
                <a:solidFill>
                  <a:schemeClr val="accent1">
                    <a:lumMod val="25000"/>
                  </a:schemeClr>
                </a:solidFill>
                <a:latin typeface="iCiel Pony" panose="02000000000000000000" pitchFamily="2" charset="0"/>
              </a:rPr>
              <a:t> </a:t>
            </a:r>
            <a:r>
              <a:rPr lang="en-SG" sz="4000" b="1" dirty="0" err="1">
                <a:ln w="13462">
                  <a:solidFill>
                    <a:schemeClr val="bg1"/>
                  </a:solidFill>
                  <a:prstDash val="solid"/>
                </a:ln>
                <a:solidFill>
                  <a:schemeClr val="accent1">
                    <a:lumMod val="25000"/>
                  </a:schemeClr>
                </a:solidFill>
                <a:latin typeface="iCiel Pony" panose="02000000000000000000" pitchFamily="2" charset="0"/>
              </a:rPr>
              <a:t>và</a:t>
            </a:r>
            <a:r>
              <a:rPr lang="en-SG" sz="4000" b="1" dirty="0">
                <a:ln w="13462">
                  <a:solidFill>
                    <a:schemeClr val="bg1"/>
                  </a:solidFill>
                  <a:prstDash val="solid"/>
                </a:ln>
                <a:solidFill>
                  <a:schemeClr val="accent1">
                    <a:lumMod val="25000"/>
                  </a:schemeClr>
                </a:solidFill>
                <a:latin typeface="iCiel Pony" panose="02000000000000000000" pitchFamily="2" charset="0"/>
              </a:rPr>
              <a:t> </a:t>
            </a:r>
            <a:r>
              <a:rPr lang="en-SG" sz="4000" b="1" dirty="0" err="1">
                <a:ln w="13462">
                  <a:solidFill>
                    <a:schemeClr val="bg1"/>
                  </a:solidFill>
                  <a:prstDash val="solid"/>
                </a:ln>
                <a:solidFill>
                  <a:schemeClr val="accent1">
                    <a:lumMod val="25000"/>
                  </a:schemeClr>
                </a:solidFill>
                <a:latin typeface="iCiel Pony" panose="02000000000000000000" pitchFamily="2" charset="0"/>
              </a:rPr>
              <a:t>nhận</a:t>
            </a:r>
            <a:r>
              <a:rPr lang="en-SG" sz="4000" b="1" dirty="0">
                <a:ln w="13462">
                  <a:solidFill>
                    <a:schemeClr val="bg1"/>
                  </a:solidFill>
                  <a:prstDash val="solid"/>
                </a:ln>
                <a:solidFill>
                  <a:schemeClr val="accent1">
                    <a:lumMod val="25000"/>
                  </a:schemeClr>
                </a:solidFill>
                <a:latin typeface="iCiel Pony" panose="02000000000000000000" pitchFamily="2" charset="0"/>
              </a:rPr>
              <a:t> </a:t>
            </a:r>
            <a:r>
              <a:rPr lang="en-SG" sz="4000" b="1" dirty="0" err="1">
                <a:ln w="13462">
                  <a:solidFill>
                    <a:schemeClr val="bg1"/>
                  </a:solidFill>
                  <a:prstDash val="solid"/>
                </a:ln>
                <a:solidFill>
                  <a:schemeClr val="accent1">
                    <a:lumMod val="25000"/>
                  </a:schemeClr>
                </a:solidFill>
                <a:latin typeface="iCiel Pony" panose="02000000000000000000" pitchFamily="2" charset="0"/>
              </a:rPr>
              <a:t>xét</a:t>
            </a:r>
            <a:endParaRPr lang="en-US" sz="4000" b="1" dirty="0">
              <a:ln w="13462">
                <a:solidFill>
                  <a:schemeClr val="bg1"/>
                </a:solidFill>
                <a:prstDash val="solid"/>
              </a:ln>
              <a:solidFill>
                <a:schemeClr val="accent1">
                  <a:lumMod val="25000"/>
                </a:schemeClr>
              </a:solidFill>
              <a:latin typeface="iCiel Pony" panose="02000000000000000000" pitchFamily="2" charset="0"/>
            </a:endParaRPr>
          </a:p>
        </p:txBody>
      </p:sp>
      <p:sp>
        <p:nvSpPr>
          <p:cNvPr id="21" name="Rectangle: Rounded Corners 20"/>
          <p:cNvSpPr/>
          <p:nvPr/>
        </p:nvSpPr>
        <p:spPr>
          <a:xfrm>
            <a:off x="426295" y="1442135"/>
            <a:ext cx="3974255" cy="817079"/>
          </a:xfrm>
          <a:prstGeom prst="roundRect">
            <a:avLst>
              <a:gd name="adj" fmla="val 0"/>
            </a:avLst>
          </a:prstGeom>
          <a:no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dirty="0" err="1">
                <a:solidFill>
                  <a:srgbClr val="00B050"/>
                </a:solidFill>
                <a:latin typeface="AvantGarde" panose="00000400000000000000" pitchFamily="2" charset="0"/>
                <a:ea typeface="AvantGarde" panose="00000400000000000000" pitchFamily="2" charset="0"/>
                <a:cs typeface="AvantGarde" panose="00000400000000000000" pitchFamily="2" charset="0"/>
              </a:rPr>
              <a:t>Đọc</a:t>
            </a:r>
            <a:r>
              <a:rPr lang="en-SG" sz="2100" b="1" dirty="0">
                <a:solidFill>
                  <a:srgbClr val="00B05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00B050"/>
                </a:solidFill>
                <a:latin typeface="AvantGarde" panose="00000400000000000000" pitchFamily="2" charset="0"/>
                <a:ea typeface="AvantGarde" panose="00000400000000000000" pitchFamily="2" charset="0"/>
                <a:cs typeface="AvantGarde" panose="00000400000000000000" pitchFamily="2" charset="0"/>
              </a:rPr>
              <a:t>đúng</a:t>
            </a:r>
            <a:r>
              <a:rPr lang="en-SG" sz="2100" b="1" dirty="0">
                <a:solidFill>
                  <a:srgbClr val="00B05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00B050"/>
                </a:solidFill>
                <a:latin typeface="AvantGarde" panose="00000400000000000000" pitchFamily="2" charset="0"/>
                <a:ea typeface="AvantGarde" panose="00000400000000000000" pitchFamily="2" charset="0"/>
                <a:cs typeface="AvantGarde" panose="00000400000000000000" pitchFamily="2" charset="0"/>
              </a:rPr>
              <a:t>tiếng</a:t>
            </a:r>
            <a:r>
              <a:rPr lang="en-SG" sz="2100" b="1" dirty="0">
                <a:solidFill>
                  <a:srgbClr val="00B05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00B050"/>
                </a:solidFill>
                <a:latin typeface="AvantGarde" panose="00000400000000000000" pitchFamily="2" charset="0"/>
                <a:ea typeface="AvantGarde" panose="00000400000000000000" pitchFamily="2" charset="0"/>
                <a:cs typeface="AvantGarde" panose="00000400000000000000" pitchFamily="2" charset="0"/>
              </a:rPr>
              <a:t>đúng</a:t>
            </a:r>
            <a:r>
              <a:rPr lang="en-SG" sz="2100" b="1" dirty="0">
                <a:solidFill>
                  <a:srgbClr val="00B05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00B050"/>
                </a:solidFill>
                <a:latin typeface="AvantGarde" panose="00000400000000000000" pitchFamily="2" charset="0"/>
                <a:ea typeface="AvantGarde" panose="00000400000000000000" pitchFamily="2" charset="0"/>
                <a:cs typeface="AvantGarde" panose="00000400000000000000" pitchFamily="2" charset="0"/>
              </a:rPr>
              <a:t>từ</a:t>
            </a:r>
            <a:r>
              <a:rPr lang="en-SG" sz="2100" b="1" dirty="0">
                <a:solidFill>
                  <a:srgbClr val="00B050"/>
                </a:solidFill>
                <a:latin typeface="AvantGarde" panose="00000400000000000000" pitchFamily="2" charset="0"/>
                <a:ea typeface="AvantGarde" panose="00000400000000000000" pitchFamily="2" charset="0"/>
                <a:cs typeface="AvantGarde" panose="00000400000000000000" pitchFamily="2" charset="0"/>
              </a:rPr>
              <a:t>, </a:t>
            </a:r>
            <a:endParaRPr lang="en-SG" sz="2100" b="1" dirty="0">
              <a:solidFill>
                <a:srgbClr val="00B050"/>
              </a:solidFill>
              <a:latin typeface="AvantGarde" panose="00000400000000000000" pitchFamily="2" charset="0"/>
              <a:ea typeface="AvantGarde" panose="00000400000000000000" pitchFamily="2" charset="0"/>
              <a:cs typeface="AvantGarde" panose="00000400000000000000" pitchFamily="2" charset="0"/>
            </a:endParaRPr>
          </a:p>
          <a:p>
            <a:pPr algn="ctr"/>
            <a:r>
              <a:rPr lang="en-SG" sz="2100" b="1" dirty="0">
                <a:solidFill>
                  <a:srgbClr val="00B050"/>
                </a:solidFill>
                <a:latin typeface="AvantGarde" panose="00000400000000000000" pitchFamily="2" charset="0"/>
                <a:ea typeface="AvantGarde" panose="00000400000000000000" pitchFamily="2" charset="0"/>
                <a:cs typeface="AvantGarde" panose="00000400000000000000" pitchFamily="2" charset="0"/>
              </a:rPr>
              <a:t>l</a:t>
            </a:r>
            <a:r>
              <a:rPr lang="vi-VN" sz="2100" b="1" dirty="0">
                <a:solidFill>
                  <a:srgbClr val="00B050"/>
                </a:solidFill>
                <a:latin typeface="AvantGarde" panose="00000400000000000000" pitchFamily="2" charset="0"/>
                <a:ea typeface="AvantGarde" panose="00000400000000000000" pitchFamily="2" charset="0"/>
                <a:cs typeface="AvantGarde" panose="00000400000000000000" pitchFamily="2" charset="0"/>
              </a:rPr>
              <a:t>ưu</a:t>
            </a:r>
            <a:r>
              <a:rPr lang="en-SG" sz="2100" b="1" dirty="0">
                <a:solidFill>
                  <a:srgbClr val="00B05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00B050"/>
                </a:solidFill>
                <a:latin typeface="AvantGarde" panose="00000400000000000000" pitchFamily="2" charset="0"/>
                <a:ea typeface="AvantGarde" panose="00000400000000000000" pitchFamily="2" charset="0"/>
                <a:cs typeface="AvantGarde" panose="00000400000000000000" pitchFamily="2" charset="0"/>
              </a:rPr>
              <a:t>loát</a:t>
            </a:r>
            <a:r>
              <a:rPr lang="en-SG" sz="2100" b="1" dirty="0">
                <a:solidFill>
                  <a:srgbClr val="00B05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00B050"/>
                </a:solidFill>
                <a:latin typeface="AvantGarde" panose="00000400000000000000" pitchFamily="2" charset="0"/>
                <a:ea typeface="AvantGarde" panose="00000400000000000000" pitchFamily="2" charset="0"/>
                <a:cs typeface="AvantGarde" panose="00000400000000000000" pitchFamily="2" charset="0"/>
              </a:rPr>
              <a:t>mạch</a:t>
            </a:r>
            <a:r>
              <a:rPr lang="en-SG" sz="2100" b="1" dirty="0">
                <a:solidFill>
                  <a:srgbClr val="00B05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00B050"/>
                </a:solidFill>
                <a:latin typeface="AvantGarde" panose="00000400000000000000" pitchFamily="2" charset="0"/>
                <a:ea typeface="AvantGarde" panose="00000400000000000000" pitchFamily="2" charset="0"/>
                <a:cs typeface="AvantGarde" panose="00000400000000000000" pitchFamily="2" charset="0"/>
              </a:rPr>
              <a:t>lạc</a:t>
            </a:r>
            <a:endParaRPr lang="en-US" sz="2100" b="1" dirty="0">
              <a:solidFill>
                <a:srgbClr val="00B05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22" name="Rectangle: Rounded Corners 21"/>
          <p:cNvSpPr/>
          <p:nvPr/>
        </p:nvSpPr>
        <p:spPr>
          <a:xfrm>
            <a:off x="507214" y="2484757"/>
            <a:ext cx="3974255" cy="817079"/>
          </a:xfrm>
          <a:prstGeom prst="roundRect">
            <a:avLst>
              <a:gd name="adj" fmla="val 50000"/>
            </a:avLst>
          </a:prstGeom>
          <a:no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100" b="1" dirty="0">
                <a:solidFill>
                  <a:srgbClr val="0070C0"/>
                </a:solidFill>
                <a:latin typeface="AvantGarde" panose="00000400000000000000" pitchFamily="2" charset="0"/>
                <a:ea typeface="AvantGarde" panose="00000400000000000000" pitchFamily="2" charset="0"/>
                <a:cs typeface="AvantGarde" panose="00000400000000000000" pitchFamily="2" charset="0"/>
              </a:rPr>
              <a:t>Ngắt, nghỉ hơi đúng ở các dấu câu, </a:t>
            </a:r>
            <a:r>
              <a:rPr lang="en-SG" sz="2100" b="1" dirty="0" err="1">
                <a:solidFill>
                  <a:srgbClr val="0070C0"/>
                </a:solidFill>
                <a:latin typeface="AvantGarde" panose="00000400000000000000" pitchFamily="2" charset="0"/>
                <a:ea typeface="AvantGarde" panose="00000400000000000000" pitchFamily="2" charset="0"/>
                <a:cs typeface="AvantGarde" panose="00000400000000000000" pitchFamily="2" charset="0"/>
              </a:rPr>
              <a:t>cụm</a:t>
            </a:r>
            <a:r>
              <a:rPr lang="en-SG" sz="2100" b="1" dirty="0">
                <a:solidFill>
                  <a:srgbClr val="0070C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0070C0"/>
                </a:solidFill>
                <a:latin typeface="AvantGarde" panose="00000400000000000000" pitchFamily="2" charset="0"/>
                <a:ea typeface="AvantGarde" panose="00000400000000000000" pitchFamily="2" charset="0"/>
                <a:cs typeface="AvantGarde" panose="00000400000000000000" pitchFamily="2" charset="0"/>
              </a:rPr>
              <a:t>từ</a:t>
            </a:r>
            <a:r>
              <a:rPr lang="en-SG" sz="2100" b="1" dirty="0">
                <a:solidFill>
                  <a:srgbClr val="0070C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0070C0"/>
                </a:solidFill>
                <a:latin typeface="AvantGarde" panose="00000400000000000000" pitchFamily="2" charset="0"/>
                <a:ea typeface="AvantGarde" panose="00000400000000000000" pitchFamily="2" charset="0"/>
                <a:cs typeface="AvantGarde" panose="00000400000000000000" pitchFamily="2" charset="0"/>
              </a:rPr>
              <a:t>rõ</a:t>
            </a:r>
            <a:r>
              <a:rPr lang="en-SG" sz="2100" b="1" dirty="0">
                <a:solidFill>
                  <a:srgbClr val="0070C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0070C0"/>
                </a:solidFill>
                <a:latin typeface="AvantGarde" panose="00000400000000000000" pitchFamily="2" charset="0"/>
                <a:ea typeface="AvantGarde" panose="00000400000000000000" pitchFamily="2" charset="0"/>
                <a:cs typeface="AvantGarde" panose="00000400000000000000" pitchFamily="2" charset="0"/>
              </a:rPr>
              <a:t>nghĩa</a:t>
            </a:r>
            <a:endParaRPr lang="vi-VN" sz="2100" b="1" dirty="0">
              <a:solidFill>
                <a:srgbClr val="0070C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23" name="Rectangle: Rounded Corners 22"/>
          <p:cNvSpPr/>
          <p:nvPr/>
        </p:nvSpPr>
        <p:spPr>
          <a:xfrm>
            <a:off x="426295" y="3523209"/>
            <a:ext cx="3974255" cy="817079"/>
          </a:xfrm>
          <a:prstGeom prst="roundRect">
            <a:avLst>
              <a:gd name="adj" fmla="val 50000"/>
            </a:avLst>
          </a:prstGeom>
          <a:no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100" b="1" dirty="0">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Cường độ đọc, tốc độ đọc đạt yêu cầu</a:t>
            </a:r>
            <a:endParaRPr lang="vi-VN" sz="2100" b="1" dirty="0">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endParaRPr>
          </a:p>
        </p:txBody>
      </p:sp>
      <p:sp>
        <p:nvSpPr>
          <p:cNvPr id="24" name="TextBox 23"/>
          <p:cNvSpPr txBox="1"/>
          <p:nvPr/>
        </p:nvSpPr>
        <p:spPr>
          <a:xfrm>
            <a:off x="1256269" y="956674"/>
            <a:ext cx="2114549" cy="415498"/>
          </a:xfrm>
          <a:prstGeom prst="rect">
            <a:avLst/>
          </a:prstGeom>
          <a:noFill/>
        </p:spPr>
        <p:txBody>
          <a:bodyPr wrap="square" lIns="0" tIns="0" rIns="0" bIns="0" rtlCol="0">
            <a:spAutoFit/>
          </a:bodyPr>
          <a:lstStyle/>
          <a:p>
            <a:pPr algn="ctr"/>
            <a:r>
              <a:rPr lang="en-SG" sz="2700" b="1" dirty="0">
                <a:solidFill>
                  <a:srgbClr val="002060"/>
                </a:solidFill>
                <a:latin typeface="Quicksand" panose="00000500000000000000" pitchFamily="2" charset="0"/>
                <a:cs typeface="Calibri" panose="020F0502020204030204" pitchFamily="34" charset="0"/>
              </a:rPr>
              <a:t>TIÊU CHÍ</a:t>
            </a:r>
            <a:endParaRPr lang="en-US" sz="2700" b="1" dirty="0">
              <a:solidFill>
                <a:srgbClr val="002060"/>
              </a:solidFill>
              <a:latin typeface="Quicksand" panose="00000500000000000000" pitchFamily="2" charset="0"/>
              <a:cs typeface="Calibri" panose="020F0502020204030204" pitchFamily="34" charset="0"/>
            </a:endParaRPr>
          </a:p>
        </p:txBody>
      </p:sp>
      <p:sp>
        <p:nvSpPr>
          <p:cNvPr id="25" name="TextBox 24"/>
          <p:cNvSpPr txBox="1"/>
          <p:nvPr/>
        </p:nvSpPr>
        <p:spPr>
          <a:xfrm>
            <a:off x="4148184" y="1009106"/>
            <a:ext cx="2114549" cy="323165"/>
          </a:xfrm>
          <a:prstGeom prst="rect">
            <a:avLst/>
          </a:prstGeom>
          <a:noFill/>
        </p:spPr>
        <p:txBody>
          <a:bodyPr wrap="square" lIns="0" tIns="0" rIns="0" bIns="0" rtlCol="0">
            <a:spAutoFit/>
          </a:bodyPr>
          <a:lstStyle/>
          <a:p>
            <a:pPr algn="ctr"/>
            <a:r>
              <a:rPr lang="en-SG" sz="2100" b="1" dirty="0" err="1">
                <a:solidFill>
                  <a:srgbClr val="002060"/>
                </a:solidFill>
                <a:latin typeface="Quicksand" panose="00000500000000000000" pitchFamily="2" charset="0"/>
                <a:cs typeface="Calibri" panose="020F0502020204030204" pitchFamily="34" charset="0"/>
              </a:rPr>
              <a:t>Bình</a:t>
            </a:r>
            <a:r>
              <a:rPr lang="en-SG" sz="2100" b="1" dirty="0">
                <a:solidFill>
                  <a:srgbClr val="002060"/>
                </a:solidFill>
                <a:latin typeface="Quicksand" panose="00000500000000000000" pitchFamily="2" charset="0"/>
                <a:cs typeface="Calibri" panose="020F0502020204030204" pitchFamily="34" charset="0"/>
              </a:rPr>
              <a:t> </a:t>
            </a:r>
            <a:r>
              <a:rPr lang="en-SG" sz="2100" b="1" dirty="0" err="1">
                <a:solidFill>
                  <a:srgbClr val="002060"/>
                </a:solidFill>
                <a:latin typeface="Quicksand" panose="00000500000000000000" pitchFamily="2" charset="0"/>
                <a:cs typeface="Calibri" panose="020F0502020204030204" pitchFamily="34" charset="0"/>
              </a:rPr>
              <a:t>th</a:t>
            </a:r>
            <a:r>
              <a:rPr lang="vi-VN" sz="2100" b="1" dirty="0">
                <a:solidFill>
                  <a:srgbClr val="002060"/>
                </a:solidFill>
                <a:latin typeface="Quicksand" panose="00000500000000000000" pitchFamily="2" charset="0"/>
                <a:cs typeface="Calibri" panose="020F0502020204030204" pitchFamily="34" charset="0"/>
              </a:rPr>
              <a:t>ường</a:t>
            </a:r>
            <a:endParaRPr lang="en-US" sz="2100" b="1" dirty="0">
              <a:solidFill>
                <a:srgbClr val="002060"/>
              </a:solidFill>
              <a:latin typeface="Quicksand" panose="00000500000000000000" pitchFamily="2" charset="0"/>
              <a:cs typeface="Calibri" panose="020F0502020204030204" pitchFamily="34" charset="0"/>
            </a:endParaRPr>
          </a:p>
        </p:txBody>
      </p:sp>
      <p:sp>
        <p:nvSpPr>
          <p:cNvPr id="26" name="TextBox 25"/>
          <p:cNvSpPr txBox="1"/>
          <p:nvPr/>
        </p:nvSpPr>
        <p:spPr>
          <a:xfrm>
            <a:off x="6148433" y="1033657"/>
            <a:ext cx="937259" cy="323165"/>
          </a:xfrm>
          <a:prstGeom prst="rect">
            <a:avLst/>
          </a:prstGeom>
          <a:noFill/>
        </p:spPr>
        <p:txBody>
          <a:bodyPr wrap="square" lIns="0" tIns="0" rIns="0" bIns="0" rtlCol="0">
            <a:spAutoFit/>
          </a:bodyPr>
          <a:lstStyle/>
          <a:p>
            <a:pPr algn="ctr"/>
            <a:r>
              <a:rPr lang="en-SG" sz="2100" b="1">
                <a:solidFill>
                  <a:srgbClr val="002060"/>
                </a:solidFill>
                <a:latin typeface="Quicksand" panose="00000500000000000000" pitchFamily="2" charset="0"/>
                <a:cs typeface="Calibri" panose="020F0502020204030204" pitchFamily="34" charset="0"/>
              </a:rPr>
              <a:t>Tốt</a:t>
            </a:r>
            <a:endParaRPr lang="en-US" sz="2100" b="1">
              <a:solidFill>
                <a:srgbClr val="002060"/>
              </a:solidFill>
              <a:latin typeface="Quicksand" panose="00000500000000000000" pitchFamily="2" charset="0"/>
              <a:cs typeface="Calibri" panose="020F0502020204030204" pitchFamily="34" charset="0"/>
            </a:endParaRPr>
          </a:p>
        </p:txBody>
      </p:sp>
      <p:sp>
        <p:nvSpPr>
          <p:cNvPr id="27" name="TextBox 26"/>
          <p:cNvSpPr txBox="1"/>
          <p:nvPr/>
        </p:nvSpPr>
        <p:spPr>
          <a:xfrm>
            <a:off x="7296507" y="1009106"/>
            <a:ext cx="1459653" cy="323165"/>
          </a:xfrm>
          <a:prstGeom prst="rect">
            <a:avLst/>
          </a:prstGeom>
          <a:noFill/>
        </p:spPr>
        <p:txBody>
          <a:bodyPr wrap="square" lIns="0" tIns="0" rIns="0" bIns="0" rtlCol="0">
            <a:spAutoFit/>
          </a:bodyPr>
          <a:lstStyle/>
          <a:p>
            <a:pPr algn="ctr"/>
            <a:r>
              <a:rPr lang="en-SG" sz="2100" b="1" dirty="0" err="1">
                <a:solidFill>
                  <a:srgbClr val="002060"/>
                </a:solidFill>
                <a:latin typeface="Quicksand" panose="00000500000000000000" pitchFamily="2" charset="0"/>
                <a:cs typeface="Calibri" panose="020F0502020204030204" pitchFamily="34" charset="0"/>
              </a:rPr>
              <a:t>Rất</a:t>
            </a:r>
            <a:r>
              <a:rPr lang="en-SG" sz="2100" b="1" dirty="0">
                <a:solidFill>
                  <a:srgbClr val="002060"/>
                </a:solidFill>
                <a:latin typeface="Quicksand" panose="00000500000000000000" pitchFamily="2" charset="0"/>
                <a:cs typeface="Calibri" panose="020F0502020204030204" pitchFamily="34" charset="0"/>
              </a:rPr>
              <a:t> </a:t>
            </a:r>
            <a:r>
              <a:rPr lang="en-SG" sz="2100" b="1" dirty="0" err="1">
                <a:solidFill>
                  <a:srgbClr val="002060"/>
                </a:solidFill>
                <a:latin typeface="Quicksand" panose="00000500000000000000" pitchFamily="2" charset="0"/>
                <a:cs typeface="Calibri" panose="020F0502020204030204" pitchFamily="34" charset="0"/>
              </a:rPr>
              <a:t>tốt</a:t>
            </a:r>
            <a:endParaRPr lang="en-US" sz="2100" b="1" dirty="0">
              <a:solidFill>
                <a:srgbClr val="002060"/>
              </a:solidFill>
              <a:latin typeface="Quicksand" panose="00000500000000000000" pitchFamily="2" charset="0"/>
              <a:cs typeface="Calibri" panose="020F0502020204030204" pitchFamily="34" charset="0"/>
            </a:endParaRPr>
          </a:p>
        </p:txBody>
      </p:sp>
      <p:sp>
        <p:nvSpPr>
          <p:cNvPr id="33" name="Rectangle: Rounded Corners 32"/>
          <p:cNvSpPr/>
          <p:nvPr/>
        </p:nvSpPr>
        <p:spPr>
          <a:xfrm>
            <a:off x="347870" y="4326421"/>
            <a:ext cx="3974255" cy="817079"/>
          </a:xfrm>
          <a:prstGeom prst="roundRect">
            <a:avLst>
              <a:gd name="adj" fmla="val 50000"/>
            </a:avLst>
          </a:prstGeom>
          <a:no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100" b="1" dirty="0">
                <a:solidFill>
                  <a:srgbClr val="FF9900"/>
                </a:solidFill>
                <a:latin typeface="AvantGarde" panose="00000400000000000000" pitchFamily="2" charset="0"/>
                <a:ea typeface="AvantGarde" panose="00000400000000000000" pitchFamily="2" charset="0"/>
                <a:cs typeface="AvantGarde" panose="00000400000000000000" pitchFamily="2" charset="0"/>
              </a:rPr>
              <a:t>Giọng đọc phù hợp</a:t>
            </a:r>
            <a:endParaRPr lang="vi-VN" sz="2100" b="1" dirty="0">
              <a:solidFill>
                <a:srgbClr val="FF9900"/>
              </a:solidFill>
              <a:latin typeface="AvantGarde" panose="00000400000000000000" pitchFamily="2" charset="0"/>
              <a:ea typeface="AvantGarde" panose="00000400000000000000" pitchFamily="2" charset="0"/>
              <a:cs typeface="AvantGarde" panose="00000400000000000000" pitchFamily="2" charset="0"/>
            </a:endParaRPr>
          </a:p>
        </p:txBody>
      </p:sp>
      <p:grpSp>
        <p:nvGrpSpPr>
          <p:cNvPr id="4" name="Group 3"/>
          <p:cNvGrpSpPr/>
          <p:nvPr/>
        </p:nvGrpSpPr>
        <p:grpSpPr>
          <a:xfrm>
            <a:off x="5046801" y="1259883"/>
            <a:ext cx="3220740" cy="966973"/>
            <a:chOff x="5046801" y="1259883"/>
            <a:chExt cx="3220740" cy="966973"/>
          </a:xfrm>
        </p:grpSpPr>
        <p:pic>
          <p:nvPicPr>
            <p:cNvPr id="9218" name="Picture 2" descr="Hoa Hướng Dương"/>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56000" b="87200" l="17067" r="29867">
                          <a14:foregroundMark x1="24533" y1="56000" x2="24533" y2="58200"/>
                          <a14:foregroundMark x1="29867" y1="63400" x2="29867" y2="63400"/>
                          <a14:foregroundMark x1="21067" y1="87200" x2="26000" y2="87000"/>
                        </a14:backgroundRemoval>
                      </a14:imgEffect>
                    </a14:imgLayer>
                  </a14:imgProps>
                </a:ext>
                <a:ext uri="{28A0092B-C50C-407E-A947-70E740481C1C}">
                  <a14:useLocalDpi xmlns:a14="http://schemas.microsoft.com/office/drawing/2010/main" val="0"/>
                </a:ext>
              </a:extLst>
            </a:blip>
            <a:srcRect l="15600" t="53409" r="68560" b="9680"/>
            <a:stretch>
              <a:fillRect/>
            </a:stretch>
          </p:blipFill>
          <p:spPr bwMode="auto">
            <a:xfrm>
              <a:off x="5046801" y="1655022"/>
              <a:ext cx="354328" cy="550454"/>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Hoa Hướng Dương"/>
            <p:cNvPicPr>
              <a:picLocks noChangeAspect="1" noChangeArrowheads="1"/>
            </p:cNvPicPr>
            <p:nvPr/>
          </p:nvPicPr>
          <p:blipFill rotWithShape="1">
            <a:blip r:embed="rId4">
              <a:extLst>
                <a:ext uri="{BEBA8EAE-BF5A-486C-A8C5-ECC9F3942E4B}">
                  <a14:imgProps xmlns:a14="http://schemas.microsoft.com/office/drawing/2010/main">
                    <a14:imgLayer r:embed="rId3">
                      <a14:imgEffect>
                        <a14:backgroundRemoval t="26400" b="87400" l="50000" r="71200">
                          <a14:foregroundMark x1="57467" y1="26400" x2="59867" y2="27400"/>
                          <a14:foregroundMark x1="50133" y1="40800" x2="52400" y2="43000"/>
                          <a14:foregroundMark x1="69867" y1="48400" x2="71333" y2="48600"/>
                          <a14:foregroundMark x1="55867" y1="87400" x2="60133" y2="87000"/>
                        </a14:backgroundRemoval>
                      </a14:imgEffect>
                    </a14:imgLayer>
                  </a14:imgProps>
                </a:ext>
                <a:ext uri="{28A0092B-C50C-407E-A947-70E740481C1C}">
                  <a14:useLocalDpi xmlns:a14="http://schemas.microsoft.com/office/drawing/2010/main" val="0"/>
                </a:ext>
              </a:extLst>
            </a:blip>
            <a:srcRect l="49681" t="22640" r="27933" b="8960"/>
            <a:stretch>
              <a:fillRect/>
            </a:stretch>
          </p:blipFill>
          <p:spPr bwMode="auto">
            <a:xfrm>
              <a:off x="6442380" y="1298574"/>
              <a:ext cx="455714" cy="928282"/>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Hoa Hướng Dương"/>
            <p:cNvPicPr>
              <a:picLocks noChangeAspect="1" noChangeArrowheads="1"/>
            </p:cNvPicPr>
            <p:nvPr/>
          </p:nvPicPr>
          <p:blipFill rotWithShape="1">
            <a:blip r:embed="rId5">
              <a:extLst>
                <a:ext uri="{BEBA8EAE-BF5A-486C-A8C5-ECC9F3942E4B}">
                  <a14:imgProps xmlns:a14="http://schemas.microsoft.com/office/drawing/2010/main">
                    <a14:imgLayer r:embed="rId3">
                      <a14:imgEffect>
                        <a14:backgroundRemoval t="13200" b="87200" l="68267" r="95467">
                          <a14:foregroundMark x1="79733" y1="17400" x2="84400" y2="17200"/>
                          <a14:foregroundMark x1="81867" y1="13200" x2="81867" y2="13200"/>
                          <a14:foregroundMark x1="94000" y1="47400" x2="94000" y2="47400"/>
                          <a14:foregroundMark x1="94800" y1="53600" x2="94800" y2="53600"/>
                          <a14:foregroundMark x1="95467" y1="51400" x2="95467" y2="51400"/>
                          <a14:foregroundMark x1="68267" y1="61800" x2="68267" y2="61800"/>
                          <a14:foregroundMark x1="78800" y1="87200" x2="83733" y2="86400"/>
                        </a14:backgroundRemoval>
                      </a14:imgEffect>
                    </a14:imgLayer>
                  </a14:imgProps>
                </a:ext>
                <a:ext uri="{28A0092B-C50C-407E-A947-70E740481C1C}">
                  <a14:useLocalDpi xmlns:a14="http://schemas.microsoft.com/office/drawing/2010/main" val="0"/>
                </a:ext>
              </a:extLst>
            </a:blip>
            <a:srcRect l="66814" t="11360" r="3585" b="8481"/>
            <a:stretch>
              <a:fillRect/>
            </a:stretch>
          </p:blipFill>
          <p:spPr bwMode="auto">
            <a:xfrm>
              <a:off x="7731943" y="1259883"/>
              <a:ext cx="535598" cy="96697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6" name="Group 45"/>
          <p:cNvGrpSpPr/>
          <p:nvPr/>
        </p:nvGrpSpPr>
        <p:grpSpPr>
          <a:xfrm>
            <a:off x="5046801" y="2203996"/>
            <a:ext cx="3220740" cy="966973"/>
            <a:chOff x="5046801" y="1259883"/>
            <a:chExt cx="3220740" cy="966973"/>
          </a:xfrm>
        </p:grpSpPr>
        <p:pic>
          <p:nvPicPr>
            <p:cNvPr id="47" name="Picture 2" descr="Hoa Hướng Dương"/>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56000" b="87200" l="17067" r="29867">
                          <a14:foregroundMark x1="24533" y1="56000" x2="24533" y2="58200"/>
                          <a14:foregroundMark x1="29867" y1="63400" x2="29867" y2="63400"/>
                          <a14:foregroundMark x1="21067" y1="87200" x2="26000" y2="87000"/>
                        </a14:backgroundRemoval>
                      </a14:imgEffect>
                    </a14:imgLayer>
                  </a14:imgProps>
                </a:ext>
                <a:ext uri="{28A0092B-C50C-407E-A947-70E740481C1C}">
                  <a14:useLocalDpi xmlns:a14="http://schemas.microsoft.com/office/drawing/2010/main" val="0"/>
                </a:ext>
              </a:extLst>
            </a:blip>
            <a:srcRect l="15600" t="53409" r="68560" b="9680"/>
            <a:stretch>
              <a:fillRect/>
            </a:stretch>
          </p:blipFill>
          <p:spPr bwMode="auto">
            <a:xfrm>
              <a:off x="5046801" y="1655022"/>
              <a:ext cx="354328" cy="550454"/>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4" descr="Hoa Hướng Dương"/>
            <p:cNvPicPr>
              <a:picLocks noChangeAspect="1" noChangeArrowheads="1"/>
            </p:cNvPicPr>
            <p:nvPr/>
          </p:nvPicPr>
          <p:blipFill rotWithShape="1">
            <a:blip r:embed="rId4">
              <a:extLst>
                <a:ext uri="{BEBA8EAE-BF5A-486C-A8C5-ECC9F3942E4B}">
                  <a14:imgProps xmlns:a14="http://schemas.microsoft.com/office/drawing/2010/main">
                    <a14:imgLayer r:embed="rId3">
                      <a14:imgEffect>
                        <a14:backgroundRemoval t="26400" b="87400" l="50000" r="71200">
                          <a14:foregroundMark x1="57467" y1="26400" x2="59867" y2="27400"/>
                          <a14:foregroundMark x1="50133" y1="40800" x2="52400" y2="43000"/>
                          <a14:foregroundMark x1="69867" y1="48400" x2="71333" y2="48600"/>
                          <a14:foregroundMark x1="55867" y1="87400" x2="60133" y2="87000"/>
                        </a14:backgroundRemoval>
                      </a14:imgEffect>
                    </a14:imgLayer>
                  </a14:imgProps>
                </a:ext>
                <a:ext uri="{28A0092B-C50C-407E-A947-70E740481C1C}">
                  <a14:useLocalDpi xmlns:a14="http://schemas.microsoft.com/office/drawing/2010/main" val="0"/>
                </a:ext>
              </a:extLst>
            </a:blip>
            <a:srcRect l="49681" t="22640" r="27933" b="8960"/>
            <a:stretch>
              <a:fillRect/>
            </a:stretch>
          </p:blipFill>
          <p:spPr bwMode="auto">
            <a:xfrm>
              <a:off x="6442380" y="1298574"/>
              <a:ext cx="455714" cy="928282"/>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6" descr="Hoa Hướng Dương"/>
            <p:cNvPicPr>
              <a:picLocks noChangeAspect="1" noChangeArrowheads="1"/>
            </p:cNvPicPr>
            <p:nvPr/>
          </p:nvPicPr>
          <p:blipFill rotWithShape="1">
            <a:blip r:embed="rId5">
              <a:extLst>
                <a:ext uri="{BEBA8EAE-BF5A-486C-A8C5-ECC9F3942E4B}">
                  <a14:imgProps xmlns:a14="http://schemas.microsoft.com/office/drawing/2010/main">
                    <a14:imgLayer r:embed="rId3">
                      <a14:imgEffect>
                        <a14:backgroundRemoval t="13200" b="87200" l="68267" r="95467">
                          <a14:foregroundMark x1="79733" y1="17400" x2="84400" y2="17200"/>
                          <a14:foregroundMark x1="81867" y1="13200" x2="81867" y2="13200"/>
                          <a14:foregroundMark x1="94000" y1="47400" x2="94000" y2="47400"/>
                          <a14:foregroundMark x1="94800" y1="53600" x2="94800" y2="53600"/>
                          <a14:foregroundMark x1="95467" y1="51400" x2="95467" y2="51400"/>
                          <a14:foregroundMark x1="68267" y1="61800" x2="68267" y2="61800"/>
                          <a14:foregroundMark x1="78800" y1="87200" x2="83733" y2="86400"/>
                        </a14:backgroundRemoval>
                      </a14:imgEffect>
                    </a14:imgLayer>
                  </a14:imgProps>
                </a:ext>
                <a:ext uri="{28A0092B-C50C-407E-A947-70E740481C1C}">
                  <a14:useLocalDpi xmlns:a14="http://schemas.microsoft.com/office/drawing/2010/main" val="0"/>
                </a:ext>
              </a:extLst>
            </a:blip>
            <a:srcRect l="66814" t="11360" r="3585" b="8481"/>
            <a:stretch>
              <a:fillRect/>
            </a:stretch>
          </p:blipFill>
          <p:spPr bwMode="auto">
            <a:xfrm>
              <a:off x="7731943" y="1259883"/>
              <a:ext cx="535598" cy="96697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0" name="Group 49"/>
          <p:cNvGrpSpPr/>
          <p:nvPr/>
        </p:nvGrpSpPr>
        <p:grpSpPr>
          <a:xfrm>
            <a:off x="5046801" y="3188482"/>
            <a:ext cx="3220740" cy="966973"/>
            <a:chOff x="5046801" y="1259883"/>
            <a:chExt cx="3220740" cy="966973"/>
          </a:xfrm>
        </p:grpSpPr>
        <p:pic>
          <p:nvPicPr>
            <p:cNvPr id="68" name="Picture 2" descr="Hoa Hướng Dương"/>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56000" b="87200" l="17067" r="29867">
                          <a14:foregroundMark x1="24533" y1="56000" x2="24533" y2="58200"/>
                          <a14:foregroundMark x1="29867" y1="63400" x2="29867" y2="63400"/>
                          <a14:foregroundMark x1="21067" y1="87200" x2="26000" y2="87000"/>
                        </a14:backgroundRemoval>
                      </a14:imgEffect>
                    </a14:imgLayer>
                  </a14:imgProps>
                </a:ext>
                <a:ext uri="{28A0092B-C50C-407E-A947-70E740481C1C}">
                  <a14:useLocalDpi xmlns:a14="http://schemas.microsoft.com/office/drawing/2010/main" val="0"/>
                </a:ext>
              </a:extLst>
            </a:blip>
            <a:srcRect l="15600" t="53409" r="68560" b="9680"/>
            <a:stretch>
              <a:fillRect/>
            </a:stretch>
          </p:blipFill>
          <p:spPr bwMode="auto">
            <a:xfrm>
              <a:off x="5046801" y="1655022"/>
              <a:ext cx="354328" cy="550454"/>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4" descr="Hoa Hướng Dương"/>
            <p:cNvPicPr>
              <a:picLocks noChangeAspect="1" noChangeArrowheads="1"/>
            </p:cNvPicPr>
            <p:nvPr/>
          </p:nvPicPr>
          <p:blipFill rotWithShape="1">
            <a:blip r:embed="rId4">
              <a:extLst>
                <a:ext uri="{BEBA8EAE-BF5A-486C-A8C5-ECC9F3942E4B}">
                  <a14:imgProps xmlns:a14="http://schemas.microsoft.com/office/drawing/2010/main">
                    <a14:imgLayer r:embed="rId3">
                      <a14:imgEffect>
                        <a14:backgroundRemoval t="26400" b="87400" l="50000" r="71200">
                          <a14:foregroundMark x1="57467" y1="26400" x2="59867" y2="27400"/>
                          <a14:foregroundMark x1="50133" y1="40800" x2="52400" y2="43000"/>
                          <a14:foregroundMark x1="69867" y1="48400" x2="71333" y2="48600"/>
                          <a14:foregroundMark x1="55867" y1="87400" x2="60133" y2="87000"/>
                        </a14:backgroundRemoval>
                      </a14:imgEffect>
                    </a14:imgLayer>
                  </a14:imgProps>
                </a:ext>
                <a:ext uri="{28A0092B-C50C-407E-A947-70E740481C1C}">
                  <a14:useLocalDpi xmlns:a14="http://schemas.microsoft.com/office/drawing/2010/main" val="0"/>
                </a:ext>
              </a:extLst>
            </a:blip>
            <a:srcRect l="49681" t="22640" r="27933" b="8960"/>
            <a:stretch>
              <a:fillRect/>
            </a:stretch>
          </p:blipFill>
          <p:spPr bwMode="auto">
            <a:xfrm>
              <a:off x="6442380" y="1298574"/>
              <a:ext cx="455714" cy="928282"/>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6" descr="Hoa Hướng Dương"/>
            <p:cNvPicPr>
              <a:picLocks noChangeAspect="1" noChangeArrowheads="1"/>
            </p:cNvPicPr>
            <p:nvPr/>
          </p:nvPicPr>
          <p:blipFill rotWithShape="1">
            <a:blip r:embed="rId5">
              <a:extLst>
                <a:ext uri="{BEBA8EAE-BF5A-486C-A8C5-ECC9F3942E4B}">
                  <a14:imgProps xmlns:a14="http://schemas.microsoft.com/office/drawing/2010/main">
                    <a14:imgLayer r:embed="rId3">
                      <a14:imgEffect>
                        <a14:backgroundRemoval t="13200" b="87200" l="68267" r="95467">
                          <a14:foregroundMark x1="79733" y1="17400" x2="84400" y2="17200"/>
                          <a14:foregroundMark x1="81867" y1="13200" x2="81867" y2="13200"/>
                          <a14:foregroundMark x1="94000" y1="47400" x2="94000" y2="47400"/>
                          <a14:foregroundMark x1="94800" y1="53600" x2="94800" y2="53600"/>
                          <a14:foregroundMark x1="95467" y1="51400" x2="95467" y2="51400"/>
                          <a14:foregroundMark x1="68267" y1="61800" x2="68267" y2="61800"/>
                          <a14:foregroundMark x1="78800" y1="87200" x2="83733" y2="86400"/>
                        </a14:backgroundRemoval>
                      </a14:imgEffect>
                    </a14:imgLayer>
                  </a14:imgProps>
                </a:ext>
                <a:ext uri="{28A0092B-C50C-407E-A947-70E740481C1C}">
                  <a14:useLocalDpi xmlns:a14="http://schemas.microsoft.com/office/drawing/2010/main" val="0"/>
                </a:ext>
              </a:extLst>
            </a:blip>
            <a:srcRect l="66814" t="11360" r="3585" b="8481"/>
            <a:stretch>
              <a:fillRect/>
            </a:stretch>
          </p:blipFill>
          <p:spPr bwMode="auto">
            <a:xfrm>
              <a:off x="7731943" y="1259883"/>
              <a:ext cx="535598" cy="96697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1" name="Group 70"/>
          <p:cNvGrpSpPr/>
          <p:nvPr/>
        </p:nvGrpSpPr>
        <p:grpSpPr>
          <a:xfrm>
            <a:off x="5059867" y="4153523"/>
            <a:ext cx="3220740" cy="966973"/>
            <a:chOff x="5046801" y="1259883"/>
            <a:chExt cx="3220740" cy="966973"/>
          </a:xfrm>
        </p:grpSpPr>
        <p:pic>
          <p:nvPicPr>
            <p:cNvPr id="72" name="Picture 2" descr="Hoa Hướng Dương"/>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56000" b="87200" l="17067" r="29867">
                          <a14:foregroundMark x1="24533" y1="56000" x2="24533" y2="58200"/>
                          <a14:foregroundMark x1="29867" y1="63400" x2="29867" y2="63400"/>
                          <a14:foregroundMark x1="21067" y1="87200" x2="26000" y2="87000"/>
                        </a14:backgroundRemoval>
                      </a14:imgEffect>
                    </a14:imgLayer>
                  </a14:imgProps>
                </a:ext>
                <a:ext uri="{28A0092B-C50C-407E-A947-70E740481C1C}">
                  <a14:useLocalDpi xmlns:a14="http://schemas.microsoft.com/office/drawing/2010/main" val="0"/>
                </a:ext>
              </a:extLst>
            </a:blip>
            <a:srcRect l="15600" t="53409" r="68560" b="9680"/>
            <a:stretch>
              <a:fillRect/>
            </a:stretch>
          </p:blipFill>
          <p:spPr bwMode="auto">
            <a:xfrm>
              <a:off x="5046801" y="1655022"/>
              <a:ext cx="354328" cy="550454"/>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4" descr="Hoa Hướng Dương"/>
            <p:cNvPicPr>
              <a:picLocks noChangeAspect="1" noChangeArrowheads="1"/>
            </p:cNvPicPr>
            <p:nvPr/>
          </p:nvPicPr>
          <p:blipFill rotWithShape="1">
            <a:blip r:embed="rId4">
              <a:extLst>
                <a:ext uri="{BEBA8EAE-BF5A-486C-A8C5-ECC9F3942E4B}">
                  <a14:imgProps xmlns:a14="http://schemas.microsoft.com/office/drawing/2010/main">
                    <a14:imgLayer r:embed="rId3">
                      <a14:imgEffect>
                        <a14:backgroundRemoval t="26400" b="87400" l="50000" r="71200">
                          <a14:foregroundMark x1="57467" y1="26400" x2="59867" y2="27400"/>
                          <a14:foregroundMark x1="50133" y1="40800" x2="52400" y2="43000"/>
                          <a14:foregroundMark x1="69867" y1="48400" x2="71333" y2="48600"/>
                          <a14:foregroundMark x1="55867" y1="87400" x2="60133" y2="87000"/>
                        </a14:backgroundRemoval>
                      </a14:imgEffect>
                    </a14:imgLayer>
                  </a14:imgProps>
                </a:ext>
                <a:ext uri="{28A0092B-C50C-407E-A947-70E740481C1C}">
                  <a14:useLocalDpi xmlns:a14="http://schemas.microsoft.com/office/drawing/2010/main" val="0"/>
                </a:ext>
              </a:extLst>
            </a:blip>
            <a:srcRect l="49681" t="22640" r="27933" b="8960"/>
            <a:stretch>
              <a:fillRect/>
            </a:stretch>
          </p:blipFill>
          <p:spPr bwMode="auto">
            <a:xfrm>
              <a:off x="6442380" y="1298574"/>
              <a:ext cx="455714" cy="928282"/>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6" descr="Hoa Hướng Dương"/>
            <p:cNvPicPr>
              <a:picLocks noChangeAspect="1" noChangeArrowheads="1"/>
            </p:cNvPicPr>
            <p:nvPr/>
          </p:nvPicPr>
          <p:blipFill rotWithShape="1">
            <a:blip r:embed="rId5">
              <a:extLst>
                <a:ext uri="{BEBA8EAE-BF5A-486C-A8C5-ECC9F3942E4B}">
                  <a14:imgProps xmlns:a14="http://schemas.microsoft.com/office/drawing/2010/main">
                    <a14:imgLayer r:embed="rId3">
                      <a14:imgEffect>
                        <a14:backgroundRemoval t="13200" b="87200" l="68267" r="95467">
                          <a14:foregroundMark x1="79733" y1="17400" x2="84400" y2="17200"/>
                          <a14:foregroundMark x1="81867" y1="13200" x2="81867" y2="13200"/>
                          <a14:foregroundMark x1="94000" y1="47400" x2="94000" y2="47400"/>
                          <a14:foregroundMark x1="94800" y1="53600" x2="94800" y2="53600"/>
                          <a14:foregroundMark x1="95467" y1="51400" x2="95467" y2="51400"/>
                          <a14:foregroundMark x1="68267" y1="61800" x2="68267" y2="61800"/>
                          <a14:foregroundMark x1="78800" y1="87200" x2="83733" y2="86400"/>
                        </a14:backgroundRemoval>
                      </a14:imgEffect>
                    </a14:imgLayer>
                  </a14:imgProps>
                </a:ext>
                <a:ext uri="{28A0092B-C50C-407E-A947-70E740481C1C}">
                  <a14:useLocalDpi xmlns:a14="http://schemas.microsoft.com/office/drawing/2010/main" val="0"/>
                </a:ext>
              </a:extLst>
            </a:blip>
            <a:srcRect l="66814" t="11360" r="3585" b="8481"/>
            <a:stretch>
              <a:fillRect/>
            </a:stretch>
          </p:blipFill>
          <p:spPr bwMode="auto">
            <a:xfrm>
              <a:off x="7731943" y="1259883"/>
              <a:ext cx="535598" cy="966973"/>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down)">
                                      <p:cBhvr>
                                        <p:cTn id="12" dur="580">
                                          <p:stCondLst>
                                            <p:cond delay="0"/>
                                          </p:stCondLst>
                                        </p:cTn>
                                        <p:tgtEl>
                                          <p:spTgt spid="21"/>
                                        </p:tgtEl>
                                      </p:cBhvr>
                                    </p:animEffect>
                                    <p:anim calcmode="lin" valueType="num">
                                      <p:cBhvr>
                                        <p:cTn id="13"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8" dur="26">
                                          <p:stCondLst>
                                            <p:cond delay="650"/>
                                          </p:stCondLst>
                                        </p:cTn>
                                        <p:tgtEl>
                                          <p:spTgt spid="21"/>
                                        </p:tgtEl>
                                      </p:cBhvr>
                                      <p:to x="100000" y="60000"/>
                                    </p:animScale>
                                    <p:animScale>
                                      <p:cBhvr>
                                        <p:cTn id="19" dur="166" decel="50000">
                                          <p:stCondLst>
                                            <p:cond delay="676"/>
                                          </p:stCondLst>
                                        </p:cTn>
                                        <p:tgtEl>
                                          <p:spTgt spid="21"/>
                                        </p:tgtEl>
                                      </p:cBhvr>
                                      <p:to x="100000" y="100000"/>
                                    </p:animScale>
                                    <p:animScale>
                                      <p:cBhvr>
                                        <p:cTn id="20" dur="26">
                                          <p:stCondLst>
                                            <p:cond delay="1312"/>
                                          </p:stCondLst>
                                        </p:cTn>
                                        <p:tgtEl>
                                          <p:spTgt spid="21"/>
                                        </p:tgtEl>
                                      </p:cBhvr>
                                      <p:to x="100000" y="80000"/>
                                    </p:animScale>
                                    <p:animScale>
                                      <p:cBhvr>
                                        <p:cTn id="21" dur="166" decel="50000">
                                          <p:stCondLst>
                                            <p:cond delay="1338"/>
                                          </p:stCondLst>
                                        </p:cTn>
                                        <p:tgtEl>
                                          <p:spTgt spid="21"/>
                                        </p:tgtEl>
                                      </p:cBhvr>
                                      <p:to x="100000" y="100000"/>
                                    </p:animScale>
                                    <p:animScale>
                                      <p:cBhvr>
                                        <p:cTn id="22" dur="26">
                                          <p:stCondLst>
                                            <p:cond delay="1642"/>
                                          </p:stCondLst>
                                        </p:cTn>
                                        <p:tgtEl>
                                          <p:spTgt spid="21"/>
                                        </p:tgtEl>
                                      </p:cBhvr>
                                      <p:to x="100000" y="90000"/>
                                    </p:animScale>
                                    <p:animScale>
                                      <p:cBhvr>
                                        <p:cTn id="23" dur="166" decel="50000">
                                          <p:stCondLst>
                                            <p:cond delay="1668"/>
                                          </p:stCondLst>
                                        </p:cTn>
                                        <p:tgtEl>
                                          <p:spTgt spid="21"/>
                                        </p:tgtEl>
                                      </p:cBhvr>
                                      <p:to x="100000" y="100000"/>
                                    </p:animScale>
                                    <p:animScale>
                                      <p:cBhvr>
                                        <p:cTn id="24" dur="26">
                                          <p:stCondLst>
                                            <p:cond delay="1808"/>
                                          </p:stCondLst>
                                        </p:cTn>
                                        <p:tgtEl>
                                          <p:spTgt spid="21"/>
                                        </p:tgtEl>
                                      </p:cBhvr>
                                      <p:to x="100000" y="95000"/>
                                    </p:animScale>
                                    <p:animScale>
                                      <p:cBhvr>
                                        <p:cTn id="25" dur="166" decel="50000">
                                          <p:stCondLst>
                                            <p:cond delay="1834"/>
                                          </p:stCondLst>
                                        </p:cTn>
                                        <p:tgtEl>
                                          <p:spTgt spid="21"/>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wipe(down)">
                                      <p:cBhvr>
                                        <p:cTn id="28" dur="580">
                                          <p:stCondLst>
                                            <p:cond delay="0"/>
                                          </p:stCondLst>
                                        </p:cTn>
                                        <p:tgtEl>
                                          <p:spTgt spid="22"/>
                                        </p:tgtEl>
                                      </p:cBhvr>
                                    </p:animEffect>
                                    <p:anim calcmode="lin" valueType="num">
                                      <p:cBhvr>
                                        <p:cTn id="29"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34" dur="26">
                                          <p:stCondLst>
                                            <p:cond delay="650"/>
                                          </p:stCondLst>
                                        </p:cTn>
                                        <p:tgtEl>
                                          <p:spTgt spid="22"/>
                                        </p:tgtEl>
                                      </p:cBhvr>
                                      <p:to x="100000" y="60000"/>
                                    </p:animScale>
                                    <p:animScale>
                                      <p:cBhvr>
                                        <p:cTn id="35" dur="166" decel="50000">
                                          <p:stCondLst>
                                            <p:cond delay="676"/>
                                          </p:stCondLst>
                                        </p:cTn>
                                        <p:tgtEl>
                                          <p:spTgt spid="22"/>
                                        </p:tgtEl>
                                      </p:cBhvr>
                                      <p:to x="100000" y="100000"/>
                                    </p:animScale>
                                    <p:animScale>
                                      <p:cBhvr>
                                        <p:cTn id="36" dur="26">
                                          <p:stCondLst>
                                            <p:cond delay="1312"/>
                                          </p:stCondLst>
                                        </p:cTn>
                                        <p:tgtEl>
                                          <p:spTgt spid="22"/>
                                        </p:tgtEl>
                                      </p:cBhvr>
                                      <p:to x="100000" y="80000"/>
                                    </p:animScale>
                                    <p:animScale>
                                      <p:cBhvr>
                                        <p:cTn id="37" dur="166" decel="50000">
                                          <p:stCondLst>
                                            <p:cond delay="1338"/>
                                          </p:stCondLst>
                                        </p:cTn>
                                        <p:tgtEl>
                                          <p:spTgt spid="22"/>
                                        </p:tgtEl>
                                      </p:cBhvr>
                                      <p:to x="100000" y="100000"/>
                                    </p:animScale>
                                    <p:animScale>
                                      <p:cBhvr>
                                        <p:cTn id="38" dur="26">
                                          <p:stCondLst>
                                            <p:cond delay="1642"/>
                                          </p:stCondLst>
                                        </p:cTn>
                                        <p:tgtEl>
                                          <p:spTgt spid="22"/>
                                        </p:tgtEl>
                                      </p:cBhvr>
                                      <p:to x="100000" y="90000"/>
                                    </p:animScale>
                                    <p:animScale>
                                      <p:cBhvr>
                                        <p:cTn id="39" dur="166" decel="50000">
                                          <p:stCondLst>
                                            <p:cond delay="1668"/>
                                          </p:stCondLst>
                                        </p:cTn>
                                        <p:tgtEl>
                                          <p:spTgt spid="22"/>
                                        </p:tgtEl>
                                      </p:cBhvr>
                                      <p:to x="100000" y="100000"/>
                                    </p:animScale>
                                    <p:animScale>
                                      <p:cBhvr>
                                        <p:cTn id="40" dur="26">
                                          <p:stCondLst>
                                            <p:cond delay="1808"/>
                                          </p:stCondLst>
                                        </p:cTn>
                                        <p:tgtEl>
                                          <p:spTgt spid="22"/>
                                        </p:tgtEl>
                                      </p:cBhvr>
                                      <p:to x="100000" y="95000"/>
                                    </p:animScale>
                                    <p:animScale>
                                      <p:cBhvr>
                                        <p:cTn id="41" dur="166" decel="50000">
                                          <p:stCondLst>
                                            <p:cond delay="1834"/>
                                          </p:stCondLst>
                                        </p:cTn>
                                        <p:tgtEl>
                                          <p:spTgt spid="22"/>
                                        </p:tgtEl>
                                      </p:cBhvr>
                                      <p:to x="100000" y="100000"/>
                                    </p:animScale>
                                  </p:childTnLst>
                                </p:cTn>
                              </p:par>
                              <p:par>
                                <p:cTn id="42" presetID="26" presetClass="entr" presetSubtype="0" fill="hold" grpId="0" nodeType="with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wipe(down)">
                                      <p:cBhvr>
                                        <p:cTn id="44" dur="580">
                                          <p:stCondLst>
                                            <p:cond delay="0"/>
                                          </p:stCondLst>
                                        </p:cTn>
                                        <p:tgtEl>
                                          <p:spTgt spid="23"/>
                                        </p:tgtEl>
                                      </p:cBhvr>
                                    </p:animEffect>
                                    <p:anim calcmode="lin" valueType="num">
                                      <p:cBhvr>
                                        <p:cTn id="45"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50" dur="26">
                                          <p:stCondLst>
                                            <p:cond delay="650"/>
                                          </p:stCondLst>
                                        </p:cTn>
                                        <p:tgtEl>
                                          <p:spTgt spid="23"/>
                                        </p:tgtEl>
                                      </p:cBhvr>
                                      <p:to x="100000" y="60000"/>
                                    </p:animScale>
                                    <p:animScale>
                                      <p:cBhvr>
                                        <p:cTn id="51" dur="166" decel="50000">
                                          <p:stCondLst>
                                            <p:cond delay="676"/>
                                          </p:stCondLst>
                                        </p:cTn>
                                        <p:tgtEl>
                                          <p:spTgt spid="23"/>
                                        </p:tgtEl>
                                      </p:cBhvr>
                                      <p:to x="100000" y="100000"/>
                                    </p:animScale>
                                    <p:animScale>
                                      <p:cBhvr>
                                        <p:cTn id="52" dur="26">
                                          <p:stCondLst>
                                            <p:cond delay="1312"/>
                                          </p:stCondLst>
                                        </p:cTn>
                                        <p:tgtEl>
                                          <p:spTgt spid="23"/>
                                        </p:tgtEl>
                                      </p:cBhvr>
                                      <p:to x="100000" y="80000"/>
                                    </p:animScale>
                                    <p:animScale>
                                      <p:cBhvr>
                                        <p:cTn id="53" dur="166" decel="50000">
                                          <p:stCondLst>
                                            <p:cond delay="1338"/>
                                          </p:stCondLst>
                                        </p:cTn>
                                        <p:tgtEl>
                                          <p:spTgt spid="23"/>
                                        </p:tgtEl>
                                      </p:cBhvr>
                                      <p:to x="100000" y="100000"/>
                                    </p:animScale>
                                    <p:animScale>
                                      <p:cBhvr>
                                        <p:cTn id="54" dur="26">
                                          <p:stCondLst>
                                            <p:cond delay="1642"/>
                                          </p:stCondLst>
                                        </p:cTn>
                                        <p:tgtEl>
                                          <p:spTgt spid="23"/>
                                        </p:tgtEl>
                                      </p:cBhvr>
                                      <p:to x="100000" y="90000"/>
                                    </p:animScale>
                                    <p:animScale>
                                      <p:cBhvr>
                                        <p:cTn id="55" dur="166" decel="50000">
                                          <p:stCondLst>
                                            <p:cond delay="1668"/>
                                          </p:stCondLst>
                                        </p:cTn>
                                        <p:tgtEl>
                                          <p:spTgt spid="23"/>
                                        </p:tgtEl>
                                      </p:cBhvr>
                                      <p:to x="100000" y="100000"/>
                                    </p:animScale>
                                    <p:animScale>
                                      <p:cBhvr>
                                        <p:cTn id="56" dur="26">
                                          <p:stCondLst>
                                            <p:cond delay="1808"/>
                                          </p:stCondLst>
                                        </p:cTn>
                                        <p:tgtEl>
                                          <p:spTgt spid="23"/>
                                        </p:tgtEl>
                                      </p:cBhvr>
                                      <p:to x="100000" y="95000"/>
                                    </p:animScale>
                                    <p:animScale>
                                      <p:cBhvr>
                                        <p:cTn id="57" dur="166" decel="50000">
                                          <p:stCondLst>
                                            <p:cond delay="1834"/>
                                          </p:stCondLst>
                                        </p:cTn>
                                        <p:tgtEl>
                                          <p:spTgt spid="23"/>
                                        </p:tgtEl>
                                      </p:cBhvr>
                                      <p:to x="100000" y="100000"/>
                                    </p:animScale>
                                  </p:childTnLst>
                                </p:cTn>
                              </p:par>
                              <p:par>
                                <p:cTn id="58" presetID="26" presetClass="entr" presetSubtype="0" fill="hold" grpId="0" nodeType="withEffect">
                                  <p:stCondLst>
                                    <p:cond delay="0"/>
                                  </p:stCondLst>
                                  <p:childTnLst>
                                    <p:set>
                                      <p:cBhvr>
                                        <p:cTn id="59" dur="1" fill="hold">
                                          <p:stCondLst>
                                            <p:cond delay="0"/>
                                          </p:stCondLst>
                                        </p:cTn>
                                        <p:tgtEl>
                                          <p:spTgt spid="33"/>
                                        </p:tgtEl>
                                        <p:attrNameLst>
                                          <p:attrName>style.visibility</p:attrName>
                                        </p:attrNameLst>
                                      </p:cBhvr>
                                      <p:to>
                                        <p:strVal val="visible"/>
                                      </p:to>
                                    </p:set>
                                    <p:animEffect transition="in" filter="wipe(down)">
                                      <p:cBhvr>
                                        <p:cTn id="60" dur="580">
                                          <p:stCondLst>
                                            <p:cond delay="0"/>
                                          </p:stCondLst>
                                        </p:cTn>
                                        <p:tgtEl>
                                          <p:spTgt spid="33"/>
                                        </p:tgtEl>
                                      </p:cBhvr>
                                    </p:animEffect>
                                    <p:anim calcmode="lin" valueType="num">
                                      <p:cBhvr>
                                        <p:cTn id="61"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66" dur="26">
                                          <p:stCondLst>
                                            <p:cond delay="650"/>
                                          </p:stCondLst>
                                        </p:cTn>
                                        <p:tgtEl>
                                          <p:spTgt spid="33"/>
                                        </p:tgtEl>
                                      </p:cBhvr>
                                      <p:to x="100000" y="60000"/>
                                    </p:animScale>
                                    <p:animScale>
                                      <p:cBhvr>
                                        <p:cTn id="67" dur="166" decel="50000">
                                          <p:stCondLst>
                                            <p:cond delay="676"/>
                                          </p:stCondLst>
                                        </p:cTn>
                                        <p:tgtEl>
                                          <p:spTgt spid="33"/>
                                        </p:tgtEl>
                                      </p:cBhvr>
                                      <p:to x="100000" y="100000"/>
                                    </p:animScale>
                                    <p:animScale>
                                      <p:cBhvr>
                                        <p:cTn id="68" dur="26">
                                          <p:stCondLst>
                                            <p:cond delay="1312"/>
                                          </p:stCondLst>
                                        </p:cTn>
                                        <p:tgtEl>
                                          <p:spTgt spid="33"/>
                                        </p:tgtEl>
                                      </p:cBhvr>
                                      <p:to x="100000" y="80000"/>
                                    </p:animScale>
                                    <p:animScale>
                                      <p:cBhvr>
                                        <p:cTn id="69" dur="166" decel="50000">
                                          <p:stCondLst>
                                            <p:cond delay="1338"/>
                                          </p:stCondLst>
                                        </p:cTn>
                                        <p:tgtEl>
                                          <p:spTgt spid="33"/>
                                        </p:tgtEl>
                                      </p:cBhvr>
                                      <p:to x="100000" y="100000"/>
                                    </p:animScale>
                                    <p:animScale>
                                      <p:cBhvr>
                                        <p:cTn id="70" dur="26">
                                          <p:stCondLst>
                                            <p:cond delay="1642"/>
                                          </p:stCondLst>
                                        </p:cTn>
                                        <p:tgtEl>
                                          <p:spTgt spid="33"/>
                                        </p:tgtEl>
                                      </p:cBhvr>
                                      <p:to x="100000" y="90000"/>
                                    </p:animScale>
                                    <p:animScale>
                                      <p:cBhvr>
                                        <p:cTn id="71" dur="166" decel="50000">
                                          <p:stCondLst>
                                            <p:cond delay="1668"/>
                                          </p:stCondLst>
                                        </p:cTn>
                                        <p:tgtEl>
                                          <p:spTgt spid="33"/>
                                        </p:tgtEl>
                                      </p:cBhvr>
                                      <p:to x="100000" y="100000"/>
                                    </p:animScale>
                                    <p:animScale>
                                      <p:cBhvr>
                                        <p:cTn id="72" dur="26">
                                          <p:stCondLst>
                                            <p:cond delay="1808"/>
                                          </p:stCondLst>
                                        </p:cTn>
                                        <p:tgtEl>
                                          <p:spTgt spid="33"/>
                                        </p:tgtEl>
                                      </p:cBhvr>
                                      <p:to x="100000" y="95000"/>
                                    </p:animScale>
                                    <p:animScale>
                                      <p:cBhvr>
                                        <p:cTn id="73" dur="166" decel="50000">
                                          <p:stCondLst>
                                            <p:cond delay="1834"/>
                                          </p:stCondLst>
                                        </p:cTn>
                                        <p:tgtEl>
                                          <p:spTgt spid="33"/>
                                        </p:tgtEl>
                                      </p:cBhvr>
                                      <p:to x="100000" y="100000"/>
                                    </p:animScale>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grpId="0" nodeType="clickEffect">
                                  <p:stCondLst>
                                    <p:cond delay="0"/>
                                  </p:stCondLst>
                                  <p:childTnLst>
                                    <p:set>
                                      <p:cBhvr>
                                        <p:cTn id="77" dur="1" fill="hold">
                                          <p:stCondLst>
                                            <p:cond delay="0"/>
                                          </p:stCondLst>
                                        </p:cTn>
                                        <p:tgtEl>
                                          <p:spTgt spid="25"/>
                                        </p:tgtEl>
                                        <p:attrNameLst>
                                          <p:attrName>style.visibility</p:attrName>
                                        </p:attrNameLst>
                                      </p:cBhvr>
                                      <p:to>
                                        <p:strVal val="visible"/>
                                      </p:to>
                                    </p:set>
                                    <p:animEffect transition="in" filter="fade">
                                      <p:cBhvr>
                                        <p:cTn id="78" dur="1000"/>
                                        <p:tgtEl>
                                          <p:spTgt spid="25"/>
                                        </p:tgtEl>
                                      </p:cBhvr>
                                    </p:animEffect>
                                    <p:anim calcmode="lin" valueType="num">
                                      <p:cBhvr>
                                        <p:cTn id="79" dur="1000" fill="hold"/>
                                        <p:tgtEl>
                                          <p:spTgt spid="25"/>
                                        </p:tgtEl>
                                        <p:attrNameLst>
                                          <p:attrName>ppt_x</p:attrName>
                                        </p:attrNameLst>
                                      </p:cBhvr>
                                      <p:tavLst>
                                        <p:tav tm="0">
                                          <p:val>
                                            <p:strVal val="#ppt_x"/>
                                          </p:val>
                                        </p:tav>
                                        <p:tav tm="100000">
                                          <p:val>
                                            <p:strVal val="#ppt_x"/>
                                          </p:val>
                                        </p:tav>
                                      </p:tavLst>
                                    </p:anim>
                                    <p:anim calcmode="lin" valueType="num">
                                      <p:cBhvr>
                                        <p:cTn id="80" dur="1000" fill="hold"/>
                                        <p:tgtEl>
                                          <p:spTgt spid="25"/>
                                        </p:tgtEl>
                                        <p:attrNameLst>
                                          <p:attrName>ppt_y</p:attrName>
                                        </p:attrNameLst>
                                      </p:cBhvr>
                                      <p:tavLst>
                                        <p:tav tm="0">
                                          <p:val>
                                            <p:strVal val="#ppt_y+.1"/>
                                          </p:val>
                                        </p:tav>
                                        <p:tav tm="100000">
                                          <p:val>
                                            <p:strVal val="#ppt_y"/>
                                          </p:val>
                                        </p:tav>
                                      </p:tavLst>
                                    </p:anim>
                                  </p:childTnLst>
                                </p:cTn>
                              </p:par>
                              <p:par>
                                <p:cTn id="81" presetID="42" presetClass="entr" presetSubtype="0" fill="hold" grpId="0" nodeType="withEffect">
                                  <p:stCondLst>
                                    <p:cond delay="0"/>
                                  </p:stCondLst>
                                  <p:childTnLst>
                                    <p:set>
                                      <p:cBhvr>
                                        <p:cTn id="82" dur="1" fill="hold">
                                          <p:stCondLst>
                                            <p:cond delay="0"/>
                                          </p:stCondLst>
                                        </p:cTn>
                                        <p:tgtEl>
                                          <p:spTgt spid="26"/>
                                        </p:tgtEl>
                                        <p:attrNameLst>
                                          <p:attrName>style.visibility</p:attrName>
                                        </p:attrNameLst>
                                      </p:cBhvr>
                                      <p:to>
                                        <p:strVal val="visible"/>
                                      </p:to>
                                    </p:set>
                                    <p:animEffect transition="in" filter="fade">
                                      <p:cBhvr>
                                        <p:cTn id="83" dur="1000"/>
                                        <p:tgtEl>
                                          <p:spTgt spid="26"/>
                                        </p:tgtEl>
                                      </p:cBhvr>
                                    </p:animEffect>
                                    <p:anim calcmode="lin" valueType="num">
                                      <p:cBhvr>
                                        <p:cTn id="84" dur="1000" fill="hold"/>
                                        <p:tgtEl>
                                          <p:spTgt spid="26"/>
                                        </p:tgtEl>
                                        <p:attrNameLst>
                                          <p:attrName>ppt_x</p:attrName>
                                        </p:attrNameLst>
                                      </p:cBhvr>
                                      <p:tavLst>
                                        <p:tav tm="0">
                                          <p:val>
                                            <p:strVal val="#ppt_x"/>
                                          </p:val>
                                        </p:tav>
                                        <p:tav tm="100000">
                                          <p:val>
                                            <p:strVal val="#ppt_x"/>
                                          </p:val>
                                        </p:tav>
                                      </p:tavLst>
                                    </p:anim>
                                    <p:anim calcmode="lin" valueType="num">
                                      <p:cBhvr>
                                        <p:cTn id="85" dur="1000" fill="hold"/>
                                        <p:tgtEl>
                                          <p:spTgt spid="26"/>
                                        </p:tgtEl>
                                        <p:attrNameLst>
                                          <p:attrName>ppt_y</p:attrName>
                                        </p:attrNameLst>
                                      </p:cBhvr>
                                      <p:tavLst>
                                        <p:tav tm="0">
                                          <p:val>
                                            <p:strVal val="#ppt_y+.1"/>
                                          </p:val>
                                        </p:tav>
                                        <p:tav tm="100000">
                                          <p:val>
                                            <p:strVal val="#ppt_y"/>
                                          </p:val>
                                        </p:tav>
                                      </p:tavLst>
                                    </p:anim>
                                  </p:childTnLst>
                                </p:cTn>
                              </p:par>
                              <p:par>
                                <p:cTn id="86" presetID="42" presetClass="entr" presetSubtype="0" fill="hold" grpId="0" nodeType="with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1000"/>
                                        <p:tgtEl>
                                          <p:spTgt spid="27"/>
                                        </p:tgtEl>
                                      </p:cBhvr>
                                    </p:animEffect>
                                    <p:anim calcmode="lin" valueType="num">
                                      <p:cBhvr>
                                        <p:cTn id="89" dur="1000" fill="hold"/>
                                        <p:tgtEl>
                                          <p:spTgt spid="27"/>
                                        </p:tgtEl>
                                        <p:attrNameLst>
                                          <p:attrName>ppt_x</p:attrName>
                                        </p:attrNameLst>
                                      </p:cBhvr>
                                      <p:tavLst>
                                        <p:tav tm="0">
                                          <p:val>
                                            <p:strVal val="#ppt_x"/>
                                          </p:val>
                                        </p:tav>
                                        <p:tav tm="100000">
                                          <p:val>
                                            <p:strVal val="#ppt_x"/>
                                          </p:val>
                                        </p:tav>
                                      </p:tavLst>
                                    </p:anim>
                                    <p:anim calcmode="lin" valueType="num">
                                      <p:cBhvr>
                                        <p:cTn id="9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nodeType="clickEffect">
                                  <p:stCondLst>
                                    <p:cond delay="0"/>
                                  </p:stCondLst>
                                  <p:childTnLst>
                                    <p:set>
                                      <p:cBhvr>
                                        <p:cTn id="94" dur="1" fill="hold">
                                          <p:stCondLst>
                                            <p:cond delay="0"/>
                                          </p:stCondLst>
                                        </p:cTn>
                                        <p:tgtEl>
                                          <p:spTgt spid="4"/>
                                        </p:tgtEl>
                                        <p:attrNameLst>
                                          <p:attrName>style.visibility</p:attrName>
                                        </p:attrNameLst>
                                      </p:cBhvr>
                                      <p:to>
                                        <p:strVal val="visible"/>
                                      </p:to>
                                    </p:set>
                                    <p:animEffect transition="in" filter="fade">
                                      <p:cBhvr>
                                        <p:cTn id="95" dur="500"/>
                                        <p:tgtEl>
                                          <p:spTgt spid="4"/>
                                        </p:tgtEl>
                                      </p:cBhvr>
                                    </p:animEffect>
                                  </p:childTnLst>
                                </p:cTn>
                              </p:par>
                              <p:par>
                                <p:cTn id="96" presetID="10" presetClass="entr" presetSubtype="0" fill="hold" nodeType="withEffect">
                                  <p:stCondLst>
                                    <p:cond delay="0"/>
                                  </p:stCondLst>
                                  <p:childTnLst>
                                    <p:set>
                                      <p:cBhvr>
                                        <p:cTn id="97" dur="1" fill="hold">
                                          <p:stCondLst>
                                            <p:cond delay="0"/>
                                          </p:stCondLst>
                                        </p:cTn>
                                        <p:tgtEl>
                                          <p:spTgt spid="46"/>
                                        </p:tgtEl>
                                        <p:attrNameLst>
                                          <p:attrName>style.visibility</p:attrName>
                                        </p:attrNameLst>
                                      </p:cBhvr>
                                      <p:to>
                                        <p:strVal val="visible"/>
                                      </p:to>
                                    </p:set>
                                    <p:animEffect transition="in" filter="fade">
                                      <p:cBhvr>
                                        <p:cTn id="98" dur="500"/>
                                        <p:tgtEl>
                                          <p:spTgt spid="46"/>
                                        </p:tgtEl>
                                      </p:cBhvr>
                                    </p:animEffect>
                                  </p:childTnLst>
                                </p:cTn>
                              </p:par>
                              <p:par>
                                <p:cTn id="99" presetID="10" presetClass="entr" presetSubtype="0" fill="hold" nodeType="withEffect">
                                  <p:stCondLst>
                                    <p:cond delay="0"/>
                                  </p:stCondLst>
                                  <p:childTnLst>
                                    <p:set>
                                      <p:cBhvr>
                                        <p:cTn id="100" dur="1" fill="hold">
                                          <p:stCondLst>
                                            <p:cond delay="0"/>
                                          </p:stCondLst>
                                        </p:cTn>
                                        <p:tgtEl>
                                          <p:spTgt spid="50"/>
                                        </p:tgtEl>
                                        <p:attrNameLst>
                                          <p:attrName>style.visibility</p:attrName>
                                        </p:attrNameLst>
                                      </p:cBhvr>
                                      <p:to>
                                        <p:strVal val="visible"/>
                                      </p:to>
                                    </p:set>
                                    <p:animEffect transition="in" filter="fade">
                                      <p:cBhvr>
                                        <p:cTn id="101" dur="500"/>
                                        <p:tgtEl>
                                          <p:spTgt spid="50"/>
                                        </p:tgtEl>
                                      </p:cBhvr>
                                    </p:animEffect>
                                  </p:childTnLst>
                                </p:cTn>
                              </p:par>
                              <p:par>
                                <p:cTn id="102" presetID="10" presetClass="entr" presetSubtype="0" fill="hold" nodeType="withEffect">
                                  <p:stCondLst>
                                    <p:cond delay="0"/>
                                  </p:stCondLst>
                                  <p:childTnLst>
                                    <p:set>
                                      <p:cBhvr>
                                        <p:cTn id="103" dur="1" fill="hold">
                                          <p:stCondLst>
                                            <p:cond delay="0"/>
                                          </p:stCondLst>
                                        </p:cTn>
                                        <p:tgtEl>
                                          <p:spTgt spid="71"/>
                                        </p:tgtEl>
                                        <p:attrNameLst>
                                          <p:attrName>style.visibility</p:attrName>
                                        </p:attrNameLst>
                                      </p:cBhvr>
                                      <p:to>
                                        <p:strVal val="visible"/>
                                      </p:to>
                                    </p:set>
                                    <p:animEffect transition="in" filter="fade">
                                      <p:cBhvr>
                                        <p:cTn id="104"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4" grpId="0"/>
      <p:bldP spid="25" grpId="0"/>
      <p:bldP spid="26" grpId="0"/>
      <p:bldP spid="27" grpId="0"/>
      <p:bldP spid="3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1"/>
          <a:stretch>
            <a:fillRect/>
          </a:stretch>
        </p:blipFill>
        <p:spPr>
          <a:xfrm>
            <a:off x="0" y="0"/>
            <a:ext cx="9144000" cy="5143500"/>
          </a:xfrm>
          <a:prstGeom prst="rect">
            <a:avLst/>
          </a:prstGeom>
        </p:spPr>
      </p:pic>
      <p:sp>
        <p:nvSpPr>
          <p:cNvPr id="7" name="Rectangle: Rounded Corners 3"/>
          <p:cNvSpPr/>
          <p:nvPr/>
        </p:nvSpPr>
        <p:spPr>
          <a:xfrm>
            <a:off x="240030" y="114300"/>
            <a:ext cx="8709660" cy="4949190"/>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2" name="Rectangle 1"/>
          <p:cNvSpPr/>
          <p:nvPr/>
        </p:nvSpPr>
        <p:spPr>
          <a:xfrm>
            <a:off x="338852" y="907614"/>
            <a:ext cx="8512015" cy="3785652"/>
          </a:xfrm>
          <a:prstGeom prst="rect">
            <a:avLst/>
          </a:prstGeom>
        </p:spPr>
        <p:txBody>
          <a:bodyPr wrap="square">
            <a:spAutoFit/>
          </a:bodyPr>
          <a:lstStyle/>
          <a:p>
            <a:pPr algn="just"/>
            <a:r>
              <a:rPr lang="vi-VN"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 </a:t>
            </a:r>
            <a:r>
              <a:rPr lang="vi-VN" sz="2000" dirty="0" err="1">
                <a:latin typeface="Calibri" panose="020F0502020204030204" pitchFamily="34" charset="0"/>
                <a:cs typeface="Calibri" panose="020F0502020204030204" pitchFamily="34" charset="0"/>
              </a:rPr>
              <a:t>Chiếc</a:t>
            </a:r>
            <a:r>
              <a:rPr lang="vi-VN" sz="2000" dirty="0">
                <a:latin typeface="Calibri" panose="020F0502020204030204" pitchFamily="34" charset="0"/>
                <a:cs typeface="Calibri" panose="020F0502020204030204" pitchFamily="34" charset="0"/>
              </a:rPr>
              <a:t> xuồng cuối cùng được thả xuống. Ai đó kêu lên: "Còn chỗ cho một đứa bé." Hai đứa trẻ sực tỉnh, lao ra.</a:t>
            </a:r>
            <a:endParaRPr lang="vi-VN" sz="2000" dirty="0">
              <a:latin typeface="Calibri" panose="020F0502020204030204" pitchFamily="34" charset="0"/>
              <a:cs typeface="Calibri" panose="020F0502020204030204" pitchFamily="34" charset="0"/>
            </a:endParaRPr>
          </a:p>
          <a:p>
            <a:pPr algn="just"/>
            <a:r>
              <a:rPr lang="vi-VN" sz="2000" dirty="0">
                <a:latin typeface="Calibri" panose="020F0502020204030204" pitchFamily="34" charset="0"/>
                <a:cs typeface="Calibri" panose="020F0502020204030204" pitchFamily="34" charset="0"/>
              </a:rPr>
              <a:t>      - Đứa nhỏ thôi! Nặng lắm rồi. - Một người nói.</a:t>
            </a:r>
            <a:endParaRPr lang="vi-VN" sz="2000" dirty="0">
              <a:latin typeface="Calibri" panose="020F0502020204030204" pitchFamily="34" charset="0"/>
              <a:cs typeface="Calibri" panose="020F0502020204030204" pitchFamily="34" charset="0"/>
            </a:endParaRPr>
          </a:p>
          <a:p>
            <a:pPr algn="just"/>
            <a:r>
              <a:rPr lang="vi-VN"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 </a:t>
            </a:r>
            <a:r>
              <a:rPr lang="vi-VN" sz="2000" dirty="0">
                <a:latin typeface="Calibri" panose="020F0502020204030204" pitchFamily="34" charset="0"/>
                <a:cs typeface="Calibri" panose="020F0502020204030204" pitchFamily="34" charset="0"/>
              </a:rPr>
              <a:t>Nghe thế, Giu-li-ét-ta sững sờ, buông thõng hai tay, đôi mắt thẫn thờ tuyệt vọng.</a:t>
            </a:r>
            <a:endParaRPr lang="vi-VN" sz="2000" dirty="0">
              <a:latin typeface="Calibri" panose="020F0502020204030204" pitchFamily="34" charset="0"/>
              <a:cs typeface="Calibri" panose="020F0502020204030204" pitchFamily="34" charset="0"/>
            </a:endParaRPr>
          </a:p>
          <a:p>
            <a:pPr algn="just"/>
            <a:r>
              <a:rPr lang="vi-VN"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  </a:t>
            </a:r>
            <a:r>
              <a:rPr lang="vi-VN" sz="2000" dirty="0" err="1">
                <a:latin typeface="Calibri" panose="020F0502020204030204" pitchFamily="34" charset="0"/>
                <a:cs typeface="Calibri" panose="020F0502020204030204" pitchFamily="34" charset="0"/>
              </a:rPr>
              <a:t>Một</a:t>
            </a:r>
            <a:r>
              <a:rPr lang="vi-VN" sz="2000" dirty="0">
                <a:latin typeface="Calibri" panose="020F0502020204030204" pitchFamily="34" charset="0"/>
                <a:cs typeface="Calibri" panose="020F0502020204030204" pitchFamily="34" charset="0"/>
              </a:rPr>
              <a:t> ý nghĩ vụt đến, Ma-ri-ô hét to: "Giu-li-ét-ta, xuống đi! Bạn còn bố mẹ..."</a:t>
            </a:r>
            <a:endParaRPr lang="vi-VN" sz="2000" dirty="0">
              <a:latin typeface="Calibri" panose="020F0502020204030204" pitchFamily="34" charset="0"/>
              <a:cs typeface="Calibri" panose="020F0502020204030204" pitchFamily="34" charset="0"/>
            </a:endParaRPr>
          </a:p>
          <a:p>
            <a:pPr algn="just"/>
            <a:r>
              <a:rPr lang="vi-VN"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 </a:t>
            </a:r>
            <a:r>
              <a:rPr lang="vi-VN" sz="2000" dirty="0" err="1">
                <a:latin typeface="Calibri" panose="020F0502020204030204" pitchFamily="34" charset="0"/>
                <a:cs typeface="Calibri" panose="020F0502020204030204" pitchFamily="34" charset="0"/>
              </a:rPr>
              <a:t>Nói</a:t>
            </a:r>
            <a:r>
              <a:rPr lang="vi-VN" sz="2000" dirty="0">
                <a:latin typeface="Calibri" panose="020F0502020204030204" pitchFamily="34" charset="0"/>
                <a:cs typeface="Calibri" panose="020F0502020204030204" pitchFamily="34" charset="0"/>
              </a:rPr>
              <a:t> rồi, cậu ôm ngang lưng Giu-li-ét-ta thả xuống nước. Người ta nắm tay cô lôi lên xuồng.</a:t>
            </a:r>
            <a:endParaRPr lang="vi-VN" sz="2000" dirty="0">
              <a:latin typeface="Calibri" panose="020F0502020204030204" pitchFamily="34" charset="0"/>
              <a:cs typeface="Calibri" panose="020F0502020204030204" pitchFamily="34" charset="0"/>
            </a:endParaRPr>
          </a:p>
          <a:p>
            <a:pPr algn="just"/>
            <a:r>
              <a:rPr lang="vi-VN"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 </a:t>
            </a:r>
            <a:r>
              <a:rPr lang="vi-VN"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C</a:t>
            </a:r>
            <a:r>
              <a:rPr lang="vi-VN" sz="2000" dirty="0" err="1">
                <a:latin typeface="Calibri" panose="020F0502020204030204" pitchFamily="34" charset="0"/>
                <a:cs typeface="Calibri" panose="020F0502020204030204" pitchFamily="34" charset="0"/>
              </a:rPr>
              <a:t>hiếc</a:t>
            </a:r>
            <a:r>
              <a:rPr lang="vi-VN" sz="2000" dirty="0">
                <a:latin typeface="Calibri" panose="020F0502020204030204" pitchFamily="34" charset="0"/>
                <a:cs typeface="Calibri" panose="020F0502020204030204" pitchFamily="34" charset="0"/>
              </a:rPr>
              <a:t> xuồng bơi ra xa. Giu-li-ét-ta bàng hoàng nhìn Ma-ri-ô đang đứng bên mạn tàu, đầu ngửng cao, tóc bay trước gió. Cô bật khóc nức nở, giơ tay về phía cậu: "Vĩnh biệt Ma-ri-ô!"</a:t>
            </a:r>
            <a:endParaRPr lang="vi-VN" sz="2000" dirty="0">
              <a:latin typeface="Calibri" panose="020F0502020204030204" pitchFamily="34" charset="0"/>
              <a:cs typeface="Calibri" panose="020F0502020204030204" pitchFamily="34" charset="0"/>
            </a:endParaRPr>
          </a:p>
          <a:p>
            <a:pPr algn="r"/>
            <a:r>
              <a:rPr lang="vi-VN" sz="2000" i="1" dirty="0">
                <a:latin typeface="Calibri" panose="020F0502020204030204" pitchFamily="34" charset="0"/>
                <a:cs typeface="Calibri" panose="020F0502020204030204" pitchFamily="34" charset="0"/>
              </a:rPr>
              <a:t>Theo</a:t>
            </a:r>
            <a:r>
              <a:rPr lang="vi-VN" sz="2000" dirty="0">
                <a:latin typeface="Calibri" panose="020F0502020204030204" pitchFamily="34" charset="0"/>
                <a:cs typeface="Calibri" panose="020F0502020204030204" pitchFamily="34" charset="0"/>
              </a:rPr>
              <a:t> </a:t>
            </a:r>
            <a:r>
              <a:rPr lang="vi-VN" sz="2000" b="1" dirty="0">
                <a:latin typeface="Calibri" panose="020F0502020204030204" pitchFamily="34" charset="0"/>
                <a:cs typeface="Calibri" panose="020F0502020204030204" pitchFamily="34" charset="0"/>
              </a:rPr>
              <a:t>A-MI-XI</a:t>
            </a:r>
            <a:endParaRPr lang="vi-VN" sz="2000" dirty="0">
              <a:latin typeface="Calibri" panose="020F0502020204030204" pitchFamily="34" charset="0"/>
              <a:cs typeface="Calibri" panose="020F0502020204030204" pitchFamily="34" charset="0"/>
            </a:endParaRPr>
          </a:p>
        </p:txBody>
      </p:sp>
      <p:cxnSp>
        <p:nvCxnSpPr>
          <p:cNvPr id="9" name="Straight Connector 8"/>
          <p:cNvCxnSpPr/>
          <p:nvPr/>
        </p:nvCxnSpPr>
        <p:spPr>
          <a:xfrm>
            <a:off x="6537960" y="1234440"/>
            <a:ext cx="81153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141220" y="1546860"/>
            <a:ext cx="81153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082290" y="1531620"/>
            <a:ext cx="586740" cy="381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895743" y="1844040"/>
            <a:ext cx="87590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2354973" y="1844040"/>
            <a:ext cx="102068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082290" y="2179320"/>
            <a:ext cx="8382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7235190" y="2133600"/>
            <a:ext cx="9144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3669030" y="2754720"/>
            <a:ext cx="65151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4572000" y="2754720"/>
            <a:ext cx="3783330" cy="153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4884420" y="3090000"/>
            <a:ext cx="9906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438150" y="3352890"/>
            <a:ext cx="65151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4447138" y="3695790"/>
            <a:ext cx="12678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1895475" y="4004400"/>
            <a:ext cx="10572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5389245" y="4004400"/>
            <a:ext cx="164020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1007941" y="4290150"/>
            <a:ext cx="88753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2" name="Google Shape;667;p39"/>
          <p:cNvSpPr txBox="1"/>
          <p:nvPr/>
        </p:nvSpPr>
        <p:spPr>
          <a:xfrm>
            <a:off x="1244358" y="224607"/>
            <a:ext cx="6405560" cy="572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vi-VN" sz="2800" b="1" dirty="0">
                <a:solidFill>
                  <a:srgbClr val="C00000"/>
                </a:solidFill>
                <a:latin typeface="iCiel Nabila" pitchFamily="2" charset="0"/>
                <a:ea typeface="Kozuka Mincho Pro H" panose="02020A00000000000000" pitchFamily="18" charset="-128"/>
                <a:cs typeface="Browallia New" panose="020B0604020202020204" pitchFamily="34" charset="-34"/>
              </a:rPr>
              <a:t>Một vụ đắm tàu</a:t>
            </a:r>
            <a:endParaRPr lang="vi-VN" sz="2800" b="1" dirty="0">
              <a:solidFill>
                <a:srgbClr val="C00000"/>
              </a:solidFill>
              <a:latin typeface="iCiel Nabila" pitchFamily="2" charset="0"/>
              <a:ea typeface="Kozuka Mincho Pro H" panose="02020A00000000000000" pitchFamily="18" charset="-128"/>
              <a:cs typeface="Browallia New" panose="020B0604020202020204" pitchFamily="34" charset="-34"/>
            </a:endParaRPr>
          </a:p>
        </p:txBody>
      </p:sp>
    </p:spTree>
  </p:cSld>
  <p:clrMapOvr>
    <a:masterClrMapping/>
  </p:clrMapOvr>
  <mc:AlternateContent xmlns:mc="http://schemas.openxmlformats.org/markup-compatibility/2006">
    <mc:Choice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left)">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wipe(left)">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left)">
                                      <p:cBhvr>
                                        <p:cTn id="37" dur="5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wipe(left)">
                                      <p:cBhvr>
                                        <p:cTn id="42" dur="500"/>
                                        <p:tgtEl>
                                          <p:spTgt spid="2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wipe(left)">
                                      <p:cBhvr>
                                        <p:cTn id="47" dur="500"/>
                                        <p:tgtEl>
                                          <p:spTgt spid="2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wipe(left)">
                                      <p:cBhvr>
                                        <p:cTn id="52" dur="500"/>
                                        <p:tgtEl>
                                          <p:spTgt spid="30"/>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32"/>
                                        </p:tgtEl>
                                        <p:attrNameLst>
                                          <p:attrName>style.visibility</p:attrName>
                                        </p:attrNameLst>
                                      </p:cBhvr>
                                      <p:to>
                                        <p:strVal val="visible"/>
                                      </p:to>
                                    </p:set>
                                    <p:animEffect transition="in" filter="wipe(left)">
                                      <p:cBhvr>
                                        <p:cTn id="57" dur="500"/>
                                        <p:tgtEl>
                                          <p:spTgt spid="32"/>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33"/>
                                        </p:tgtEl>
                                        <p:attrNameLst>
                                          <p:attrName>style.visibility</p:attrName>
                                        </p:attrNameLst>
                                      </p:cBhvr>
                                      <p:to>
                                        <p:strVal val="visible"/>
                                      </p:to>
                                    </p:set>
                                    <p:animEffect transition="in" filter="wipe(left)">
                                      <p:cBhvr>
                                        <p:cTn id="62" dur="500"/>
                                        <p:tgtEl>
                                          <p:spTgt spid="33"/>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35"/>
                                        </p:tgtEl>
                                        <p:attrNameLst>
                                          <p:attrName>style.visibility</p:attrName>
                                        </p:attrNameLst>
                                      </p:cBhvr>
                                      <p:to>
                                        <p:strVal val="visible"/>
                                      </p:to>
                                    </p:set>
                                    <p:animEffect transition="in" filter="wipe(left)">
                                      <p:cBhvr>
                                        <p:cTn id="67" dur="500"/>
                                        <p:tgtEl>
                                          <p:spTgt spid="35"/>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37"/>
                                        </p:tgtEl>
                                        <p:attrNameLst>
                                          <p:attrName>style.visibility</p:attrName>
                                        </p:attrNameLst>
                                      </p:cBhvr>
                                      <p:to>
                                        <p:strVal val="visible"/>
                                      </p:to>
                                    </p:set>
                                    <p:animEffect transition="in" filter="wipe(left)">
                                      <p:cBhvr>
                                        <p:cTn id="72" dur="500"/>
                                        <p:tgtEl>
                                          <p:spTgt spid="37"/>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nodeType="clickEffect">
                                  <p:stCondLst>
                                    <p:cond delay="0"/>
                                  </p:stCondLst>
                                  <p:childTnLst>
                                    <p:set>
                                      <p:cBhvr>
                                        <p:cTn id="76" dur="1" fill="hold">
                                          <p:stCondLst>
                                            <p:cond delay="0"/>
                                          </p:stCondLst>
                                        </p:cTn>
                                        <p:tgtEl>
                                          <p:spTgt spid="40"/>
                                        </p:tgtEl>
                                        <p:attrNameLst>
                                          <p:attrName>style.visibility</p:attrName>
                                        </p:attrNameLst>
                                      </p:cBhvr>
                                      <p:to>
                                        <p:strVal val="visible"/>
                                      </p:to>
                                    </p:set>
                                    <p:animEffect transition="in" filter="wipe(left)">
                                      <p:cBhvr>
                                        <p:cTn id="77"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1"/>
          <a:stretch>
            <a:fillRect/>
          </a:stretch>
        </p:blipFill>
        <p:spPr>
          <a:xfrm>
            <a:off x="457200" y="0"/>
            <a:ext cx="8229600" cy="5143500"/>
          </a:xfrm>
          <a:prstGeom prst="rect">
            <a:avLst/>
          </a:prstGeom>
        </p:spPr>
      </p:pic>
      <p:pic>
        <p:nvPicPr>
          <p:cNvPr id="4" name="Picture 3"/>
          <p:cNvPicPr>
            <a:picLocks noChangeAspect="1"/>
          </p:cNvPicPr>
          <p:nvPr/>
        </p:nvPicPr>
        <p:blipFill rotWithShape="1">
          <a:blip r:embed="rId1"/>
          <a:srcRect r="94352"/>
          <a:stretch>
            <a:fillRect/>
          </a:stretch>
        </p:blipFill>
        <p:spPr>
          <a:xfrm>
            <a:off x="0" y="0"/>
            <a:ext cx="922020" cy="5143500"/>
          </a:xfrm>
          <a:prstGeom prst="rect">
            <a:avLst/>
          </a:prstGeom>
        </p:spPr>
      </p:pic>
      <p:pic>
        <p:nvPicPr>
          <p:cNvPr id="5" name="Picture 4"/>
          <p:cNvPicPr>
            <a:picLocks noChangeAspect="1"/>
          </p:cNvPicPr>
          <p:nvPr/>
        </p:nvPicPr>
        <p:blipFill rotWithShape="1">
          <a:blip r:embed="rId1"/>
          <a:srcRect l="95926"/>
          <a:stretch>
            <a:fillRect/>
          </a:stretch>
        </p:blipFill>
        <p:spPr>
          <a:xfrm>
            <a:off x="8351520" y="0"/>
            <a:ext cx="792480" cy="5143500"/>
          </a:xfrm>
          <a:prstGeom prst="rect">
            <a:avLst/>
          </a:prstGeom>
        </p:spPr>
      </p:pic>
      <p:pic>
        <p:nvPicPr>
          <p:cNvPr id="15364" name="Picture 4" descr="Sunflower/Gallery | Plants vs. Zombies Wiki | Fandom"/>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3620452"/>
            <a:ext cx="1411775" cy="152304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Sunflower/Gallery | Plants vs. Zombies Wiki | Fandom"/>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251028" y="3620452"/>
            <a:ext cx="1411775" cy="152304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Sunflower/Gallery | Plants vs. Zombies Wiki | Fandom"/>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765062" y="3629024"/>
            <a:ext cx="1411775" cy="152304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Sunflower/Gallery | Plants vs. Zombies Wiki | Fandom"/>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069424" y="3629024"/>
            <a:ext cx="1411775" cy="152304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Sunflower/Gallery | Plants vs. Zombies Wiki | Fandom"/>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498293" y="3624738"/>
            <a:ext cx="1411775" cy="152304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Sunflower/Gallery | Plants vs. Zombies Wiki | Fandom"/>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394604" y="3629024"/>
            <a:ext cx="1411775" cy="152304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Sunflower/Gallery | Plants vs. Zombies Wiki | Fandom"/>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682695" y="3620452"/>
            <a:ext cx="1411775" cy="1523048"/>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Rounded Corners 3"/>
          <p:cNvSpPr/>
          <p:nvPr/>
        </p:nvSpPr>
        <p:spPr>
          <a:xfrm>
            <a:off x="5069424" y="410615"/>
            <a:ext cx="3749040" cy="1395325"/>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Cảm ơn các bạn thật nhiều! Mình đã gieo trồng cánh đồng hoa hướng dương – hoa tượng trưng cho tình bạn vĩnh cửu ở xứ sở xinh đẹp của gia đình mình.</a:t>
            </a:r>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Tree>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the Fruit Kingdom on Behance"/>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rotWithShape="1">
          <a:blip r:embed="rId2">
            <a:extLst>
              <a:ext uri="{BEBA8EAE-BF5A-486C-A8C5-ECC9F3942E4B}">
                <a14:imgProps xmlns:a14="http://schemas.microsoft.com/office/drawing/2010/main">
                  <a14:imgLayer r:embed="rId3">
                    <a14:imgEffect>
                      <a14:backgroundRemoval t="18481" b="25995" l="27930" r="39551">
                        <a14:foregroundMark x1="32031" y1="25792" x2="32031" y2="25792"/>
                        <a14:foregroundMark x1="33887" y1="25995" x2="33887" y2="25995"/>
                      </a14:backgroundRemoval>
                    </a14:imgEffect>
                  </a14:imgLayer>
                </a14:imgProps>
              </a:ext>
            </a:extLst>
          </a:blip>
          <a:srcRect l="26549" t="17584" r="58997" b="73330"/>
          <a:stretch>
            <a:fillRect/>
          </a:stretch>
        </p:blipFill>
        <p:spPr>
          <a:xfrm flipH="1">
            <a:off x="489969" y="1502663"/>
            <a:ext cx="1965961" cy="2971307"/>
          </a:xfrm>
          <a:prstGeom prst="rect">
            <a:avLst/>
          </a:prstGeom>
        </p:spPr>
      </p:pic>
      <p:pic>
        <p:nvPicPr>
          <p:cNvPr id="13" name="Picture 12"/>
          <p:cNvPicPr>
            <a:picLocks noChangeAspect="1"/>
          </p:cNvPicPr>
          <p:nvPr/>
        </p:nvPicPr>
        <p:blipFill rotWithShape="1">
          <a:blip r:embed="rId4">
            <a:extLst>
              <a:ext uri="{BEBA8EAE-BF5A-486C-A8C5-ECC9F3942E4B}">
                <a14:imgProps xmlns:a14="http://schemas.microsoft.com/office/drawing/2010/main">
                  <a14:imgLayer r:embed="rId3">
                    <a14:imgEffect>
                      <a14:backgroundRemoval t="7271" b="15313" l="73047" r="87891">
                        <a14:foregroundMark x1="76758" y1="9586" x2="82227" y2="9708"/>
                        <a14:foregroundMark x1="76953" y1="9545" x2="82129" y2="9301"/>
                        <a14:foregroundMark x1="76465" y1="9058" x2="77246" y2="10764"/>
                        <a14:foregroundMark x1="76758" y1="14988" x2="78223" y2="14947"/>
                        <a14:backgroundMark x1="87305" y1="12551" x2="88867" y2="13769"/>
                        <a14:backgroundMark x1="85352" y1="15597" x2="88867" y2="15597"/>
                        <a14:backgroundMark x1="79883" y1="15475" x2="82813" y2="15475"/>
                      </a14:backgroundRemoval>
                    </a14:imgEffect>
                  </a14:imgLayer>
                </a14:imgProps>
              </a:ext>
            </a:extLst>
          </a:blip>
          <a:srcRect l="71337" t="6344" r="11259" b="84209"/>
          <a:stretch>
            <a:fillRect/>
          </a:stretch>
        </p:blipFill>
        <p:spPr>
          <a:xfrm>
            <a:off x="7373873" y="2270989"/>
            <a:ext cx="1513714" cy="1975528"/>
          </a:xfrm>
          <a:prstGeom prst="rect">
            <a:avLst/>
          </a:prstGeom>
        </p:spPr>
      </p:pic>
      <p:sp>
        <p:nvSpPr>
          <p:cNvPr id="8" name="TextBox 7"/>
          <p:cNvSpPr txBox="1"/>
          <p:nvPr/>
        </p:nvSpPr>
        <p:spPr>
          <a:xfrm>
            <a:off x="171450" y="3958207"/>
            <a:ext cx="4251960" cy="817245"/>
          </a:xfrm>
          <a:prstGeom prst="roundRect">
            <a:avLst/>
          </a:prstGeom>
          <a:solidFill>
            <a:srgbClr val="FFFFFF"/>
          </a:solidFill>
        </p:spPr>
        <p:txBody>
          <a:bodyPr wrap="square" lIns="0" tIns="0" rIns="0" bIns="0" rtlCol="0">
            <a:spAutoFit/>
          </a:bodyPr>
          <a:lstStyle/>
          <a:p>
            <a:pPr marL="514350" indent="-514350" algn="just">
              <a:buAutoNum type="arabicParenR"/>
            </a:pPr>
            <a:r>
              <a:rPr lang="en-SG" sz="2400" b="1"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Đọc</a:t>
            </a:r>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a:t>
            </a:r>
            <a:r>
              <a:rPr lang="vi-VN"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đúng, trôi chảy; đọc diễn cảm bài đọc.</a:t>
            </a:r>
            <a:endParaRPr lang="en-US" sz="24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9" name="TextBox 8"/>
          <p:cNvSpPr txBox="1"/>
          <p:nvPr/>
        </p:nvSpPr>
        <p:spPr>
          <a:xfrm>
            <a:off x="4804795" y="3958207"/>
            <a:ext cx="4167755" cy="817245"/>
          </a:xfrm>
          <a:prstGeom prst="roundRect">
            <a:avLst/>
          </a:prstGeom>
          <a:solidFill>
            <a:srgbClr val="FFFFFF"/>
          </a:solidFill>
        </p:spPr>
        <p:txBody>
          <a:bodyPr wrap="square" lIns="0" tIns="0" rIns="0" bIns="0" rtlCol="0">
            <a:spAutoFit/>
          </a:bodyPr>
          <a:lstStyle/>
          <a:p>
            <a:pPr algn="just"/>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2) </a:t>
            </a:r>
            <a:r>
              <a:rPr lang="en-SG" sz="2400" b="1"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Trình</a:t>
            </a:r>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a:t>
            </a:r>
            <a:r>
              <a:rPr lang="en-SG" sz="2400" b="1"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bày</a:t>
            </a:r>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đ</a:t>
            </a:r>
            <a:r>
              <a:rPr lang="vi-VN"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ược</a:t>
            </a:r>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a:t>
            </a:r>
            <a:r>
              <a:rPr lang="en-SG" sz="2400" b="1"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nội</a:t>
            </a:r>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dung, ý </a:t>
            </a:r>
            <a:r>
              <a:rPr lang="en-SG" sz="2400" b="1"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nghĩa</a:t>
            </a:r>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a:t>
            </a:r>
            <a:r>
              <a:rPr lang="en-SG" sz="2400" b="1"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của</a:t>
            </a:r>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a:t>
            </a:r>
            <a:r>
              <a:rPr lang="en-SG" sz="2400" b="1"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câu</a:t>
            </a:r>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a:t>
            </a:r>
            <a:r>
              <a:rPr lang="en-SG" sz="2400" b="1"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chuyện</a:t>
            </a:r>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a:t>
            </a:r>
            <a:endParaRPr lang="en-US" sz="24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3" name="Picture 2"/>
          <p:cNvPicPr>
            <a:picLocks noChangeAspect="1"/>
          </p:cNvPicPr>
          <p:nvPr/>
        </p:nvPicPr>
        <p:blipFill rotWithShape="1">
          <a:blip r:embed="rId5">
            <a:extLst>
              <a:ext uri="{BEBA8EAE-BF5A-486C-A8C5-ECC9F3942E4B}">
                <a14:imgProps xmlns:a14="http://schemas.microsoft.com/office/drawing/2010/main">
                  <a14:imgLayer r:embed="rId3">
                    <a14:imgEffect>
                      <a14:backgroundRemoval t="63363" b="77742" l="5273" r="49512">
                        <a14:foregroundMark x1="49512" y1="75792" x2="49512" y2="75792"/>
                        <a14:foregroundMark x1="38281" y1="77539" x2="38281" y2="77539"/>
                      </a14:backgroundRemoval>
                    </a14:imgEffect>
                  </a14:imgLayer>
                </a14:imgProps>
              </a:ext>
            </a:extLst>
          </a:blip>
          <a:srcRect t="61592" r="47132" b="20444"/>
          <a:stretch>
            <a:fillRect/>
          </a:stretch>
        </p:blipFill>
        <p:spPr>
          <a:xfrm>
            <a:off x="-75528" y="3108960"/>
            <a:ext cx="1255230" cy="1025464"/>
          </a:xfrm>
          <a:prstGeom prst="rect">
            <a:avLst/>
          </a:prstGeom>
        </p:spPr>
      </p:pic>
      <p:pic>
        <p:nvPicPr>
          <p:cNvPr id="14" name="Picture 13"/>
          <p:cNvPicPr>
            <a:picLocks noChangeAspect="1"/>
          </p:cNvPicPr>
          <p:nvPr/>
        </p:nvPicPr>
        <p:blipFill rotWithShape="1">
          <a:blip r:embed="rId5">
            <a:extLst>
              <a:ext uri="{BEBA8EAE-BF5A-486C-A8C5-ECC9F3942E4B}">
                <a14:imgProps xmlns:a14="http://schemas.microsoft.com/office/drawing/2010/main">
                  <a14:imgLayer r:embed="rId3">
                    <a14:imgEffect>
                      <a14:backgroundRemoval t="63363" b="77742" l="5273" r="49512">
                        <a14:foregroundMark x1="49512" y1="75792" x2="49512" y2="75792"/>
                        <a14:foregroundMark x1="38281" y1="77539" x2="38281" y2="77539"/>
                      </a14:backgroundRemoval>
                    </a14:imgEffect>
                  </a14:imgLayer>
                </a14:imgProps>
              </a:ext>
            </a:extLst>
          </a:blip>
          <a:srcRect t="61592" r="47132" b="20444"/>
          <a:stretch>
            <a:fillRect/>
          </a:stretch>
        </p:blipFill>
        <p:spPr>
          <a:xfrm>
            <a:off x="4423410" y="3108960"/>
            <a:ext cx="1255230" cy="1025464"/>
          </a:xfrm>
          <a:prstGeom prst="rect">
            <a:avLst/>
          </a:prstGeom>
        </p:spPr>
      </p:pic>
      <p:pic>
        <p:nvPicPr>
          <p:cNvPr id="5" name="Picture 4"/>
          <p:cNvPicPr>
            <a:picLocks noChangeAspect="1"/>
          </p:cNvPicPr>
          <p:nvPr/>
        </p:nvPicPr>
        <p:blipFill>
          <a:blip r:embed="rId6"/>
          <a:stretch>
            <a:fillRect/>
          </a:stretch>
        </p:blipFill>
        <p:spPr>
          <a:xfrm>
            <a:off x="2136437" y="748145"/>
            <a:ext cx="4871126" cy="1072989"/>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1"/>
          <a:stretch>
            <a:fillRect/>
          </a:stretch>
        </p:blipFill>
        <p:spPr>
          <a:xfrm>
            <a:off x="594360" y="0"/>
            <a:ext cx="7989570" cy="5143500"/>
          </a:xfrm>
          <a:prstGeom prst="rect">
            <a:avLst/>
          </a:prstGeom>
        </p:spPr>
      </p:pic>
      <p:pic>
        <p:nvPicPr>
          <p:cNvPr id="10" name="Picture 9"/>
          <p:cNvPicPr>
            <a:picLocks noChangeAspect="1"/>
          </p:cNvPicPr>
          <p:nvPr/>
        </p:nvPicPr>
        <p:blipFill rotWithShape="1">
          <a:blip r:embed="rId1"/>
          <a:srcRect l="93514"/>
          <a:stretch>
            <a:fillRect/>
          </a:stretch>
        </p:blipFill>
        <p:spPr>
          <a:xfrm>
            <a:off x="8031480" y="0"/>
            <a:ext cx="1112520" cy="5143500"/>
          </a:xfrm>
          <a:prstGeom prst="rect">
            <a:avLst/>
          </a:prstGeom>
        </p:spPr>
      </p:pic>
      <p:pic>
        <p:nvPicPr>
          <p:cNvPr id="11" name="Picture 10"/>
          <p:cNvPicPr>
            <a:picLocks noChangeAspect="1"/>
          </p:cNvPicPr>
          <p:nvPr/>
        </p:nvPicPr>
        <p:blipFill rotWithShape="1">
          <a:blip r:embed="rId1"/>
          <a:srcRect r="95422"/>
          <a:stretch>
            <a:fillRect/>
          </a:stretch>
        </p:blipFill>
        <p:spPr>
          <a:xfrm>
            <a:off x="0" y="0"/>
            <a:ext cx="960120" cy="5143500"/>
          </a:xfrm>
          <a:prstGeom prst="rect">
            <a:avLst/>
          </a:prstGeom>
        </p:spPr>
      </p:pic>
      <p:sp>
        <p:nvSpPr>
          <p:cNvPr id="2" name="Rectangle 1"/>
          <p:cNvSpPr/>
          <p:nvPr/>
        </p:nvSpPr>
        <p:spPr>
          <a:xfrm>
            <a:off x="2685428" y="3758671"/>
            <a:ext cx="3807453" cy="954107"/>
          </a:xfrm>
          <a:prstGeom prst="rect">
            <a:avLst/>
          </a:prstGeom>
        </p:spPr>
        <p:txBody>
          <a:bodyPr wrap="none">
            <a:spAutoFit/>
          </a:bodyPr>
          <a:lstStyle/>
          <a:p>
            <a:pPr algn="just"/>
            <a:r>
              <a:rPr lang="vi-VN" sz="2800" b="1" dirty="0">
                <a:solidFill>
                  <a:srgbClr val="FFFFFF"/>
                </a:solidFill>
                <a:latin typeface="AvantGarde" panose="00000400000000000000" pitchFamily="2" charset="0"/>
                <a:ea typeface="AvantGarde" panose="00000400000000000000" pitchFamily="2" charset="0"/>
                <a:cs typeface="AvantGarde" panose="00000400000000000000" pitchFamily="2" charset="0"/>
              </a:rPr>
              <a:t>- Luyện đọc lại bài.</a:t>
            </a:r>
            <a:endParaRPr lang="vi-VN" sz="2800" b="1" dirty="0">
              <a:solidFill>
                <a:srgbClr val="FFFFFF"/>
              </a:solidFill>
              <a:latin typeface="AvantGarde" panose="00000400000000000000" pitchFamily="2" charset="0"/>
              <a:ea typeface="AvantGarde" panose="00000400000000000000" pitchFamily="2" charset="0"/>
              <a:cs typeface="AvantGarde" panose="00000400000000000000" pitchFamily="2" charset="0"/>
            </a:endParaRPr>
          </a:p>
          <a:p>
            <a:pPr algn="just"/>
            <a:r>
              <a:rPr lang="vi-VN" sz="2800" b="1" dirty="0">
                <a:solidFill>
                  <a:srgbClr val="FFFFFF"/>
                </a:solidFill>
                <a:latin typeface="AvantGarde" panose="00000400000000000000" pitchFamily="2" charset="0"/>
                <a:ea typeface="AvantGarde" panose="00000400000000000000" pitchFamily="2" charset="0"/>
                <a:cs typeface="AvantGarde" panose="00000400000000000000" pitchFamily="2" charset="0"/>
              </a:rPr>
              <a:t>- Soạn bài “Con gái”</a:t>
            </a:r>
            <a:endParaRPr lang="en-US" sz="2800" b="1" dirty="0">
              <a:solidFill>
                <a:srgbClr val="FFFFFF"/>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4" name="Picture 3"/>
          <p:cNvPicPr>
            <a:picLocks noChangeAspect="1"/>
          </p:cNvPicPr>
          <p:nvPr/>
        </p:nvPicPr>
        <p:blipFill>
          <a:blip r:embed="rId2"/>
          <a:stretch>
            <a:fillRect/>
          </a:stretch>
        </p:blipFill>
        <p:spPr>
          <a:xfrm>
            <a:off x="1650391" y="2791454"/>
            <a:ext cx="2322777" cy="1072989"/>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1"/>
          <a:srcRect/>
          <a:stretch>
            <a:fillRect/>
          </a:stretch>
        </p:blipFill>
        <p:spPr>
          <a:xfrm>
            <a:off x="0" y="0"/>
            <a:ext cx="9144000" cy="5143500"/>
          </a:xfrm>
          <a:prstGeom prst="rect">
            <a:avLst/>
          </a:prstGeom>
        </p:spPr>
      </p:pic>
      <p:sp>
        <p:nvSpPr>
          <p:cNvPr id="6" name="Rectangle: Rounded Corners 3"/>
          <p:cNvSpPr/>
          <p:nvPr/>
        </p:nvSpPr>
        <p:spPr>
          <a:xfrm>
            <a:off x="345138" y="318045"/>
            <a:ext cx="8453724" cy="4654005"/>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7" name="Picture 6"/>
          <p:cNvPicPr>
            <a:picLocks noChangeAspect="1"/>
          </p:cNvPicPr>
          <p:nvPr/>
        </p:nvPicPr>
        <p:blipFill rotWithShape="1">
          <a:blip r:embed="rId2">
            <a:extLst>
              <a:ext uri="{BEBA8EAE-BF5A-486C-A8C5-ECC9F3942E4B}">
                <a14:imgProps xmlns:a14="http://schemas.microsoft.com/office/drawing/2010/main">
                  <a14:imgLayer r:embed="rId3">
                    <a14:imgEffect>
                      <a14:backgroundRemoval t="17333" b="26222" l="59364" r="72899"/>
                    </a14:imgEffect>
                  </a14:imgLayer>
                </a14:imgProps>
              </a:ext>
            </a:extLst>
          </a:blip>
          <a:srcRect l="57672" t="16222" r="25409" b="72667"/>
          <a:stretch>
            <a:fillRect/>
          </a:stretch>
        </p:blipFill>
        <p:spPr>
          <a:xfrm>
            <a:off x="7154061" y="2277951"/>
            <a:ext cx="1907691" cy="3012144"/>
          </a:xfrm>
          <a:prstGeom prst="rect">
            <a:avLst/>
          </a:prstGeom>
        </p:spPr>
      </p:pic>
      <p:pic>
        <p:nvPicPr>
          <p:cNvPr id="2050" name="Picture 2" descr="Tuần 29. Nam và nữ - Sách Giáo Khoa Tiếng Việt 5 Tập 2 - Sách Lớp 5"/>
          <p:cNvPicPr>
            <a:picLocks noChangeAspect="1" noChangeArrowheads="1"/>
          </p:cNvPicPr>
          <p:nvPr/>
        </p:nvPicPr>
        <p:blipFill rotWithShape="1">
          <a:blip r:embed="rId4">
            <a:extLst>
              <a:ext uri="{BEBA8EAE-BF5A-486C-A8C5-ECC9F3942E4B}">
                <a14:imgProps xmlns:a14="http://schemas.microsoft.com/office/drawing/2010/main">
                  <a14:imgLayer r:embed="rId5">
                    <a14:imgEffect>
                      <a14:colorTemperature colorTemp="7200"/>
                    </a14:imgEffect>
                    <a14:imgEffect>
                      <a14:saturation sat="200000"/>
                    </a14:imgEffect>
                    <a14:imgEffect>
                      <a14:sharpenSoften amount="25000"/>
                    </a14:imgEffect>
                  </a14:imgLayer>
                </a14:imgProps>
              </a:ext>
              <a:ext uri="{28A0092B-C50C-407E-A947-70E740481C1C}">
                <a14:useLocalDpi xmlns:a14="http://schemas.microsoft.com/office/drawing/2010/main" val="0"/>
              </a:ext>
            </a:extLst>
          </a:blip>
          <a:srcRect l="7962" t="4446" r="3557" b="6183"/>
          <a:stretch>
            <a:fillRect/>
          </a:stretch>
        </p:blipFill>
        <p:spPr bwMode="auto">
          <a:xfrm>
            <a:off x="608028" y="516575"/>
            <a:ext cx="3006090" cy="425694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6"/>
          <a:stretch>
            <a:fillRect/>
          </a:stretch>
        </p:blipFill>
        <p:spPr>
          <a:xfrm>
            <a:off x="3699314" y="471450"/>
            <a:ext cx="4511431" cy="2560542"/>
          </a:xfrm>
          <a:prstGeom prst="rect">
            <a:avLst/>
          </a:prstGeom>
        </p:spPr>
      </p:pic>
      <p:pic>
        <p:nvPicPr>
          <p:cNvPr id="9" name="Picture 8"/>
          <p:cNvPicPr>
            <a:picLocks noChangeAspect="1"/>
          </p:cNvPicPr>
          <p:nvPr/>
        </p:nvPicPr>
        <p:blipFill>
          <a:blip r:embed="rId7"/>
          <a:stretch>
            <a:fillRect/>
          </a:stretch>
        </p:blipFill>
        <p:spPr>
          <a:xfrm>
            <a:off x="3633673" y="3177788"/>
            <a:ext cx="3773751" cy="145707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Effect transition="in" filter="fade">
                                      <p:cBhvr>
                                        <p:cTn id="14" dur="1000"/>
                                        <p:tgtEl>
                                          <p:spTgt spid="2050"/>
                                        </p:tgtEl>
                                      </p:cBhvr>
                                    </p:animEffect>
                                    <p:anim calcmode="lin" valueType="num">
                                      <p:cBhvr>
                                        <p:cTn id="15" dur="1000" fill="hold"/>
                                        <p:tgtEl>
                                          <p:spTgt spid="2050"/>
                                        </p:tgtEl>
                                        <p:attrNameLst>
                                          <p:attrName>ppt_x</p:attrName>
                                        </p:attrNameLst>
                                      </p:cBhvr>
                                      <p:tavLst>
                                        <p:tav tm="0">
                                          <p:val>
                                            <p:strVal val="#ppt_x"/>
                                          </p:val>
                                        </p:tav>
                                        <p:tav tm="100000">
                                          <p:val>
                                            <p:strVal val="#ppt_x"/>
                                          </p:val>
                                        </p:tav>
                                      </p:tavLst>
                                    </p:anim>
                                    <p:anim calcmode="lin" valueType="num">
                                      <p:cBhvr>
                                        <p:cTn id="16"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par>
                                <p:cTn id="22" presetID="10"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1"/>
          <a:srcRect/>
          <a:stretch>
            <a:fillRect/>
          </a:stretch>
        </p:blipFill>
        <p:spPr>
          <a:xfrm>
            <a:off x="0" y="0"/>
            <a:ext cx="9144000" cy="5143500"/>
          </a:xfrm>
          <a:prstGeom prst="rect">
            <a:avLst/>
          </a:prstGeom>
        </p:spPr>
      </p:pic>
      <p:sp>
        <p:nvSpPr>
          <p:cNvPr id="6" name="Rectangle: Rounded Corners 3"/>
          <p:cNvSpPr/>
          <p:nvPr/>
        </p:nvSpPr>
        <p:spPr>
          <a:xfrm>
            <a:off x="345138" y="318045"/>
            <a:ext cx="8453724" cy="4654005"/>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7" name="Picture 6"/>
          <p:cNvPicPr>
            <a:picLocks noChangeAspect="1"/>
          </p:cNvPicPr>
          <p:nvPr/>
        </p:nvPicPr>
        <p:blipFill rotWithShape="1">
          <a:blip r:embed="rId2">
            <a:extLst>
              <a:ext uri="{BEBA8EAE-BF5A-486C-A8C5-ECC9F3942E4B}">
                <a14:imgProps xmlns:a14="http://schemas.microsoft.com/office/drawing/2010/main">
                  <a14:imgLayer r:embed="rId3">
                    <a14:imgEffect>
                      <a14:backgroundRemoval t="17333" b="26222" l="59364" r="72899"/>
                    </a14:imgEffect>
                  </a14:imgLayer>
                </a14:imgProps>
              </a:ext>
            </a:extLst>
          </a:blip>
          <a:srcRect l="57672" t="16222" r="25409" b="72667"/>
          <a:stretch>
            <a:fillRect/>
          </a:stretch>
        </p:blipFill>
        <p:spPr>
          <a:xfrm>
            <a:off x="7154061" y="2277951"/>
            <a:ext cx="1907691" cy="3012144"/>
          </a:xfrm>
          <a:prstGeom prst="rect">
            <a:avLst/>
          </a:prstGeom>
        </p:spPr>
      </p:pic>
      <p:pic>
        <p:nvPicPr>
          <p:cNvPr id="14" name="Picture 13"/>
          <p:cNvPicPr>
            <a:picLocks noChangeAspect="1"/>
          </p:cNvPicPr>
          <p:nvPr/>
        </p:nvPicPr>
        <p:blipFill rotWithShape="1">
          <a:blip r:embed="rId4">
            <a:extLst>
              <a:ext uri="{BEBA8EAE-BF5A-486C-A8C5-ECC9F3942E4B}">
                <a14:imgProps xmlns:a14="http://schemas.microsoft.com/office/drawing/2010/main">
                  <a14:imgLayer r:embed="rId5">
                    <a14:imgEffect>
                      <a14:saturation sat="300000"/>
                    </a14:imgEffect>
                    <a14:imgEffect>
                      <a14:sharpenSoften amount="25000"/>
                    </a14:imgEffect>
                  </a14:imgLayer>
                </a14:imgProps>
              </a:ext>
            </a:extLst>
          </a:blip>
          <a:srcRect t="10043" b="10043"/>
          <a:stretch>
            <a:fillRect/>
          </a:stretch>
        </p:blipFill>
        <p:spPr>
          <a:xfrm>
            <a:off x="517015" y="399671"/>
            <a:ext cx="5079210" cy="2820987"/>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4" name="Picture 3"/>
          <p:cNvPicPr>
            <a:picLocks noChangeAspect="1"/>
          </p:cNvPicPr>
          <p:nvPr/>
        </p:nvPicPr>
        <p:blipFill>
          <a:blip r:embed="rId6"/>
          <a:stretch>
            <a:fillRect/>
          </a:stretch>
        </p:blipFill>
        <p:spPr>
          <a:xfrm>
            <a:off x="5761273" y="639926"/>
            <a:ext cx="2969009" cy="1920406"/>
          </a:xfrm>
          <a:prstGeom prst="rect">
            <a:avLst/>
          </a:prstGeom>
        </p:spPr>
      </p:pic>
      <p:pic>
        <p:nvPicPr>
          <p:cNvPr id="9" name="Picture 8"/>
          <p:cNvPicPr>
            <a:picLocks noChangeAspect="1"/>
          </p:cNvPicPr>
          <p:nvPr/>
        </p:nvPicPr>
        <p:blipFill>
          <a:blip r:embed="rId7"/>
          <a:stretch>
            <a:fillRect/>
          </a:stretch>
        </p:blipFill>
        <p:spPr>
          <a:xfrm>
            <a:off x="345138" y="3542539"/>
            <a:ext cx="7120745" cy="1450974"/>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1"/>
          <a:stretch>
            <a:fillRect/>
          </a:stretch>
        </p:blipFill>
        <p:spPr>
          <a:xfrm flipH="1">
            <a:off x="0" y="0"/>
            <a:ext cx="9144000" cy="5143500"/>
          </a:xfrm>
          <a:prstGeom prst="rect">
            <a:avLst/>
          </a:prstGeom>
        </p:spPr>
      </p:pic>
      <p:grpSp>
        <p:nvGrpSpPr>
          <p:cNvPr id="7" name="Group 6"/>
          <p:cNvGrpSpPr/>
          <p:nvPr/>
        </p:nvGrpSpPr>
        <p:grpSpPr>
          <a:xfrm>
            <a:off x="-2991151" y="2712451"/>
            <a:ext cx="2941923" cy="2431049"/>
            <a:chOff x="277829" y="2712451"/>
            <a:chExt cx="2941923" cy="2431049"/>
          </a:xfrm>
        </p:grpSpPr>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ackgroundRemoval t="37813" b="81094" l="55762" r="86914">
                          <a14:foregroundMark x1="55859" y1="52188" x2="59180" y2="55625"/>
                          <a14:foregroundMark x1="59961" y1="60625" x2="59961" y2="66719"/>
                          <a14:foregroundMark x1="62207" y1="39531" x2="62891" y2="39531"/>
                          <a14:foregroundMark x1="66992" y1="39063" x2="66992" y2="37813"/>
                          <a14:foregroundMark x1="69141" y1="81094" x2="79199" y2="78906"/>
                          <a14:foregroundMark x1="85742" y1="75156" x2="84473" y2="70156"/>
                          <a14:foregroundMark x1="85840" y1="73750" x2="86914" y2="74219"/>
                          <a14:foregroundMark x1="80664" y1="66406" x2="80664" y2="67969"/>
                          <a14:backgroundMark x1="62891" y1="54688" x2="69043" y2="54688"/>
                          <a14:backgroundMark x1="69043" y1="54688" x2="69824" y2="54219"/>
                          <a14:backgroundMark x1="81250" y1="60000" x2="81250" y2="52031"/>
                          <a14:backgroundMark x1="65039" y1="64688" x2="63379" y2="54219"/>
                          <a14:backgroundMark x1="63379" y1="54219" x2="68750" y2="50156"/>
                          <a14:backgroundMark x1="68750" y1="50156" x2="69629" y2="50156"/>
                          <a14:backgroundMark x1="71777" y1="48438" x2="65527" y2="49219"/>
                          <a14:backgroundMark x1="65527" y1="49219" x2="71875" y2="49063"/>
                          <a14:backgroundMark x1="71875" y1="49063" x2="66016" y2="50156"/>
                          <a14:backgroundMark x1="66016" y1="50156" x2="64746" y2="61563"/>
                          <a14:backgroundMark x1="64746" y1="61563" x2="64746" y2="50313"/>
                          <a14:backgroundMark x1="64746" y1="50313" x2="64258" y2="60781"/>
                          <a14:backgroundMark x1="64258" y1="60781" x2="62891" y2="50625"/>
                          <a14:backgroundMark x1="62891" y1="50625" x2="63965" y2="62344"/>
                          <a14:backgroundMark x1="63965" y1="62344" x2="64746" y2="62031"/>
                          <a14:backgroundMark x1="63184" y1="48438" x2="69238" y2="47813"/>
                          <a14:backgroundMark x1="69238" y1="47813" x2="69336" y2="47813"/>
                          <a14:backgroundMark x1="69336" y1="47813" x2="74121" y2="46875"/>
                        </a14:backgroundRemoval>
                      </a14:imgEffect>
                    </a14:imgLayer>
                  </a14:imgProps>
                </a:ext>
              </a:extLst>
            </a:blip>
            <a:srcRect l="63471" t="49408" r="12084" b="16888"/>
            <a:stretch>
              <a:fillRect/>
            </a:stretch>
          </p:blipFill>
          <p:spPr>
            <a:xfrm flipH="1">
              <a:off x="277829" y="3764280"/>
              <a:ext cx="1600501" cy="1379220"/>
            </a:xfrm>
            <a:prstGeom prst="rect">
              <a:avLst/>
            </a:prstGeom>
          </p:spPr>
        </p:pic>
        <p:pic>
          <p:nvPicPr>
            <p:cNvPr id="6" name="Picture 5"/>
            <p:cNvPicPr>
              <a:picLocks noChangeAspect="1"/>
            </p:cNvPicPr>
            <p:nvPr/>
          </p:nvPicPr>
          <p:blipFill rotWithShape="1">
            <a:blip r:embed="rId4">
              <a:extLst>
                <a:ext uri="{BEBA8EAE-BF5A-486C-A8C5-ECC9F3942E4B}">
                  <a14:imgProps xmlns:a14="http://schemas.microsoft.com/office/drawing/2010/main">
                    <a14:imgLayer r:embed="rId3">
                      <a14:imgEffect>
                        <a14:backgroundRemoval t="37813" b="81094" l="55762" r="86914">
                          <a14:foregroundMark x1="55859" y1="52188" x2="59180" y2="55625"/>
                          <a14:foregroundMark x1="59961" y1="60625" x2="59961" y2="66719"/>
                          <a14:foregroundMark x1="62207" y1="39531" x2="62891" y2="39531"/>
                          <a14:foregroundMark x1="66992" y1="39063" x2="66992" y2="37813"/>
                          <a14:foregroundMark x1="69141" y1="81094" x2="79199" y2="78906"/>
                          <a14:foregroundMark x1="85742" y1="75156" x2="84473" y2="70156"/>
                          <a14:foregroundMark x1="85840" y1="73750" x2="86914" y2="74219"/>
                          <a14:foregroundMark x1="80664" y1="66406" x2="80664" y2="67969"/>
                          <a14:backgroundMark x1="62891" y1="54688" x2="69043" y2="54688"/>
                          <a14:backgroundMark x1="69043" y1="54688" x2="69824" y2="54219"/>
                          <a14:backgroundMark x1="81250" y1="60000" x2="81250" y2="52031"/>
                          <a14:backgroundMark x1="73535" y1="50781" x2="66211" y2="73281"/>
                          <a14:backgroundMark x1="71191" y1="62344" x2="68555" y2="72656"/>
                          <a14:backgroundMark x1="68555" y1="72656" x2="75195" y2="53594"/>
                          <a14:backgroundMark x1="75195" y1="53594" x2="73047" y2="63906"/>
                          <a14:backgroundMark x1="73047" y1="63906" x2="73047" y2="66094"/>
                          <a14:backgroundMark x1="73145" y1="63281" x2="73535" y2="68594"/>
                          <a14:backgroundMark x1="73535" y1="68594" x2="68555" y2="68594"/>
                        </a14:backgroundRemoval>
                      </a14:imgEffect>
                    </a14:imgLayer>
                  </a14:imgProps>
                </a:ext>
              </a:extLst>
            </a:blip>
            <a:srcRect l="54028" t="34667" r="26296" b="31629"/>
            <a:stretch>
              <a:fillRect/>
            </a:stretch>
          </p:blipFill>
          <p:spPr>
            <a:xfrm flipH="1">
              <a:off x="948992" y="2712451"/>
              <a:ext cx="2270760" cy="2431049"/>
            </a:xfrm>
            <a:prstGeom prst="rect">
              <a:avLst/>
            </a:prstGeom>
          </p:spPr>
        </p:pic>
      </p:grpSp>
      <p:grpSp>
        <p:nvGrpSpPr>
          <p:cNvPr id="10" name="Group 9"/>
          <p:cNvGrpSpPr/>
          <p:nvPr/>
        </p:nvGrpSpPr>
        <p:grpSpPr>
          <a:xfrm>
            <a:off x="0" y="1188720"/>
            <a:ext cx="2483151" cy="1691640"/>
            <a:chOff x="0" y="1188720"/>
            <a:chExt cx="2483151" cy="1691640"/>
          </a:xfrm>
        </p:grpSpPr>
        <p:pic>
          <p:nvPicPr>
            <p:cNvPr id="8" name="Picture 20"/>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0" y="1188720"/>
              <a:ext cx="2483151" cy="1691640"/>
            </a:xfrm>
            <a:prstGeom prst="rect">
              <a:avLst/>
            </a:prstGeom>
          </p:spPr>
        </p:pic>
        <p:sp>
          <p:nvSpPr>
            <p:cNvPr id="9" name="Rectangle 8"/>
            <p:cNvSpPr/>
            <p:nvPr/>
          </p:nvSpPr>
          <p:spPr>
            <a:xfrm>
              <a:off x="202155" y="1520040"/>
              <a:ext cx="2078840" cy="1169551"/>
            </a:xfrm>
            <a:prstGeom prst="rect">
              <a:avLst/>
            </a:prstGeom>
          </p:spPr>
          <p:txBody>
            <a:bodyPr wrap="square">
              <a:spAutoFit/>
            </a:bodyPr>
            <a:lstStyle/>
            <a:p>
              <a:pPr algn="ctr"/>
              <a:r>
                <a:rPr lang="vi-VN"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Xin ngài hãy giúp con tìm hạt giống độc lạ để gieo trồng tại vương quốc trái cây của con ạ!</a:t>
              </a:r>
              <a:endParaRPr lang="en-US" dirty="0"/>
            </a:p>
          </p:txBody>
        </p:sp>
      </p:grpSp>
      <p:grpSp>
        <p:nvGrpSpPr>
          <p:cNvPr id="16" name="Group 15"/>
          <p:cNvGrpSpPr/>
          <p:nvPr/>
        </p:nvGrpSpPr>
        <p:grpSpPr>
          <a:xfrm>
            <a:off x="4572001" y="0"/>
            <a:ext cx="4447016" cy="1520040"/>
            <a:chOff x="4572001" y="0"/>
            <a:chExt cx="4447016" cy="1520040"/>
          </a:xfrm>
        </p:grpSpPr>
        <p:pic>
          <p:nvPicPr>
            <p:cNvPr id="13" name="Picture 21"/>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4572001" y="0"/>
              <a:ext cx="4447016" cy="1520040"/>
            </a:xfrm>
            <a:prstGeom prst="rect">
              <a:avLst/>
            </a:prstGeom>
          </p:spPr>
        </p:pic>
        <p:sp>
          <p:nvSpPr>
            <p:cNvPr id="15" name="Rectangle 14"/>
            <p:cNvSpPr/>
            <p:nvPr/>
          </p:nvSpPr>
          <p:spPr>
            <a:xfrm>
              <a:off x="4774156" y="301421"/>
              <a:ext cx="3958364" cy="830997"/>
            </a:xfrm>
            <a:prstGeom prst="rect">
              <a:avLst/>
            </a:prstGeom>
          </p:spPr>
          <p:txBody>
            <a:bodyPr wrap="square">
              <a:spAutoFit/>
            </a:bodyPr>
            <a:lstStyle/>
            <a:p>
              <a:pPr algn="ctr"/>
              <a:r>
                <a:rPr lang="vi-VN" sz="1600" b="1"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Ta sẽ giúp con với điều kiện con trang trí cho ta những chiếc bánh mà ta yêu cầu. Con có đồng ý không?</a:t>
              </a:r>
              <a:endParaRPr lang="en-US" sz="1600" b="1" dirty="0"/>
            </a:p>
          </p:txBody>
        </p:sp>
      </p:grpSp>
      <p:grpSp>
        <p:nvGrpSpPr>
          <p:cNvPr id="17" name="Group 16"/>
          <p:cNvGrpSpPr/>
          <p:nvPr/>
        </p:nvGrpSpPr>
        <p:grpSpPr>
          <a:xfrm>
            <a:off x="-258" y="1188720"/>
            <a:ext cx="2483151" cy="1691640"/>
            <a:chOff x="0" y="1188720"/>
            <a:chExt cx="2483151" cy="1691640"/>
          </a:xfrm>
        </p:grpSpPr>
        <p:pic>
          <p:nvPicPr>
            <p:cNvPr id="18" name="Picture 20"/>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0" y="1188720"/>
              <a:ext cx="2483151" cy="1691640"/>
            </a:xfrm>
            <a:prstGeom prst="rect">
              <a:avLst/>
            </a:prstGeom>
          </p:spPr>
        </p:pic>
        <p:sp>
          <p:nvSpPr>
            <p:cNvPr id="19" name="Rectangle 18"/>
            <p:cNvSpPr/>
            <p:nvPr/>
          </p:nvSpPr>
          <p:spPr>
            <a:xfrm>
              <a:off x="202155" y="1819748"/>
              <a:ext cx="2078840" cy="369332"/>
            </a:xfrm>
            <a:prstGeom prst="rect">
              <a:avLst/>
            </a:prstGeom>
          </p:spPr>
          <p:txBody>
            <a:bodyPr wrap="square">
              <a:spAutoFit/>
            </a:bodyPr>
            <a:lstStyle/>
            <a:p>
              <a:pPr algn="ctr"/>
              <a:r>
                <a:rPr lang="vi-VN" sz="18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Con đồng ý ạ!</a:t>
              </a:r>
              <a:endParaRPr lang="en-US" sz="1800" dirty="0"/>
            </a:p>
          </p:txBody>
        </p:sp>
      </p:grpSp>
      <p:grpSp>
        <p:nvGrpSpPr>
          <p:cNvPr id="20" name="Group 19"/>
          <p:cNvGrpSpPr/>
          <p:nvPr/>
        </p:nvGrpSpPr>
        <p:grpSpPr>
          <a:xfrm>
            <a:off x="4572000" y="0"/>
            <a:ext cx="4447016" cy="1520040"/>
            <a:chOff x="4572001" y="0"/>
            <a:chExt cx="4447016" cy="1520040"/>
          </a:xfrm>
        </p:grpSpPr>
        <p:pic>
          <p:nvPicPr>
            <p:cNvPr id="21" name="Picture 21"/>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4572001" y="0"/>
              <a:ext cx="4447016" cy="1520040"/>
            </a:xfrm>
            <a:prstGeom prst="rect">
              <a:avLst/>
            </a:prstGeom>
          </p:spPr>
        </p:pic>
        <p:sp>
          <p:nvSpPr>
            <p:cNvPr id="22" name="Rectangle 21"/>
            <p:cNvSpPr/>
            <p:nvPr/>
          </p:nvSpPr>
          <p:spPr>
            <a:xfrm>
              <a:off x="4774156" y="301421"/>
              <a:ext cx="3958364" cy="830997"/>
            </a:xfrm>
            <a:prstGeom prst="rect">
              <a:avLst/>
            </a:prstGeom>
          </p:spPr>
          <p:txBody>
            <a:bodyPr wrap="square">
              <a:spAutoFit/>
            </a:bodyPr>
            <a:lstStyle/>
            <a:p>
              <a:pPr algn="ctr"/>
              <a:r>
                <a:rPr lang="vi-VN" sz="1600" b="1"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Vậy hãy đọc bài “Một vụ đắm tàu”. Con sẽ có được nhiều phụ kiện trang trí nếu con đọc tốt.</a:t>
              </a:r>
              <a:endParaRPr lang="en-US" sz="1600" b="1" dirty="0"/>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4.16667E-6 -2.46914E-7 L 0.36737 0.01204 " pathEditMode="relative" rAng="0" ptsTypes="AA">
                                      <p:cBhvr>
                                        <p:cTn id="6" dur="2000" fill="hold"/>
                                        <p:tgtEl>
                                          <p:spTgt spid="7"/>
                                        </p:tgtEl>
                                        <p:attrNameLst>
                                          <p:attrName>ppt_x</p:attrName>
                                          <p:attrName>ppt_y</p:attrName>
                                        </p:attrNameLst>
                                      </p:cBhvr>
                                      <p:rCtr x="18368" y="586"/>
                                    </p:animMotion>
                                  </p:childTnLst>
                                </p:cTn>
                              </p:par>
                              <p:par>
                                <p:cTn id="7" presetID="10" presetClass="entr" presetSubtype="0" fill="hold" nodeType="withEffect">
                                  <p:stCondLst>
                                    <p:cond delay="2100"/>
                                  </p:stCondLst>
                                  <p:childTnLst>
                                    <p:set>
                                      <p:cBhvr>
                                        <p:cTn id="8" dur="1" fill="hold">
                                          <p:stCondLst>
                                            <p:cond delay="0"/>
                                          </p:stCondLst>
                                        </p:cTn>
                                        <p:tgtEl>
                                          <p:spTgt spid="10"/>
                                        </p:tgtEl>
                                        <p:attrNameLst>
                                          <p:attrName>style.visibility</p:attrName>
                                        </p:attrNameLst>
                                      </p:cBhvr>
                                      <p:to>
                                        <p:strVal val="visible"/>
                                      </p:to>
                                    </p:set>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par>
                                <p:cTn id="15" presetID="1" presetClass="exit" presetSubtype="0" fill="hold" nodeType="withEffect">
                                  <p:stCondLst>
                                    <p:cond delay="0"/>
                                  </p:stCondLst>
                                  <p:childTnLst>
                                    <p:set>
                                      <p:cBhvr>
                                        <p:cTn id="16" dur="1" fill="hold">
                                          <p:stCondLst>
                                            <p:cond delay="0"/>
                                          </p:stCondLst>
                                        </p:cTn>
                                        <p:tgtEl>
                                          <p:spTgt spid="10"/>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1" presetClass="exit" presetSubtype="0" fill="hold" nodeType="withEffect">
                                  <p:stCondLst>
                                    <p:cond delay="0"/>
                                  </p:stCondLst>
                                  <p:childTnLst>
                                    <p:set>
                                      <p:cBhvr>
                                        <p:cTn id="23" dur="1" fill="hold">
                                          <p:stCondLst>
                                            <p:cond delay="0"/>
                                          </p:stCondLst>
                                        </p:cTn>
                                        <p:tgtEl>
                                          <p:spTgt spid="16"/>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500"/>
                                        <p:tgtEl>
                                          <p:spTgt spid="20"/>
                                        </p:tgtEl>
                                      </p:cBhvr>
                                    </p:animEffect>
                                  </p:childTnLst>
                                </p:cTn>
                              </p:par>
                              <p:par>
                                <p:cTn id="29" presetID="1" presetClass="exit" presetSubtype="0" fill="hold" nodeType="withEffect">
                                  <p:stCondLst>
                                    <p:cond delay="0"/>
                                  </p:stCondLst>
                                  <p:childTnLst>
                                    <p:set>
                                      <p:cBhvr>
                                        <p:cTn id="30" dur="1" fill="hold">
                                          <p:stCondLst>
                                            <p:cond delay="0"/>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55"/>
        <p:cNvGrpSpPr/>
        <p:nvPr/>
      </p:nvGrpSpPr>
      <p:grpSpPr>
        <a:xfrm>
          <a:off x="0" y="0"/>
          <a:ext cx="0" cy="0"/>
          <a:chOff x="0" y="0"/>
          <a:chExt cx="0" cy="0"/>
        </a:xfrm>
      </p:grpSpPr>
      <p:pic>
        <p:nvPicPr>
          <p:cNvPr id="1034" name="Picture 10" descr="Storm At Sea Stock Illustration - Download Image Now - iStock"/>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 y="0"/>
            <a:ext cx="9195453" cy="51435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ại sao mọi người trên tàu Titanic không leo lên tảng băng trôi - YouTube"/>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5278" b="90000" l="55313" r="95391">
                        <a14:foregroundMark x1="61406" y1="17500" x2="59453" y2="40556"/>
                        <a14:foregroundMark x1="71875" y1="8056" x2="69688" y2="27361"/>
                        <a14:foregroundMark x1="80156" y1="32917" x2="87188" y2="23056"/>
                        <a14:foregroundMark x1="87188" y1="23056" x2="87188" y2="23056"/>
                        <a14:foregroundMark x1="87188" y1="23056" x2="89922" y2="20000"/>
                        <a14:foregroundMark x1="57266" y1="64444" x2="61406" y2="63750"/>
                        <a14:foregroundMark x1="56719" y1="66528" x2="62969" y2="65417"/>
                        <a14:foregroundMark x1="55313" y1="67222" x2="64375" y2="63750"/>
                        <a14:foregroundMark x1="73438" y1="5556" x2="71094" y2="16111"/>
                        <a14:foregroundMark x1="71484" y1="5278" x2="70859" y2="18194"/>
                        <a14:foregroundMark x1="62031" y1="16111" x2="59062" y2="31806"/>
                        <a14:foregroundMark x1="62031" y1="16111" x2="61563" y2="34167"/>
                        <a14:foregroundMark x1="61563" y1="34167" x2="59844" y2="39583"/>
                        <a14:foregroundMark x1="57891" y1="68889" x2="76563" y2="70000"/>
                        <a14:foregroundMark x1="69453" y1="68611" x2="69453" y2="68611"/>
                        <a14:foregroundMark x1="80469" y1="68194" x2="70625" y2="68194"/>
                        <a14:foregroundMark x1="65313" y1="67917" x2="70859" y2="67917"/>
                        <a14:foregroundMark x1="57500" y1="72083" x2="69297" y2="72083"/>
                        <a14:foregroundMark x1="69297" y1="72083" x2="82188" y2="68889"/>
                        <a14:foregroundMark x1="82188" y1="68889" x2="84654" y2="68889"/>
                        <a14:foregroundMark x1="82266" y1="67500" x2="83624" y2="66715"/>
                        <a14:foregroundMark x1="80469" y1="65417" x2="81124" y2="65293"/>
                        <a14:backgroundMark x1="81328" y1="63333" x2="96250" y2="55972"/>
                        <a14:backgroundMark x1="84453" y1="65833" x2="93672" y2="61250"/>
                        <a14:backgroundMark x1="85234" y1="63750" x2="94531" y2="59167"/>
                        <a14:backgroundMark x1="94531" y1="59167" x2="95234" y2="59167"/>
                        <a14:backgroundMark x1="81328" y1="64722" x2="85391" y2="64722"/>
                        <a14:backgroundMark x1="85391" y1="68889" x2="90313" y2="67222"/>
                        <a14:backgroundMark x1="82891" y1="71806" x2="87031" y2="68889"/>
                      </a14:backgroundRemoval>
                    </a14:imgEffect>
                  </a14:imgLayer>
                </a14:imgProps>
              </a:ext>
              <a:ext uri="{28A0092B-C50C-407E-A947-70E740481C1C}">
                <a14:useLocalDpi xmlns:a14="http://schemas.microsoft.com/office/drawing/2010/main" val="0"/>
              </a:ext>
            </a:extLst>
          </a:blip>
          <a:srcRect l="53937"/>
          <a:stretch>
            <a:fillRect/>
          </a:stretch>
        </p:blipFill>
        <p:spPr bwMode="auto">
          <a:xfrm>
            <a:off x="6885066" y="1608722"/>
            <a:ext cx="2488019" cy="303825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a:extLst>
              <a:ext uri="{BEBA8EAE-BF5A-486C-A8C5-ECC9F3942E4B}">
                <a14:imgProps xmlns:a14="http://schemas.microsoft.com/office/drawing/2010/main">
                  <a14:imgLayer r:embed="rId5">
                    <a14:imgEffect>
                      <a14:backgroundRemoval t="9712" b="89748" l="2000" r="90000">
                        <a14:foregroundMark x1="1625" y1="37410" x2="3875" y2="67266"/>
                        <a14:foregroundMark x1="3875" y1="67266" x2="7750" y2="75719"/>
                        <a14:foregroundMark x1="7750" y1="75719" x2="23750" y2="87050"/>
                        <a14:foregroundMark x1="23750" y1="87050" x2="27000" y2="88129"/>
                        <a14:foregroundMark x1="2000" y1="37410" x2="5375" y2="84532"/>
                        <a14:foregroundMark x1="29625" y1="88129" x2="70875" y2="80755"/>
                        <a14:foregroundMark x1="70875" y1="80755" x2="75625" y2="82554"/>
                        <a14:foregroundMark x1="56500" y1="63489" x2="80750" y2="89029"/>
                        <a14:foregroundMark x1="69125" y1="86871" x2="69125" y2="86871"/>
                        <a14:foregroundMark x1="69125" y1="86871" x2="69125" y2="86871"/>
                        <a14:foregroundMark x1="70000" y1="86331" x2="75000" y2="88849"/>
                        <a14:foregroundMark x1="39250" y1="19784" x2="37625" y2="26259"/>
                        <a14:foregroundMark x1="38375" y1="18345" x2="38625" y2="16727"/>
                        <a14:foregroundMark x1="46000" y1="34532" x2="48750" y2="33813"/>
                        <a14:foregroundMark x1="49375" y1="30755" x2="50320" y2="30651"/>
                        <a14:foregroundMark x1="52125" y1="32194" x2="52250" y2="32194"/>
                        <a14:foregroundMark x1="52250" y1="32194" x2="52250" y2="32194"/>
                        <a14:foregroundMark x1="50125" y1="35612" x2="51250" y2="35612"/>
                        <a14:foregroundMark x1="46375" y1="29856" x2="47000" y2="32014"/>
                        <a14:foregroundMark x1="41500" y1="17806" x2="40375" y2="18165"/>
                        <a14:backgroundMark x1="4875" y1="23921" x2="36625" y2="10971"/>
                        <a14:backgroundMark x1="50000" y1="31475" x2="52250" y2="30755"/>
                        <a14:backgroundMark x1="17625" y1="46043" x2="14750" y2="40647"/>
                        <a14:backgroundMark x1="19625" y1="47302" x2="19625" y2="46583"/>
                      </a14:backgroundRemoval>
                    </a14:imgEffect>
                  </a14:imgLayer>
                </a14:imgProps>
              </a:ext>
            </a:extLst>
          </a:blip>
          <a:stretch>
            <a:fillRect/>
          </a:stretch>
        </p:blipFill>
        <p:spPr>
          <a:xfrm>
            <a:off x="0" y="2071631"/>
            <a:ext cx="4965405" cy="3450957"/>
          </a:xfrm>
          <a:prstGeom prst="rect">
            <a:avLst/>
          </a:prstGeom>
        </p:spPr>
      </p:pic>
      <p:pic>
        <p:nvPicPr>
          <p:cNvPr id="1036" name="Picture 12" descr="Download Free png Goodbye Kids Png - DLPNG.com"/>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7667" b="79833" l="5000" r="36167">
                        <a14:foregroundMark x1="12667" y1="19000" x2="18500" y2="17833"/>
                        <a14:foregroundMark x1="33667" y1="17833" x2="36333" y2="19000"/>
                        <a14:foregroundMark x1="5000" y1="51333" x2="9333" y2="49000"/>
                        <a14:foregroundMark x1="9000" y1="53000" x2="14500" y2="44500"/>
                        <a14:foregroundMark x1="14500" y1="44500" x2="12456" y2="39680"/>
                        <a14:foregroundMark x1="22286" y1="39725" x2="25833" y2="48000"/>
                        <a14:foregroundMark x1="25833" y1="48000" x2="25833" y2="50000"/>
                        <a14:foregroundMark x1="23000" y1="39333" x2="26833" y2="39667"/>
                        <a14:foregroundMark x1="25000" y1="42167" x2="25833" y2="40667"/>
                        <a14:foregroundMark x1="25000" y1="41500" x2="26500" y2="49833"/>
                        <a14:foregroundMark x1="26500" y1="45667" x2="26500" y2="41500"/>
                        <a14:foregroundMark x1="13833" y1="40167" x2="16167" y2="44167"/>
                        <a14:foregroundMark x1="8833" y1="50833" x2="16500" y2="50000"/>
                        <a14:foregroundMark x1="11833" y1="48833" x2="16667" y2="47333"/>
                        <a14:foregroundMark x1="14500" y1="75167" x2="17500" y2="79167"/>
                        <a14:foregroundMark x1="20667" y1="76333" x2="24000" y2="79833"/>
                        <a14:backgroundMark x1="8833" y1="41333" x2="13000" y2="38500"/>
                        <a14:backgroundMark x1="21500" y1="37333" x2="24333" y2="37333"/>
                        <a14:backgroundMark x1="7000" y1="55000" x2="8833" y2="58333"/>
                      </a14:backgroundRemoval>
                    </a14:imgEffect>
                  </a14:imgLayer>
                </a14:imgProps>
              </a:ext>
              <a:ext uri="{28A0092B-C50C-407E-A947-70E740481C1C}">
                <a14:useLocalDpi xmlns:a14="http://schemas.microsoft.com/office/drawing/2010/main" val="0"/>
              </a:ext>
            </a:extLst>
          </a:blip>
          <a:srcRect l="3695" t="12610" r="60543" b="17313"/>
          <a:stretch>
            <a:fillRect/>
          </a:stretch>
        </p:blipFill>
        <p:spPr bwMode="auto">
          <a:xfrm flipH="1">
            <a:off x="8599912" y="1876678"/>
            <a:ext cx="214477" cy="42027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Fluffy white cartoon cloud in blue sky on transparent PNG - Similar PNG"/>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10000" b="90000" l="5500" r="94833">
                        <a14:foregroundMark x1="5500" y1="62222" x2="11333" y2="62444"/>
                        <a14:foregroundMark x1="17160" y1="53855" x2="22833" y2="51333"/>
                        <a14:foregroundMark x1="13333" y1="55556" x2="16929" y2="53957"/>
                        <a14:foregroundMark x1="28901" y1="41551" x2="29167" y2="41333"/>
                        <a14:foregroundMark x1="28483" y1="41892" x2="28860" y2="41584"/>
                        <a14:foregroundMark x1="26950" y1="43147" x2="28230" y2="42100"/>
                        <a14:foregroundMark x1="26954" y1="43144" x2="26939" y2="43156"/>
                        <a14:foregroundMark x1="21833" y1="47333" x2="25620" y2="44235"/>
                        <a14:foregroundMark x1="29167" y1="41333" x2="34167" y2="29556"/>
                        <a14:foregroundMark x1="34167" y1="29556" x2="51167" y2="39333"/>
                        <a14:foregroundMark x1="49000" y1="29333" x2="57833" y2="33111"/>
                        <a14:foregroundMark x1="57833" y1="33111" x2="62333" y2="42889"/>
                        <a14:foregroundMark x1="62333" y1="42889" x2="69167" y2="46667"/>
                        <a14:foregroundMark x1="84872" y1="53133" x2="91000" y2="58000"/>
                        <a14:foregroundMark x1="81700" y1="50615" x2="82932" y2="51593"/>
                        <a14:foregroundMark x1="78160" y1="47804" x2="80083" y2="49331"/>
                        <a14:foregroundMark x1="77745" y1="47475" x2="78033" y2="47704"/>
                        <a14:foregroundMark x1="91000" y1="58000" x2="94833" y2="63778"/>
                        <a14:foregroundMark x1="28500" y1="37778" x2="34333" y2="28667"/>
                        <a14:foregroundMark x1="34333" y1="28667" x2="42667" y2="28889"/>
                        <a14:foregroundMark x1="29833" y1="32222" x2="37000" y2="25556"/>
                        <a14:foregroundMark x1="37000" y1="25556" x2="41252" y2="26451"/>
                        <a14:foregroundMark x1="40130" y1="25056" x2="36000" y2="24444"/>
                        <a14:foregroundMark x1="34831" y1="26043" x2="29500" y2="33333"/>
                        <a14:foregroundMark x1="29500" y1="33333" x2="28833" y2="39556"/>
                        <a14:foregroundMark x1="28667" y1="34667" x2="30500" y2="30000"/>
                        <a14:foregroundMark x1="86333" y1="52444" x2="90667" y2="56222"/>
                        <a14:foregroundMark x1="85667" y1="52444" x2="88667" y2="50667"/>
                        <a14:foregroundMark x1="87500" y1="50444" x2="85333" y2="52000"/>
                        <a14:backgroundMark x1="10667" y1="55778" x2="14167" y2="51778"/>
                        <a14:backgroundMark x1="7000" y1="57333" x2="11500" y2="57333"/>
                        <a14:backgroundMark x1="17833" y1="50667" x2="18500" y2="50667"/>
                        <a14:backgroundMark x1="27771" y1="40731" x2="28000" y2="40667"/>
                        <a14:backgroundMark x1="24000" y1="41778" x2="27574" y2="40785"/>
                        <a14:backgroundMark x1="28000" y1="33049" x2="28000" y2="31788"/>
                        <a14:backgroundMark x1="28437" y1="29408" x2="31000" y2="23333"/>
                        <a14:backgroundMark x1="27833" y1="39778" x2="27919" y2="39383"/>
                        <a14:backgroundMark x1="37711" y1="21664" x2="37833" y2="21556"/>
                        <a14:backgroundMark x1="35344" y1="23768" x2="35598" y2="23543"/>
                        <a14:backgroundMark x1="37833" y1="21556" x2="41333" y2="21333"/>
                        <a14:backgroundMark x1="44649" y1="24408" x2="48500" y2="24889"/>
                        <a14:backgroundMark x1="48500" y1="24889" x2="57333" y2="24444"/>
                        <a14:backgroundMark x1="57333" y1="24444" x2="59167" y2="24444"/>
                        <a14:backgroundMark x1="59167" y1="24444" x2="65000" y2="33111"/>
                        <a14:backgroundMark x1="65000" y1="33111" x2="65500" y2="34444"/>
                        <a14:backgroundMark x1="63500" y1="36222" x2="63500" y2="38222"/>
                        <a14:backgroundMark x1="63500" y1="38222" x2="67167" y2="37333"/>
                        <a14:backgroundMark x1="73333" y1="44222" x2="73333" y2="44222"/>
                        <a14:backgroundMark x1="72333" y1="45111" x2="72333" y2="45111"/>
                        <a14:backgroundMark x1="72833" y1="45333" x2="81667" y2="43778"/>
                        <a14:backgroundMark x1="81667" y1="43778" x2="82000" y2="43778"/>
                        <a14:backgroundMark x1="89019" y1="49731" x2="92833" y2="51778"/>
                        <a14:backgroundMark x1="85799" y1="48002" x2="87341" y2="48830"/>
                        <a14:backgroundMark x1="80000" y1="44889" x2="85408" y2="47792"/>
                        <a14:backgroundMark x1="33833" y1="21333" x2="40000" y2="20000"/>
                        <a14:backgroundMark x1="31333" y1="24667" x2="36833" y2="22444"/>
                        <a14:backgroundMark x1="27500" y1="32444" x2="31833" y2="24000"/>
                        <a14:backgroundMark x1="28833" y1="30444" x2="31167" y2="25778"/>
                        <a14:backgroundMark x1="27667" y1="39778" x2="27500" y2="35333"/>
                        <a14:backgroundMark x1="41833" y1="22667" x2="45333" y2="25333"/>
                        <a14:backgroundMark x1="44000" y1="24889" x2="45833" y2="26667"/>
                        <a14:backgroundMark x1="47333" y1="26444" x2="51500" y2="24444"/>
                        <a14:backgroundMark x1="81500" y1="46889" x2="83833" y2="47778"/>
                      </a14:backgroundRemoval>
                    </a14:imgEffect>
                  </a14:imgLayer>
                </a14:imgProps>
              </a:ext>
              <a:ext uri="{28A0092B-C50C-407E-A947-70E740481C1C}">
                <a14:useLocalDpi xmlns:a14="http://schemas.microsoft.com/office/drawing/2010/main" val="0"/>
              </a:ext>
            </a:extLst>
          </a:blip>
          <a:srcRect t="20143" b="19935"/>
          <a:stretch>
            <a:fillRect/>
          </a:stretch>
        </p:blipFill>
        <p:spPr bwMode="auto">
          <a:xfrm>
            <a:off x="874724" y="404163"/>
            <a:ext cx="6786623" cy="270067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10"/>
          <a:stretch>
            <a:fillRect/>
          </a:stretch>
        </p:blipFill>
        <p:spPr>
          <a:xfrm>
            <a:off x="860742" y="1112198"/>
            <a:ext cx="6779340" cy="191431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the Fruit Kingdom on Behance"/>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rotWithShape="1">
          <a:blip r:embed="rId2">
            <a:extLst>
              <a:ext uri="{BEBA8EAE-BF5A-486C-A8C5-ECC9F3942E4B}">
                <a14:imgProps xmlns:a14="http://schemas.microsoft.com/office/drawing/2010/main">
                  <a14:imgLayer r:embed="rId3">
                    <a14:imgEffect>
                      <a14:backgroundRemoval t="18481" b="25995" l="27930" r="39551">
                        <a14:foregroundMark x1="32031" y1="25792" x2="32031" y2="25792"/>
                        <a14:foregroundMark x1="33887" y1="25995" x2="33887" y2="25995"/>
                      </a14:backgroundRemoval>
                    </a14:imgEffect>
                  </a14:imgLayer>
                </a14:imgProps>
              </a:ext>
            </a:extLst>
          </a:blip>
          <a:srcRect l="26549" t="17584" r="58997" b="73330"/>
          <a:stretch>
            <a:fillRect/>
          </a:stretch>
        </p:blipFill>
        <p:spPr>
          <a:xfrm flipH="1">
            <a:off x="489969" y="1502663"/>
            <a:ext cx="1965961" cy="2971307"/>
          </a:xfrm>
          <a:prstGeom prst="rect">
            <a:avLst/>
          </a:prstGeom>
        </p:spPr>
      </p:pic>
      <p:pic>
        <p:nvPicPr>
          <p:cNvPr id="13" name="Picture 12"/>
          <p:cNvPicPr>
            <a:picLocks noChangeAspect="1"/>
          </p:cNvPicPr>
          <p:nvPr/>
        </p:nvPicPr>
        <p:blipFill rotWithShape="1">
          <a:blip r:embed="rId4">
            <a:extLst>
              <a:ext uri="{BEBA8EAE-BF5A-486C-A8C5-ECC9F3942E4B}">
                <a14:imgProps xmlns:a14="http://schemas.microsoft.com/office/drawing/2010/main">
                  <a14:imgLayer r:embed="rId3">
                    <a14:imgEffect>
                      <a14:backgroundRemoval t="7271" b="15313" l="73047" r="87891">
                        <a14:foregroundMark x1="76758" y1="9586" x2="82227" y2="9708"/>
                        <a14:foregroundMark x1="76953" y1="9545" x2="82129" y2="9301"/>
                        <a14:foregroundMark x1="76465" y1="9058" x2="77246" y2="10764"/>
                        <a14:foregroundMark x1="76758" y1="14988" x2="78223" y2="14947"/>
                        <a14:backgroundMark x1="87305" y1="12551" x2="88867" y2="13769"/>
                        <a14:backgroundMark x1="85352" y1="15597" x2="88867" y2="15597"/>
                        <a14:backgroundMark x1="79883" y1="15475" x2="82813" y2="15475"/>
                      </a14:backgroundRemoval>
                    </a14:imgEffect>
                  </a14:imgLayer>
                </a14:imgProps>
              </a:ext>
            </a:extLst>
          </a:blip>
          <a:srcRect l="71337" t="6344" r="11259" b="84209"/>
          <a:stretch>
            <a:fillRect/>
          </a:stretch>
        </p:blipFill>
        <p:spPr>
          <a:xfrm>
            <a:off x="7373873" y="2270989"/>
            <a:ext cx="1513714" cy="1975528"/>
          </a:xfrm>
          <a:prstGeom prst="rect">
            <a:avLst/>
          </a:prstGeom>
        </p:spPr>
      </p:pic>
      <p:sp>
        <p:nvSpPr>
          <p:cNvPr id="8" name="TextBox 7"/>
          <p:cNvSpPr txBox="1"/>
          <p:nvPr/>
        </p:nvSpPr>
        <p:spPr>
          <a:xfrm>
            <a:off x="171450" y="3958207"/>
            <a:ext cx="4251960" cy="817245"/>
          </a:xfrm>
          <a:prstGeom prst="roundRect">
            <a:avLst/>
          </a:prstGeom>
          <a:solidFill>
            <a:srgbClr val="FFFFFF"/>
          </a:solidFill>
        </p:spPr>
        <p:txBody>
          <a:bodyPr wrap="square" lIns="0" tIns="0" rIns="0" bIns="0" rtlCol="0">
            <a:spAutoFit/>
          </a:bodyPr>
          <a:lstStyle/>
          <a:p>
            <a:pPr marL="514350" indent="-514350" algn="just">
              <a:buAutoNum type="arabicParenR"/>
            </a:pPr>
            <a:r>
              <a:rPr lang="en-SG" sz="2400" b="1"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Đọc</a:t>
            </a:r>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a:t>
            </a:r>
            <a:r>
              <a:rPr lang="vi-VN"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đúng, trôi chảy; đọc diễn cảm bài đọc.</a:t>
            </a:r>
            <a:endParaRPr lang="en-US" sz="24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9" name="TextBox 8"/>
          <p:cNvSpPr txBox="1"/>
          <p:nvPr/>
        </p:nvSpPr>
        <p:spPr>
          <a:xfrm>
            <a:off x="4804795" y="3958207"/>
            <a:ext cx="4167755" cy="817245"/>
          </a:xfrm>
          <a:prstGeom prst="roundRect">
            <a:avLst/>
          </a:prstGeom>
          <a:solidFill>
            <a:srgbClr val="FFFFFF"/>
          </a:solidFill>
        </p:spPr>
        <p:txBody>
          <a:bodyPr wrap="square" lIns="0" tIns="0" rIns="0" bIns="0" rtlCol="0">
            <a:spAutoFit/>
          </a:bodyPr>
          <a:lstStyle/>
          <a:p>
            <a:pPr algn="just"/>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2) </a:t>
            </a:r>
            <a:r>
              <a:rPr lang="en-SG" sz="2400" b="1"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Trình</a:t>
            </a:r>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a:t>
            </a:r>
            <a:r>
              <a:rPr lang="en-SG" sz="2400" b="1"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bày</a:t>
            </a:r>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đ</a:t>
            </a:r>
            <a:r>
              <a:rPr lang="vi-VN"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ược</a:t>
            </a:r>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a:t>
            </a:r>
            <a:r>
              <a:rPr lang="en-SG" sz="2400" b="1"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nội</a:t>
            </a:r>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dung, ý </a:t>
            </a:r>
            <a:r>
              <a:rPr lang="en-SG" sz="2400" b="1"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nghĩa</a:t>
            </a:r>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a:t>
            </a:r>
            <a:r>
              <a:rPr lang="en-SG" sz="2400" b="1"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của</a:t>
            </a:r>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a:t>
            </a:r>
            <a:r>
              <a:rPr lang="en-SG" sz="2400" b="1"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câu</a:t>
            </a:r>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a:t>
            </a:r>
            <a:r>
              <a:rPr lang="en-SG" sz="2400" b="1"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chuyện</a:t>
            </a:r>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a:t>
            </a:r>
            <a:endParaRPr lang="en-US" sz="24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323" y="975570"/>
            <a:ext cx="2217697" cy="71738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14:presetBounceEnd="60000">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14:bounceEnd="60000">
                                          <p:cBhvr additive="base">
                                            <p:cTn id="14" dur="1300" fill="hold"/>
                                            <p:tgtEl>
                                              <p:spTgt spid="8"/>
                                            </p:tgtEl>
                                            <p:attrNameLst>
                                              <p:attrName>ppt_x</p:attrName>
                                            </p:attrNameLst>
                                          </p:cBhvr>
                                          <p:tavLst>
                                            <p:tav tm="0">
                                              <p:val>
                                                <p:strVal val="#ppt_x"/>
                                              </p:val>
                                            </p:tav>
                                            <p:tav tm="100000">
                                              <p:val>
                                                <p:strVal val="#ppt_x"/>
                                              </p:val>
                                            </p:tav>
                                          </p:tavLst>
                                        </p:anim>
                                        <p:anim calcmode="lin" valueType="num" p14:bounceEnd="60000">
                                          <p:cBhvr additive="base">
                                            <p:cTn id="15" dur="1300" fill="hold"/>
                                            <p:tgtEl>
                                              <p:spTgt spid="8"/>
                                            </p:tgtEl>
                                            <p:attrNameLst>
                                              <p:attrName>ppt_y</p:attrName>
                                            </p:attrNameLst>
                                          </p:cBhvr>
                                          <p:tavLst>
                                            <p:tav tm="0">
                                              <p:val>
                                                <p:strVal val="1+#ppt_h/2"/>
                                              </p:val>
                                            </p:tav>
                                            <p:tav tm="100000">
                                              <p:val>
                                                <p:strVal val="#ppt_y"/>
                                              </p:val>
                                            </p:tav>
                                          </p:tavLst>
                                        </p:anim>
                                      </p:childTnLst>
                                    </p:cTn>
                                  </p:par>
                                  <p:par>
                                    <p:cTn id="16" presetID="10" presetClass="entr" presetSubtype="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14:presetBounceEnd="60000">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14:bounceEnd="60000">
                                          <p:cBhvr additive="base">
                                            <p:cTn id="23" dur="1400" fill="hold"/>
                                            <p:tgtEl>
                                              <p:spTgt spid="9"/>
                                            </p:tgtEl>
                                            <p:attrNameLst>
                                              <p:attrName>ppt_x</p:attrName>
                                            </p:attrNameLst>
                                          </p:cBhvr>
                                          <p:tavLst>
                                            <p:tav tm="0">
                                              <p:val>
                                                <p:strVal val="#ppt_x"/>
                                              </p:val>
                                            </p:tav>
                                            <p:tav tm="100000">
                                              <p:val>
                                                <p:strVal val="#ppt_x"/>
                                              </p:val>
                                            </p:tav>
                                          </p:tavLst>
                                        </p:anim>
                                        <p:anim calcmode="lin" valueType="num" p14:bounceEnd="60000">
                                          <p:cBhvr additive="base">
                                            <p:cTn id="24" dur="1400" fill="hold"/>
                                            <p:tgtEl>
                                              <p:spTgt spid="9"/>
                                            </p:tgtEl>
                                            <p:attrNameLst>
                                              <p:attrName>ppt_y</p:attrName>
                                            </p:attrNameLst>
                                          </p:cBhvr>
                                          <p:tavLst>
                                            <p:tav tm="0">
                                              <p:val>
                                                <p:strVal val="1+#ppt_h/2"/>
                                              </p:val>
                                            </p:tav>
                                            <p:tav tm="100000">
                                              <p:val>
                                                <p:strVal val="#ppt_y"/>
                                              </p:val>
                                            </p:tav>
                                          </p:tavLst>
                                        </p:anim>
                                      </p:childTnLst>
                                    </p:cTn>
                                  </p:par>
                                  <p:par>
                                    <p:cTn id="25" presetID="10"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1300" fill="hold"/>
                                            <p:tgtEl>
                                              <p:spTgt spid="8"/>
                                            </p:tgtEl>
                                            <p:attrNameLst>
                                              <p:attrName>ppt_x</p:attrName>
                                            </p:attrNameLst>
                                          </p:cBhvr>
                                          <p:tavLst>
                                            <p:tav tm="0">
                                              <p:val>
                                                <p:strVal val="#ppt_x"/>
                                              </p:val>
                                            </p:tav>
                                            <p:tav tm="100000">
                                              <p:val>
                                                <p:strVal val="#ppt_x"/>
                                              </p:val>
                                            </p:tav>
                                          </p:tavLst>
                                        </p:anim>
                                        <p:anim calcmode="lin" valueType="num">
                                          <p:cBhvr additive="base">
                                            <p:cTn id="15" dur="1300" fill="hold"/>
                                            <p:tgtEl>
                                              <p:spTgt spid="8"/>
                                            </p:tgtEl>
                                            <p:attrNameLst>
                                              <p:attrName>ppt_y</p:attrName>
                                            </p:attrNameLst>
                                          </p:cBhvr>
                                          <p:tavLst>
                                            <p:tav tm="0">
                                              <p:val>
                                                <p:strVal val="1+#ppt_h/2"/>
                                              </p:val>
                                            </p:tav>
                                            <p:tav tm="100000">
                                              <p:val>
                                                <p:strVal val="#ppt_y"/>
                                              </p:val>
                                            </p:tav>
                                          </p:tavLst>
                                        </p:anim>
                                      </p:childTnLst>
                                    </p:cTn>
                                  </p:par>
                                  <p:par>
                                    <p:cTn id="16" presetID="10" presetClass="entr" presetSubtype="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1400" fill="hold"/>
                                            <p:tgtEl>
                                              <p:spTgt spid="9"/>
                                            </p:tgtEl>
                                            <p:attrNameLst>
                                              <p:attrName>ppt_x</p:attrName>
                                            </p:attrNameLst>
                                          </p:cBhvr>
                                          <p:tavLst>
                                            <p:tav tm="0">
                                              <p:val>
                                                <p:strVal val="#ppt_x"/>
                                              </p:val>
                                            </p:tav>
                                            <p:tav tm="100000">
                                              <p:val>
                                                <p:strVal val="#ppt_x"/>
                                              </p:val>
                                            </p:tav>
                                          </p:tavLst>
                                        </p:anim>
                                        <p:anim calcmode="lin" valueType="num">
                                          <p:cBhvr additive="base">
                                            <p:cTn id="24" dur="1400" fill="hold"/>
                                            <p:tgtEl>
                                              <p:spTgt spid="9"/>
                                            </p:tgtEl>
                                            <p:attrNameLst>
                                              <p:attrName>ppt_y</p:attrName>
                                            </p:attrNameLst>
                                          </p:cBhvr>
                                          <p:tavLst>
                                            <p:tav tm="0">
                                              <p:val>
                                                <p:strVal val="1+#ppt_h/2"/>
                                              </p:val>
                                            </p:tav>
                                            <p:tav tm="100000">
                                              <p:val>
                                                <p:strVal val="#ppt_y"/>
                                              </p:val>
                                            </p:tav>
                                          </p:tavLst>
                                        </p:anim>
                                      </p:childTnLst>
                                    </p:cTn>
                                  </p:par>
                                  <p:par>
                                    <p:cTn id="25" presetID="10"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1"/>
          <a:stretch>
            <a:fillRect/>
          </a:stretch>
        </p:blipFill>
        <p:spPr>
          <a:xfrm>
            <a:off x="594360" y="0"/>
            <a:ext cx="7989570" cy="5143500"/>
          </a:xfrm>
          <a:prstGeom prst="rect">
            <a:avLst/>
          </a:prstGeom>
        </p:spPr>
      </p:pic>
      <p:pic>
        <p:nvPicPr>
          <p:cNvPr id="5" name="Picture 4"/>
          <p:cNvPicPr>
            <a:picLocks noChangeAspect="1"/>
          </p:cNvPicPr>
          <p:nvPr/>
        </p:nvPicPr>
        <p:blipFill rotWithShape="1">
          <a:blip r:embed="rId1"/>
          <a:srcRect l="93514"/>
          <a:stretch>
            <a:fillRect/>
          </a:stretch>
        </p:blipFill>
        <p:spPr>
          <a:xfrm>
            <a:off x="8031480" y="0"/>
            <a:ext cx="1112520" cy="5143500"/>
          </a:xfrm>
          <a:prstGeom prst="rect">
            <a:avLst/>
          </a:prstGeom>
        </p:spPr>
      </p:pic>
      <p:pic>
        <p:nvPicPr>
          <p:cNvPr id="6" name="Picture 5"/>
          <p:cNvPicPr>
            <a:picLocks noChangeAspect="1"/>
          </p:cNvPicPr>
          <p:nvPr/>
        </p:nvPicPr>
        <p:blipFill rotWithShape="1">
          <a:blip r:embed="rId1"/>
          <a:srcRect r="95422"/>
          <a:stretch>
            <a:fillRect/>
          </a:stretch>
        </p:blipFill>
        <p:spPr>
          <a:xfrm>
            <a:off x="0" y="0"/>
            <a:ext cx="960120" cy="5143500"/>
          </a:xfrm>
          <a:prstGeom prst="rect">
            <a:avLst/>
          </a:prstGeom>
        </p:spPr>
      </p:pic>
      <p:pic>
        <p:nvPicPr>
          <p:cNvPr id="3" name="Picture 2"/>
          <p:cNvPicPr>
            <a:picLocks noChangeAspect="1"/>
          </p:cNvPicPr>
          <p:nvPr/>
        </p:nvPicPr>
        <p:blipFill>
          <a:blip r:embed="rId2"/>
          <a:stretch>
            <a:fillRect/>
          </a:stretch>
        </p:blipFill>
        <p:spPr>
          <a:xfrm>
            <a:off x="1188442" y="3381603"/>
            <a:ext cx="6401355" cy="1761897"/>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INKNOELEADERBOARD" val="662749759"/>
</p:tagLst>
</file>

<file path=ppt/theme/theme1.xml><?xml version="1.0" encoding="utf-8"?>
<a:theme xmlns:a="http://schemas.openxmlformats.org/drawingml/2006/main" name="Kawaii Pastel by Slidesgo">
  <a:themeElements>
    <a:clrScheme name="Simple Light">
      <a:dk1>
        <a:srgbClr val="A0B2E4"/>
      </a:dk1>
      <a:lt1>
        <a:srgbClr val="B3C3F0"/>
      </a:lt1>
      <a:dk2>
        <a:srgbClr val="EAA7B6"/>
      </a:dk2>
      <a:lt2>
        <a:srgbClr val="E08A9C"/>
      </a:lt2>
      <a:accent1>
        <a:srgbClr val="BAECCE"/>
      </a:accent1>
      <a:accent2>
        <a:srgbClr val="FFE88A"/>
      </a:accent2>
      <a:accent3>
        <a:srgbClr val="A1E3BA"/>
      </a:accent3>
      <a:accent4>
        <a:srgbClr val="DB798C"/>
      </a:accent4>
      <a:accent5>
        <a:srgbClr val="EDD26B"/>
      </a:accent5>
      <a:accent6>
        <a:srgbClr val="859AD5"/>
      </a:accent6>
      <a:hlink>
        <a:srgbClr val="A0B2E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6398</Words>
  <Application>WPS Presentation</Application>
  <PresentationFormat>On-screen Show (16:9)</PresentationFormat>
  <Paragraphs>239</Paragraphs>
  <Slides>37</Slides>
  <Notes>3</Notes>
  <HiddenSlides>0</HiddenSlides>
  <MMClips>0</MMClips>
  <ScaleCrop>false</ScaleCrop>
  <HeadingPairs>
    <vt:vector size="6" baseType="variant">
      <vt:variant>
        <vt:lpstr>已用的字体</vt:lpstr>
      </vt:variant>
      <vt:variant>
        <vt:i4>23</vt:i4>
      </vt:variant>
      <vt:variant>
        <vt:lpstr>主题</vt:lpstr>
      </vt:variant>
      <vt:variant>
        <vt:i4>1</vt:i4>
      </vt:variant>
      <vt:variant>
        <vt:lpstr>幻灯片标题</vt:lpstr>
      </vt:variant>
      <vt:variant>
        <vt:i4>37</vt:i4>
      </vt:variant>
    </vt:vector>
  </HeadingPairs>
  <TitlesOfParts>
    <vt:vector size="61" baseType="lpstr">
      <vt:lpstr>Arial</vt:lpstr>
      <vt:lpstr>SimSun</vt:lpstr>
      <vt:lpstr>Wingdings</vt:lpstr>
      <vt:lpstr>Arial</vt:lpstr>
      <vt:lpstr>Fredoka One</vt:lpstr>
      <vt:lpstr>Rubik</vt:lpstr>
      <vt:lpstr>Livvic</vt:lpstr>
      <vt:lpstr>Roboto Condensed Light</vt:lpstr>
      <vt:lpstr>AvantGarde</vt:lpstr>
      <vt:lpstr>iCiel Pony</vt:lpstr>
      <vt:lpstr>Verdana</vt:lpstr>
      <vt:lpstr>Quicksand</vt:lpstr>
      <vt:lpstr>Calibri</vt:lpstr>
      <vt:lpstr>Microsoft YaHei</vt:lpstr>
      <vt:lpstr>Arial Unicode MS</vt:lpstr>
      <vt:lpstr>iCiel Nabila</vt:lpstr>
      <vt:lpstr>Segoe Print</vt:lpstr>
      <vt:lpstr>Kozuka Mincho Pro H</vt:lpstr>
      <vt:lpstr>Browallia New</vt:lpstr>
      <vt:lpstr>DFVN Catchland</vt:lpstr>
      <vt:lpstr>Pattaya</vt:lpstr>
      <vt:lpstr>Yu Gothic UI Semibold</vt:lpstr>
      <vt:lpstr>Microsoft Sans Serif</vt:lpstr>
      <vt:lpstr>Kawaii Pastel by Slidesgo</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64</cp:revision>
  <dcterms:created xsi:type="dcterms:W3CDTF">2023-04-03T13:56:24Z</dcterms:created>
  <dcterms:modified xsi:type="dcterms:W3CDTF">2023-04-03T13:57:00Z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55965CF7D1244DF1BBE2782906F4B0B4</vt:lpwstr>
  </property>
  <property fmtid="{D5CDD505-2E9C-101B-9397-08002B2CF9AE}" pid="3" name="KSOProductBuildVer">
    <vt:lpwstr>1033-11.2.0.11516</vt:lpwstr>
  </property>
</Properties>
</file>