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30"/>
  </p:notesMasterIdLst>
  <p:sldIdLst>
    <p:sldId id="408" r:id="rId3"/>
    <p:sldId id="407" r:id="rId4"/>
    <p:sldId id="263" r:id="rId5"/>
    <p:sldId id="268" r:id="rId6"/>
    <p:sldId id="419" r:id="rId7"/>
    <p:sldId id="420" r:id="rId8"/>
    <p:sldId id="421" r:id="rId9"/>
    <p:sldId id="422" r:id="rId10"/>
    <p:sldId id="409" r:id="rId11"/>
    <p:sldId id="259" r:id="rId12"/>
    <p:sldId id="269" r:id="rId13"/>
    <p:sldId id="412" r:id="rId14"/>
    <p:sldId id="260" r:id="rId15"/>
    <p:sldId id="413" r:id="rId16"/>
    <p:sldId id="417" r:id="rId17"/>
    <p:sldId id="261" r:id="rId18"/>
    <p:sldId id="424" r:id="rId19"/>
    <p:sldId id="425" r:id="rId20"/>
    <p:sldId id="257" r:id="rId21"/>
    <p:sldId id="426" r:id="rId22"/>
    <p:sldId id="256" r:id="rId23"/>
    <p:sldId id="258" r:id="rId24"/>
    <p:sldId id="427" r:id="rId25"/>
    <p:sldId id="428" r:id="rId26"/>
    <p:sldId id="429" r:id="rId27"/>
    <p:sldId id="423" r:id="rId28"/>
    <p:sldId id="291" r:id="rId29"/>
  </p:sldIdLst>
  <p:sldSz cx="12192000" cy="6858000"/>
  <p:notesSz cx="6858000" cy="9144000"/>
  <p:custDataLst>
    <p:tags r:id="rId3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FF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FF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FF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FF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FF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FF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FF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FF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FF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5A05"/>
    <a:srgbClr val="0D8308"/>
    <a:srgbClr val="E0EEF7"/>
    <a:srgbClr val="FF0066"/>
    <a:srgbClr val="9DE4E8"/>
    <a:srgbClr val="0070C0"/>
    <a:srgbClr val="FFCC66"/>
    <a:srgbClr val="6600CC"/>
    <a:srgbClr val="FFFF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03" autoAdjust="0"/>
    <p:restoredTop sz="94660"/>
  </p:normalViewPr>
  <p:slideViewPr>
    <p:cSldViewPr>
      <p:cViewPr>
        <p:scale>
          <a:sx n="66" d="100"/>
          <a:sy n="66" d="100"/>
        </p:scale>
        <p:origin x="-642" y="-156"/>
      </p:cViewPr>
      <p:guideLst>
        <p:guide orient="horz" pos="2160"/>
        <p:guide pos="384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0556662-CAAE-444A-9796-526C6BD971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7F98B36-1E0C-477E-B92B-8E363686687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886416F-D736-43C6-A92B-681894C6343E}" type="datetimeFigureOut">
              <a:rPr lang="en-US"/>
              <a:pPr>
                <a:defRPr/>
              </a:pPr>
              <a:t>4/7/2023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00F33163-53D4-4AA3-A7DE-21CC6B1421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F1DD0F06-B7E8-483B-93AF-6D60A115FB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BDEAF3E-D56E-4613-BD38-4435E39D669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D527D76-B723-4453-8A8D-5CFE7CAF9D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B78C88E-F1CE-435A-92A0-C81E357DA9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10933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xmlns="" id="{497333F3-864A-4963-A9FC-3B76DF3363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xmlns="" id="{7893C3A5-E6F3-4491-AA2A-4D609A7C85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xmlns="" id="{39DE17C7-716E-43E6-B24A-1ED2FE198C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fld id="{4D4FDA03-6DC3-48EB-B44E-57B3337EA5DA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xmlns="" id="{497333F3-864A-4963-A9FC-3B76DF3363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xmlns="" id="{7893C3A5-E6F3-4491-AA2A-4D609A7C85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xmlns="" id="{39DE17C7-716E-43E6-B24A-1ED2FE198C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fld id="{4D4FDA03-6DC3-48EB-B44E-57B3337EA5DA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947373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78C88E-F1CE-435A-92A0-C81E357DA935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379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xmlns="" id="{497333F3-864A-4963-A9FC-3B76DF3363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xmlns="" id="{7893C3A5-E6F3-4491-AA2A-4D609A7C85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xmlns="" id="{39DE17C7-716E-43E6-B24A-1ED2FE198C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Times New Roman" panose="02020603050405020304" pitchFamily="18" charset="0"/>
              </a:defRPr>
            </a:lvl9pPr>
          </a:lstStyle>
          <a:p>
            <a:fld id="{4D4FDA03-6DC3-48EB-B44E-57B3337EA5DA}" type="slidenum">
              <a:rPr lang="en-US" altLang="en-US" sz="1200"/>
              <a:pPr/>
              <a:t>18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022475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FBBFDE4-B6E9-40B6-AB94-76657F927D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A31DAF6-CD88-41FB-9140-4E16E098AF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1676491D-532E-4DA0-9673-D5D5291876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2AEF65-C281-4564-984C-EAC5871344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200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67F8A8D2-B8D8-440A-AB3F-9C3A19348D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D256C217-5BCC-4F5F-B6F4-7701145318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B76BD6D-80D3-4C5C-984F-06F773EC83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5A2D68-8FA6-49A1-B12F-E4271595B6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7470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398D0960-C24A-4B7B-912F-02BF1B4A9E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94DEA522-7221-449B-9BAF-E3732F412A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3AFEFFE1-E231-4AA1-AE7C-EEAA144B25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28CA2D-6093-4129-8D91-E4FA696334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8271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AD984CA0-DDFF-4247-BA42-166A292EA4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27407434-B9AF-4308-9E1B-F1F05C9290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2873DA0C-507A-4ABD-B28F-A91D0EB10F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613D6A-C4EA-4894-AA40-9C59F0D337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7326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E8010D75-15A3-43FD-B697-02073F4B19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8610A1AA-1EFE-4EDD-B945-E6747DD0C3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EF7BBE3E-4156-4973-BD39-01C2A3628D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4EDCDB-FAB4-4618-8E42-9F0F53EF40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9367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0934B427-A112-4060-A673-20196920AA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92F2D9CB-2D31-4DAD-B660-882544E12E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F6EB7BCD-C83B-4E91-8F02-EDACA80191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EBBD66-AE2F-4193-9B17-CB700C4D0F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8790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9A100F9-8BB6-415C-A557-E9220B9D2F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D066F22-37AA-4FFA-83FE-883BBDFA10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D0BC52A-2D23-4C74-BDE9-B336CE2D0B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B914B3-C4C7-47EC-8CD1-8802DA45BA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2805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AE0ED360-7DC2-46DC-92EB-8285359936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07997A7E-1F48-456D-B771-3C1ACB9902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3FB310CE-98D4-4AEC-BF80-633D90A46F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E0F635-A8B4-444F-89EB-029F86B44F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0473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3FA89D6A-CEE3-4266-A707-811A3FAD01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D6FC8AA3-8CEB-4D59-9F6D-9DF5B57268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B0A1F67F-F495-43E3-9DFB-563B7DE8A7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1480F0-3AA1-4D20-9489-634EED830D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8027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3CDD0BBF-B676-4209-8290-C17F52568B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23A05782-DA44-491E-97D1-76B5EDDA23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B9F6D07A-FE83-46F2-9271-BBEC59A15E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8FA192-67E2-4ACA-BDEA-0B986314CE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13550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C48D25A-3E30-431C-A38C-33585814F6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FA4D1D2-09E8-42EC-9829-A488818337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EB79A2E-9A82-44E0-94C8-2947E7637A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5CAADC-DB96-4F3C-BDC5-1AD994C562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9540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F588158-C85D-4F3C-9892-762DDFE82F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BCFF84F2-D8D0-4A89-97F0-52C872312A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2570287-8D46-4156-BD1E-33EBD0927B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24348A-E600-42DA-A1C4-449B604574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0570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4FACC04-D8A8-4E6B-83C1-327C1823F0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B70D8FC-41D9-4197-93AD-F9360A0ABC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AE18B42-96EB-4DD4-BB60-6D3906BA4A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1635C0-8061-47E3-B3D5-568699D0D9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2526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54E9B041-EA10-4DA6-BC65-F9155C9324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FC96F083-2CEF-40E5-B044-433B36F7FE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034541A-7254-4442-BF97-30E832298D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09A48A-65F2-4EEF-94FC-C65C191167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73149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2EB5740A-A601-4D4B-9265-C7CF784C2D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38CB1AAA-8BE8-4D6A-A6FF-1ADB807A17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E84D54C1-2039-49F9-8899-F4C1C4593C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ECA3AD-3269-454B-9074-7C9771912F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6529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D5A8EE9-2D65-4659-ADF3-C1361CC301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CA7A6C28-9D48-4F17-85E6-3D80D7DA3B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C92ECB83-3B08-4C10-999F-1AEE6C4BF6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C0D932-5158-40BA-9A41-38ED3FAE9F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031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1F084DB-F113-4FE1-92D8-B65E0B588C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BD63FCF-8E57-4B3D-8499-E471705524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E82EF7B-A38C-4071-B82C-E464F2A877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D0C41E-7777-4BD2-A11D-5F741A0AD2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2097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8245DF4E-F216-47D5-A6A3-D3F3789079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B3CFFBD1-6D52-414F-BF83-7652A07A3A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0333D25A-B6F2-4BE4-9800-C22BE7C684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A89C67-6A2C-42C1-A0FC-0924B0458C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1467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0C5C6882-580B-4EF2-9A97-797BA16912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4CA2BDB8-1E1D-46FD-BC73-1E2D8BA5CD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918E214C-ADEF-417E-8BC4-519FED7463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01FA08-C5A3-40BB-A6FB-1AA903FF35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9487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7156438E-87DA-4709-9E78-55FE602E47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57D52305-A13F-4952-9BA6-068057223C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90AD7AFD-369C-4C6A-BF2F-55F8706A02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91CBDC-9A66-4C13-AD4F-65DAC5B8C7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5561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B56B376-EE7A-4C72-A691-D05DB5205A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6B69429-D499-4EF1-8A39-0FA6EDAA51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734EBB3-DE2B-4B12-821B-01B72B3138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CF1298-D121-4C80-B9D4-FAAE45E128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448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B7A5915-07A9-45B4-806D-48321C05D5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F5C90C0-37E5-4C5F-AF92-A5494DE379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0E9B86F-AF3F-46E2-9851-1E5D76F90F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5CE4A5-15CC-4146-B3CF-8963963D41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1515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7F3C04DC-64A6-4CA4-BCD5-77EDB1E229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17181C97-0AA4-470B-8DB9-97B0AB5F21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30499F9A-F1A0-4BCA-990F-95E6A59ED41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9BCB7376-7ECC-4D95-BA47-FAA8ABEE38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805814FC-F079-4DE7-9717-8041F2CA67C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5648456D-073D-416B-8868-BDB2EFDF574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xmlns="" id="{2133F0B8-7107-4740-B4FB-60BB31A926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xmlns="" id="{B2C82BCC-4C6C-4160-ADDF-FD5FCF085E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xmlns="" id="{8C31D051-CE08-4E52-9994-D3F14B43EB4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xmlns="" id="{B2630DF7-0F34-4DAB-88C4-234EDEB91BE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2" name="Rectangle 6">
            <a:extLst>
              <a:ext uri="{FF2B5EF4-FFF2-40B4-BE49-F238E27FC236}">
                <a16:creationId xmlns:a16="http://schemas.microsoft.com/office/drawing/2014/main" xmlns="" id="{52BB4821-F7B0-4B26-888C-C771314DBC2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AD49566B-CEB9-499C-8CCF-C50B3D3532C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5.wdp"/><Relationship Id="rId18" Type="http://schemas.openxmlformats.org/officeDocument/2006/relationships/image" Target="../media/image35.png"/><Relationship Id="rId26" Type="http://schemas.openxmlformats.org/officeDocument/2006/relationships/image" Target="../media/image39.png"/><Relationship Id="rId3" Type="http://schemas.openxmlformats.org/officeDocument/2006/relationships/slideLayout" Target="../slideLayouts/slideLayout12.xml"/><Relationship Id="rId21" Type="http://schemas.microsoft.com/office/2007/relationships/hdphoto" Target="../media/hdphoto9.wdp"/><Relationship Id="rId7" Type="http://schemas.microsoft.com/office/2007/relationships/hdphoto" Target="../media/hdphoto2.wdp"/><Relationship Id="rId12" Type="http://schemas.openxmlformats.org/officeDocument/2006/relationships/image" Target="../media/image32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2" Type="http://schemas.openxmlformats.org/officeDocument/2006/relationships/audio" Target="../media/media6.MP3"/><Relationship Id="rId16" Type="http://schemas.openxmlformats.org/officeDocument/2006/relationships/image" Target="../media/image34.png"/><Relationship Id="rId20" Type="http://schemas.openxmlformats.org/officeDocument/2006/relationships/image" Target="../media/image36.png"/><Relationship Id="rId29" Type="http://schemas.microsoft.com/office/2007/relationships/hdphoto" Target="../media/hdphoto13.wdp"/><Relationship Id="rId1" Type="http://schemas.microsoft.com/office/2007/relationships/media" Target="../media/media6.MP3"/><Relationship Id="rId6" Type="http://schemas.openxmlformats.org/officeDocument/2006/relationships/image" Target="../media/image29.png"/><Relationship Id="rId11" Type="http://schemas.microsoft.com/office/2007/relationships/hdphoto" Target="../media/hdphoto4.wdp"/><Relationship Id="rId24" Type="http://schemas.openxmlformats.org/officeDocument/2006/relationships/image" Target="../media/image38.png"/><Relationship Id="rId5" Type="http://schemas.microsoft.com/office/2007/relationships/hdphoto" Target="../media/hdphoto1.wdp"/><Relationship Id="rId15" Type="http://schemas.microsoft.com/office/2007/relationships/hdphoto" Target="../media/hdphoto6.wdp"/><Relationship Id="rId23" Type="http://schemas.microsoft.com/office/2007/relationships/hdphoto" Target="../media/hdphoto10.wdp"/><Relationship Id="rId28" Type="http://schemas.openxmlformats.org/officeDocument/2006/relationships/image" Target="../media/image40.png"/><Relationship Id="rId10" Type="http://schemas.openxmlformats.org/officeDocument/2006/relationships/image" Target="../media/image31.png"/><Relationship Id="rId19" Type="http://schemas.microsoft.com/office/2007/relationships/hdphoto" Target="../media/hdphoto8.wdp"/><Relationship Id="rId31" Type="http://schemas.openxmlformats.org/officeDocument/2006/relationships/image" Target="../media/image42.png"/><Relationship Id="rId4" Type="http://schemas.openxmlformats.org/officeDocument/2006/relationships/image" Target="../media/image28.jpeg"/><Relationship Id="rId9" Type="http://schemas.microsoft.com/office/2007/relationships/hdphoto" Target="../media/hdphoto3.wdp"/><Relationship Id="rId14" Type="http://schemas.openxmlformats.org/officeDocument/2006/relationships/image" Target="../media/image33.png"/><Relationship Id="rId22" Type="http://schemas.openxmlformats.org/officeDocument/2006/relationships/image" Target="../media/image37.png"/><Relationship Id="rId27" Type="http://schemas.microsoft.com/office/2007/relationships/hdphoto" Target="../media/hdphoto12.wdp"/><Relationship Id="rId30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png"/><Relationship Id="rId4" Type="http://schemas.microsoft.com/office/2007/relationships/hdphoto" Target="../media/hdphoto14.wdp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openxmlformats.org/officeDocument/2006/relationships/image" Target="../media/image51.png"/><Relationship Id="rId18" Type="http://schemas.openxmlformats.org/officeDocument/2006/relationships/slide" Target="slide24.xml"/><Relationship Id="rId26" Type="http://schemas.openxmlformats.org/officeDocument/2006/relationships/image" Target="../media/image38.png"/><Relationship Id="rId39" Type="http://schemas.microsoft.com/office/2007/relationships/hdphoto" Target="../media/hdphoto25.wdp"/><Relationship Id="rId3" Type="http://schemas.openxmlformats.org/officeDocument/2006/relationships/image" Target="../media/image46.png"/><Relationship Id="rId21" Type="http://schemas.openxmlformats.org/officeDocument/2006/relationships/image" Target="../media/image35.png"/><Relationship Id="rId34" Type="http://schemas.openxmlformats.org/officeDocument/2006/relationships/image" Target="../media/image57.png"/><Relationship Id="rId42" Type="http://schemas.openxmlformats.org/officeDocument/2006/relationships/image" Target="../media/image61.png"/><Relationship Id="rId7" Type="http://schemas.openxmlformats.org/officeDocument/2006/relationships/image" Target="../media/image48.png"/><Relationship Id="rId12" Type="http://schemas.microsoft.com/office/2007/relationships/hdphoto" Target="../media/hdphoto19.wdp"/><Relationship Id="rId17" Type="http://schemas.openxmlformats.org/officeDocument/2006/relationships/image" Target="../media/image52.png"/><Relationship Id="rId25" Type="http://schemas.microsoft.com/office/2007/relationships/hdphoto" Target="../media/hdphoto20.wdp"/><Relationship Id="rId33" Type="http://schemas.microsoft.com/office/2007/relationships/hdphoto" Target="../media/hdphoto12.wdp"/><Relationship Id="rId38" Type="http://schemas.openxmlformats.org/officeDocument/2006/relationships/image" Target="../media/image59.png"/><Relationship Id="rId2" Type="http://schemas.openxmlformats.org/officeDocument/2006/relationships/image" Target="../media/image43.jpeg"/><Relationship Id="rId16" Type="http://schemas.microsoft.com/office/2007/relationships/hdphoto" Target="../media/hdphoto9.wdp"/><Relationship Id="rId20" Type="http://schemas.openxmlformats.org/officeDocument/2006/relationships/slide" Target="slide23.xml"/><Relationship Id="rId29" Type="http://schemas.microsoft.com/office/2007/relationships/hdphoto" Target="../media/hdphoto21.wdp"/><Relationship Id="rId41" Type="http://schemas.microsoft.com/office/2007/relationships/hdphoto" Target="../media/hdphoto26.wdp"/><Relationship Id="rId1" Type="http://schemas.openxmlformats.org/officeDocument/2006/relationships/slideLayout" Target="../slideLayouts/slideLayout12.xml"/><Relationship Id="rId6" Type="http://schemas.microsoft.com/office/2007/relationships/hdphoto" Target="../media/hdphoto16.wdp"/><Relationship Id="rId11" Type="http://schemas.openxmlformats.org/officeDocument/2006/relationships/image" Target="../media/image50.png"/><Relationship Id="rId24" Type="http://schemas.openxmlformats.org/officeDocument/2006/relationships/image" Target="../media/image54.png"/><Relationship Id="rId32" Type="http://schemas.openxmlformats.org/officeDocument/2006/relationships/image" Target="../media/image39.png"/><Relationship Id="rId37" Type="http://schemas.microsoft.com/office/2007/relationships/hdphoto" Target="../media/hdphoto24.wdp"/><Relationship Id="rId40" Type="http://schemas.openxmlformats.org/officeDocument/2006/relationships/image" Target="../media/image60.png"/><Relationship Id="rId5" Type="http://schemas.openxmlformats.org/officeDocument/2006/relationships/image" Target="../media/image47.png"/><Relationship Id="rId15" Type="http://schemas.openxmlformats.org/officeDocument/2006/relationships/image" Target="../media/image36.png"/><Relationship Id="rId23" Type="http://schemas.openxmlformats.org/officeDocument/2006/relationships/slide" Target="slide25.xml"/><Relationship Id="rId28" Type="http://schemas.openxmlformats.org/officeDocument/2006/relationships/image" Target="../media/image55.png"/><Relationship Id="rId36" Type="http://schemas.openxmlformats.org/officeDocument/2006/relationships/image" Target="../media/image58.png"/><Relationship Id="rId10" Type="http://schemas.microsoft.com/office/2007/relationships/hdphoto" Target="../media/hdphoto18.wdp"/><Relationship Id="rId19" Type="http://schemas.openxmlformats.org/officeDocument/2006/relationships/image" Target="../media/image53.png"/><Relationship Id="rId31" Type="http://schemas.microsoft.com/office/2007/relationships/hdphoto" Target="../media/hdphoto22.wdp"/><Relationship Id="rId4" Type="http://schemas.microsoft.com/office/2007/relationships/hdphoto" Target="../media/hdphoto15.wdp"/><Relationship Id="rId9" Type="http://schemas.openxmlformats.org/officeDocument/2006/relationships/image" Target="../media/image49.png"/><Relationship Id="rId14" Type="http://schemas.openxmlformats.org/officeDocument/2006/relationships/slide" Target="slide22.xml"/><Relationship Id="rId22" Type="http://schemas.microsoft.com/office/2007/relationships/hdphoto" Target="../media/hdphoto8.wdp"/><Relationship Id="rId27" Type="http://schemas.microsoft.com/office/2007/relationships/hdphoto" Target="../media/hdphoto11.wdp"/><Relationship Id="rId30" Type="http://schemas.openxmlformats.org/officeDocument/2006/relationships/image" Target="../media/image56.png"/><Relationship Id="rId35" Type="http://schemas.microsoft.com/office/2007/relationships/hdphoto" Target="../media/hdphoto23.wdp"/><Relationship Id="rId43" Type="http://schemas.microsoft.com/office/2007/relationships/hdphoto" Target="../media/hdphoto27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slide" Target="slide21.xml"/><Relationship Id="rId4" Type="http://schemas.microsoft.com/office/2007/relationships/hdphoto" Target="../media/hdphoto14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slide" Target="slide21.xml"/><Relationship Id="rId4" Type="http://schemas.microsoft.com/office/2007/relationships/hdphoto" Target="../media/hdphoto14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slide" Target="slide21.xml"/><Relationship Id="rId4" Type="http://schemas.microsoft.com/office/2007/relationships/hdphoto" Target="../media/hdphoto14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slide" Target="slide21.xml"/><Relationship Id="rId4" Type="http://schemas.microsoft.com/office/2007/relationships/hdphoto" Target="../media/hdphoto14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69.png"/><Relationship Id="rId18" Type="http://schemas.openxmlformats.org/officeDocument/2006/relationships/image" Target="../media/image78.svg"/><Relationship Id="rId3" Type="http://schemas.openxmlformats.org/officeDocument/2006/relationships/image" Target="../media/image63.png"/><Relationship Id="rId21" Type="http://schemas.openxmlformats.org/officeDocument/2006/relationships/image" Target="../media/image73.png"/><Relationship Id="rId7" Type="http://schemas.openxmlformats.org/officeDocument/2006/relationships/image" Target="../media/image65.png"/><Relationship Id="rId12" Type="http://schemas.openxmlformats.org/officeDocument/2006/relationships/image" Target="../media/image68.png"/><Relationship Id="rId17" Type="http://schemas.openxmlformats.org/officeDocument/2006/relationships/image" Target="../media/image71.png"/><Relationship Id="rId2" Type="http://schemas.openxmlformats.org/officeDocument/2006/relationships/image" Target="../media/image62.png"/><Relationship Id="rId16" Type="http://schemas.openxmlformats.org/officeDocument/2006/relationships/image" Target="../media/image76.svg"/><Relationship Id="rId20" Type="http://schemas.openxmlformats.org/officeDocument/2006/relationships/image" Target="../media/image80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7.svg"/><Relationship Id="rId11" Type="http://schemas.openxmlformats.org/officeDocument/2006/relationships/image" Target="../media/image71.svg"/><Relationship Id="rId5" Type="http://schemas.openxmlformats.org/officeDocument/2006/relationships/image" Target="../media/image64.png"/><Relationship Id="rId15" Type="http://schemas.openxmlformats.org/officeDocument/2006/relationships/image" Target="../media/image70.png"/><Relationship Id="rId10" Type="http://schemas.openxmlformats.org/officeDocument/2006/relationships/image" Target="../media/image67.png"/><Relationship Id="rId19" Type="http://schemas.openxmlformats.org/officeDocument/2006/relationships/image" Target="../media/image72.png"/><Relationship Id="rId4" Type="http://schemas.openxmlformats.org/officeDocument/2006/relationships/image" Target="../media/image65.svg"/><Relationship Id="rId9" Type="http://schemas.openxmlformats.org/officeDocument/2006/relationships/image" Target="../media/image69.svg"/><Relationship Id="rId14" Type="http://schemas.openxmlformats.org/officeDocument/2006/relationships/image" Target="../media/image74.svg"/><Relationship Id="rId22" Type="http://schemas.openxmlformats.org/officeDocument/2006/relationships/image" Target="../media/image8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7.png"/><Relationship Id="rId3" Type="http://schemas.microsoft.com/office/2007/relationships/media" Target="../media/media3.mp4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6.emf"/><Relationship Id="rId10" Type="http://schemas.openxmlformats.org/officeDocument/2006/relationships/image" Target="../media/image12.png"/><Relationship Id="rId4" Type="http://schemas.openxmlformats.org/officeDocument/2006/relationships/video" Target="../media/media3.mp4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7.png"/><Relationship Id="rId3" Type="http://schemas.openxmlformats.org/officeDocument/2006/relationships/video" Target="NULL" TargetMode="External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8.png"/><Relationship Id="rId10" Type="http://schemas.openxmlformats.org/officeDocument/2006/relationships/image" Target="../media/image12.png"/><Relationship Id="rId4" Type="http://schemas.microsoft.com/office/2007/relationships/media" Target="../media/media4.mp4"/><Relationship Id="rId9" Type="http://schemas.openxmlformats.org/officeDocument/2006/relationships/image" Target="../media/image11.pn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7.png"/><Relationship Id="rId3" Type="http://schemas.microsoft.com/office/2007/relationships/media" Target="../media/media5.mp4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0.png"/><Relationship Id="rId10" Type="http://schemas.openxmlformats.org/officeDocument/2006/relationships/image" Target="../media/image12.png"/><Relationship Id="rId4" Type="http://schemas.openxmlformats.org/officeDocument/2006/relationships/video" Target="../media/media5.mp4"/><Relationship Id="rId9" Type="http://schemas.openxmlformats.org/officeDocument/2006/relationships/image" Target="../media/image11.png"/><Relationship Id="rId1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7">
            <a:extLst>
              <a:ext uri="{FF2B5EF4-FFF2-40B4-BE49-F238E27FC236}">
                <a16:creationId xmlns:a16="http://schemas.microsoft.com/office/drawing/2014/main" xmlns="" id="{83100889-95D7-4C1F-B2D8-ED396FBE3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612" y="2967097"/>
            <a:ext cx="924877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800" b="1" dirty="0" err="1" smtClean="0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Tiết</a:t>
            </a:r>
            <a:r>
              <a:rPr lang="en-US" altLang="zh-CN" sz="4800" b="1" dirty="0" smtClean="0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 58: </a:t>
            </a:r>
            <a:r>
              <a:rPr lang="vi-VN" altLang="zh-CN" sz="4800" b="1" dirty="0" smtClean="0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Ôn </a:t>
            </a:r>
            <a:r>
              <a:rPr lang="vi-VN" altLang="zh-CN" sz="4800" b="1" dirty="0" err="1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tập</a:t>
            </a:r>
            <a:r>
              <a:rPr lang="vi-VN" altLang="zh-CN" sz="4800" b="1" dirty="0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 </a:t>
            </a:r>
            <a:r>
              <a:rPr lang="vi-VN" altLang="zh-CN" sz="4800" b="1" dirty="0" err="1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về</a:t>
            </a:r>
            <a:r>
              <a:rPr lang="vi-VN" altLang="zh-CN" sz="4800" b="1" dirty="0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 </a:t>
            </a:r>
            <a:r>
              <a:rPr lang="vi-VN" altLang="zh-CN" sz="4800" b="1" dirty="0" err="1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dấu</a:t>
            </a:r>
            <a:r>
              <a:rPr lang="vi-VN" altLang="zh-CN" sz="4800" b="1" dirty="0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 câu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vi-VN" altLang="zh-CN" sz="4000" b="1" dirty="0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(</a:t>
            </a:r>
            <a:r>
              <a:rPr lang="vi-VN" altLang="zh-CN" sz="4000" b="1" dirty="0" err="1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Dấu</a:t>
            </a:r>
            <a:r>
              <a:rPr lang="vi-VN" altLang="zh-CN" sz="4000" b="1" dirty="0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 </a:t>
            </a:r>
            <a:r>
              <a:rPr lang="vi-VN" altLang="zh-CN" sz="4000" b="1" dirty="0" err="1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chấm</a:t>
            </a:r>
            <a:r>
              <a:rPr lang="vi-VN" altLang="zh-CN" sz="4000" b="1" dirty="0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, </a:t>
            </a:r>
            <a:r>
              <a:rPr lang="vi-VN" altLang="zh-CN" sz="4000" b="1" dirty="0" err="1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chấm</a:t>
            </a:r>
            <a:r>
              <a:rPr lang="vi-VN" altLang="zh-CN" sz="4000" b="1" dirty="0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 </a:t>
            </a:r>
            <a:r>
              <a:rPr lang="vi-VN" altLang="zh-CN" sz="4000" b="1" dirty="0" err="1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hỏi</a:t>
            </a:r>
            <a:r>
              <a:rPr lang="vi-VN" altLang="zh-CN" sz="4000" b="1" dirty="0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, </a:t>
            </a:r>
            <a:r>
              <a:rPr lang="vi-VN" altLang="zh-CN" sz="4000" b="1" dirty="0" err="1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chấm</a:t>
            </a:r>
            <a:r>
              <a:rPr lang="vi-VN" altLang="zh-CN" sz="4000" b="1" dirty="0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 than)</a:t>
            </a:r>
            <a:endParaRPr lang="en-US" altLang="zh-CN" sz="4000" b="1" dirty="0">
              <a:solidFill>
                <a:srgbClr val="333399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  <a:sym typeface="字魂59号-创粗黑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4000" b="1" dirty="0" err="1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Tiết</a:t>
            </a:r>
            <a:r>
              <a:rPr lang="en-US" altLang="zh-CN" sz="4000" b="1" dirty="0">
                <a:solidFill>
                  <a:srgbClr val="333399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  <a:sym typeface="字魂59号-创粗黑"/>
              </a:rPr>
              <a:t> 2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xmlns="" id="{FE97B93C-042D-45E9-B391-DD0FC9EE8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676400"/>
            <a:ext cx="75819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5400" b="1" dirty="0">
                <a:ln w="12700">
                  <a:solidFill>
                    <a:srgbClr val="865640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865640">
                      <a:lumMod val="50000"/>
                    </a:srgbClr>
                  </a:innerShdw>
                </a:effectLst>
                <a:latin typeface="Fira Sans ExtraBold" panose="020B0903050000020004" pitchFamily="34" charset="0"/>
              </a:rPr>
              <a:t>LUYỆN TỪ VÀ CÂU 5</a:t>
            </a:r>
            <a:endParaRPr lang="en-US" sz="5400" dirty="0">
              <a:latin typeface="Fira Sans ExtraBold" panose="020B0903050000020004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9">
            <a:extLst>
              <a:ext uri="{FF2B5EF4-FFF2-40B4-BE49-F238E27FC236}">
                <a16:creationId xmlns:a16="http://schemas.microsoft.com/office/drawing/2014/main" xmlns="" id="{F9758C55-6BFA-4C7B-8AFE-EED92CF5E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1" y="1371600"/>
            <a:ext cx="4105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Tùng bảo Vinh :</a:t>
            </a:r>
          </a:p>
        </p:txBody>
      </p:sp>
      <p:sp>
        <p:nvSpPr>
          <p:cNvPr id="15364" name="Text Box 10">
            <a:extLst>
              <a:ext uri="{FF2B5EF4-FFF2-40B4-BE49-F238E27FC236}">
                <a16:creationId xmlns:a16="http://schemas.microsoft.com/office/drawing/2014/main" xmlns="" id="{6A052ACD-ED88-4EB9-9845-3BDBC3B62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1" y="1768475"/>
            <a:ext cx="2735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- Chơi c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ờ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ca-rô đi</a:t>
            </a:r>
          </a:p>
        </p:txBody>
      </p:sp>
      <p:sp>
        <p:nvSpPr>
          <p:cNvPr id="15365" name="Text Box 12">
            <a:extLst>
              <a:ext uri="{FF2B5EF4-FFF2-40B4-BE49-F238E27FC236}">
                <a16:creationId xmlns:a16="http://schemas.microsoft.com/office/drawing/2014/main" xmlns="" id="{9DBE6CF2-42B4-4537-BCCE-36C38071C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1" y="2254250"/>
            <a:ext cx="2239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- Để t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ớ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thua à</a:t>
            </a:r>
          </a:p>
        </p:txBody>
      </p:sp>
      <p:sp>
        <p:nvSpPr>
          <p:cNvPr id="15366" name="Text Box 15">
            <a:extLst>
              <a:ext uri="{FF2B5EF4-FFF2-40B4-BE49-F238E27FC236}">
                <a16:creationId xmlns:a16="http://schemas.microsoft.com/office/drawing/2014/main" xmlns="" id="{0CA3F82E-5CFF-48C2-BEC4-08261AB2F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7825" y="2238375"/>
            <a:ext cx="2522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Cậu cao th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ủ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lắm</a:t>
            </a:r>
          </a:p>
        </p:txBody>
      </p:sp>
      <p:sp>
        <p:nvSpPr>
          <p:cNvPr id="15367" name="Text Box 17">
            <a:extLst>
              <a:ext uri="{FF2B5EF4-FFF2-40B4-BE49-F238E27FC236}">
                <a16:creationId xmlns:a16="http://schemas.microsoft.com/office/drawing/2014/main" xmlns="" id="{1661F894-90E8-4141-B2D1-8FD1C9F3A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6" y="2743200"/>
            <a:ext cx="892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- A</a:t>
            </a:r>
          </a:p>
        </p:txBody>
      </p:sp>
      <p:sp>
        <p:nvSpPr>
          <p:cNvPr id="15368" name="Text Box 19">
            <a:extLst>
              <a:ext uri="{FF2B5EF4-FFF2-40B4-BE49-F238E27FC236}">
                <a16:creationId xmlns:a16="http://schemas.microsoft.com/office/drawing/2014/main" xmlns="" id="{068953F2-8C39-4F4F-902D-8AF9228B5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2725738"/>
            <a:ext cx="3660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T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ớ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cho cậu xem cái này</a:t>
            </a:r>
          </a:p>
        </p:txBody>
      </p:sp>
      <p:sp>
        <p:nvSpPr>
          <p:cNvPr id="15369" name="Text Box 21">
            <a:extLst>
              <a:ext uri="{FF2B5EF4-FFF2-40B4-BE49-F238E27FC236}">
                <a16:creationId xmlns:a16="http://schemas.microsoft.com/office/drawing/2014/main" xmlns="" id="{A105A04C-1CDB-48DD-83F6-B3FAE1403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6975" y="2725738"/>
            <a:ext cx="1538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Hay lắm</a:t>
            </a:r>
          </a:p>
        </p:txBody>
      </p:sp>
      <p:sp>
        <p:nvSpPr>
          <p:cNvPr id="15370" name="Text Box 23">
            <a:extLst>
              <a:ext uri="{FF2B5EF4-FFF2-40B4-BE49-F238E27FC236}">
                <a16:creationId xmlns:a16="http://schemas.microsoft.com/office/drawing/2014/main" xmlns="" id="{3FDED838-5675-4EB1-A6C9-EA73C9C627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6914" y="3214688"/>
            <a:ext cx="82946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Vừa nói, Tùng vừa m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ở tủ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lấy quyển ảnh lưu niệm gia đình đưa cho Vinh xem </a:t>
            </a:r>
          </a:p>
        </p:txBody>
      </p:sp>
      <p:sp>
        <p:nvSpPr>
          <p:cNvPr id="15371" name="Text Box 25">
            <a:extLst>
              <a:ext uri="{FF2B5EF4-FFF2-40B4-BE49-F238E27FC236}">
                <a16:creationId xmlns:a16="http://schemas.microsoft.com/office/drawing/2014/main" xmlns="" id="{319BBA00-F2EB-479B-9958-4EA4FB500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4038600"/>
            <a:ext cx="6627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- Ảnh chụp cậu lúc lên mấy mà nom ngộ thế</a:t>
            </a:r>
          </a:p>
        </p:txBody>
      </p:sp>
      <p:sp>
        <p:nvSpPr>
          <p:cNvPr id="15372" name="Text Box 27">
            <a:extLst>
              <a:ext uri="{FF2B5EF4-FFF2-40B4-BE49-F238E27FC236}">
                <a16:creationId xmlns:a16="http://schemas.microsoft.com/office/drawing/2014/main" xmlns="" id="{BC39D34B-42A5-4E81-9893-9E43263D4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5489" y="45212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- Cậu nhầm to rồi</a:t>
            </a:r>
          </a:p>
        </p:txBody>
      </p:sp>
      <p:sp>
        <p:nvSpPr>
          <p:cNvPr id="15373" name="Text Box 29">
            <a:extLst>
              <a:ext uri="{FF2B5EF4-FFF2-40B4-BE49-F238E27FC236}">
                <a16:creationId xmlns:a16="http://schemas.microsoft.com/office/drawing/2014/main" xmlns="" id="{177CBFA5-AE20-4A90-ADBA-6CC9A236B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075" y="4508500"/>
            <a:ext cx="2351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T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ớ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đâu mà t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ớ</a:t>
            </a:r>
            <a:endParaRPr lang="en-US" altLang="en-US" sz="24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74" name="Text Box 31">
            <a:extLst>
              <a:ext uri="{FF2B5EF4-FFF2-40B4-BE49-F238E27FC236}">
                <a16:creationId xmlns:a16="http://schemas.microsoft.com/office/drawing/2014/main" xmlns="" id="{625D6897-7193-4F24-90F9-B6EF35D00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4514" y="4495800"/>
            <a:ext cx="2009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Ông t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ớ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đấy</a:t>
            </a:r>
          </a:p>
        </p:txBody>
      </p:sp>
      <p:sp>
        <p:nvSpPr>
          <p:cNvPr id="15375" name="Text Box 33">
            <a:extLst>
              <a:ext uri="{FF2B5EF4-FFF2-40B4-BE49-F238E27FC236}">
                <a16:creationId xmlns:a16="http://schemas.microsoft.com/office/drawing/2014/main" xmlns="" id="{86E9B535-4CAA-42F1-A3F0-0B0BA15E8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5488" y="4927600"/>
            <a:ext cx="1638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- Ông cậu</a:t>
            </a:r>
          </a:p>
        </p:txBody>
      </p:sp>
      <p:sp>
        <p:nvSpPr>
          <p:cNvPr id="15376" name="Text Box 35">
            <a:extLst>
              <a:ext uri="{FF2B5EF4-FFF2-40B4-BE49-F238E27FC236}">
                <a16:creationId xmlns:a16="http://schemas.microsoft.com/office/drawing/2014/main" xmlns="" id="{4531BFCB-9570-4772-B406-0736E2FCF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9939" y="5441950"/>
            <a:ext cx="712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- Ừ</a:t>
            </a:r>
          </a:p>
        </p:txBody>
      </p:sp>
      <p:sp>
        <p:nvSpPr>
          <p:cNvPr id="15377" name="Text Box 36">
            <a:extLst>
              <a:ext uri="{FF2B5EF4-FFF2-40B4-BE49-F238E27FC236}">
                <a16:creationId xmlns:a16="http://schemas.microsoft.com/office/drawing/2014/main" xmlns="" id="{9AB52CA9-9F0A-4003-8572-CAFE8821A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2075" y="5487989"/>
            <a:ext cx="3302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78" name="Text Box 37">
            <a:extLst>
              <a:ext uri="{FF2B5EF4-FFF2-40B4-BE49-F238E27FC236}">
                <a16:creationId xmlns:a16="http://schemas.microsoft.com/office/drawing/2014/main" xmlns="" id="{928A5BDA-1610-458B-A57B-765F837B9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4489" y="5372100"/>
            <a:ext cx="3648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Ông t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ớ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ngày còn bé mà</a:t>
            </a:r>
          </a:p>
        </p:txBody>
      </p:sp>
      <p:sp>
        <p:nvSpPr>
          <p:cNvPr id="15379" name="Text Box 38">
            <a:extLst>
              <a:ext uri="{FF2B5EF4-FFF2-40B4-BE49-F238E27FC236}">
                <a16:creationId xmlns:a16="http://schemas.microsoft.com/office/drawing/2014/main" xmlns="" id="{B4155802-F5C9-4571-BFE6-BE34104AD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5410201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80" name="Text Box 39">
            <a:extLst>
              <a:ext uri="{FF2B5EF4-FFF2-40B4-BE49-F238E27FC236}">
                <a16:creationId xmlns:a16="http://schemas.microsoft.com/office/drawing/2014/main" xmlns="" id="{622AFF2E-5140-4608-99FB-2BFA916DC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5334001"/>
            <a:ext cx="464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Ai cũng bảo t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ớ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giống ông </a:t>
            </a:r>
            <a:endParaRPr lang="vi-VN" altLang="en-US" sz="24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81" name="Text Box 51">
            <a:extLst>
              <a:ext uri="{FF2B5EF4-FFF2-40B4-BE49-F238E27FC236}">
                <a16:creationId xmlns:a16="http://schemas.microsoft.com/office/drawing/2014/main" xmlns="" id="{238A07E9-C1DB-4361-8B4F-542E9BED6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4550" y="4999039"/>
            <a:ext cx="3302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82" name="Text Box 52">
            <a:extLst>
              <a:ext uri="{FF2B5EF4-FFF2-40B4-BE49-F238E27FC236}">
                <a16:creationId xmlns:a16="http://schemas.microsoft.com/office/drawing/2014/main" xmlns="" id="{18B69641-C433-436A-9F01-73AE61748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0" y="4575176"/>
            <a:ext cx="3302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83" name="Text Box 54">
            <a:extLst>
              <a:ext uri="{FF2B5EF4-FFF2-40B4-BE49-F238E27FC236}">
                <a16:creationId xmlns:a16="http://schemas.microsoft.com/office/drawing/2014/main" xmlns="" id="{DB48DE41-D25B-4B48-BBE3-77D79A7C4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3063" y="4570414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84" name="Text Box 57">
            <a:extLst>
              <a:ext uri="{FF2B5EF4-FFF2-40B4-BE49-F238E27FC236}">
                <a16:creationId xmlns:a16="http://schemas.microsoft.com/office/drawing/2014/main" xmlns="" id="{9A811370-6128-4877-BAE5-76F8E2B88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9763" y="3689351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85" name="Text Box 58">
            <a:extLst>
              <a:ext uri="{FF2B5EF4-FFF2-40B4-BE49-F238E27FC236}">
                <a16:creationId xmlns:a16="http://schemas.microsoft.com/office/drawing/2014/main" xmlns="" id="{6322C13F-8B59-4E9C-997E-84B5A82BF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0163" y="2771776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86" name="Text Box 59">
            <a:extLst>
              <a:ext uri="{FF2B5EF4-FFF2-40B4-BE49-F238E27FC236}">
                <a16:creationId xmlns:a16="http://schemas.microsoft.com/office/drawing/2014/main" xmlns="" id="{C212F7EB-04BA-446D-B7CF-9541BB789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1550" y="2773364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87" name="Text Box 60">
            <a:extLst>
              <a:ext uri="{FF2B5EF4-FFF2-40B4-BE49-F238E27FC236}">
                <a16:creationId xmlns:a16="http://schemas.microsoft.com/office/drawing/2014/main" xmlns="" id="{2435EB10-2EE5-48A2-8A2E-074BDBCBF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8888" y="2787651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88" name="Text Box 61">
            <a:extLst>
              <a:ext uri="{FF2B5EF4-FFF2-40B4-BE49-F238E27FC236}">
                <a16:creationId xmlns:a16="http://schemas.microsoft.com/office/drawing/2014/main" xmlns="" id="{FB242423-AD9E-4EEA-8B8D-CA0419FF7B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2268539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89" name="Text Box 62">
            <a:extLst>
              <a:ext uri="{FF2B5EF4-FFF2-40B4-BE49-F238E27FC236}">
                <a16:creationId xmlns:a16="http://schemas.microsoft.com/office/drawing/2014/main" xmlns="" id="{C281244A-B4D4-4A3C-82EB-A1AA416D7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8113" y="2284414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90" name="Text Box 63">
            <a:extLst>
              <a:ext uri="{FF2B5EF4-FFF2-40B4-BE49-F238E27FC236}">
                <a16:creationId xmlns:a16="http://schemas.microsoft.com/office/drawing/2014/main" xmlns="" id="{A6BD9BA0-72AA-43E0-8C6E-B44ABED52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1797051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91" name="Text Box 80">
            <a:extLst>
              <a:ext uri="{FF2B5EF4-FFF2-40B4-BE49-F238E27FC236}">
                <a16:creationId xmlns:a16="http://schemas.microsoft.com/office/drawing/2014/main" xmlns="" id="{E01B0C0C-CDF8-4B7E-93A1-B9E8451D0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943601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92" name="Text Box 54">
            <a:extLst>
              <a:ext uri="{FF2B5EF4-FFF2-40B4-BE49-F238E27FC236}">
                <a16:creationId xmlns:a16="http://schemas.microsoft.com/office/drawing/2014/main" xmlns="" id="{17C23D76-807E-407A-8E49-EAB6232D4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4114801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93" name="Text Box 54">
            <a:extLst>
              <a:ext uri="{FF2B5EF4-FFF2-40B4-BE49-F238E27FC236}">
                <a16:creationId xmlns:a16="http://schemas.microsoft.com/office/drawing/2014/main" xmlns="" id="{0AB233F6-BC81-4B5D-8278-12B5503A0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9488" y="4572001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94" name="Rectangle 36">
            <a:extLst>
              <a:ext uri="{FF2B5EF4-FFF2-40B4-BE49-F238E27FC236}">
                <a16:creationId xmlns:a16="http://schemas.microsoft.com/office/drawing/2014/main" xmlns="" id="{DD2BB2E6-0954-4FD0-9E75-A6356D2AD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943601"/>
            <a:ext cx="1708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t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ớ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nhất nh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à</a:t>
            </a:r>
            <a:endParaRPr lang="en-US" altLang="en-US" sz="24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FA6F6261-292C-4325-A358-F8932076FEDE}"/>
              </a:ext>
            </a:extLst>
          </p:cNvPr>
          <p:cNvGrpSpPr/>
          <p:nvPr/>
        </p:nvGrpSpPr>
        <p:grpSpPr>
          <a:xfrm>
            <a:off x="1376464" y="232350"/>
            <a:ext cx="9520136" cy="942400"/>
            <a:chOff x="1056316" y="135705"/>
            <a:chExt cx="13805827" cy="114463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xmlns="" id="{8C189707-429A-4EEA-8B53-AE6490CAF3DE}"/>
                </a:ext>
              </a:extLst>
            </p:cNvPr>
            <p:cNvGrpSpPr/>
            <p:nvPr/>
          </p:nvGrpSpPr>
          <p:grpSpPr>
            <a:xfrm>
              <a:off x="1056316" y="135705"/>
              <a:ext cx="13805827" cy="1144630"/>
              <a:chOff x="2150463" y="258720"/>
              <a:chExt cx="59708481" cy="1455780"/>
            </a:xfrm>
          </p:grpSpPr>
          <p:sp>
            <p:nvSpPr>
              <p:cNvPr id="46" name="Rectangle: Diagonal Corners Rounded 45">
                <a:extLst>
                  <a:ext uri="{FF2B5EF4-FFF2-40B4-BE49-F238E27FC236}">
                    <a16:creationId xmlns:a16="http://schemas.microsoft.com/office/drawing/2014/main" xmlns="" id="{6A09C9A5-8070-4B42-9EBC-C5FC5172F40B}"/>
                  </a:ext>
                </a:extLst>
              </p:cNvPr>
              <p:cNvSpPr/>
              <p:nvPr/>
            </p:nvSpPr>
            <p:spPr>
              <a:xfrm>
                <a:off x="2150463" y="258720"/>
                <a:ext cx="59708481" cy="1455780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Rectangle: Diagonal Corners Rounded 46">
                <a:extLst>
                  <a:ext uri="{FF2B5EF4-FFF2-40B4-BE49-F238E27FC236}">
                    <a16:creationId xmlns:a16="http://schemas.microsoft.com/office/drawing/2014/main" xmlns="" id="{ADF19C39-723E-4C72-A0C9-5F89B4773CD2}"/>
                  </a:ext>
                </a:extLst>
              </p:cNvPr>
              <p:cNvSpPr/>
              <p:nvPr/>
            </p:nvSpPr>
            <p:spPr>
              <a:xfrm>
                <a:off x="2604755" y="421794"/>
                <a:ext cx="58550717" cy="1192170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noFill/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1D4846DB-E1A0-4326-A89A-E87CF9E5FDA5}"/>
                </a:ext>
              </a:extLst>
            </p:cNvPr>
            <p:cNvSpPr/>
            <p:nvPr/>
          </p:nvSpPr>
          <p:spPr>
            <a:xfrm>
              <a:off x="1312110" y="316254"/>
              <a:ext cx="13327434" cy="858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>
                  <a:solidFill>
                    <a:srgbClr val="0070C0"/>
                  </a:solidFill>
                  <a:latin typeface="Fira Sans" panose="020B0803050000020004" pitchFamily="34" charset="0"/>
                </a:rPr>
                <a:t>Bài </a:t>
              </a:r>
              <a:r>
                <a:rPr lang="vi-VN" sz="3500" b="1">
                  <a:solidFill>
                    <a:srgbClr val="0070C0"/>
                  </a:solidFill>
                  <a:latin typeface="Fira Sans" panose="020B0803050000020004" pitchFamily="34" charset="0"/>
                </a:rPr>
                <a:t>1: </a:t>
              </a:r>
              <a:r>
                <a:rPr lang="en-US" altLang="en-US" sz="3500" b="1">
                  <a:solidFill>
                    <a:srgbClr val="0070C0"/>
                  </a:solidFill>
                  <a:latin typeface="Fira Sans ExtraBold" panose="020B0903050000020004" pitchFamily="34" charset="0"/>
                </a:rPr>
                <a:t>Tìm dấu câu thích hợp với mỗi ô trống: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5">
            <a:extLst>
              <a:ext uri="{FF2B5EF4-FFF2-40B4-BE49-F238E27FC236}">
                <a16:creationId xmlns:a16="http://schemas.microsoft.com/office/drawing/2014/main" xmlns="" id="{8C909523-D2AC-47C8-A8C3-9A21F399A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20650"/>
            <a:ext cx="7467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i="1">
                <a:solidFill>
                  <a:srgbClr val="0000FF"/>
                </a:solidFill>
                <a:latin typeface="Times New Roman" panose="02020603050405020304" pitchFamily="18" charset="0"/>
              </a:rPr>
              <a:t>    </a:t>
            </a:r>
            <a:endParaRPr lang="en-US" altLang="en-US" sz="28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8" name="Text Box 11">
            <a:extLst>
              <a:ext uri="{FF2B5EF4-FFF2-40B4-BE49-F238E27FC236}">
                <a16:creationId xmlns:a16="http://schemas.microsoft.com/office/drawing/2014/main" xmlns="" id="{5717F6FA-CA32-4933-BFE9-B05AEE7E8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1843951"/>
            <a:ext cx="807720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5000" b="1">
                <a:solidFill>
                  <a:srgbClr val="FF0000"/>
                </a:solidFill>
                <a:latin typeface="iCiel Nabila" pitchFamily="2" charset="0"/>
              </a:rPr>
              <a:t>Lưu ý </a:t>
            </a:r>
            <a:r>
              <a:rPr lang="en-US" altLang="en-US" sz="5000" b="1">
                <a:latin typeface="iCiel Nabila" pitchFamily="2" charset="0"/>
              </a:rPr>
              <a:t>: Đọc kĩ từng câu văn, xác định xem câu đó thuộc kiểu câu nào rồi điền dấu câu cho phù hợp.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9">
            <a:extLst>
              <a:ext uri="{FF2B5EF4-FFF2-40B4-BE49-F238E27FC236}">
                <a16:creationId xmlns:a16="http://schemas.microsoft.com/office/drawing/2014/main" xmlns="" id="{004E074F-D137-4914-903C-ACE7EF4AE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1" y="1371600"/>
            <a:ext cx="4105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Tùng bảo Vinh :</a:t>
            </a:r>
          </a:p>
        </p:txBody>
      </p:sp>
      <p:sp>
        <p:nvSpPr>
          <p:cNvPr id="17412" name="Text Box 10">
            <a:extLst>
              <a:ext uri="{FF2B5EF4-FFF2-40B4-BE49-F238E27FC236}">
                <a16:creationId xmlns:a16="http://schemas.microsoft.com/office/drawing/2014/main" xmlns="" id="{F5B6D543-5873-4F55-91BA-FAB5D26B0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1" y="1768475"/>
            <a:ext cx="2735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- Chơi c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ờ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ca-rô đi</a:t>
            </a:r>
          </a:p>
        </p:txBody>
      </p:sp>
      <p:sp>
        <p:nvSpPr>
          <p:cNvPr id="17413" name="Text Box 12">
            <a:extLst>
              <a:ext uri="{FF2B5EF4-FFF2-40B4-BE49-F238E27FC236}">
                <a16:creationId xmlns:a16="http://schemas.microsoft.com/office/drawing/2014/main" xmlns="" id="{E46EA77E-5186-4083-951C-180A9E710A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1" y="2254250"/>
            <a:ext cx="2239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- Để t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ớ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thua à</a:t>
            </a:r>
          </a:p>
        </p:txBody>
      </p:sp>
      <p:sp>
        <p:nvSpPr>
          <p:cNvPr id="17414" name="Text Box 15">
            <a:extLst>
              <a:ext uri="{FF2B5EF4-FFF2-40B4-BE49-F238E27FC236}">
                <a16:creationId xmlns:a16="http://schemas.microsoft.com/office/drawing/2014/main" xmlns="" id="{67C081C1-B0A4-44A5-A3DB-5CEA4B1E0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7825" y="2238375"/>
            <a:ext cx="2522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Cậu cao th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ủ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lắm</a:t>
            </a:r>
          </a:p>
        </p:txBody>
      </p:sp>
      <p:sp>
        <p:nvSpPr>
          <p:cNvPr id="17415" name="Text Box 17">
            <a:extLst>
              <a:ext uri="{FF2B5EF4-FFF2-40B4-BE49-F238E27FC236}">
                <a16:creationId xmlns:a16="http://schemas.microsoft.com/office/drawing/2014/main" xmlns="" id="{735AA049-616F-45E8-B477-3F941EF00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6" y="2743200"/>
            <a:ext cx="892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- A</a:t>
            </a:r>
          </a:p>
        </p:txBody>
      </p:sp>
      <p:sp>
        <p:nvSpPr>
          <p:cNvPr id="17416" name="Text Box 19">
            <a:extLst>
              <a:ext uri="{FF2B5EF4-FFF2-40B4-BE49-F238E27FC236}">
                <a16:creationId xmlns:a16="http://schemas.microsoft.com/office/drawing/2014/main" xmlns="" id="{31AB5A37-56DF-4F44-884D-B95C9B605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2725738"/>
            <a:ext cx="3660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T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ớ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cho cậu xem cái này</a:t>
            </a:r>
          </a:p>
        </p:txBody>
      </p:sp>
      <p:sp>
        <p:nvSpPr>
          <p:cNvPr id="17417" name="Text Box 21">
            <a:extLst>
              <a:ext uri="{FF2B5EF4-FFF2-40B4-BE49-F238E27FC236}">
                <a16:creationId xmlns:a16="http://schemas.microsoft.com/office/drawing/2014/main" xmlns="" id="{416DCE74-B021-40EF-8652-378618995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6975" y="2725738"/>
            <a:ext cx="1538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Hay lắm</a:t>
            </a:r>
          </a:p>
        </p:txBody>
      </p:sp>
      <p:sp>
        <p:nvSpPr>
          <p:cNvPr id="17418" name="Text Box 23">
            <a:extLst>
              <a:ext uri="{FF2B5EF4-FFF2-40B4-BE49-F238E27FC236}">
                <a16:creationId xmlns:a16="http://schemas.microsoft.com/office/drawing/2014/main" xmlns="" id="{0E271AE7-BEC3-49E2-BD72-BC04F4DB4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6914" y="3214688"/>
            <a:ext cx="82946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Vừa nói, Tùng vừa m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ở tủ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lấy quyển ảnh lưu niệm gia đình đưa cho Vinh xem </a:t>
            </a:r>
          </a:p>
        </p:txBody>
      </p:sp>
      <p:sp>
        <p:nvSpPr>
          <p:cNvPr id="17419" name="Text Box 25">
            <a:extLst>
              <a:ext uri="{FF2B5EF4-FFF2-40B4-BE49-F238E27FC236}">
                <a16:creationId xmlns:a16="http://schemas.microsoft.com/office/drawing/2014/main" xmlns="" id="{27D1C274-236C-4831-B104-DFE0BEBD5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4038600"/>
            <a:ext cx="6627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- Ảnh chụp cậu lúc lên mấy mà nom ngộ thế</a:t>
            </a:r>
          </a:p>
        </p:txBody>
      </p:sp>
      <p:sp>
        <p:nvSpPr>
          <p:cNvPr id="17420" name="Text Box 27">
            <a:extLst>
              <a:ext uri="{FF2B5EF4-FFF2-40B4-BE49-F238E27FC236}">
                <a16:creationId xmlns:a16="http://schemas.microsoft.com/office/drawing/2014/main" xmlns="" id="{8DA03129-838B-40A4-8935-E4F6D2159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5489" y="4521200"/>
            <a:ext cx="2651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- Cậu nhầm to rồi</a:t>
            </a:r>
          </a:p>
        </p:txBody>
      </p:sp>
      <p:sp>
        <p:nvSpPr>
          <p:cNvPr id="17421" name="Text Box 29">
            <a:extLst>
              <a:ext uri="{FF2B5EF4-FFF2-40B4-BE49-F238E27FC236}">
                <a16:creationId xmlns:a16="http://schemas.microsoft.com/office/drawing/2014/main" xmlns="" id="{7AF129C6-CD7E-41C3-974D-23A08B15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4075" y="4508500"/>
            <a:ext cx="2351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T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ớ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đâu mà t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ớ</a:t>
            </a:r>
            <a:endParaRPr lang="en-US" altLang="en-US" sz="24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22" name="Text Box 31">
            <a:extLst>
              <a:ext uri="{FF2B5EF4-FFF2-40B4-BE49-F238E27FC236}">
                <a16:creationId xmlns:a16="http://schemas.microsoft.com/office/drawing/2014/main" xmlns="" id="{3DA87252-69A5-41E2-A75E-36A823E7D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4514" y="4495800"/>
            <a:ext cx="2009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Ông t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ớ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đấy</a:t>
            </a:r>
          </a:p>
        </p:txBody>
      </p:sp>
      <p:sp>
        <p:nvSpPr>
          <p:cNvPr id="17423" name="Text Box 33">
            <a:extLst>
              <a:ext uri="{FF2B5EF4-FFF2-40B4-BE49-F238E27FC236}">
                <a16:creationId xmlns:a16="http://schemas.microsoft.com/office/drawing/2014/main" xmlns="" id="{7A681B0C-E577-4916-8C7E-C6BDEAB2F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5488" y="4927600"/>
            <a:ext cx="1638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- Ông cậu</a:t>
            </a:r>
          </a:p>
        </p:txBody>
      </p:sp>
      <p:sp>
        <p:nvSpPr>
          <p:cNvPr id="17424" name="Text Box 35">
            <a:extLst>
              <a:ext uri="{FF2B5EF4-FFF2-40B4-BE49-F238E27FC236}">
                <a16:creationId xmlns:a16="http://schemas.microsoft.com/office/drawing/2014/main" xmlns="" id="{A4B6DC25-5ABE-497A-A620-DDB9B84B5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9939" y="5441950"/>
            <a:ext cx="712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- Ừ</a:t>
            </a:r>
          </a:p>
        </p:txBody>
      </p:sp>
      <p:sp>
        <p:nvSpPr>
          <p:cNvPr id="17425" name="Text Box 36">
            <a:extLst>
              <a:ext uri="{FF2B5EF4-FFF2-40B4-BE49-F238E27FC236}">
                <a16:creationId xmlns:a16="http://schemas.microsoft.com/office/drawing/2014/main" xmlns="" id="{3E97BDFE-CEE8-46EB-99EE-646BEC263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2075" y="5487989"/>
            <a:ext cx="3302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26" name="Text Box 37">
            <a:extLst>
              <a:ext uri="{FF2B5EF4-FFF2-40B4-BE49-F238E27FC236}">
                <a16:creationId xmlns:a16="http://schemas.microsoft.com/office/drawing/2014/main" xmlns="" id="{2E650169-6B68-4A2C-BFCB-E5395E5D2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4489" y="5372100"/>
            <a:ext cx="3648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Ông t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ớ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ngày còn bé mà</a:t>
            </a:r>
          </a:p>
        </p:txBody>
      </p:sp>
      <p:sp>
        <p:nvSpPr>
          <p:cNvPr id="17427" name="Text Box 38">
            <a:extLst>
              <a:ext uri="{FF2B5EF4-FFF2-40B4-BE49-F238E27FC236}">
                <a16:creationId xmlns:a16="http://schemas.microsoft.com/office/drawing/2014/main" xmlns="" id="{22809D2B-95B3-47A7-9A08-CB9F1BFA7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5410201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28" name="Text Box 39">
            <a:extLst>
              <a:ext uri="{FF2B5EF4-FFF2-40B4-BE49-F238E27FC236}">
                <a16:creationId xmlns:a16="http://schemas.microsoft.com/office/drawing/2014/main" xmlns="" id="{C552CEB9-780C-4FDE-9A30-AC0D94AF5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5334001"/>
            <a:ext cx="464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Ai cũng bảo t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ớ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giống ông </a:t>
            </a:r>
            <a:endParaRPr lang="vi-VN" altLang="en-US" sz="24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29" name="Text Box 51">
            <a:extLst>
              <a:ext uri="{FF2B5EF4-FFF2-40B4-BE49-F238E27FC236}">
                <a16:creationId xmlns:a16="http://schemas.microsoft.com/office/drawing/2014/main" xmlns="" id="{014382BA-3B42-40D1-BCA1-759F1A688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4550" y="4999039"/>
            <a:ext cx="3302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30" name="Text Box 52">
            <a:extLst>
              <a:ext uri="{FF2B5EF4-FFF2-40B4-BE49-F238E27FC236}">
                <a16:creationId xmlns:a16="http://schemas.microsoft.com/office/drawing/2014/main" xmlns="" id="{B797D1CA-A4E0-4A39-87F5-E47CF514FF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0" y="4575176"/>
            <a:ext cx="3302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31" name="Text Box 54">
            <a:extLst>
              <a:ext uri="{FF2B5EF4-FFF2-40B4-BE49-F238E27FC236}">
                <a16:creationId xmlns:a16="http://schemas.microsoft.com/office/drawing/2014/main" xmlns="" id="{772BC5FC-D9B1-4084-B871-DFEA1BE1C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3063" y="4570414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32" name="Text Box 57">
            <a:extLst>
              <a:ext uri="{FF2B5EF4-FFF2-40B4-BE49-F238E27FC236}">
                <a16:creationId xmlns:a16="http://schemas.microsoft.com/office/drawing/2014/main" xmlns="" id="{D4B50F34-74D0-4D8B-9021-6632324DC9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9763" y="3689351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33" name="Text Box 58">
            <a:extLst>
              <a:ext uri="{FF2B5EF4-FFF2-40B4-BE49-F238E27FC236}">
                <a16:creationId xmlns:a16="http://schemas.microsoft.com/office/drawing/2014/main" xmlns="" id="{A2844723-E6FD-4F9D-A5B6-0BD8ADB62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0163" y="2771776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34" name="Text Box 59">
            <a:extLst>
              <a:ext uri="{FF2B5EF4-FFF2-40B4-BE49-F238E27FC236}">
                <a16:creationId xmlns:a16="http://schemas.microsoft.com/office/drawing/2014/main" xmlns="" id="{E96C32D5-5320-434B-85F7-93F00401C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1550" y="2773364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35" name="Text Box 60">
            <a:extLst>
              <a:ext uri="{FF2B5EF4-FFF2-40B4-BE49-F238E27FC236}">
                <a16:creationId xmlns:a16="http://schemas.microsoft.com/office/drawing/2014/main" xmlns="" id="{40AB900B-54AA-4712-810F-A2944F9A6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8888" y="2787651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36" name="Text Box 61">
            <a:extLst>
              <a:ext uri="{FF2B5EF4-FFF2-40B4-BE49-F238E27FC236}">
                <a16:creationId xmlns:a16="http://schemas.microsoft.com/office/drawing/2014/main" xmlns="" id="{DFF8E12F-E009-484E-89C2-E294924B0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2268539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37" name="Text Box 62">
            <a:extLst>
              <a:ext uri="{FF2B5EF4-FFF2-40B4-BE49-F238E27FC236}">
                <a16:creationId xmlns:a16="http://schemas.microsoft.com/office/drawing/2014/main" xmlns="" id="{32EF9E2E-0A90-446E-AB97-C695616AA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8113" y="2284414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38" name="Text Box 63">
            <a:extLst>
              <a:ext uri="{FF2B5EF4-FFF2-40B4-BE49-F238E27FC236}">
                <a16:creationId xmlns:a16="http://schemas.microsoft.com/office/drawing/2014/main" xmlns="" id="{D6A51BA9-BB03-448E-85DC-4E3EF4961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1797051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39" name="Text Box 80">
            <a:extLst>
              <a:ext uri="{FF2B5EF4-FFF2-40B4-BE49-F238E27FC236}">
                <a16:creationId xmlns:a16="http://schemas.microsoft.com/office/drawing/2014/main" xmlns="" id="{967BE036-B909-42B5-965E-4CE98FA06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943601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40" name="Text Box 54">
            <a:extLst>
              <a:ext uri="{FF2B5EF4-FFF2-40B4-BE49-F238E27FC236}">
                <a16:creationId xmlns:a16="http://schemas.microsoft.com/office/drawing/2014/main" xmlns="" id="{9E29508B-4D89-4E7F-AD6C-B7A8D2C55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4114801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41" name="Text Box 54">
            <a:extLst>
              <a:ext uri="{FF2B5EF4-FFF2-40B4-BE49-F238E27FC236}">
                <a16:creationId xmlns:a16="http://schemas.microsoft.com/office/drawing/2014/main" xmlns="" id="{C0C9D100-9DB6-4CCD-A920-D8801FA25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9488" y="4572001"/>
            <a:ext cx="292100" cy="3143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42" name="Rectangle 36">
            <a:extLst>
              <a:ext uri="{FF2B5EF4-FFF2-40B4-BE49-F238E27FC236}">
                <a16:creationId xmlns:a16="http://schemas.microsoft.com/office/drawing/2014/main" xmlns="" id="{28C7A3CD-D1E9-4316-98E1-B74C8B144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943601"/>
            <a:ext cx="1708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t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ớ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nhất nh</a:t>
            </a:r>
            <a:r>
              <a:rPr lang="vi-VN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à</a:t>
            </a:r>
            <a:endParaRPr lang="en-US" altLang="en-US" sz="24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2B1CCB86-FB2E-4059-8846-344A89D99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2698751"/>
            <a:ext cx="304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!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C0B7DBAD-7FB9-4BF2-8B71-6DEBEC354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4495801"/>
            <a:ext cx="304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!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C7A99682-BAF4-43DD-A06D-2373CBEF1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3050" y="4038601"/>
            <a:ext cx="304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3BE15F91-FD16-4F72-8F2A-7389FA67E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0651" y="2209801"/>
            <a:ext cx="339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35FFC86F-F159-4CAA-BAC6-81539CC31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2743201"/>
            <a:ext cx="287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!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61B1076D-F001-4FA7-A595-80D319B2A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0" y="2697163"/>
            <a:ext cx="261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12590F4B-1378-4B92-9100-1403E91FDF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1350" y="3627438"/>
            <a:ext cx="304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49CA55CF-6FAF-488D-9B40-FC588C2A7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4495801"/>
            <a:ext cx="287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!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7A001DC6-0DF3-4D41-B362-FCA7846E0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2211388"/>
            <a:ext cx="2873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!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D9619488-0A64-45E7-9F6F-6768A115F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1752601"/>
            <a:ext cx="287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!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7061ADF5-9C1C-4F5F-A2EC-0718F1B61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5334001"/>
            <a:ext cx="261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08D52AC0-460F-41A7-80EB-4248BCD069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5867401"/>
            <a:ext cx="261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A9920C35-4D91-4005-A1C9-87E04F6CB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0600" y="4495801"/>
            <a:ext cx="287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!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xmlns="" id="{761CA3F0-38A7-4906-9975-436509659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5410201"/>
            <a:ext cx="287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!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AACFF24F-315C-463F-B204-04B0F57CA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921251"/>
            <a:ext cx="338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04B44C89-2ACE-4978-A1C7-9413B7CB58C8}"/>
              </a:ext>
            </a:extLst>
          </p:cNvPr>
          <p:cNvGrpSpPr/>
          <p:nvPr/>
        </p:nvGrpSpPr>
        <p:grpSpPr>
          <a:xfrm>
            <a:off x="1376464" y="232350"/>
            <a:ext cx="9520136" cy="942400"/>
            <a:chOff x="1056316" y="135705"/>
            <a:chExt cx="13805827" cy="114463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xmlns="" id="{99E22E21-B993-48AF-9A1B-9E01346CADFB}"/>
                </a:ext>
              </a:extLst>
            </p:cNvPr>
            <p:cNvGrpSpPr/>
            <p:nvPr/>
          </p:nvGrpSpPr>
          <p:grpSpPr>
            <a:xfrm>
              <a:off x="1056316" y="135705"/>
              <a:ext cx="13805827" cy="1144630"/>
              <a:chOff x="2150463" y="258720"/>
              <a:chExt cx="59708481" cy="1455780"/>
            </a:xfrm>
          </p:grpSpPr>
          <p:sp>
            <p:nvSpPr>
              <p:cNvPr id="61" name="Rectangle: Diagonal Corners Rounded 60">
                <a:extLst>
                  <a:ext uri="{FF2B5EF4-FFF2-40B4-BE49-F238E27FC236}">
                    <a16:creationId xmlns:a16="http://schemas.microsoft.com/office/drawing/2014/main" xmlns="" id="{B04DDBB9-CA7B-47EE-85B2-79DAF53AB797}"/>
                  </a:ext>
                </a:extLst>
              </p:cNvPr>
              <p:cNvSpPr/>
              <p:nvPr/>
            </p:nvSpPr>
            <p:spPr>
              <a:xfrm>
                <a:off x="2150463" y="258720"/>
                <a:ext cx="59708481" cy="1455780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Rectangle: Diagonal Corners Rounded 61">
                <a:extLst>
                  <a:ext uri="{FF2B5EF4-FFF2-40B4-BE49-F238E27FC236}">
                    <a16:creationId xmlns:a16="http://schemas.microsoft.com/office/drawing/2014/main" xmlns="" id="{29D857EA-8713-4655-B399-BE4C6C6070F3}"/>
                  </a:ext>
                </a:extLst>
              </p:cNvPr>
              <p:cNvSpPr/>
              <p:nvPr/>
            </p:nvSpPr>
            <p:spPr>
              <a:xfrm>
                <a:off x="2604755" y="421794"/>
                <a:ext cx="58550717" cy="1192170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noFill/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xmlns="" id="{C38BE547-10F7-4B47-BF87-FFA0C32F2A4D}"/>
                </a:ext>
              </a:extLst>
            </p:cNvPr>
            <p:cNvSpPr/>
            <p:nvPr/>
          </p:nvSpPr>
          <p:spPr>
            <a:xfrm>
              <a:off x="1312110" y="316254"/>
              <a:ext cx="13327434" cy="8583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>
                  <a:solidFill>
                    <a:srgbClr val="0070C0"/>
                  </a:solidFill>
                  <a:latin typeface="Fira Sans" panose="020B0803050000020004" pitchFamily="34" charset="0"/>
                </a:rPr>
                <a:t>Bài </a:t>
              </a:r>
              <a:r>
                <a:rPr lang="vi-VN" sz="3500" b="1">
                  <a:solidFill>
                    <a:srgbClr val="0070C0"/>
                  </a:solidFill>
                  <a:latin typeface="Fira Sans" panose="020B0803050000020004" pitchFamily="34" charset="0"/>
                </a:rPr>
                <a:t>1: </a:t>
              </a:r>
              <a:r>
                <a:rPr lang="en-US" altLang="en-US" sz="3500" b="1">
                  <a:solidFill>
                    <a:srgbClr val="0070C0"/>
                  </a:solidFill>
                  <a:latin typeface="Fira Sans ExtraBold" panose="020B0903050000020004" pitchFamily="34" charset="0"/>
                </a:rPr>
                <a:t>Tìm dấu câu thích hợp với mỗi ô trống: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10">
            <a:extLst>
              <a:ext uri="{FF2B5EF4-FFF2-40B4-BE49-F238E27FC236}">
                <a16:creationId xmlns:a16="http://schemas.microsoft.com/office/drawing/2014/main" xmlns="" id="{D9CD66AD-868D-4ECA-AD13-50B393738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5631" y="2615230"/>
            <a:ext cx="84407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>
                <a:solidFill>
                  <a:srgbClr val="CC3300"/>
                </a:solidFill>
                <a:latin typeface="Times New Roman" panose="02020603050405020304" pitchFamily="18" charset="0"/>
              </a:rPr>
              <a:t>Nam</a:t>
            </a:r>
            <a:r>
              <a:rPr lang="en-US" altLang="en-US" sz="2800">
                <a:solidFill>
                  <a:srgbClr val="CC33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- T</a:t>
            </a:r>
            <a:r>
              <a:rPr lang="vi-VN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ớ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vừa bị mẹ mắng vì toàn để chị phải giặt giúp quần áo.</a:t>
            </a:r>
          </a:p>
        </p:txBody>
      </p:sp>
      <p:sp>
        <p:nvSpPr>
          <p:cNvPr id="18436" name="Text Box 11">
            <a:extLst>
              <a:ext uri="{FF2B5EF4-FFF2-40B4-BE49-F238E27FC236}">
                <a16:creationId xmlns:a16="http://schemas.microsoft.com/office/drawing/2014/main" xmlns="" id="{752F4DB0-40CD-4FB7-8103-2A28F36AE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597891"/>
            <a:ext cx="88392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>
                <a:solidFill>
                  <a:srgbClr val="CC3300"/>
                </a:solidFill>
                <a:latin typeface="Times New Roman" panose="02020603050405020304" pitchFamily="18" charset="0"/>
              </a:rPr>
              <a:t>Hùng</a:t>
            </a:r>
            <a:r>
              <a:rPr lang="en-US" altLang="en-US" sz="2800">
                <a:solidFill>
                  <a:srgbClr val="CC33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- Thế à ? T</a:t>
            </a:r>
            <a:r>
              <a:rPr lang="vi-VN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ớ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 thì chẳng bao gi</a:t>
            </a:r>
            <a:r>
              <a:rPr lang="vi-VN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ờ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nh</a:t>
            </a:r>
            <a:r>
              <a:rPr lang="vi-VN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ờ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chị giặt quần áo.</a:t>
            </a:r>
          </a:p>
        </p:txBody>
      </p:sp>
      <p:sp>
        <p:nvSpPr>
          <p:cNvPr id="18437" name="Text Box 13">
            <a:extLst>
              <a:ext uri="{FF2B5EF4-FFF2-40B4-BE49-F238E27FC236}">
                <a16:creationId xmlns:a16="http://schemas.microsoft.com/office/drawing/2014/main" xmlns="" id="{704EC30A-4BBB-416F-B008-13F1176D3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6684" y="4248765"/>
            <a:ext cx="8148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>
                <a:solidFill>
                  <a:srgbClr val="CC3300"/>
                </a:solidFill>
                <a:latin typeface="Times New Roman" panose="02020603050405020304" pitchFamily="18" charset="0"/>
              </a:rPr>
              <a:t>Nam</a:t>
            </a:r>
            <a:r>
              <a:rPr lang="en-US" altLang="en-US" sz="2800">
                <a:solidFill>
                  <a:srgbClr val="CC3300"/>
                </a:solidFill>
                <a:latin typeface="Times New Roman" panose="02020603050405020304" pitchFamily="18" charset="0"/>
              </a:rPr>
              <a:t>: 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- Chà. Cậu tự giặt lấy cơ à! Giỏi thật đấy ?</a:t>
            </a:r>
          </a:p>
        </p:txBody>
      </p:sp>
      <p:sp>
        <p:nvSpPr>
          <p:cNvPr id="18438" name="Text Box 16">
            <a:extLst>
              <a:ext uri="{FF2B5EF4-FFF2-40B4-BE49-F238E27FC236}">
                <a16:creationId xmlns:a16="http://schemas.microsoft.com/office/drawing/2014/main" xmlns="" id="{502303D3-6473-4B6B-A71A-F1E8DBF41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3163" y="3424945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8439" name="Text Box 18">
            <a:extLst>
              <a:ext uri="{FF2B5EF4-FFF2-40B4-BE49-F238E27FC236}">
                <a16:creationId xmlns:a16="http://schemas.microsoft.com/office/drawing/2014/main" xmlns="" id="{3CA341E9-909D-45B2-9688-459A1FE58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4848139"/>
            <a:ext cx="8305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>
                <a:solidFill>
                  <a:srgbClr val="CC3300"/>
                </a:solidFill>
                <a:latin typeface="Times New Roman" panose="02020603050405020304" pitchFamily="18" charset="0"/>
              </a:rPr>
              <a:t>Hùng</a:t>
            </a:r>
            <a:r>
              <a:rPr lang="en-US" altLang="en-US" sz="2800">
                <a:solidFill>
                  <a:srgbClr val="CC33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- Không ? Tớ không có chị, đành nhờ ... anh tớ giặt giúp ! </a:t>
            </a:r>
          </a:p>
        </p:txBody>
      </p:sp>
      <p:sp>
        <p:nvSpPr>
          <p:cNvPr id="18440" name="WordArt 21" descr="75%">
            <a:extLst>
              <a:ext uri="{FF2B5EF4-FFF2-40B4-BE49-F238E27FC236}">
                <a16:creationId xmlns:a16="http://schemas.microsoft.com/office/drawing/2014/main" xmlns="" id="{57F1778A-570B-4BBC-ADDD-DF97F34B248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638800" y="2147753"/>
            <a:ext cx="9144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6875"/>
              </a:avLst>
            </a:prstTxWarp>
          </a:bodyPr>
          <a:lstStyle/>
          <a:p>
            <a:pPr algn="ctr"/>
            <a:r>
              <a:rPr lang="vi-VN" sz="2000" b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cs typeface="Times New Roman" panose="02020603050405020304" pitchFamily="18" charset="0"/>
              </a:rPr>
              <a:t>Lười</a:t>
            </a:r>
            <a:endParaRPr lang="en-US" sz="2000" b="1" kern="10">
              <a:ln w="9525">
                <a:solidFill>
                  <a:schemeClr val="tx1"/>
                </a:solidFill>
                <a:round/>
                <a:headEnd/>
                <a:tailEnd/>
              </a:ln>
              <a:blipFill dpi="0" rotWithShape="0">
                <a:blip r:embed="rId4"/>
                <a:srcRect/>
                <a:tile tx="0" ty="0" sx="100000" sy="100000" flip="none" algn="tl"/>
              </a:blipFill>
              <a:cs typeface="Times New Roman" panose="02020603050405020304" pitchFamily="18" charset="0"/>
            </a:endParaRPr>
          </a:p>
        </p:txBody>
      </p:sp>
      <p:sp>
        <p:nvSpPr>
          <p:cNvPr id="18441" name="Text Box 22">
            <a:extLst>
              <a:ext uri="{FF2B5EF4-FFF2-40B4-BE49-F238E27FC236}">
                <a16:creationId xmlns:a16="http://schemas.microsoft.com/office/drawing/2014/main" xmlns="" id="{AE8E6DBA-896A-4513-9810-5756A0D86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4764" y="6215678"/>
            <a:ext cx="3200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  <a:latin typeface="Times New Roman" panose="02020603050405020304" pitchFamily="18" charset="0"/>
              </a:rPr>
              <a:t>MINH CHÂU </a:t>
            </a:r>
            <a:r>
              <a:rPr lang="en-US" altLang="en-US" sz="2400" i="1">
                <a:solidFill>
                  <a:srgbClr val="0000FF"/>
                </a:solidFill>
                <a:latin typeface="Times New Roman" panose="02020603050405020304" pitchFamily="18" charset="0"/>
              </a:rPr>
              <a:t>sưu tầm</a:t>
            </a:r>
          </a:p>
        </p:txBody>
      </p:sp>
      <p:sp>
        <p:nvSpPr>
          <p:cNvPr id="18442" name="Text Box 24">
            <a:extLst>
              <a:ext uri="{FF2B5EF4-FFF2-40B4-BE49-F238E27FC236}">
                <a16:creationId xmlns:a16="http://schemas.microsoft.com/office/drawing/2014/main" xmlns="" id="{76CDB339-69DD-4082-B871-DEABCF626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804905"/>
            <a:ext cx="22860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>
                <a:solidFill>
                  <a:srgbClr val="CC3300"/>
                </a:solidFill>
                <a:latin typeface="Times New Roman" panose="02020603050405020304" pitchFamily="18" charset="0"/>
              </a:rPr>
              <a:t>Nam </a:t>
            </a:r>
            <a:r>
              <a:rPr lang="en-US" altLang="en-US" sz="2800">
                <a:solidFill>
                  <a:srgbClr val="CC3300"/>
                </a:solidFill>
                <a:latin typeface="Times New Roman" panose="02020603050405020304" pitchFamily="18" charset="0"/>
              </a:rPr>
              <a:t>: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    !!!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A0CBA333-28E5-42F3-9E41-C15D3CA2C3F2}"/>
              </a:ext>
            </a:extLst>
          </p:cNvPr>
          <p:cNvGrpSpPr/>
          <p:nvPr/>
        </p:nvGrpSpPr>
        <p:grpSpPr>
          <a:xfrm>
            <a:off x="1721695" y="91122"/>
            <a:ext cx="9520136" cy="1955513"/>
            <a:chOff x="1056316" y="135703"/>
            <a:chExt cx="13805827" cy="237514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xmlns="" id="{1804998A-28AF-4EA8-9CC4-F71ED62F72D7}"/>
                </a:ext>
              </a:extLst>
            </p:cNvPr>
            <p:cNvGrpSpPr/>
            <p:nvPr/>
          </p:nvGrpSpPr>
          <p:grpSpPr>
            <a:xfrm>
              <a:off x="1056316" y="135703"/>
              <a:ext cx="13805827" cy="2375148"/>
              <a:chOff x="2150463" y="258718"/>
              <a:chExt cx="59708481" cy="3020794"/>
            </a:xfrm>
          </p:grpSpPr>
          <p:sp>
            <p:nvSpPr>
              <p:cNvPr id="24" name="Rectangle: Diagonal Corners Rounded 23">
                <a:extLst>
                  <a:ext uri="{FF2B5EF4-FFF2-40B4-BE49-F238E27FC236}">
                    <a16:creationId xmlns:a16="http://schemas.microsoft.com/office/drawing/2014/main" xmlns="" id="{B8F3C1CA-707B-4E31-82D1-266E4AE4C170}"/>
                  </a:ext>
                </a:extLst>
              </p:cNvPr>
              <p:cNvSpPr/>
              <p:nvPr/>
            </p:nvSpPr>
            <p:spPr>
              <a:xfrm>
                <a:off x="2150463" y="258718"/>
                <a:ext cx="59708481" cy="3020794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Rectangle: Diagonal Corners Rounded 24">
                <a:extLst>
                  <a:ext uri="{FF2B5EF4-FFF2-40B4-BE49-F238E27FC236}">
                    <a16:creationId xmlns:a16="http://schemas.microsoft.com/office/drawing/2014/main" xmlns="" id="{5EAD9B1D-BD5E-42EA-BA44-B47F2BD74527}"/>
                  </a:ext>
                </a:extLst>
              </p:cNvPr>
              <p:cNvSpPr/>
              <p:nvPr/>
            </p:nvSpPr>
            <p:spPr>
              <a:xfrm>
                <a:off x="2604755" y="421792"/>
                <a:ext cx="58550717" cy="2651727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noFill/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FE9EBC71-2B47-4926-9DEF-4E8295E0431D}"/>
                </a:ext>
              </a:extLst>
            </p:cNvPr>
            <p:cNvSpPr/>
            <p:nvPr/>
          </p:nvSpPr>
          <p:spPr>
            <a:xfrm>
              <a:off x="1312110" y="316254"/>
              <a:ext cx="13327434" cy="20326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>
                  <a:solidFill>
                    <a:srgbClr val="0070C0"/>
                  </a:solidFill>
                  <a:latin typeface="Fira Sans ExtraBold" panose="020B0903050000020004" pitchFamily="34" charset="0"/>
                </a:rPr>
                <a:t>Bài 2</a:t>
              </a:r>
              <a:r>
                <a:rPr lang="vi-VN" sz="3500" b="1">
                  <a:solidFill>
                    <a:srgbClr val="0070C0"/>
                  </a:solidFill>
                  <a:latin typeface="Fira Sans ExtraBold" panose="020B0903050000020004" pitchFamily="34" charset="0"/>
                </a:rPr>
                <a:t>:</a:t>
              </a:r>
              <a:r>
                <a:rPr lang="en-US" altLang="en-US" sz="3600" b="1">
                  <a:solidFill>
                    <a:srgbClr val="0070C0"/>
                  </a:solidFill>
                  <a:latin typeface="Fira Sans ExtraBold" panose="020B0903050000020004" pitchFamily="34" charset="0"/>
                </a:rPr>
                <a:t> Hãy chữa lại những dấu câu bị dùng sai trong mẩu chuyện vui dưới đây. Giải thích tại sao em lại chữa như vậy.</a:t>
              </a:r>
              <a:endParaRPr lang="en-US" altLang="en-US" sz="3500" b="1">
                <a:solidFill>
                  <a:srgbClr val="0070C0"/>
                </a:solidFill>
                <a:latin typeface="Fira Sans ExtraBold" panose="020B0903050000020004" pitchFamily="34" charset="0"/>
              </a:endParaRP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2B5F29D5-9B40-49F7-9E0B-A55A91CD8279}"/>
              </a:ext>
            </a:extLst>
          </p:cNvPr>
          <p:cNvCxnSpPr>
            <a:cxnSpLocks/>
          </p:cNvCxnSpPr>
          <p:nvPr/>
        </p:nvCxnSpPr>
        <p:spPr bwMode="auto">
          <a:xfrm>
            <a:off x="4163962" y="727310"/>
            <a:ext cx="6596830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FA21B18F-F0AC-469E-BCF8-7B536CA5FF59}"/>
              </a:ext>
            </a:extLst>
          </p:cNvPr>
          <p:cNvCxnSpPr>
            <a:cxnSpLocks/>
          </p:cNvCxnSpPr>
          <p:nvPr/>
        </p:nvCxnSpPr>
        <p:spPr bwMode="auto">
          <a:xfrm>
            <a:off x="2438400" y="1282400"/>
            <a:ext cx="627693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7C675957-5A39-4B10-9650-E436AB7FCA01}"/>
              </a:ext>
            </a:extLst>
          </p:cNvPr>
          <p:cNvCxnSpPr>
            <a:cxnSpLocks/>
          </p:cNvCxnSpPr>
          <p:nvPr/>
        </p:nvCxnSpPr>
        <p:spPr bwMode="auto">
          <a:xfrm>
            <a:off x="9775774" y="1272730"/>
            <a:ext cx="822325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A22297DC-A933-441B-B06E-F5B5F1D25445}"/>
              </a:ext>
            </a:extLst>
          </p:cNvPr>
          <p:cNvCxnSpPr>
            <a:cxnSpLocks/>
          </p:cNvCxnSpPr>
          <p:nvPr/>
        </p:nvCxnSpPr>
        <p:spPr bwMode="auto">
          <a:xfrm>
            <a:off x="3038424" y="1822911"/>
            <a:ext cx="1125538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11">
            <a:extLst>
              <a:ext uri="{FF2B5EF4-FFF2-40B4-BE49-F238E27FC236}">
                <a16:creationId xmlns:a16="http://schemas.microsoft.com/office/drawing/2014/main" xmlns="" id="{652C1971-A333-4054-B25C-D67987B6FA4A}"/>
              </a:ext>
            </a:extLst>
          </p:cNvPr>
          <p:cNvSpPr/>
          <p:nvPr/>
        </p:nvSpPr>
        <p:spPr>
          <a:xfrm>
            <a:off x="8016739" y="3910126"/>
            <a:ext cx="2836301" cy="457200"/>
          </a:xfrm>
          <a:custGeom>
            <a:avLst/>
            <a:gdLst>
              <a:gd name="connsiteX0" fmla="*/ 0 w 8355841"/>
              <a:gd name="connsiteY0" fmla="*/ 851811 h 5110764"/>
              <a:gd name="connsiteX1" fmla="*/ 851811 w 8355841"/>
              <a:gd name="connsiteY1" fmla="*/ 0 h 5110764"/>
              <a:gd name="connsiteX2" fmla="*/ 7504030 w 8355841"/>
              <a:gd name="connsiteY2" fmla="*/ 0 h 5110764"/>
              <a:gd name="connsiteX3" fmla="*/ 8355841 w 8355841"/>
              <a:gd name="connsiteY3" fmla="*/ 851811 h 5110764"/>
              <a:gd name="connsiteX4" fmla="*/ 8355841 w 8355841"/>
              <a:gd name="connsiteY4" fmla="*/ 4258953 h 5110764"/>
              <a:gd name="connsiteX5" fmla="*/ 7504030 w 8355841"/>
              <a:gd name="connsiteY5" fmla="*/ 5110764 h 5110764"/>
              <a:gd name="connsiteX6" fmla="*/ 851811 w 8355841"/>
              <a:gd name="connsiteY6" fmla="*/ 5110764 h 5110764"/>
              <a:gd name="connsiteX7" fmla="*/ 0 w 8355841"/>
              <a:gd name="connsiteY7" fmla="*/ 4258953 h 5110764"/>
              <a:gd name="connsiteX8" fmla="*/ 0 w 8355841"/>
              <a:gd name="connsiteY8" fmla="*/ 851811 h 5110764"/>
              <a:gd name="connsiteX0" fmla="*/ 0 w 8355841"/>
              <a:gd name="connsiteY0" fmla="*/ 851952 h 5110905"/>
              <a:gd name="connsiteX1" fmla="*/ 851811 w 8355841"/>
              <a:gd name="connsiteY1" fmla="*/ 141 h 5110905"/>
              <a:gd name="connsiteX2" fmla="*/ 3678382 w 8355841"/>
              <a:gd name="connsiteY2" fmla="*/ 288987 h 5110905"/>
              <a:gd name="connsiteX3" fmla="*/ 7504030 w 8355841"/>
              <a:gd name="connsiteY3" fmla="*/ 141 h 5110905"/>
              <a:gd name="connsiteX4" fmla="*/ 8355841 w 8355841"/>
              <a:gd name="connsiteY4" fmla="*/ 851952 h 5110905"/>
              <a:gd name="connsiteX5" fmla="*/ 8355841 w 8355841"/>
              <a:gd name="connsiteY5" fmla="*/ 4259094 h 5110905"/>
              <a:gd name="connsiteX6" fmla="*/ 7504030 w 8355841"/>
              <a:gd name="connsiteY6" fmla="*/ 5110905 h 5110905"/>
              <a:gd name="connsiteX7" fmla="*/ 851811 w 8355841"/>
              <a:gd name="connsiteY7" fmla="*/ 5110905 h 5110905"/>
              <a:gd name="connsiteX8" fmla="*/ 0 w 8355841"/>
              <a:gd name="connsiteY8" fmla="*/ 4259094 h 5110905"/>
              <a:gd name="connsiteX9" fmla="*/ 0 w 8355841"/>
              <a:gd name="connsiteY9" fmla="*/ 851952 h 5110905"/>
              <a:gd name="connsiteX0" fmla="*/ 175 w 8356016"/>
              <a:gd name="connsiteY0" fmla="*/ 851952 h 5110905"/>
              <a:gd name="connsiteX1" fmla="*/ 851986 w 8356016"/>
              <a:gd name="connsiteY1" fmla="*/ 141 h 5110905"/>
              <a:gd name="connsiteX2" fmla="*/ 3678557 w 8356016"/>
              <a:gd name="connsiteY2" fmla="*/ 288987 h 5110905"/>
              <a:gd name="connsiteX3" fmla="*/ 7504205 w 8356016"/>
              <a:gd name="connsiteY3" fmla="*/ 141 h 5110905"/>
              <a:gd name="connsiteX4" fmla="*/ 8356016 w 8356016"/>
              <a:gd name="connsiteY4" fmla="*/ 851952 h 5110905"/>
              <a:gd name="connsiteX5" fmla="*/ 8356016 w 8356016"/>
              <a:gd name="connsiteY5" fmla="*/ 4259094 h 5110905"/>
              <a:gd name="connsiteX6" fmla="*/ 7504205 w 8356016"/>
              <a:gd name="connsiteY6" fmla="*/ 5110905 h 5110905"/>
              <a:gd name="connsiteX7" fmla="*/ 851986 w 8356016"/>
              <a:gd name="connsiteY7" fmla="*/ 5110905 h 5110905"/>
              <a:gd name="connsiteX8" fmla="*/ 175 w 8356016"/>
              <a:gd name="connsiteY8" fmla="*/ 4259094 h 5110905"/>
              <a:gd name="connsiteX9" fmla="*/ 187211 w 8356016"/>
              <a:gd name="connsiteY9" fmla="*/ 2408734 h 5110905"/>
              <a:gd name="connsiteX10" fmla="*/ 175 w 8356016"/>
              <a:gd name="connsiteY10" fmla="*/ 851952 h 5110905"/>
              <a:gd name="connsiteX0" fmla="*/ 175 w 8356016"/>
              <a:gd name="connsiteY0" fmla="*/ 851952 h 5111032"/>
              <a:gd name="connsiteX1" fmla="*/ 851986 w 8356016"/>
              <a:gd name="connsiteY1" fmla="*/ 141 h 5111032"/>
              <a:gd name="connsiteX2" fmla="*/ 3678557 w 8356016"/>
              <a:gd name="connsiteY2" fmla="*/ 288987 h 5111032"/>
              <a:gd name="connsiteX3" fmla="*/ 7504205 w 8356016"/>
              <a:gd name="connsiteY3" fmla="*/ 141 h 5111032"/>
              <a:gd name="connsiteX4" fmla="*/ 8356016 w 8356016"/>
              <a:gd name="connsiteY4" fmla="*/ 851952 h 5111032"/>
              <a:gd name="connsiteX5" fmla="*/ 8356016 w 8356016"/>
              <a:gd name="connsiteY5" fmla="*/ 4259094 h 5111032"/>
              <a:gd name="connsiteX6" fmla="*/ 7504205 w 8356016"/>
              <a:gd name="connsiteY6" fmla="*/ 5110905 h 5111032"/>
              <a:gd name="connsiteX7" fmla="*/ 5195629 w 8356016"/>
              <a:gd name="connsiteY7" fmla="*/ 4860988 h 5111032"/>
              <a:gd name="connsiteX8" fmla="*/ 851986 w 8356016"/>
              <a:gd name="connsiteY8" fmla="*/ 5110905 h 5111032"/>
              <a:gd name="connsiteX9" fmla="*/ 175 w 8356016"/>
              <a:gd name="connsiteY9" fmla="*/ 4259094 h 5111032"/>
              <a:gd name="connsiteX10" fmla="*/ 187211 w 8356016"/>
              <a:gd name="connsiteY10" fmla="*/ 2408734 h 5111032"/>
              <a:gd name="connsiteX11" fmla="*/ 175 w 8356016"/>
              <a:gd name="connsiteY11" fmla="*/ 851952 h 5111032"/>
              <a:gd name="connsiteX0" fmla="*/ 175 w 8356152"/>
              <a:gd name="connsiteY0" fmla="*/ 851952 h 5111032"/>
              <a:gd name="connsiteX1" fmla="*/ 851986 w 8356152"/>
              <a:gd name="connsiteY1" fmla="*/ 141 h 5111032"/>
              <a:gd name="connsiteX2" fmla="*/ 3678557 w 8356152"/>
              <a:gd name="connsiteY2" fmla="*/ 288987 h 5111032"/>
              <a:gd name="connsiteX3" fmla="*/ 7504205 w 8356152"/>
              <a:gd name="connsiteY3" fmla="*/ 141 h 5111032"/>
              <a:gd name="connsiteX4" fmla="*/ 8356016 w 8356152"/>
              <a:gd name="connsiteY4" fmla="*/ 851952 h 5111032"/>
              <a:gd name="connsiteX5" fmla="*/ 8146648 w 8356152"/>
              <a:gd name="connsiteY5" fmla="*/ 2637333 h 5111032"/>
              <a:gd name="connsiteX6" fmla="*/ 8356016 w 8356152"/>
              <a:gd name="connsiteY6" fmla="*/ 4259094 h 5111032"/>
              <a:gd name="connsiteX7" fmla="*/ 7504205 w 8356152"/>
              <a:gd name="connsiteY7" fmla="*/ 5110905 h 5111032"/>
              <a:gd name="connsiteX8" fmla="*/ 5195629 w 8356152"/>
              <a:gd name="connsiteY8" fmla="*/ 4860988 h 5111032"/>
              <a:gd name="connsiteX9" fmla="*/ 851986 w 8356152"/>
              <a:gd name="connsiteY9" fmla="*/ 5110905 h 5111032"/>
              <a:gd name="connsiteX10" fmla="*/ 175 w 8356152"/>
              <a:gd name="connsiteY10" fmla="*/ 4259094 h 5111032"/>
              <a:gd name="connsiteX11" fmla="*/ 187211 w 8356152"/>
              <a:gd name="connsiteY11" fmla="*/ 2408734 h 5111032"/>
              <a:gd name="connsiteX12" fmla="*/ 175 w 8356152"/>
              <a:gd name="connsiteY12" fmla="*/ 851952 h 5111032"/>
              <a:gd name="connsiteX0" fmla="*/ 0 w 8480668"/>
              <a:gd name="connsiteY0" fmla="*/ 997425 h 5111032"/>
              <a:gd name="connsiteX1" fmla="*/ 976502 w 8480668"/>
              <a:gd name="connsiteY1" fmla="*/ 141 h 5111032"/>
              <a:gd name="connsiteX2" fmla="*/ 3803073 w 8480668"/>
              <a:gd name="connsiteY2" fmla="*/ 288987 h 5111032"/>
              <a:gd name="connsiteX3" fmla="*/ 7628721 w 8480668"/>
              <a:gd name="connsiteY3" fmla="*/ 141 h 5111032"/>
              <a:gd name="connsiteX4" fmla="*/ 8480532 w 8480668"/>
              <a:gd name="connsiteY4" fmla="*/ 851952 h 5111032"/>
              <a:gd name="connsiteX5" fmla="*/ 8271164 w 8480668"/>
              <a:gd name="connsiteY5" fmla="*/ 2637333 h 5111032"/>
              <a:gd name="connsiteX6" fmla="*/ 8480532 w 8480668"/>
              <a:gd name="connsiteY6" fmla="*/ 4259094 h 5111032"/>
              <a:gd name="connsiteX7" fmla="*/ 7628721 w 8480668"/>
              <a:gd name="connsiteY7" fmla="*/ 5110905 h 5111032"/>
              <a:gd name="connsiteX8" fmla="*/ 5320145 w 8480668"/>
              <a:gd name="connsiteY8" fmla="*/ 4860988 h 5111032"/>
              <a:gd name="connsiteX9" fmla="*/ 976502 w 8480668"/>
              <a:gd name="connsiteY9" fmla="*/ 5110905 h 5111032"/>
              <a:gd name="connsiteX10" fmla="*/ 124691 w 8480668"/>
              <a:gd name="connsiteY10" fmla="*/ 4259094 h 5111032"/>
              <a:gd name="connsiteX11" fmla="*/ 311727 w 8480668"/>
              <a:gd name="connsiteY11" fmla="*/ 2408734 h 5111032"/>
              <a:gd name="connsiteX12" fmla="*/ 0 w 8480668"/>
              <a:gd name="connsiteY12" fmla="*/ 997425 h 5111032"/>
              <a:gd name="connsiteX0" fmla="*/ 20728 w 8501396"/>
              <a:gd name="connsiteY0" fmla="*/ 997425 h 5111032"/>
              <a:gd name="connsiteX1" fmla="*/ 997230 w 8501396"/>
              <a:gd name="connsiteY1" fmla="*/ 141 h 5111032"/>
              <a:gd name="connsiteX2" fmla="*/ 3823801 w 8501396"/>
              <a:gd name="connsiteY2" fmla="*/ 288987 h 5111032"/>
              <a:gd name="connsiteX3" fmla="*/ 7649449 w 8501396"/>
              <a:gd name="connsiteY3" fmla="*/ 141 h 5111032"/>
              <a:gd name="connsiteX4" fmla="*/ 8501260 w 8501396"/>
              <a:gd name="connsiteY4" fmla="*/ 851952 h 5111032"/>
              <a:gd name="connsiteX5" fmla="*/ 8291892 w 8501396"/>
              <a:gd name="connsiteY5" fmla="*/ 2637333 h 5111032"/>
              <a:gd name="connsiteX6" fmla="*/ 8501260 w 8501396"/>
              <a:gd name="connsiteY6" fmla="*/ 4259094 h 5111032"/>
              <a:gd name="connsiteX7" fmla="*/ 7649449 w 8501396"/>
              <a:gd name="connsiteY7" fmla="*/ 5110905 h 5111032"/>
              <a:gd name="connsiteX8" fmla="*/ 5340873 w 8501396"/>
              <a:gd name="connsiteY8" fmla="*/ 4860988 h 5111032"/>
              <a:gd name="connsiteX9" fmla="*/ 997230 w 8501396"/>
              <a:gd name="connsiteY9" fmla="*/ 5110905 h 5111032"/>
              <a:gd name="connsiteX10" fmla="*/ 145419 w 8501396"/>
              <a:gd name="connsiteY10" fmla="*/ 4259094 h 5111032"/>
              <a:gd name="connsiteX11" fmla="*/ 332455 w 8501396"/>
              <a:gd name="connsiteY11" fmla="*/ 2408734 h 5111032"/>
              <a:gd name="connsiteX12" fmla="*/ 20728 w 8501396"/>
              <a:gd name="connsiteY12" fmla="*/ 997425 h 5111032"/>
              <a:gd name="connsiteX0" fmla="*/ 4714 w 8485382"/>
              <a:gd name="connsiteY0" fmla="*/ 997425 h 5111032"/>
              <a:gd name="connsiteX1" fmla="*/ 981216 w 8485382"/>
              <a:gd name="connsiteY1" fmla="*/ 141 h 5111032"/>
              <a:gd name="connsiteX2" fmla="*/ 3807787 w 8485382"/>
              <a:gd name="connsiteY2" fmla="*/ 288987 h 5111032"/>
              <a:gd name="connsiteX3" fmla="*/ 7633435 w 8485382"/>
              <a:gd name="connsiteY3" fmla="*/ 141 h 5111032"/>
              <a:gd name="connsiteX4" fmla="*/ 8485246 w 8485382"/>
              <a:gd name="connsiteY4" fmla="*/ 851952 h 5111032"/>
              <a:gd name="connsiteX5" fmla="*/ 8275878 w 8485382"/>
              <a:gd name="connsiteY5" fmla="*/ 2637333 h 5111032"/>
              <a:gd name="connsiteX6" fmla="*/ 8485246 w 8485382"/>
              <a:gd name="connsiteY6" fmla="*/ 4259094 h 5111032"/>
              <a:gd name="connsiteX7" fmla="*/ 7633435 w 8485382"/>
              <a:gd name="connsiteY7" fmla="*/ 5110905 h 5111032"/>
              <a:gd name="connsiteX8" fmla="*/ 5324859 w 8485382"/>
              <a:gd name="connsiteY8" fmla="*/ 4860988 h 5111032"/>
              <a:gd name="connsiteX9" fmla="*/ 981216 w 8485382"/>
              <a:gd name="connsiteY9" fmla="*/ 5110905 h 5111032"/>
              <a:gd name="connsiteX10" fmla="*/ 129405 w 8485382"/>
              <a:gd name="connsiteY10" fmla="*/ 4259094 h 5111032"/>
              <a:gd name="connsiteX11" fmla="*/ 316441 w 8485382"/>
              <a:gd name="connsiteY11" fmla="*/ 2408734 h 5111032"/>
              <a:gd name="connsiteX12" fmla="*/ 4714 w 8485382"/>
              <a:gd name="connsiteY12" fmla="*/ 997425 h 5111032"/>
              <a:gd name="connsiteX0" fmla="*/ 5048 w 8444153"/>
              <a:gd name="connsiteY0" fmla="*/ 1246807 h 5111032"/>
              <a:gd name="connsiteX1" fmla="*/ 939987 w 8444153"/>
              <a:gd name="connsiteY1" fmla="*/ 141 h 5111032"/>
              <a:gd name="connsiteX2" fmla="*/ 3766558 w 8444153"/>
              <a:gd name="connsiteY2" fmla="*/ 288987 h 5111032"/>
              <a:gd name="connsiteX3" fmla="*/ 7592206 w 8444153"/>
              <a:gd name="connsiteY3" fmla="*/ 141 h 5111032"/>
              <a:gd name="connsiteX4" fmla="*/ 8444017 w 8444153"/>
              <a:gd name="connsiteY4" fmla="*/ 851952 h 5111032"/>
              <a:gd name="connsiteX5" fmla="*/ 8234649 w 8444153"/>
              <a:gd name="connsiteY5" fmla="*/ 2637333 h 5111032"/>
              <a:gd name="connsiteX6" fmla="*/ 8444017 w 8444153"/>
              <a:gd name="connsiteY6" fmla="*/ 4259094 h 5111032"/>
              <a:gd name="connsiteX7" fmla="*/ 7592206 w 8444153"/>
              <a:gd name="connsiteY7" fmla="*/ 5110905 h 5111032"/>
              <a:gd name="connsiteX8" fmla="*/ 5283630 w 8444153"/>
              <a:gd name="connsiteY8" fmla="*/ 4860988 h 5111032"/>
              <a:gd name="connsiteX9" fmla="*/ 939987 w 8444153"/>
              <a:gd name="connsiteY9" fmla="*/ 5110905 h 5111032"/>
              <a:gd name="connsiteX10" fmla="*/ 88176 w 8444153"/>
              <a:gd name="connsiteY10" fmla="*/ 4259094 h 5111032"/>
              <a:gd name="connsiteX11" fmla="*/ 275212 w 8444153"/>
              <a:gd name="connsiteY11" fmla="*/ 2408734 h 5111032"/>
              <a:gd name="connsiteX12" fmla="*/ 5048 w 8444153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50948"/>
              <a:gd name="connsiteX1" fmla="*/ 956824 w 8460990"/>
              <a:gd name="connsiteY1" fmla="*/ 141 h 5150948"/>
              <a:gd name="connsiteX2" fmla="*/ 3783395 w 8460990"/>
              <a:gd name="connsiteY2" fmla="*/ 288987 h 5150948"/>
              <a:gd name="connsiteX3" fmla="*/ 7609043 w 8460990"/>
              <a:gd name="connsiteY3" fmla="*/ 141 h 5150948"/>
              <a:gd name="connsiteX4" fmla="*/ 8460854 w 8460990"/>
              <a:gd name="connsiteY4" fmla="*/ 851952 h 5150948"/>
              <a:gd name="connsiteX5" fmla="*/ 8251486 w 8460990"/>
              <a:gd name="connsiteY5" fmla="*/ 2637333 h 5150948"/>
              <a:gd name="connsiteX6" fmla="*/ 8460854 w 8460990"/>
              <a:gd name="connsiteY6" fmla="*/ 4259094 h 5150948"/>
              <a:gd name="connsiteX7" fmla="*/ 7609043 w 8460990"/>
              <a:gd name="connsiteY7" fmla="*/ 5110905 h 5150948"/>
              <a:gd name="connsiteX8" fmla="*/ 5300467 w 8460990"/>
              <a:gd name="connsiteY8" fmla="*/ 4860988 h 5150948"/>
              <a:gd name="connsiteX9" fmla="*/ 956824 w 8460990"/>
              <a:gd name="connsiteY9" fmla="*/ 5110905 h 5150948"/>
              <a:gd name="connsiteX10" fmla="*/ 105013 w 8460990"/>
              <a:gd name="connsiteY10" fmla="*/ 4259094 h 5150948"/>
              <a:gd name="connsiteX11" fmla="*/ 292049 w 8460990"/>
              <a:gd name="connsiteY11" fmla="*/ 2408734 h 5150948"/>
              <a:gd name="connsiteX12" fmla="*/ 21885 w 8460990"/>
              <a:gd name="connsiteY12" fmla="*/ 1246807 h 5150948"/>
              <a:gd name="connsiteX0" fmla="*/ 21885 w 8460990"/>
              <a:gd name="connsiteY0" fmla="*/ 1246807 h 5230787"/>
              <a:gd name="connsiteX1" fmla="*/ 956824 w 8460990"/>
              <a:gd name="connsiteY1" fmla="*/ 141 h 5230787"/>
              <a:gd name="connsiteX2" fmla="*/ 3783395 w 8460990"/>
              <a:gd name="connsiteY2" fmla="*/ 288987 h 5230787"/>
              <a:gd name="connsiteX3" fmla="*/ 7609043 w 8460990"/>
              <a:gd name="connsiteY3" fmla="*/ 141 h 5230787"/>
              <a:gd name="connsiteX4" fmla="*/ 8460854 w 8460990"/>
              <a:gd name="connsiteY4" fmla="*/ 851952 h 5230787"/>
              <a:gd name="connsiteX5" fmla="*/ 8251486 w 8460990"/>
              <a:gd name="connsiteY5" fmla="*/ 2637333 h 5230787"/>
              <a:gd name="connsiteX6" fmla="*/ 8460854 w 8460990"/>
              <a:gd name="connsiteY6" fmla="*/ 4259094 h 5230787"/>
              <a:gd name="connsiteX7" fmla="*/ 7609043 w 8460990"/>
              <a:gd name="connsiteY7" fmla="*/ 5110905 h 5230787"/>
              <a:gd name="connsiteX8" fmla="*/ 5196558 w 8460990"/>
              <a:gd name="connsiteY8" fmla="*/ 5006461 h 5230787"/>
              <a:gd name="connsiteX9" fmla="*/ 956824 w 8460990"/>
              <a:gd name="connsiteY9" fmla="*/ 5110905 h 5230787"/>
              <a:gd name="connsiteX10" fmla="*/ 105013 w 8460990"/>
              <a:gd name="connsiteY10" fmla="*/ 4259094 h 5230787"/>
              <a:gd name="connsiteX11" fmla="*/ 292049 w 8460990"/>
              <a:gd name="connsiteY11" fmla="*/ 2408734 h 5230787"/>
              <a:gd name="connsiteX12" fmla="*/ 21885 w 8460990"/>
              <a:gd name="connsiteY12" fmla="*/ 1246807 h 5230787"/>
              <a:gd name="connsiteX0" fmla="*/ 21885 w 8460990"/>
              <a:gd name="connsiteY0" fmla="*/ 1246807 h 5128558"/>
              <a:gd name="connsiteX1" fmla="*/ 956824 w 8460990"/>
              <a:gd name="connsiteY1" fmla="*/ 141 h 5128558"/>
              <a:gd name="connsiteX2" fmla="*/ 3783395 w 8460990"/>
              <a:gd name="connsiteY2" fmla="*/ 288987 h 5128558"/>
              <a:gd name="connsiteX3" fmla="*/ 7609043 w 8460990"/>
              <a:gd name="connsiteY3" fmla="*/ 141 h 5128558"/>
              <a:gd name="connsiteX4" fmla="*/ 8460854 w 8460990"/>
              <a:gd name="connsiteY4" fmla="*/ 851952 h 5128558"/>
              <a:gd name="connsiteX5" fmla="*/ 8251486 w 8460990"/>
              <a:gd name="connsiteY5" fmla="*/ 2637333 h 5128558"/>
              <a:gd name="connsiteX6" fmla="*/ 8460854 w 8460990"/>
              <a:gd name="connsiteY6" fmla="*/ 4259094 h 5128558"/>
              <a:gd name="connsiteX7" fmla="*/ 7609043 w 8460990"/>
              <a:gd name="connsiteY7" fmla="*/ 5110905 h 5128558"/>
              <a:gd name="connsiteX8" fmla="*/ 5217340 w 8460990"/>
              <a:gd name="connsiteY8" fmla="*/ 4798643 h 5128558"/>
              <a:gd name="connsiteX9" fmla="*/ 956824 w 8460990"/>
              <a:gd name="connsiteY9" fmla="*/ 5110905 h 5128558"/>
              <a:gd name="connsiteX10" fmla="*/ 105013 w 8460990"/>
              <a:gd name="connsiteY10" fmla="*/ 4259094 h 5128558"/>
              <a:gd name="connsiteX11" fmla="*/ 292049 w 8460990"/>
              <a:gd name="connsiteY11" fmla="*/ 2408734 h 5128558"/>
              <a:gd name="connsiteX12" fmla="*/ 21885 w 8460990"/>
              <a:gd name="connsiteY12" fmla="*/ 1246807 h 5128558"/>
              <a:gd name="connsiteX0" fmla="*/ 21885 w 8460990"/>
              <a:gd name="connsiteY0" fmla="*/ 1246807 h 5112036"/>
              <a:gd name="connsiteX1" fmla="*/ 956824 w 8460990"/>
              <a:gd name="connsiteY1" fmla="*/ 141 h 5112036"/>
              <a:gd name="connsiteX2" fmla="*/ 3783395 w 8460990"/>
              <a:gd name="connsiteY2" fmla="*/ 288987 h 5112036"/>
              <a:gd name="connsiteX3" fmla="*/ 7609043 w 8460990"/>
              <a:gd name="connsiteY3" fmla="*/ 141 h 5112036"/>
              <a:gd name="connsiteX4" fmla="*/ 8460854 w 8460990"/>
              <a:gd name="connsiteY4" fmla="*/ 851952 h 5112036"/>
              <a:gd name="connsiteX5" fmla="*/ 8251486 w 8460990"/>
              <a:gd name="connsiteY5" fmla="*/ 2637333 h 5112036"/>
              <a:gd name="connsiteX6" fmla="*/ 8460854 w 8460990"/>
              <a:gd name="connsiteY6" fmla="*/ 4259094 h 5112036"/>
              <a:gd name="connsiteX7" fmla="*/ 7609043 w 8460990"/>
              <a:gd name="connsiteY7" fmla="*/ 5110905 h 5112036"/>
              <a:gd name="connsiteX8" fmla="*/ 5217340 w 8460990"/>
              <a:gd name="connsiteY8" fmla="*/ 4798643 h 5112036"/>
              <a:gd name="connsiteX9" fmla="*/ 956824 w 8460990"/>
              <a:gd name="connsiteY9" fmla="*/ 5110905 h 5112036"/>
              <a:gd name="connsiteX10" fmla="*/ 105013 w 8460990"/>
              <a:gd name="connsiteY10" fmla="*/ 4259094 h 5112036"/>
              <a:gd name="connsiteX11" fmla="*/ 292049 w 8460990"/>
              <a:gd name="connsiteY11" fmla="*/ 2408734 h 5112036"/>
              <a:gd name="connsiteX12" fmla="*/ 21885 w 8460990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854"/>
              <a:gd name="connsiteY0" fmla="*/ 1246807 h 5112036"/>
              <a:gd name="connsiteX1" fmla="*/ 956824 w 8460854"/>
              <a:gd name="connsiteY1" fmla="*/ 141 h 5112036"/>
              <a:gd name="connsiteX2" fmla="*/ 3783395 w 8460854"/>
              <a:gd name="connsiteY2" fmla="*/ 288987 h 5112036"/>
              <a:gd name="connsiteX3" fmla="*/ 7609043 w 8460854"/>
              <a:gd name="connsiteY3" fmla="*/ 141 h 5112036"/>
              <a:gd name="connsiteX4" fmla="*/ 8460854 w 8460854"/>
              <a:gd name="connsiteY4" fmla="*/ 851952 h 5112036"/>
              <a:gd name="connsiteX5" fmla="*/ 8209922 w 8460854"/>
              <a:gd name="connsiteY5" fmla="*/ 3530951 h 5112036"/>
              <a:gd name="connsiteX6" fmla="*/ 8398508 w 8460854"/>
              <a:gd name="connsiteY6" fmla="*/ 4363003 h 5112036"/>
              <a:gd name="connsiteX7" fmla="*/ 7609043 w 8460854"/>
              <a:gd name="connsiteY7" fmla="*/ 5110905 h 5112036"/>
              <a:gd name="connsiteX8" fmla="*/ 5217340 w 8460854"/>
              <a:gd name="connsiteY8" fmla="*/ 4798643 h 5112036"/>
              <a:gd name="connsiteX9" fmla="*/ 956824 w 8460854"/>
              <a:gd name="connsiteY9" fmla="*/ 5110905 h 5112036"/>
              <a:gd name="connsiteX10" fmla="*/ 105013 w 8460854"/>
              <a:gd name="connsiteY10" fmla="*/ 4259094 h 5112036"/>
              <a:gd name="connsiteX11" fmla="*/ 292049 w 8460854"/>
              <a:gd name="connsiteY11" fmla="*/ 2408734 h 5112036"/>
              <a:gd name="connsiteX12" fmla="*/ 21885 w 8460854"/>
              <a:gd name="connsiteY12" fmla="*/ 1246807 h 5112036"/>
              <a:gd name="connsiteX0" fmla="*/ 21885 w 8510422"/>
              <a:gd name="connsiteY0" fmla="*/ 1246807 h 5112036"/>
              <a:gd name="connsiteX1" fmla="*/ 956824 w 8510422"/>
              <a:gd name="connsiteY1" fmla="*/ 141 h 5112036"/>
              <a:gd name="connsiteX2" fmla="*/ 3783395 w 8510422"/>
              <a:gd name="connsiteY2" fmla="*/ 288987 h 5112036"/>
              <a:gd name="connsiteX3" fmla="*/ 7609043 w 8510422"/>
              <a:gd name="connsiteY3" fmla="*/ 141 h 5112036"/>
              <a:gd name="connsiteX4" fmla="*/ 8460854 w 8510422"/>
              <a:gd name="connsiteY4" fmla="*/ 851952 h 5112036"/>
              <a:gd name="connsiteX5" fmla="*/ 8209922 w 8510422"/>
              <a:gd name="connsiteY5" fmla="*/ 3530951 h 5112036"/>
              <a:gd name="connsiteX6" fmla="*/ 8398508 w 8510422"/>
              <a:gd name="connsiteY6" fmla="*/ 4363003 h 5112036"/>
              <a:gd name="connsiteX7" fmla="*/ 7609043 w 8510422"/>
              <a:gd name="connsiteY7" fmla="*/ 5110905 h 5112036"/>
              <a:gd name="connsiteX8" fmla="*/ 5217340 w 8510422"/>
              <a:gd name="connsiteY8" fmla="*/ 4798643 h 5112036"/>
              <a:gd name="connsiteX9" fmla="*/ 956824 w 8510422"/>
              <a:gd name="connsiteY9" fmla="*/ 5110905 h 5112036"/>
              <a:gd name="connsiteX10" fmla="*/ 105013 w 8510422"/>
              <a:gd name="connsiteY10" fmla="*/ 4259094 h 5112036"/>
              <a:gd name="connsiteX11" fmla="*/ 292049 w 8510422"/>
              <a:gd name="connsiteY11" fmla="*/ 2408734 h 5112036"/>
              <a:gd name="connsiteX12" fmla="*/ 21885 w 8510422"/>
              <a:gd name="connsiteY12" fmla="*/ 1246807 h 5112036"/>
              <a:gd name="connsiteX0" fmla="*/ 21885 w 8491281"/>
              <a:gd name="connsiteY0" fmla="*/ 1246807 h 5112036"/>
              <a:gd name="connsiteX1" fmla="*/ 956824 w 8491281"/>
              <a:gd name="connsiteY1" fmla="*/ 141 h 5112036"/>
              <a:gd name="connsiteX2" fmla="*/ 3783395 w 8491281"/>
              <a:gd name="connsiteY2" fmla="*/ 288987 h 5112036"/>
              <a:gd name="connsiteX3" fmla="*/ 7609043 w 8491281"/>
              <a:gd name="connsiteY3" fmla="*/ 141 h 5112036"/>
              <a:gd name="connsiteX4" fmla="*/ 8460854 w 8491281"/>
              <a:gd name="connsiteY4" fmla="*/ 851952 h 5112036"/>
              <a:gd name="connsiteX5" fmla="*/ 8209922 w 8491281"/>
              <a:gd name="connsiteY5" fmla="*/ 3530951 h 5112036"/>
              <a:gd name="connsiteX6" fmla="*/ 8398508 w 8491281"/>
              <a:gd name="connsiteY6" fmla="*/ 4363003 h 5112036"/>
              <a:gd name="connsiteX7" fmla="*/ 7609043 w 8491281"/>
              <a:gd name="connsiteY7" fmla="*/ 5110905 h 5112036"/>
              <a:gd name="connsiteX8" fmla="*/ 5217340 w 8491281"/>
              <a:gd name="connsiteY8" fmla="*/ 4798643 h 5112036"/>
              <a:gd name="connsiteX9" fmla="*/ 956824 w 8491281"/>
              <a:gd name="connsiteY9" fmla="*/ 5110905 h 5112036"/>
              <a:gd name="connsiteX10" fmla="*/ 105013 w 8491281"/>
              <a:gd name="connsiteY10" fmla="*/ 4259094 h 5112036"/>
              <a:gd name="connsiteX11" fmla="*/ 292049 w 8491281"/>
              <a:gd name="connsiteY11" fmla="*/ 2408734 h 5112036"/>
              <a:gd name="connsiteX12" fmla="*/ 21885 w 849128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209922 w 8549598"/>
              <a:gd name="connsiteY5" fmla="*/ 3530951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51689"/>
              <a:gd name="connsiteX1" fmla="*/ 956824 w 8549598"/>
              <a:gd name="connsiteY1" fmla="*/ 141 h 5151689"/>
              <a:gd name="connsiteX2" fmla="*/ 3783395 w 8549598"/>
              <a:gd name="connsiteY2" fmla="*/ 288987 h 5151689"/>
              <a:gd name="connsiteX3" fmla="*/ 7609043 w 8549598"/>
              <a:gd name="connsiteY3" fmla="*/ 141 h 5151689"/>
              <a:gd name="connsiteX4" fmla="*/ 8502417 w 8549598"/>
              <a:gd name="connsiteY4" fmla="*/ 1184461 h 5151689"/>
              <a:gd name="connsiteX5" fmla="*/ 8085231 w 8549598"/>
              <a:gd name="connsiteY5" fmla="*/ 3011405 h 5151689"/>
              <a:gd name="connsiteX6" fmla="*/ 7609043 w 8549598"/>
              <a:gd name="connsiteY6" fmla="*/ 5110905 h 5151689"/>
              <a:gd name="connsiteX7" fmla="*/ 5217340 w 8549598"/>
              <a:gd name="connsiteY7" fmla="*/ 4798643 h 5151689"/>
              <a:gd name="connsiteX8" fmla="*/ 956824 w 8549598"/>
              <a:gd name="connsiteY8" fmla="*/ 5110905 h 5151689"/>
              <a:gd name="connsiteX9" fmla="*/ 105013 w 8549598"/>
              <a:gd name="connsiteY9" fmla="*/ 4259094 h 5151689"/>
              <a:gd name="connsiteX10" fmla="*/ 292049 w 8549598"/>
              <a:gd name="connsiteY10" fmla="*/ 2408734 h 5151689"/>
              <a:gd name="connsiteX11" fmla="*/ 21885 w 8549598"/>
              <a:gd name="connsiteY11" fmla="*/ 1246807 h 5151689"/>
              <a:gd name="connsiteX0" fmla="*/ 21885 w 8833110"/>
              <a:gd name="connsiteY0" fmla="*/ 1246807 h 5169476"/>
              <a:gd name="connsiteX1" fmla="*/ 956824 w 8833110"/>
              <a:gd name="connsiteY1" fmla="*/ 141 h 5169476"/>
              <a:gd name="connsiteX2" fmla="*/ 3783395 w 8833110"/>
              <a:gd name="connsiteY2" fmla="*/ 288987 h 5169476"/>
              <a:gd name="connsiteX3" fmla="*/ 7609043 w 8833110"/>
              <a:gd name="connsiteY3" fmla="*/ 141 h 5169476"/>
              <a:gd name="connsiteX4" fmla="*/ 8502417 w 8833110"/>
              <a:gd name="connsiteY4" fmla="*/ 1184461 h 5169476"/>
              <a:gd name="connsiteX5" fmla="*/ 8085231 w 8833110"/>
              <a:gd name="connsiteY5" fmla="*/ 3011405 h 5169476"/>
              <a:gd name="connsiteX6" fmla="*/ 8066243 w 8833110"/>
              <a:gd name="connsiteY6" fmla="*/ 5131687 h 5169476"/>
              <a:gd name="connsiteX7" fmla="*/ 5217340 w 8833110"/>
              <a:gd name="connsiteY7" fmla="*/ 4798643 h 5169476"/>
              <a:gd name="connsiteX8" fmla="*/ 956824 w 8833110"/>
              <a:gd name="connsiteY8" fmla="*/ 5110905 h 5169476"/>
              <a:gd name="connsiteX9" fmla="*/ 105013 w 8833110"/>
              <a:gd name="connsiteY9" fmla="*/ 4259094 h 5169476"/>
              <a:gd name="connsiteX10" fmla="*/ 292049 w 8833110"/>
              <a:gd name="connsiteY10" fmla="*/ 2408734 h 5169476"/>
              <a:gd name="connsiteX11" fmla="*/ 21885 w 8833110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646214"/>
              <a:gd name="connsiteY0" fmla="*/ 1246807 h 5169476"/>
              <a:gd name="connsiteX1" fmla="*/ 956824 w 8646214"/>
              <a:gd name="connsiteY1" fmla="*/ 141 h 5169476"/>
              <a:gd name="connsiteX2" fmla="*/ 3783395 w 8646214"/>
              <a:gd name="connsiteY2" fmla="*/ 288987 h 5169476"/>
              <a:gd name="connsiteX3" fmla="*/ 7609043 w 8646214"/>
              <a:gd name="connsiteY3" fmla="*/ 141 h 5169476"/>
              <a:gd name="connsiteX4" fmla="*/ 8502417 w 8646214"/>
              <a:gd name="connsiteY4" fmla="*/ 1184461 h 5169476"/>
              <a:gd name="connsiteX5" fmla="*/ 8066243 w 8646214"/>
              <a:gd name="connsiteY5" fmla="*/ 5131687 h 5169476"/>
              <a:gd name="connsiteX6" fmla="*/ 5217340 w 8646214"/>
              <a:gd name="connsiteY6" fmla="*/ 4798643 h 5169476"/>
              <a:gd name="connsiteX7" fmla="*/ 956824 w 8646214"/>
              <a:gd name="connsiteY7" fmla="*/ 5110905 h 5169476"/>
              <a:gd name="connsiteX8" fmla="*/ 105013 w 8646214"/>
              <a:gd name="connsiteY8" fmla="*/ 4259094 h 5169476"/>
              <a:gd name="connsiteX9" fmla="*/ 292049 w 8646214"/>
              <a:gd name="connsiteY9" fmla="*/ 2408734 h 5169476"/>
              <a:gd name="connsiteX10" fmla="*/ 21885 w 8646214"/>
              <a:gd name="connsiteY10" fmla="*/ 1246807 h 5169476"/>
              <a:gd name="connsiteX0" fmla="*/ 21885 w 8725849"/>
              <a:gd name="connsiteY0" fmla="*/ 1246807 h 5169476"/>
              <a:gd name="connsiteX1" fmla="*/ 956824 w 8725849"/>
              <a:gd name="connsiteY1" fmla="*/ 141 h 5169476"/>
              <a:gd name="connsiteX2" fmla="*/ 3783395 w 8725849"/>
              <a:gd name="connsiteY2" fmla="*/ 288987 h 5169476"/>
              <a:gd name="connsiteX3" fmla="*/ 7609043 w 8725849"/>
              <a:gd name="connsiteY3" fmla="*/ 141 h 5169476"/>
              <a:gd name="connsiteX4" fmla="*/ 8502417 w 8725849"/>
              <a:gd name="connsiteY4" fmla="*/ 1184461 h 5169476"/>
              <a:gd name="connsiteX5" fmla="*/ 8708687 w 8725849"/>
              <a:gd name="connsiteY5" fmla="*/ 3530950 h 5169476"/>
              <a:gd name="connsiteX6" fmla="*/ 8066243 w 8725849"/>
              <a:gd name="connsiteY6" fmla="*/ 5131687 h 5169476"/>
              <a:gd name="connsiteX7" fmla="*/ 5217340 w 8725849"/>
              <a:gd name="connsiteY7" fmla="*/ 4798643 h 5169476"/>
              <a:gd name="connsiteX8" fmla="*/ 956824 w 8725849"/>
              <a:gd name="connsiteY8" fmla="*/ 5110905 h 5169476"/>
              <a:gd name="connsiteX9" fmla="*/ 105013 w 8725849"/>
              <a:gd name="connsiteY9" fmla="*/ 4259094 h 5169476"/>
              <a:gd name="connsiteX10" fmla="*/ 292049 w 8725849"/>
              <a:gd name="connsiteY10" fmla="*/ 2408734 h 5169476"/>
              <a:gd name="connsiteX11" fmla="*/ 21885 w 8725849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50374"/>
              <a:gd name="connsiteY0" fmla="*/ 1246807 h 5169476"/>
              <a:gd name="connsiteX1" fmla="*/ 956824 w 8750374"/>
              <a:gd name="connsiteY1" fmla="*/ 141 h 5169476"/>
              <a:gd name="connsiteX2" fmla="*/ 3783395 w 8750374"/>
              <a:gd name="connsiteY2" fmla="*/ 288987 h 5169476"/>
              <a:gd name="connsiteX3" fmla="*/ 7609043 w 8750374"/>
              <a:gd name="connsiteY3" fmla="*/ 141 h 5169476"/>
              <a:gd name="connsiteX4" fmla="*/ 8502417 w 8750374"/>
              <a:gd name="connsiteY4" fmla="*/ 1184461 h 5169476"/>
              <a:gd name="connsiteX5" fmla="*/ 8708687 w 8750374"/>
              <a:gd name="connsiteY5" fmla="*/ 3530950 h 5169476"/>
              <a:gd name="connsiteX6" fmla="*/ 8066243 w 8750374"/>
              <a:gd name="connsiteY6" fmla="*/ 5131687 h 5169476"/>
              <a:gd name="connsiteX7" fmla="*/ 5217340 w 8750374"/>
              <a:gd name="connsiteY7" fmla="*/ 4798643 h 5169476"/>
              <a:gd name="connsiteX8" fmla="*/ 956824 w 8750374"/>
              <a:gd name="connsiteY8" fmla="*/ 5110905 h 5169476"/>
              <a:gd name="connsiteX9" fmla="*/ 105013 w 8750374"/>
              <a:gd name="connsiteY9" fmla="*/ 4259094 h 5169476"/>
              <a:gd name="connsiteX10" fmla="*/ 292049 w 8750374"/>
              <a:gd name="connsiteY10" fmla="*/ 2408734 h 5169476"/>
              <a:gd name="connsiteX11" fmla="*/ 21885 w 8750374"/>
              <a:gd name="connsiteY11" fmla="*/ 1246807 h 5169476"/>
              <a:gd name="connsiteX0" fmla="*/ 21885 w 8730031"/>
              <a:gd name="connsiteY0" fmla="*/ 1246807 h 5110905"/>
              <a:gd name="connsiteX1" fmla="*/ 956824 w 8730031"/>
              <a:gd name="connsiteY1" fmla="*/ 141 h 5110905"/>
              <a:gd name="connsiteX2" fmla="*/ 3783395 w 8730031"/>
              <a:gd name="connsiteY2" fmla="*/ 288987 h 5110905"/>
              <a:gd name="connsiteX3" fmla="*/ 7609043 w 8730031"/>
              <a:gd name="connsiteY3" fmla="*/ 141 h 5110905"/>
              <a:gd name="connsiteX4" fmla="*/ 8502417 w 8730031"/>
              <a:gd name="connsiteY4" fmla="*/ 1184461 h 5110905"/>
              <a:gd name="connsiteX5" fmla="*/ 8708687 w 8730031"/>
              <a:gd name="connsiteY5" fmla="*/ 3530950 h 5110905"/>
              <a:gd name="connsiteX6" fmla="*/ 7629825 w 8730031"/>
              <a:gd name="connsiteY6" fmla="*/ 4903087 h 5110905"/>
              <a:gd name="connsiteX7" fmla="*/ 5217340 w 8730031"/>
              <a:gd name="connsiteY7" fmla="*/ 4798643 h 5110905"/>
              <a:gd name="connsiteX8" fmla="*/ 956824 w 8730031"/>
              <a:gd name="connsiteY8" fmla="*/ 5110905 h 5110905"/>
              <a:gd name="connsiteX9" fmla="*/ 105013 w 8730031"/>
              <a:gd name="connsiteY9" fmla="*/ 4259094 h 5110905"/>
              <a:gd name="connsiteX10" fmla="*/ 292049 w 8730031"/>
              <a:gd name="connsiteY10" fmla="*/ 2408734 h 5110905"/>
              <a:gd name="connsiteX11" fmla="*/ 21885 w 8730031"/>
              <a:gd name="connsiteY11" fmla="*/ 1246807 h 5110905"/>
              <a:gd name="connsiteX0" fmla="*/ 21885 w 8763790"/>
              <a:gd name="connsiteY0" fmla="*/ 1246807 h 5110905"/>
              <a:gd name="connsiteX1" fmla="*/ 956824 w 8763790"/>
              <a:gd name="connsiteY1" fmla="*/ 141 h 5110905"/>
              <a:gd name="connsiteX2" fmla="*/ 3783395 w 8763790"/>
              <a:gd name="connsiteY2" fmla="*/ 288987 h 5110905"/>
              <a:gd name="connsiteX3" fmla="*/ 7609043 w 8763790"/>
              <a:gd name="connsiteY3" fmla="*/ 141 h 5110905"/>
              <a:gd name="connsiteX4" fmla="*/ 8502417 w 8763790"/>
              <a:gd name="connsiteY4" fmla="*/ 1184461 h 5110905"/>
              <a:gd name="connsiteX5" fmla="*/ 8708687 w 8763790"/>
              <a:gd name="connsiteY5" fmla="*/ 3530950 h 5110905"/>
              <a:gd name="connsiteX6" fmla="*/ 7629825 w 8763790"/>
              <a:gd name="connsiteY6" fmla="*/ 4903087 h 5110905"/>
              <a:gd name="connsiteX7" fmla="*/ 5217340 w 8763790"/>
              <a:gd name="connsiteY7" fmla="*/ 4798643 h 5110905"/>
              <a:gd name="connsiteX8" fmla="*/ 956824 w 8763790"/>
              <a:gd name="connsiteY8" fmla="*/ 5110905 h 5110905"/>
              <a:gd name="connsiteX9" fmla="*/ 105013 w 8763790"/>
              <a:gd name="connsiteY9" fmla="*/ 4259094 h 5110905"/>
              <a:gd name="connsiteX10" fmla="*/ 292049 w 8763790"/>
              <a:gd name="connsiteY10" fmla="*/ 2408734 h 5110905"/>
              <a:gd name="connsiteX11" fmla="*/ 21885 w 8763790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104000 w 8708761"/>
              <a:gd name="connsiteY0" fmla="*/ 1246807 h 5110905"/>
              <a:gd name="connsiteX1" fmla="*/ 1038939 w 8708761"/>
              <a:gd name="connsiteY1" fmla="*/ 141 h 5110905"/>
              <a:gd name="connsiteX2" fmla="*/ 3865510 w 8708761"/>
              <a:gd name="connsiteY2" fmla="*/ 288987 h 5110905"/>
              <a:gd name="connsiteX3" fmla="*/ 7691158 w 8708761"/>
              <a:gd name="connsiteY3" fmla="*/ 141 h 5110905"/>
              <a:gd name="connsiteX4" fmla="*/ 8584532 w 8708761"/>
              <a:gd name="connsiteY4" fmla="*/ 1184461 h 5110905"/>
              <a:gd name="connsiteX5" fmla="*/ 8645330 w 8708761"/>
              <a:gd name="connsiteY5" fmla="*/ 3551732 h 5110905"/>
              <a:gd name="connsiteX6" fmla="*/ 7711940 w 8708761"/>
              <a:gd name="connsiteY6" fmla="*/ 4903087 h 5110905"/>
              <a:gd name="connsiteX7" fmla="*/ 5299455 w 8708761"/>
              <a:gd name="connsiteY7" fmla="*/ 4798643 h 5110905"/>
              <a:gd name="connsiteX8" fmla="*/ 1038939 w 8708761"/>
              <a:gd name="connsiteY8" fmla="*/ 5110905 h 5110905"/>
              <a:gd name="connsiteX9" fmla="*/ 91 w 8708761"/>
              <a:gd name="connsiteY9" fmla="*/ 4030494 h 5110905"/>
              <a:gd name="connsiteX10" fmla="*/ 374164 w 8708761"/>
              <a:gd name="connsiteY10" fmla="*/ 2408734 h 5110905"/>
              <a:gd name="connsiteX11" fmla="*/ 104000 w 8708761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33555"/>
              <a:gd name="connsiteY0" fmla="*/ 1246807 h 5240775"/>
              <a:gd name="connsiteX1" fmla="*/ 1038939 w 8733555"/>
              <a:gd name="connsiteY1" fmla="*/ 141 h 5240775"/>
              <a:gd name="connsiteX2" fmla="*/ 3865510 w 8733555"/>
              <a:gd name="connsiteY2" fmla="*/ 288987 h 5240775"/>
              <a:gd name="connsiteX3" fmla="*/ 7691158 w 8733555"/>
              <a:gd name="connsiteY3" fmla="*/ 141 h 5240775"/>
              <a:gd name="connsiteX4" fmla="*/ 8584532 w 8733555"/>
              <a:gd name="connsiteY4" fmla="*/ 1184461 h 5240775"/>
              <a:gd name="connsiteX5" fmla="*/ 8645330 w 8733555"/>
              <a:gd name="connsiteY5" fmla="*/ 3551732 h 5240775"/>
              <a:gd name="connsiteX6" fmla="*/ 7836631 w 8733555"/>
              <a:gd name="connsiteY6" fmla="*/ 5194033 h 5240775"/>
              <a:gd name="connsiteX7" fmla="*/ 5299455 w 8733555"/>
              <a:gd name="connsiteY7" fmla="*/ 4798643 h 5240775"/>
              <a:gd name="connsiteX8" fmla="*/ 1038939 w 8733555"/>
              <a:gd name="connsiteY8" fmla="*/ 5110905 h 5240775"/>
              <a:gd name="connsiteX9" fmla="*/ 91 w 8733555"/>
              <a:gd name="connsiteY9" fmla="*/ 4030494 h 5240775"/>
              <a:gd name="connsiteX10" fmla="*/ 374164 w 8733555"/>
              <a:gd name="connsiteY10" fmla="*/ 2408734 h 5240775"/>
              <a:gd name="connsiteX11" fmla="*/ 104000 w 8733555"/>
              <a:gd name="connsiteY11" fmla="*/ 1246807 h 5240775"/>
              <a:gd name="connsiteX0" fmla="*/ 104000 w 8733555"/>
              <a:gd name="connsiteY0" fmla="*/ 1246807 h 5194230"/>
              <a:gd name="connsiteX1" fmla="*/ 1038939 w 8733555"/>
              <a:gd name="connsiteY1" fmla="*/ 141 h 5194230"/>
              <a:gd name="connsiteX2" fmla="*/ 3865510 w 8733555"/>
              <a:gd name="connsiteY2" fmla="*/ 288987 h 5194230"/>
              <a:gd name="connsiteX3" fmla="*/ 7691158 w 8733555"/>
              <a:gd name="connsiteY3" fmla="*/ 141 h 5194230"/>
              <a:gd name="connsiteX4" fmla="*/ 8584532 w 8733555"/>
              <a:gd name="connsiteY4" fmla="*/ 1184461 h 5194230"/>
              <a:gd name="connsiteX5" fmla="*/ 8645330 w 8733555"/>
              <a:gd name="connsiteY5" fmla="*/ 3551732 h 5194230"/>
              <a:gd name="connsiteX6" fmla="*/ 7836631 w 8733555"/>
              <a:gd name="connsiteY6" fmla="*/ 5194033 h 5194230"/>
              <a:gd name="connsiteX7" fmla="*/ 5299455 w 8733555"/>
              <a:gd name="connsiteY7" fmla="*/ 4798643 h 5194230"/>
              <a:gd name="connsiteX8" fmla="*/ 1038939 w 8733555"/>
              <a:gd name="connsiteY8" fmla="*/ 5110905 h 5194230"/>
              <a:gd name="connsiteX9" fmla="*/ 91 w 8733555"/>
              <a:gd name="connsiteY9" fmla="*/ 4030494 h 5194230"/>
              <a:gd name="connsiteX10" fmla="*/ 374164 w 8733555"/>
              <a:gd name="connsiteY10" fmla="*/ 2408734 h 5194230"/>
              <a:gd name="connsiteX11" fmla="*/ 104000 w 8733555"/>
              <a:gd name="connsiteY11" fmla="*/ 1246807 h 5194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33555" h="5194230">
                <a:moveTo>
                  <a:pt x="104000" y="1246807"/>
                </a:moveTo>
                <a:cubicBezTo>
                  <a:pt x="-41472" y="464639"/>
                  <a:pt x="568497" y="141"/>
                  <a:pt x="1038939" y="141"/>
                </a:cubicBezTo>
                <a:cubicBezTo>
                  <a:pt x="2029620" y="-7486"/>
                  <a:pt x="2874829" y="296614"/>
                  <a:pt x="3865510" y="288987"/>
                </a:cubicBezTo>
                <a:cubicBezTo>
                  <a:pt x="5092235" y="296614"/>
                  <a:pt x="6464433" y="-7486"/>
                  <a:pt x="7691158" y="141"/>
                </a:cubicBezTo>
                <a:cubicBezTo>
                  <a:pt x="8161600" y="141"/>
                  <a:pt x="8854695" y="236036"/>
                  <a:pt x="8584532" y="1184461"/>
                </a:cubicBezTo>
                <a:cubicBezTo>
                  <a:pt x="8376415" y="1835274"/>
                  <a:pt x="8219263" y="2789951"/>
                  <a:pt x="8645330" y="3551732"/>
                </a:cubicBezTo>
                <a:cubicBezTo>
                  <a:pt x="8925925" y="4084911"/>
                  <a:pt x="8505113" y="5211351"/>
                  <a:pt x="7836631" y="5194033"/>
                </a:cubicBezTo>
                <a:cubicBezTo>
                  <a:pt x="6755378" y="5180001"/>
                  <a:pt x="6962599" y="5103621"/>
                  <a:pt x="5299455" y="4798643"/>
                </a:cubicBezTo>
                <a:cubicBezTo>
                  <a:pt x="3810010" y="4591004"/>
                  <a:pt x="2486820" y="5027599"/>
                  <a:pt x="1038939" y="5110905"/>
                </a:cubicBezTo>
                <a:cubicBezTo>
                  <a:pt x="568497" y="5110905"/>
                  <a:pt x="91" y="4500936"/>
                  <a:pt x="91" y="4030494"/>
                </a:cubicBezTo>
                <a:cubicBezTo>
                  <a:pt x="-6836" y="3365216"/>
                  <a:pt x="381091" y="3074012"/>
                  <a:pt x="374164" y="2408734"/>
                </a:cubicBezTo>
                <a:lnTo>
                  <a:pt x="104000" y="1246807"/>
                </a:lnTo>
                <a:close/>
              </a:path>
            </a:pathLst>
          </a:custGeom>
          <a:solidFill>
            <a:srgbClr val="FFFF00">
              <a:alpha val="88000"/>
            </a:srgbClr>
          </a:solidFill>
          <a:ln>
            <a:noFill/>
          </a:ln>
          <a:effectLst>
            <a:outerShdw blurRad="1016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28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9" name="Rectangle: Rounded Corners 11">
            <a:extLst>
              <a:ext uri="{FF2B5EF4-FFF2-40B4-BE49-F238E27FC236}">
                <a16:creationId xmlns:a16="http://schemas.microsoft.com/office/drawing/2014/main" xmlns="" id="{87B2A504-C3D1-4D76-B7E2-CB0EA16D513B}"/>
              </a:ext>
            </a:extLst>
          </p:cNvPr>
          <p:cNvSpPr/>
          <p:nvPr/>
        </p:nvSpPr>
        <p:spPr>
          <a:xfrm>
            <a:off x="4130539" y="5357926"/>
            <a:ext cx="2836301" cy="457200"/>
          </a:xfrm>
          <a:custGeom>
            <a:avLst/>
            <a:gdLst>
              <a:gd name="connsiteX0" fmla="*/ 0 w 8355841"/>
              <a:gd name="connsiteY0" fmla="*/ 851811 h 5110764"/>
              <a:gd name="connsiteX1" fmla="*/ 851811 w 8355841"/>
              <a:gd name="connsiteY1" fmla="*/ 0 h 5110764"/>
              <a:gd name="connsiteX2" fmla="*/ 7504030 w 8355841"/>
              <a:gd name="connsiteY2" fmla="*/ 0 h 5110764"/>
              <a:gd name="connsiteX3" fmla="*/ 8355841 w 8355841"/>
              <a:gd name="connsiteY3" fmla="*/ 851811 h 5110764"/>
              <a:gd name="connsiteX4" fmla="*/ 8355841 w 8355841"/>
              <a:gd name="connsiteY4" fmla="*/ 4258953 h 5110764"/>
              <a:gd name="connsiteX5" fmla="*/ 7504030 w 8355841"/>
              <a:gd name="connsiteY5" fmla="*/ 5110764 h 5110764"/>
              <a:gd name="connsiteX6" fmla="*/ 851811 w 8355841"/>
              <a:gd name="connsiteY6" fmla="*/ 5110764 h 5110764"/>
              <a:gd name="connsiteX7" fmla="*/ 0 w 8355841"/>
              <a:gd name="connsiteY7" fmla="*/ 4258953 h 5110764"/>
              <a:gd name="connsiteX8" fmla="*/ 0 w 8355841"/>
              <a:gd name="connsiteY8" fmla="*/ 851811 h 5110764"/>
              <a:gd name="connsiteX0" fmla="*/ 0 w 8355841"/>
              <a:gd name="connsiteY0" fmla="*/ 851952 h 5110905"/>
              <a:gd name="connsiteX1" fmla="*/ 851811 w 8355841"/>
              <a:gd name="connsiteY1" fmla="*/ 141 h 5110905"/>
              <a:gd name="connsiteX2" fmla="*/ 3678382 w 8355841"/>
              <a:gd name="connsiteY2" fmla="*/ 288987 h 5110905"/>
              <a:gd name="connsiteX3" fmla="*/ 7504030 w 8355841"/>
              <a:gd name="connsiteY3" fmla="*/ 141 h 5110905"/>
              <a:gd name="connsiteX4" fmla="*/ 8355841 w 8355841"/>
              <a:gd name="connsiteY4" fmla="*/ 851952 h 5110905"/>
              <a:gd name="connsiteX5" fmla="*/ 8355841 w 8355841"/>
              <a:gd name="connsiteY5" fmla="*/ 4259094 h 5110905"/>
              <a:gd name="connsiteX6" fmla="*/ 7504030 w 8355841"/>
              <a:gd name="connsiteY6" fmla="*/ 5110905 h 5110905"/>
              <a:gd name="connsiteX7" fmla="*/ 851811 w 8355841"/>
              <a:gd name="connsiteY7" fmla="*/ 5110905 h 5110905"/>
              <a:gd name="connsiteX8" fmla="*/ 0 w 8355841"/>
              <a:gd name="connsiteY8" fmla="*/ 4259094 h 5110905"/>
              <a:gd name="connsiteX9" fmla="*/ 0 w 8355841"/>
              <a:gd name="connsiteY9" fmla="*/ 851952 h 5110905"/>
              <a:gd name="connsiteX0" fmla="*/ 175 w 8356016"/>
              <a:gd name="connsiteY0" fmla="*/ 851952 h 5110905"/>
              <a:gd name="connsiteX1" fmla="*/ 851986 w 8356016"/>
              <a:gd name="connsiteY1" fmla="*/ 141 h 5110905"/>
              <a:gd name="connsiteX2" fmla="*/ 3678557 w 8356016"/>
              <a:gd name="connsiteY2" fmla="*/ 288987 h 5110905"/>
              <a:gd name="connsiteX3" fmla="*/ 7504205 w 8356016"/>
              <a:gd name="connsiteY3" fmla="*/ 141 h 5110905"/>
              <a:gd name="connsiteX4" fmla="*/ 8356016 w 8356016"/>
              <a:gd name="connsiteY4" fmla="*/ 851952 h 5110905"/>
              <a:gd name="connsiteX5" fmla="*/ 8356016 w 8356016"/>
              <a:gd name="connsiteY5" fmla="*/ 4259094 h 5110905"/>
              <a:gd name="connsiteX6" fmla="*/ 7504205 w 8356016"/>
              <a:gd name="connsiteY6" fmla="*/ 5110905 h 5110905"/>
              <a:gd name="connsiteX7" fmla="*/ 851986 w 8356016"/>
              <a:gd name="connsiteY7" fmla="*/ 5110905 h 5110905"/>
              <a:gd name="connsiteX8" fmla="*/ 175 w 8356016"/>
              <a:gd name="connsiteY8" fmla="*/ 4259094 h 5110905"/>
              <a:gd name="connsiteX9" fmla="*/ 187211 w 8356016"/>
              <a:gd name="connsiteY9" fmla="*/ 2408734 h 5110905"/>
              <a:gd name="connsiteX10" fmla="*/ 175 w 8356016"/>
              <a:gd name="connsiteY10" fmla="*/ 851952 h 5110905"/>
              <a:gd name="connsiteX0" fmla="*/ 175 w 8356016"/>
              <a:gd name="connsiteY0" fmla="*/ 851952 h 5111032"/>
              <a:gd name="connsiteX1" fmla="*/ 851986 w 8356016"/>
              <a:gd name="connsiteY1" fmla="*/ 141 h 5111032"/>
              <a:gd name="connsiteX2" fmla="*/ 3678557 w 8356016"/>
              <a:gd name="connsiteY2" fmla="*/ 288987 h 5111032"/>
              <a:gd name="connsiteX3" fmla="*/ 7504205 w 8356016"/>
              <a:gd name="connsiteY3" fmla="*/ 141 h 5111032"/>
              <a:gd name="connsiteX4" fmla="*/ 8356016 w 8356016"/>
              <a:gd name="connsiteY4" fmla="*/ 851952 h 5111032"/>
              <a:gd name="connsiteX5" fmla="*/ 8356016 w 8356016"/>
              <a:gd name="connsiteY5" fmla="*/ 4259094 h 5111032"/>
              <a:gd name="connsiteX6" fmla="*/ 7504205 w 8356016"/>
              <a:gd name="connsiteY6" fmla="*/ 5110905 h 5111032"/>
              <a:gd name="connsiteX7" fmla="*/ 5195629 w 8356016"/>
              <a:gd name="connsiteY7" fmla="*/ 4860988 h 5111032"/>
              <a:gd name="connsiteX8" fmla="*/ 851986 w 8356016"/>
              <a:gd name="connsiteY8" fmla="*/ 5110905 h 5111032"/>
              <a:gd name="connsiteX9" fmla="*/ 175 w 8356016"/>
              <a:gd name="connsiteY9" fmla="*/ 4259094 h 5111032"/>
              <a:gd name="connsiteX10" fmla="*/ 187211 w 8356016"/>
              <a:gd name="connsiteY10" fmla="*/ 2408734 h 5111032"/>
              <a:gd name="connsiteX11" fmla="*/ 175 w 8356016"/>
              <a:gd name="connsiteY11" fmla="*/ 851952 h 5111032"/>
              <a:gd name="connsiteX0" fmla="*/ 175 w 8356152"/>
              <a:gd name="connsiteY0" fmla="*/ 851952 h 5111032"/>
              <a:gd name="connsiteX1" fmla="*/ 851986 w 8356152"/>
              <a:gd name="connsiteY1" fmla="*/ 141 h 5111032"/>
              <a:gd name="connsiteX2" fmla="*/ 3678557 w 8356152"/>
              <a:gd name="connsiteY2" fmla="*/ 288987 h 5111032"/>
              <a:gd name="connsiteX3" fmla="*/ 7504205 w 8356152"/>
              <a:gd name="connsiteY3" fmla="*/ 141 h 5111032"/>
              <a:gd name="connsiteX4" fmla="*/ 8356016 w 8356152"/>
              <a:gd name="connsiteY4" fmla="*/ 851952 h 5111032"/>
              <a:gd name="connsiteX5" fmla="*/ 8146648 w 8356152"/>
              <a:gd name="connsiteY5" fmla="*/ 2637333 h 5111032"/>
              <a:gd name="connsiteX6" fmla="*/ 8356016 w 8356152"/>
              <a:gd name="connsiteY6" fmla="*/ 4259094 h 5111032"/>
              <a:gd name="connsiteX7" fmla="*/ 7504205 w 8356152"/>
              <a:gd name="connsiteY7" fmla="*/ 5110905 h 5111032"/>
              <a:gd name="connsiteX8" fmla="*/ 5195629 w 8356152"/>
              <a:gd name="connsiteY8" fmla="*/ 4860988 h 5111032"/>
              <a:gd name="connsiteX9" fmla="*/ 851986 w 8356152"/>
              <a:gd name="connsiteY9" fmla="*/ 5110905 h 5111032"/>
              <a:gd name="connsiteX10" fmla="*/ 175 w 8356152"/>
              <a:gd name="connsiteY10" fmla="*/ 4259094 h 5111032"/>
              <a:gd name="connsiteX11" fmla="*/ 187211 w 8356152"/>
              <a:gd name="connsiteY11" fmla="*/ 2408734 h 5111032"/>
              <a:gd name="connsiteX12" fmla="*/ 175 w 8356152"/>
              <a:gd name="connsiteY12" fmla="*/ 851952 h 5111032"/>
              <a:gd name="connsiteX0" fmla="*/ 0 w 8480668"/>
              <a:gd name="connsiteY0" fmla="*/ 997425 h 5111032"/>
              <a:gd name="connsiteX1" fmla="*/ 976502 w 8480668"/>
              <a:gd name="connsiteY1" fmla="*/ 141 h 5111032"/>
              <a:gd name="connsiteX2" fmla="*/ 3803073 w 8480668"/>
              <a:gd name="connsiteY2" fmla="*/ 288987 h 5111032"/>
              <a:gd name="connsiteX3" fmla="*/ 7628721 w 8480668"/>
              <a:gd name="connsiteY3" fmla="*/ 141 h 5111032"/>
              <a:gd name="connsiteX4" fmla="*/ 8480532 w 8480668"/>
              <a:gd name="connsiteY4" fmla="*/ 851952 h 5111032"/>
              <a:gd name="connsiteX5" fmla="*/ 8271164 w 8480668"/>
              <a:gd name="connsiteY5" fmla="*/ 2637333 h 5111032"/>
              <a:gd name="connsiteX6" fmla="*/ 8480532 w 8480668"/>
              <a:gd name="connsiteY6" fmla="*/ 4259094 h 5111032"/>
              <a:gd name="connsiteX7" fmla="*/ 7628721 w 8480668"/>
              <a:gd name="connsiteY7" fmla="*/ 5110905 h 5111032"/>
              <a:gd name="connsiteX8" fmla="*/ 5320145 w 8480668"/>
              <a:gd name="connsiteY8" fmla="*/ 4860988 h 5111032"/>
              <a:gd name="connsiteX9" fmla="*/ 976502 w 8480668"/>
              <a:gd name="connsiteY9" fmla="*/ 5110905 h 5111032"/>
              <a:gd name="connsiteX10" fmla="*/ 124691 w 8480668"/>
              <a:gd name="connsiteY10" fmla="*/ 4259094 h 5111032"/>
              <a:gd name="connsiteX11" fmla="*/ 311727 w 8480668"/>
              <a:gd name="connsiteY11" fmla="*/ 2408734 h 5111032"/>
              <a:gd name="connsiteX12" fmla="*/ 0 w 8480668"/>
              <a:gd name="connsiteY12" fmla="*/ 997425 h 5111032"/>
              <a:gd name="connsiteX0" fmla="*/ 20728 w 8501396"/>
              <a:gd name="connsiteY0" fmla="*/ 997425 h 5111032"/>
              <a:gd name="connsiteX1" fmla="*/ 997230 w 8501396"/>
              <a:gd name="connsiteY1" fmla="*/ 141 h 5111032"/>
              <a:gd name="connsiteX2" fmla="*/ 3823801 w 8501396"/>
              <a:gd name="connsiteY2" fmla="*/ 288987 h 5111032"/>
              <a:gd name="connsiteX3" fmla="*/ 7649449 w 8501396"/>
              <a:gd name="connsiteY3" fmla="*/ 141 h 5111032"/>
              <a:gd name="connsiteX4" fmla="*/ 8501260 w 8501396"/>
              <a:gd name="connsiteY4" fmla="*/ 851952 h 5111032"/>
              <a:gd name="connsiteX5" fmla="*/ 8291892 w 8501396"/>
              <a:gd name="connsiteY5" fmla="*/ 2637333 h 5111032"/>
              <a:gd name="connsiteX6" fmla="*/ 8501260 w 8501396"/>
              <a:gd name="connsiteY6" fmla="*/ 4259094 h 5111032"/>
              <a:gd name="connsiteX7" fmla="*/ 7649449 w 8501396"/>
              <a:gd name="connsiteY7" fmla="*/ 5110905 h 5111032"/>
              <a:gd name="connsiteX8" fmla="*/ 5340873 w 8501396"/>
              <a:gd name="connsiteY8" fmla="*/ 4860988 h 5111032"/>
              <a:gd name="connsiteX9" fmla="*/ 997230 w 8501396"/>
              <a:gd name="connsiteY9" fmla="*/ 5110905 h 5111032"/>
              <a:gd name="connsiteX10" fmla="*/ 145419 w 8501396"/>
              <a:gd name="connsiteY10" fmla="*/ 4259094 h 5111032"/>
              <a:gd name="connsiteX11" fmla="*/ 332455 w 8501396"/>
              <a:gd name="connsiteY11" fmla="*/ 2408734 h 5111032"/>
              <a:gd name="connsiteX12" fmla="*/ 20728 w 8501396"/>
              <a:gd name="connsiteY12" fmla="*/ 997425 h 5111032"/>
              <a:gd name="connsiteX0" fmla="*/ 4714 w 8485382"/>
              <a:gd name="connsiteY0" fmla="*/ 997425 h 5111032"/>
              <a:gd name="connsiteX1" fmla="*/ 981216 w 8485382"/>
              <a:gd name="connsiteY1" fmla="*/ 141 h 5111032"/>
              <a:gd name="connsiteX2" fmla="*/ 3807787 w 8485382"/>
              <a:gd name="connsiteY2" fmla="*/ 288987 h 5111032"/>
              <a:gd name="connsiteX3" fmla="*/ 7633435 w 8485382"/>
              <a:gd name="connsiteY3" fmla="*/ 141 h 5111032"/>
              <a:gd name="connsiteX4" fmla="*/ 8485246 w 8485382"/>
              <a:gd name="connsiteY4" fmla="*/ 851952 h 5111032"/>
              <a:gd name="connsiteX5" fmla="*/ 8275878 w 8485382"/>
              <a:gd name="connsiteY5" fmla="*/ 2637333 h 5111032"/>
              <a:gd name="connsiteX6" fmla="*/ 8485246 w 8485382"/>
              <a:gd name="connsiteY6" fmla="*/ 4259094 h 5111032"/>
              <a:gd name="connsiteX7" fmla="*/ 7633435 w 8485382"/>
              <a:gd name="connsiteY7" fmla="*/ 5110905 h 5111032"/>
              <a:gd name="connsiteX8" fmla="*/ 5324859 w 8485382"/>
              <a:gd name="connsiteY8" fmla="*/ 4860988 h 5111032"/>
              <a:gd name="connsiteX9" fmla="*/ 981216 w 8485382"/>
              <a:gd name="connsiteY9" fmla="*/ 5110905 h 5111032"/>
              <a:gd name="connsiteX10" fmla="*/ 129405 w 8485382"/>
              <a:gd name="connsiteY10" fmla="*/ 4259094 h 5111032"/>
              <a:gd name="connsiteX11" fmla="*/ 316441 w 8485382"/>
              <a:gd name="connsiteY11" fmla="*/ 2408734 h 5111032"/>
              <a:gd name="connsiteX12" fmla="*/ 4714 w 8485382"/>
              <a:gd name="connsiteY12" fmla="*/ 997425 h 5111032"/>
              <a:gd name="connsiteX0" fmla="*/ 5048 w 8444153"/>
              <a:gd name="connsiteY0" fmla="*/ 1246807 h 5111032"/>
              <a:gd name="connsiteX1" fmla="*/ 939987 w 8444153"/>
              <a:gd name="connsiteY1" fmla="*/ 141 h 5111032"/>
              <a:gd name="connsiteX2" fmla="*/ 3766558 w 8444153"/>
              <a:gd name="connsiteY2" fmla="*/ 288987 h 5111032"/>
              <a:gd name="connsiteX3" fmla="*/ 7592206 w 8444153"/>
              <a:gd name="connsiteY3" fmla="*/ 141 h 5111032"/>
              <a:gd name="connsiteX4" fmla="*/ 8444017 w 8444153"/>
              <a:gd name="connsiteY4" fmla="*/ 851952 h 5111032"/>
              <a:gd name="connsiteX5" fmla="*/ 8234649 w 8444153"/>
              <a:gd name="connsiteY5" fmla="*/ 2637333 h 5111032"/>
              <a:gd name="connsiteX6" fmla="*/ 8444017 w 8444153"/>
              <a:gd name="connsiteY6" fmla="*/ 4259094 h 5111032"/>
              <a:gd name="connsiteX7" fmla="*/ 7592206 w 8444153"/>
              <a:gd name="connsiteY7" fmla="*/ 5110905 h 5111032"/>
              <a:gd name="connsiteX8" fmla="*/ 5283630 w 8444153"/>
              <a:gd name="connsiteY8" fmla="*/ 4860988 h 5111032"/>
              <a:gd name="connsiteX9" fmla="*/ 939987 w 8444153"/>
              <a:gd name="connsiteY9" fmla="*/ 5110905 h 5111032"/>
              <a:gd name="connsiteX10" fmla="*/ 88176 w 8444153"/>
              <a:gd name="connsiteY10" fmla="*/ 4259094 h 5111032"/>
              <a:gd name="connsiteX11" fmla="*/ 275212 w 8444153"/>
              <a:gd name="connsiteY11" fmla="*/ 2408734 h 5111032"/>
              <a:gd name="connsiteX12" fmla="*/ 5048 w 8444153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50948"/>
              <a:gd name="connsiteX1" fmla="*/ 956824 w 8460990"/>
              <a:gd name="connsiteY1" fmla="*/ 141 h 5150948"/>
              <a:gd name="connsiteX2" fmla="*/ 3783395 w 8460990"/>
              <a:gd name="connsiteY2" fmla="*/ 288987 h 5150948"/>
              <a:gd name="connsiteX3" fmla="*/ 7609043 w 8460990"/>
              <a:gd name="connsiteY3" fmla="*/ 141 h 5150948"/>
              <a:gd name="connsiteX4" fmla="*/ 8460854 w 8460990"/>
              <a:gd name="connsiteY4" fmla="*/ 851952 h 5150948"/>
              <a:gd name="connsiteX5" fmla="*/ 8251486 w 8460990"/>
              <a:gd name="connsiteY5" fmla="*/ 2637333 h 5150948"/>
              <a:gd name="connsiteX6" fmla="*/ 8460854 w 8460990"/>
              <a:gd name="connsiteY6" fmla="*/ 4259094 h 5150948"/>
              <a:gd name="connsiteX7" fmla="*/ 7609043 w 8460990"/>
              <a:gd name="connsiteY7" fmla="*/ 5110905 h 5150948"/>
              <a:gd name="connsiteX8" fmla="*/ 5300467 w 8460990"/>
              <a:gd name="connsiteY8" fmla="*/ 4860988 h 5150948"/>
              <a:gd name="connsiteX9" fmla="*/ 956824 w 8460990"/>
              <a:gd name="connsiteY9" fmla="*/ 5110905 h 5150948"/>
              <a:gd name="connsiteX10" fmla="*/ 105013 w 8460990"/>
              <a:gd name="connsiteY10" fmla="*/ 4259094 h 5150948"/>
              <a:gd name="connsiteX11" fmla="*/ 292049 w 8460990"/>
              <a:gd name="connsiteY11" fmla="*/ 2408734 h 5150948"/>
              <a:gd name="connsiteX12" fmla="*/ 21885 w 8460990"/>
              <a:gd name="connsiteY12" fmla="*/ 1246807 h 5150948"/>
              <a:gd name="connsiteX0" fmla="*/ 21885 w 8460990"/>
              <a:gd name="connsiteY0" fmla="*/ 1246807 h 5230787"/>
              <a:gd name="connsiteX1" fmla="*/ 956824 w 8460990"/>
              <a:gd name="connsiteY1" fmla="*/ 141 h 5230787"/>
              <a:gd name="connsiteX2" fmla="*/ 3783395 w 8460990"/>
              <a:gd name="connsiteY2" fmla="*/ 288987 h 5230787"/>
              <a:gd name="connsiteX3" fmla="*/ 7609043 w 8460990"/>
              <a:gd name="connsiteY3" fmla="*/ 141 h 5230787"/>
              <a:gd name="connsiteX4" fmla="*/ 8460854 w 8460990"/>
              <a:gd name="connsiteY4" fmla="*/ 851952 h 5230787"/>
              <a:gd name="connsiteX5" fmla="*/ 8251486 w 8460990"/>
              <a:gd name="connsiteY5" fmla="*/ 2637333 h 5230787"/>
              <a:gd name="connsiteX6" fmla="*/ 8460854 w 8460990"/>
              <a:gd name="connsiteY6" fmla="*/ 4259094 h 5230787"/>
              <a:gd name="connsiteX7" fmla="*/ 7609043 w 8460990"/>
              <a:gd name="connsiteY7" fmla="*/ 5110905 h 5230787"/>
              <a:gd name="connsiteX8" fmla="*/ 5196558 w 8460990"/>
              <a:gd name="connsiteY8" fmla="*/ 5006461 h 5230787"/>
              <a:gd name="connsiteX9" fmla="*/ 956824 w 8460990"/>
              <a:gd name="connsiteY9" fmla="*/ 5110905 h 5230787"/>
              <a:gd name="connsiteX10" fmla="*/ 105013 w 8460990"/>
              <a:gd name="connsiteY10" fmla="*/ 4259094 h 5230787"/>
              <a:gd name="connsiteX11" fmla="*/ 292049 w 8460990"/>
              <a:gd name="connsiteY11" fmla="*/ 2408734 h 5230787"/>
              <a:gd name="connsiteX12" fmla="*/ 21885 w 8460990"/>
              <a:gd name="connsiteY12" fmla="*/ 1246807 h 5230787"/>
              <a:gd name="connsiteX0" fmla="*/ 21885 w 8460990"/>
              <a:gd name="connsiteY0" fmla="*/ 1246807 h 5128558"/>
              <a:gd name="connsiteX1" fmla="*/ 956824 w 8460990"/>
              <a:gd name="connsiteY1" fmla="*/ 141 h 5128558"/>
              <a:gd name="connsiteX2" fmla="*/ 3783395 w 8460990"/>
              <a:gd name="connsiteY2" fmla="*/ 288987 h 5128558"/>
              <a:gd name="connsiteX3" fmla="*/ 7609043 w 8460990"/>
              <a:gd name="connsiteY3" fmla="*/ 141 h 5128558"/>
              <a:gd name="connsiteX4" fmla="*/ 8460854 w 8460990"/>
              <a:gd name="connsiteY4" fmla="*/ 851952 h 5128558"/>
              <a:gd name="connsiteX5" fmla="*/ 8251486 w 8460990"/>
              <a:gd name="connsiteY5" fmla="*/ 2637333 h 5128558"/>
              <a:gd name="connsiteX6" fmla="*/ 8460854 w 8460990"/>
              <a:gd name="connsiteY6" fmla="*/ 4259094 h 5128558"/>
              <a:gd name="connsiteX7" fmla="*/ 7609043 w 8460990"/>
              <a:gd name="connsiteY7" fmla="*/ 5110905 h 5128558"/>
              <a:gd name="connsiteX8" fmla="*/ 5217340 w 8460990"/>
              <a:gd name="connsiteY8" fmla="*/ 4798643 h 5128558"/>
              <a:gd name="connsiteX9" fmla="*/ 956824 w 8460990"/>
              <a:gd name="connsiteY9" fmla="*/ 5110905 h 5128558"/>
              <a:gd name="connsiteX10" fmla="*/ 105013 w 8460990"/>
              <a:gd name="connsiteY10" fmla="*/ 4259094 h 5128558"/>
              <a:gd name="connsiteX11" fmla="*/ 292049 w 8460990"/>
              <a:gd name="connsiteY11" fmla="*/ 2408734 h 5128558"/>
              <a:gd name="connsiteX12" fmla="*/ 21885 w 8460990"/>
              <a:gd name="connsiteY12" fmla="*/ 1246807 h 5128558"/>
              <a:gd name="connsiteX0" fmla="*/ 21885 w 8460990"/>
              <a:gd name="connsiteY0" fmla="*/ 1246807 h 5112036"/>
              <a:gd name="connsiteX1" fmla="*/ 956824 w 8460990"/>
              <a:gd name="connsiteY1" fmla="*/ 141 h 5112036"/>
              <a:gd name="connsiteX2" fmla="*/ 3783395 w 8460990"/>
              <a:gd name="connsiteY2" fmla="*/ 288987 h 5112036"/>
              <a:gd name="connsiteX3" fmla="*/ 7609043 w 8460990"/>
              <a:gd name="connsiteY3" fmla="*/ 141 h 5112036"/>
              <a:gd name="connsiteX4" fmla="*/ 8460854 w 8460990"/>
              <a:gd name="connsiteY4" fmla="*/ 851952 h 5112036"/>
              <a:gd name="connsiteX5" fmla="*/ 8251486 w 8460990"/>
              <a:gd name="connsiteY5" fmla="*/ 2637333 h 5112036"/>
              <a:gd name="connsiteX6" fmla="*/ 8460854 w 8460990"/>
              <a:gd name="connsiteY6" fmla="*/ 4259094 h 5112036"/>
              <a:gd name="connsiteX7" fmla="*/ 7609043 w 8460990"/>
              <a:gd name="connsiteY7" fmla="*/ 5110905 h 5112036"/>
              <a:gd name="connsiteX8" fmla="*/ 5217340 w 8460990"/>
              <a:gd name="connsiteY8" fmla="*/ 4798643 h 5112036"/>
              <a:gd name="connsiteX9" fmla="*/ 956824 w 8460990"/>
              <a:gd name="connsiteY9" fmla="*/ 5110905 h 5112036"/>
              <a:gd name="connsiteX10" fmla="*/ 105013 w 8460990"/>
              <a:gd name="connsiteY10" fmla="*/ 4259094 h 5112036"/>
              <a:gd name="connsiteX11" fmla="*/ 292049 w 8460990"/>
              <a:gd name="connsiteY11" fmla="*/ 2408734 h 5112036"/>
              <a:gd name="connsiteX12" fmla="*/ 21885 w 8460990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854"/>
              <a:gd name="connsiteY0" fmla="*/ 1246807 h 5112036"/>
              <a:gd name="connsiteX1" fmla="*/ 956824 w 8460854"/>
              <a:gd name="connsiteY1" fmla="*/ 141 h 5112036"/>
              <a:gd name="connsiteX2" fmla="*/ 3783395 w 8460854"/>
              <a:gd name="connsiteY2" fmla="*/ 288987 h 5112036"/>
              <a:gd name="connsiteX3" fmla="*/ 7609043 w 8460854"/>
              <a:gd name="connsiteY3" fmla="*/ 141 h 5112036"/>
              <a:gd name="connsiteX4" fmla="*/ 8460854 w 8460854"/>
              <a:gd name="connsiteY4" fmla="*/ 851952 h 5112036"/>
              <a:gd name="connsiteX5" fmla="*/ 8209922 w 8460854"/>
              <a:gd name="connsiteY5" fmla="*/ 3530951 h 5112036"/>
              <a:gd name="connsiteX6" fmla="*/ 8398508 w 8460854"/>
              <a:gd name="connsiteY6" fmla="*/ 4363003 h 5112036"/>
              <a:gd name="connsiteX7" fmla="*/ 7609043 w 8460854"/>
              <a:gd name="connsiteY7" fmla="*/ 5110905 h 5112036"/>
              <a:gd name="connsiteX8" fmla="*/ 5217340 w 8460854"/>
              <a:gd name="connsiteY8" fmla="*/ 4798643 h 5112036"/>
              <a:gd name="connsiteX9" fmla="*/ 956824 w 8460854"/>
              <a:gd name="connsiteY9" fmla="*/ 5110905 h 5112036"/>
              <a:gd name="connsiteX10" fmla="*/ 105013 w 8460854"/>
              <a:gd name="connsiteY10" fmla="*/ 4259094 h 5112036"/>
              <a:gd name="connsiteX11" fmla="*/ 292049 w 8460854"/>
              <a:gd name="connsiteY11" fmla="*/ 2408734 h 5112036"/>
              <a:gd name="connsiteX12" fmla="*/ 21885 w 8460854"/>
              <a:gd name="connsiteY12" fmla="*/ 1246807 h 5112036"/>
              <a:gd name="connsiteX0" fmla="*/ 21885 w 8510422"/>
              <a:gd name="connsiteY0" fmla="*/ 1246807 h 5112036"/>
              <a:gd name="connsiteX1" fmla="*/ 956824 w 8510422"/>
              <a:gd name="connsiteY1" fmla="*/ 141 h 5112036"/>
              <a:gd name="connsiteX2" fmla="*/ 3783395 w 8510422"/>
              <a:gd name="connsiteY2" fmla="*/ 288987 h 5112036"/>
              <a:gd name="connsiteX3" fmla="*/ 7609043 w 8510422"/>
              <a:gd name="connsiteY3" fmla="*/ 141 h 5112036"/>
              <a:gd name="connsiteX4" fmla="*/ 8460854 w 8510422"/>
              <a:gd name="connsiteY4" fmla="*/ 851952 h 5112036"/>
              <a:gd name="connsiteX5" fmla="*/ 8209922 w 8510422"/>
              <a:gd name="connsiteY5" fmla="*/ 3530951 h 5112036"/>
              <a:gd name="connsiteX6" fmla="*/ 8398508 w 8510422"/>
              <a:gd name="connsiteY6" fmla="*/ 4363003 h 5112036"/>
              <a:gd name="connsiteX7" fmla="*/ 7609043 w 8510422"/>
              <a:gd name="connsiteY7" fmla="*/ 5110905 h 5112036"/>
              <a:gd name="connsiteX8" fmla="*/ 5217340 w 8510422"/>
              <a:gd name="connsiteY8" fmla="*/ 4798643 h 5112036"/>
              <a:gd name="connsiteX9" fmla="*/ 956824 w 8510422"/>
              <a:gd name="connsiteY9" fmla="*/ 5110905 h 5112036"/>
              <a:gd name="connsiteX10" fmla="*/ 105013 w 8510422"/>
              <a:gd name="connsiteY10" fmla="*/ 4259094 h 5112036"/>
              <a:gd name="connsiteX11" fmla="*/ 292049 w 8510422"/>
              <a:gd name="connsiteY11" fmla="*/ 2408734 h 5112036"/>
              <a:gd name="connsiteX12" fmla="*/ 21885 w 8510422"/>
              <a:gd name="connsiteY12" fmla="*/ 1246807 h 5112036"/>
              <a:gd name="connsiteX0" fmla="*/ 21885 w 8491281"/>
              <a:gd name="connsiteY0" fmla="*/ 1246807 h 5112036"/>
              <a:gd name="connsiteX1" fmla="*/ 956824 w 8491281"/>
              <a:gd name="connsiteY1" fmla="*/ 141 h 5112036"/>
              <a:gd name="connsiteX2" fmla="*/ 3783395 w 8491281"/>
              <a:gd name="connsiteY2" fmla="*/ 288987 h 5112036"/>
              <a:gd name="connsiteX3" fmla="*/ 7609043 w 8491281"/>
              <a:gd name="connsiteY3" fmla="*/ 141 h 5112036"/>
              <a:gd name="connsiteX4" fmla="*/ 8460854 w 8491281"/>
              <a:gd name="connsiteY4" fmla="*/ 851952 h 5112036"/>
              <a:gd name="connsiteX5" fmla="*/ 8209922 w 8491281"/>
              <a:gd name="connsiteY5" fmla="*/ 3530951 h 5112036"/>
              <a:gd name="connsiteX6" fmla="*/ 8398508 w 8491281"/>
              <a:gd name="connsiteY6" fmla="*/ 4363003 h 5112036"/>
              <a:gd name="connsiteX7" fmla="*/ 7609043 w 8491281"/>
              <a:gd name="connsiteY7" fmla="*/ 5110905 h 5112036"/>
              <a:gd name="connsiteX8" fmla="*/ 5217340 w 8491281"/>
              <a:gd name="connsiteY8" fmla="*/ 4798643 h 5112036"/>
              <a:gd name="connsiteX9" fmla="*/ 956824 w 8491281"/>
              <a:gd name="connsiteY9" fmla="*/ 5110905 h 5112036"/>
              <a:gd name="connsiteX10" fmla="*/ 105013 w 8491281"/>
              <a:gd name="connsiteY10" fmla="*/ 4259094 h 5112036"/>
              <a:gd name="connsiteX11" fmla="*/ 292049 w 8491281"/>
              <a:gd name="connsiteY11" fmla="*/ 2408734 h 5112036"/>
              <a:gd name="connsiteX12" fmla="*/ 21885 w 849128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209922 w 8549598"/>
              <a:gd name="connsiteY5" fmla="*/ 3530951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51689"/>
              <a:gd name="connsiteX1" fmla="*/ 956824 w 8549598"/>
              <a:gd name="connsiteY1" fmla="*/ 141 h 5151689"/>
              <a:gd name="connsiteX2" fmla="*/ 3783395 w 8549598"/>
              <a:gd name="connsiteY2" fmla="*/ 288987 h 5151689"/>
              <a:gd name="connsiteX3" fmla="*/ 7609043 w 8549598"/>
              <a:gd name="connsiteY3" fmla="*/ 141 h 5151689"/>
              <a:gd name="connsiteX4" fmla="*/ 8502417 w 8549598"/>
              <a:gd name="connsiteY4" fmla="*/ 1184461 h 5151689"/>
              <a:gd name="connsiteX5" fmla="*/ 8085231 w 8549598"/>
              <a:gd name="connsiteY5" fmla="*/ 3011405 h 5151689"/>
              <a:gd name="connsiteX6" fmla="*/ 7609043 w 8549598"/>
              <a:gd name="connsiteY6" fmla="*/ 5110905 h 5151689"/>
              <a:gd name="connsiteX7" fmla="*/ 5217340 w 8549598"/>
              <a:gd name="connsiteY7" fmla="*/ 4798643 h 5151689"/>
              <a:gd name="connsiteX8" fmla="*/ 956824 w 8549598"/>
              <a:gd name="connsiteY8" fmla="*/ 5110905 h 5151689"/>
              <a:gd name="connsiteX9" fmla="*/ 105013 w 8549598"/>
              <a:gd name="connsiteY9" fmla="*/ 4259094 h 5151689"/>
              <a:gd name="connsiteX10" fmla="*/ 292049 w 8549598"/>
              <a:gd name="connsiteY10" fmla="*/ 2408734 h 5151689"/>
              <a:gd name="connsiteX11" fmla="*/ 21885 w 8549598"/>
              <a:gd name="connsiteY11" fmla="*/ 1246807 h 5151689"/>
              <a:gd name="connsiteX0" fmla="*/ 21885 w 8833110"/>
              <a:gd name="connsiteY0" fmla="*/ 1246807 h 5169476"/>
              <a:gd name="connsiteX1" fmla="*/ 956824 w 8833110"/>
              <a:gd name="connsiteY1" fmla="*/ 141 h 5169476"/>
              <a:gd name="connsiteX2" fmla="*/ 3783395 w 8833110"/>
              <a:gd name="connsiteY2" fmla="*/ 288987 h 5169476"/>
              <a:gd name="connsiteX3" fmla="*/ 7609043 w 8833110"/>
              <a:gd name="connsiteY3" fmla="*/ 141 h 5169476"/>
              <a:gd name="connsiteX4" fmla="*/ 8502417 w 8833110"/>
              <a:gd name="connsiteY4" fmla="*/ 1184461 h 5169476"/>
              <a:gd name="connsiteX5" fmla="*/ 8085231 w 8833110"/>
              <a:gd name="connsiteY5" fmla="*/ 3011405 h 5169476"/>
              <a:gd name="connsiteX6" fmla="*/ 8066243 w 8833110"/>
              <a:gd name="connsiteY6" fmla="*/ 5131687 h 5169476"/>
              <a:gd name="connsiteX7" fmla="*/ 5217340 w 8833110"/>
              <a:gd name="connsiteY7" fmla="*/ 4798643 h 5169476"/>
              <a:gd name="connsiteX8" fmla="*/ 956824 w 8833110"/>
              <a:gd name="connsiteY8" fmla="*/ 5110905 h 5169476"/>
              <a:gd name="connsiteX9" fmla="*/ 105013 w 8833110"/>
              <a:gd name="connsiteY9" fmla="*/ 4259094 h 5169476"/>
              <a:gd name="connsiteX10" fmla="*/ 292049 w 8833110"/>
              <a:gd name="connsiteY10" fmla="*/ 2408734 h 5169476"/>
              <a:gd name="connsiteX11" fmla="*/ 21885 w 8833110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646214"/>
              <a:gd name="connsiteY0" fmla="*/ 1246807 h 5169476"/>
              <a:gd name="connsiteX1" fmla="*/ 956824 w 8646214"/>
              <a:gd name="connsiteY1" fmla="*/ 141 h 5169476"/>
              <a:gd name="connsiteX2" fmla="*/ 3783395 w 8646214"/>
              <a:gd name="connsiteY2" fmla="*/ 288987 h 5169476"/>
              <a:gd name="connsiteX3" fmla="*/ 7609043 w 8646214"/>
              <a:gd name="connsiteY3" fmla="*/ 141 h 5169476"/>
              <a:gd name="connsiteX4" fmla="*/ 8502417 w 8646214"/>
              <a:gd name="connsiteY4" fmla="*/ 1184461 h 5169476"/>
              <a:gd name="connsiteX5" fmla="*/ 8066243 w 8646214"/>
              <a:gd name="connsiteY5" fmla="*/ 5131687 h 5169476"/>
              <a:gd name="connsiteX6" fmla="*/ 5217340 w 8646214"/>
              <a:gd name="connsiteY6" fmla="*/ 4798643 h 5169476"/>
              <a:gd name="connsiteX7" fmla="*/ 956824 w 8646214"/>
              <a:gd name="connsiteY7" fmla="*/ 5110905 h 5169476"/>
              <a:gd name="connsiteX8" fmla="*/ 105013 w 8646214"/>
              <a:gd name="connsiteY8" fmla="*/ 4259094 h 5169476"/>
              <a:gd name="connsiteX9" fmla="*/ 292049 w 8646214"/>
              <a:gd name="connsiteY9" fmla="*/ 2408734 h 5169476"/>
              <a:gd name="connsiteX10" fmla="*/ 21885 w 8646214"/>
              <a:gd name="connsiteY10" fmla="*/ 1246807 h 5169476"/>
              <a:gd name="connsiteX0" fmla="*/ 21885 w 8725849"/>
              <a:gd name="connsiteY0" fmla="*/ 1246807 h 5169476"/>
              <a:gd name="connsiteX1" fmla="*/ 956824 w 8725849"/>
              <a:gd name="connsiteY1" fmla="*/ 141 h 5169476"/>
              <a:gd name="connsiteX2" fmla="*/ 3783395 w 8725849"/>
              <a:gd name="connsiteY2" fmla="*/ 288987 h 5169476"/>
              <a:gd name="connsiteX3" fmla="*/ 7609043 w 8725849"/>
              <a:gd name="connsiteY3" fmla="*/ 141 h 5169476"/>
              <a:gd name="connsiteX4" fmla="*/ 8502417 w 8725849"/>
              <a:gd name="connsiteY4" fmla="*/ 1184461 h 5169476"/>
              <a:gd name="connsiteX5" fmla="*/ 8708687 w 8725849"/>
              <a:gd name="connsiteY5" fmla="*/ 3530950 h 5169476"/>
              <a:gd name="connsiteX6" fmla="*/ 8066243 w 8725849"/>
              <a:gd name="connsiteY6" fmla="*/ 5131687 h 5169476"/>
              <a:gd name="connsiteX7" fmla="*/ 5217340 w 8725849"/>
              <a:gd name="connsiteY7" fmla="*/ 4798643 h 5169476"/>
              <a:gd name="connsiteX8" fmla="*/ 956824 w 8725849"/>
              <a:gd name="connsiteY8" fmla="*/ 5110905 h 5169476"/>
              <a:gd name="connsiteX9" fmla="*/ 105013 w 8725849"/>
              <a:gd name="connsiteY9" fmla="*/ 4259094 h 5169476"/>
              <a:gd name="connsiteX10" fmla="*/ 292049 w 8725849"/>
              <a:gd name="connsiteY10" fmla="*/ 2408734 h 5169476"/>
              <a:gd name="connsiteX11" fmla="*/ 21885 w 8725849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50374"/>
              <a:gd name="connsiteY0" fmla="*/ 1246807 h 5169476"/>
              <a:gd name="connsiteX1" fmla="*/ 956824 w 8750374"/>
              <a:gd name="connsiteY1" fmla="*/ 141 h 5169476"/>
              <a:gd name="connsiteX2" fmla="*/ 3783395 w 8750374"/>
              <a:gd name="connsiteY2" fmla="*/ 288987 h 5169476"/>
              <a:gd name="connsiteX3" fmla="*/ 7609043 w 8750374"/>
              <a:gd name="connsiteY3" fmla="*/ 141 h 5169476"/>
              <a:gd name="connsiteX4" fmla="*/ 8502417 w 8750374"/>
              <a:gd name="connsiteY4" fmla="*/ 1184461 h 5169476"/>
              <a:gd name="connsiteX5" fmla="*/ 8708687 w 8750374"/>
              <a:gd name="connsiteY5" fmla="*/ 3530950 h 5169476"/>
              <a:gd name="connsiteX6" fmla="*/ 8066243 w 8750374"/>
              <a:gd name="connsiteY6" fmla="*/ 5131687 h 5169476"/>
              <a:gd name="connsiteX7" fmla="*/ 5217340 w 8750374"/>
              <a:gd name="connsiteY7" fmla="*/ 4798643 h 5169476"/>
              <a:gd name="connsiteX8" fmla="*/ 956824 w 8750374"/>
              <a:gd name="connsiteY8" fmla="*/ 5110905 h 5169476"/>
              <a:gd name="connsiteX9" fmla="*/ 105013 w 8750374"/>
              <a:gd name="connsiteY9" fmla="*/ 4259094 h 5169476"/>
              <a:gd name="connsiteX10" fmla="*/ 292049 w 8750374"/>
              <a:gd name="connsiteY10" fmla="*/ 2408734 h 5169476"/>
              <a:gd name="connsiteX11" fmla="*/ 21885 w 8750374"/>
              <a:gd name="connsiteY11" fmla="*/ 1246807 h 5169476"/>
              <a:gd name="connsiteX0" fmla="*/ 21885 w 8730031"/>
              <a:gd name="connsiteY0" fmla="*/ 1246807 h 5110905"/>
              <a:gd name="connsiteX1" fmla="*/ 956824 w 8730031"/>
              <a:gd name="connsiteY1" fmla="*/ 141 h 5110905"/>
              <a:gd name="connsiteX2" fmla="*/ 3783395 w 8730031"/>
              <a:gd name="connsiteY2" fmla="*/ 288987 h 5110905"/>
              <a:gd name="connsiteX3" fmla="*/ 7609043 w 8730031"/>
              <a:gd name="connsiteY3" fmla="*/ 141 h 5110905"/>
              <a:gd name="connsiteX4" fmla="*/ 8502417 w 8730031"/>
              <a:gd name="connsiteY4" fmla="*/ 1184461 h 5110905"/>
              <a:gd name="connsiteX5" fmla="*/ 8708687 w 8730031"/>
              <a:gd name="connsiteY5" fmla="*/ 3530950 h 5110905"/>
              <a:gd name="connsiteX6" fmla="*/ 7629825 w 8730031"/>
              <a:gd name="connsiteY6" fmla="*/ 4903087 h 5110905"/>
              <a:gd name="connsiteX7" fmla="*/ 5217340 w 8730031"/>
              <a:gd name="connsiteY7" fmla="*/ 4798643 h 5110905"/>
              <a:gd name="connsiteX8" fmla="*/ 956824 w 8730031"/>
              <a:gd name="connsiteY8" fmla="*/ 5110905 h 5110905"/>
              <a:gd name="connsiteX9" fmla="*/ 105013 w 8730031"/>
              <a:gd name="connsiteY9" fmla="*/ 4259094 h 5110905"/>
              <a:gd name="connsiteX10" fmla="*/ 292049 w 8730031"/>
              <a:gd name="connsiteY10" fmla="*/ 2408734 h 5110905"/>
              <a:gd name="connsiteX11" fmla="*/ 21885 w 8730031"/>
              <a:gd name="connsiteY11" fmla="*/ 1246807 h 5110905"/>
              <a:gd name="connsiteX0" fmla="*/ 21885 w 8763790"/>
              <a:gd name="connsiteY0" fmla="*/ 1246807 h 5110905"/>
              <a:gd name="connsiteX1" fmla="*/ 956824 w 8763790"/>
              <a:gd name="connsiteY1" fmla="*/ 141 h 5110905"/>
              <a:gd name="connsiteX2" fmla="*/ 3783395 w 8763790"/>
              <a:gd name="connsiteY2" fmla="*/ 288987 h 5110905"/>
              <a:gd name="connsiteX3" fmla="*/ 7609043 w 8763790"/>
              <a:gd name="connsiteY3" fmla="*/ 141 h 5110905"/>
              <a:gd name="connsiteX4" fmla="*/ 8502417 w 8763790"/>
              <a:gd name="connsiteY4" fmla="*/ 1184461 h 5110905"/>
              <a:gd name="connsiteX5" fmla="*/ 8708687 w 8763790"/>
              <a:gd name="connsiteY5" fmla="*/ 3530950 h 5110905"/>
              <a:gd name="connsiteX6" fmla="*/ 7629825 w 8763790"/>
              <a:gd name="connsiteY6" fmla="*/ 4903087 h 5110905"/>
              <a:gd name="connsiteX7" fmla="*/ 5217340 w 8763790"/>
              <a:gd name="connsiteY7" fmla="*/ 4798643 h 5110905"/>
              <a:gd name="connsiteX8" fmla="*/ 956824 w 8763790"/>
              <a:gd name="connsiteY8" fmla="*/ 5110905 h 5110905"/>
              <a:gd name="connsiteX9" fmla="*/ 105013 w 8763790"/>
              <a:gd name="connsiteY9" fmla="*/ 4259094 h 5110905"/>
              <a:gd name="connsiteX10" fmla="*/ 292049 w 8763790"/>
              <a:gd name="connsiteY10" fmla="*/ 2408734 h 5110905"/>
              <a:gd name="connsiteX11" fmla="*/ 21885 w 8763790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104000 w 8708761"/>
              <a:gd name="connsiteY0" fmla="*/ 1246807 h 5110905"/>
              <a:gd name="connsiteX1" fmla="*/ 1038939 w 8708761"/>
              <a:gd name="connsiteY1" fmla="*/ 141 h 5110905"/>
              <a:gd name="connsiteX2" fmla="*/ 3865510 w 8708761"/>
              <a:gd name="connsiteY2" fmla="*/ 288987 h 5110905"/>
              <a:gd name="connsiteX3" fmla="*/ 7691158 w 8708761"/>
              <a:gd name="connsiteY3" fmla="*/ 141 h 5110905"/>
              <a:gd name="connsiteX4" fmla="*/ 8584532 w 8708761"/>
              <a:gd name="connsiteY4" fmla="*/ 1184461 h 5110905"/>
              <a:gd name="connsiteX5" fmla="*/ 8645330 w 8708761"/>
              <a:gd name="connsiteY5" fmla="*/ 3551732 h 5110905"/>
              <a:gd name="connsiteX6" fmla="*/ 7711940 w 8708761"/>
              <a:gd name="connsiteY6" fmla="*/ 4903087 h 5110905"/>
              <a:gd name="connsiteX7" fmla="*/ 5299455 w 8708761"/>
              <a:gd name="connsiteY7" fmla="*/ 4798643 h 5110905"/>
              <a:gd name="connsiteX8" fmla="*/ 1038939 w 8708761"/>
              <a:gd name="connsiteY8" fmla="*/ 5110905 h 5110905"/>
              <a:gd name="connsiteX9" fmla="*/ 91 w 8708761"/>
              <a:gd name="connsiteY9" fmla="*/ 4030494 h 5110905"/>
              <a:gd name="connsiteX10" fmla="*/ 374164 w 8708761"/>
              <a:gd name="connsiteY10" fmla="*/ 2408734 h 5110905"/>
              <a:gd name="connsiteX11" fmla="*/ 104000 w 8708761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33555"/>
              <a:gd name="connsiteY0" fmla="*/ 1246807 h 5240775"/>
              <a:gd name="connsiteX1" fmla="*/ 1038939 w 8733555"/>
              <a:gd name="connsiteY1" fmla="*/ 141 h 5240775"/>
              <a:gd name="connsiteX2" fmla="*/ 3865510 w 8733555"/>
              <a:gd name="connsiteY2" fmla="*/ 288987 h 5240775"/>
              <a:gd name="connsiteX3" fmla="*/ 7691158 w 8733555"/>
              <a:gd name="connsiteY3" fmla="*/ 141 h 5240775"/>
              <a:gd name="connsiteX4" fmla="*/ 8584532 w 8733555"/>
              <a:gd name="connsiteY4" fmla="*/ 1184461 h 5240775"/>
              <a:gd name="connsiteX5" fmla="*/ 8645330 w 8733555"/>
              <a:gd name="connsiteY5" fmla="*/ 3551732 h 5240775"/>
              <a:gd name="connsiteX6" fmla="*/ 7836631 w 8733555"/>
              <a:gd name="connsiteY6" fmla="*/ 5194033 h 5240775"/>
              <a:gd name="connsiteX7" fmla="*/ 5299455 w 8733555"/>
              <a:gd name="connsiteY7" fmla="*/ 4798643 h 5240775"/>
              <a:gd name="connsiteX8" fmla="*/ 1038939 w 8733555"/>
              <a:gd name="connsiteY8" fmla="*/ 5110905 h 5240775"/>
              <a:gd name="connsiteX9" fmla="*/ 91 w 8733555"/>
              <a:gd name="connsiteY9" fmla="*/ 4030494 h 5240775"/>
              <a:gd name="connsiteX10" fmla="*/ 374164 w 8733555"/>
              <a:gd name="connsiteY10" fmla="*/ 2408734 h 5240775"/>
              <a:gd name="connsiteX11" fmla="*/ 104000 w 8733555"/>
              <a:gd name="connsiteY11" fmla="*/ 1246807 h 5240775"/>
              <a:gd name="connsiteX0" fmla="*/ 104000 w 8733555"/>
              <a:gd name="connsiteY0" fmla="*/ 1246807 h 5194230"/>
              <a:gd name="connsiteX1" fmla="*/ 1038939 w 8733555"/>
              <a:gd name="connsiteY1" fmla="*/ 141 h 5194230"/>
              <a:gd name="connsiteX2" fmla="*/ 3865510 w 8733555"/>
              <a:gd name="connsiteY2" fmla="*/ 288987 h 5194230"/>
              <a:gd name="connsiteX3" fmla="*/ 7691158 w 8733555"/>
              <a:gd name="connsiteY3" fmla="*/ 141 h 5194230"/>
              <a:gd name="connsiteX4" fmla="*/ 8584532 w 8733555"/>
              <a:gd name="connsiteY4" fmla="*/ 1184461 h 5194230"/>
              <a:gd name="connsiteX5" fmla="*/ 8645330 w 8733555"/>
              <a:gd name="connsiteY5" fmla="*/ 3551732 h 5194230"/>
              <a:gd name="connsiteX6" fmla="*/ 7836631 w 8733555"/>
              <a:gd name="connsiteY6" fmla="*/ 5194033 h 5194230"/>
              <a:gd name="connsiteX7" fmla="*/ 5299455 w 8733555"/>
              <a:gd name="connsiteY7" fmla="*/ 4798643 h 5194230"/>
              <a:gd name="connsiteX8" fmla="*/ 1038939 w 8733555"/>
              <a:gd name="connsiteY8" fmla="*/ 5110905 h 5194230"/>
              <a:gd name="connsiteX9" fmla="*/ 91 w 8733555"/>
              <a:gd name="connsiteY9" fmla="*/ 4030494 h 5194230"/>
              <a:gd name="connsiteX10" fmla="*/ 374164 w 8733555"/>
              <a:gd name="connsiteY10" fmla="*/ 2408734 h 5194230"/>
              <a:gd name="connsiteX11" fmla="*/ 104000 w 8733555"/>
              <a:gd name="connsiteY11" fmla="*/ 1246807 h 5194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33555" h="5194230">
                <a:moveTo>
                  <a:pt x="104000" y="1246807"/>
                </a:moveTo>
                <a:cubicBezTo>
                  <a:pt x="-41472" y="464639"/>
                  <a:pt x="568497" y="141"/>
                  <a:pt x="1038939" y="141"/>
                </a:cubicBezTo>
                <a:cubicBezTo>
                  <a:pt x="2029620" y="-7486"/>
                  <a:pt x="2874829" y="296614"/>
                  <a:pt x="3865510" y="288987"/>
                </a:cubicBezTo>
                <a:cubicBezTo>
                  <a:pt x="5092235" y="296614"/>
                  <a:pt x="6464433" y="-7486"/>
                  <a:pt x="7691158" y="141"/>
                </a:cubicBezTo>
                <a:cubicBezTo>
                  <a:pt x="8161600" y="141"/>
                  <a:pt x="8854695" y="236036"/>
                  <a:pt x="8584532" y="1184461"/>
                </a:cubicBezTo>
                <a:cubicBezTo>
                  <a:pt x="8376415" y="1835274"/>
                  <a:pt x="8219263" y="2789951"/>
                  <a:pt x="8645330" y="3551732"/>
                </a:cubicBezTo>
                <a:cubicBezTo>
                  <a:pt x="8925925" y="4084911"/>
                  <a:pt x="8505113" y="5211351"/>
                  <a:pt x="7836631" y="5194033"/>
                </a:cubicBezTo>
                <a:cubicBezTo>
                  <a:pt x="6755378" y="5180001"/>
                  <a:pt x="6962599" y="5103621"/>
                  <a:pt x="5299455" y="4798643"/>
                </a:cubicBezTo>
                <a:cubicBezTo>
                  <a:pt x="3810010" y="4591004"/>
                  <a:pt x="2486820" y="5027599"/>
                  <a:pt x="1038939" y="5110905"/>
                </a:cubicBezTo>
                <a:cubicBezTo>
                  <a:pt x="568497" y="5110905"/>
                  <a:pt x="91" y="4500936"/>
                  <a:pt x="91" y="4030494"/>
                </a:cubicBezTo>
                <a:cubicBezTo>
                  <a:pt x="-6836" y="3365216"/>
                  <a:pt x="381091" y="3074012"/>
                  <a:pt x="374164" y="2408734"/>
                </a:cubicBezTo>
                <a:lnTo>
                  <a:pt x="104000" y="1246807"/>
                </a:lnTo>
                <a:close/>
              </a:path>
            </a:pathLst>
          </a:custGeom>
          <a:solidFill>
            <a:srgbClr val="FFFF00">
              <a:alpha val="88000"/>
            </a:srgbClr>
          </a:solidFill>
          <a:ln>
            <a:noFill/>
          </a:ln>
          <a:effectLst>
            <a:outerShdw blurRad="1016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28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" name="Rectangle: Rounded Corners 11">
            <a:extLst>
              <a:ext uri="{FF2B5EF4-FFF2-40B4-BE49-F238E27FC236}">
                <a16:creationId xmlns:a16="http://schemas.microsoft.com/office/drawing/2014/main" xmlns="" id="{DEC493C2-BBF1-475E-8E23-754402AD73FE}"/>
              </a:ext>
            </a:extLst>
          </p:cNvPr>
          <p:cNvSpPr/>
          <p:nvPr/>
        </p:nvSpPr>
        <p:spPr>
          <a:xfrm>
            <a:off x="6111739" y="3954576"/>
            <a:ext cx="2836301" cy="457200"/>
          </a:xfrm>
          <a:custGeom>
            <a:avLst/>
            <a:gdLst>
              <a:gd name="connsiteX0" fmla="*/ 0 w 8355841"/>
              <a:gd name="connsiteY0" fmla="*/ 851811 h 5110764"/>
              <a:gd name="connsiteX1" fmla="*/ 851811 w 8355841"/>
              <a:gd name="connsiteY1" fmla="*/ 0 h 5110764"/>
              <a:gd name="connsiteX2" fmla="*/ 7504030 w 8355841"/>
              <a:gd name="connsiteY2" fmla="*/ 0 h 5110764"/>
              <a:gd name="connsiteX3" fmla="*/ 8355841 w 8355841"/>
              <a:gd name="connsiteY3" fmla="*/ 851811 h 5110764"/>
              <a:gd name="connsiteX4" fmla="*/ 8355841 w 8355841"/>
              <a:gd name="connsiteY4" fmla="*/ 4258953 h 5110764"/>
              <a:gd name="connsiteX5" fmla="*/ 7504030 w 8355841"/>
              <a:gd name="connsiteY5" fmla="*/ 5110764 h 5110764"/>
              <a:gd name="connsiteX6" fmla="*/ 851811 w 8355841"/>
              <a:gd name="connsiteY6" fmla="*/ 5110764 h 5110764"/>
              <a:gd name="connsiteX7" fmla="*/ 0 w 8355841"/>
              <a:gd name="connsiteY7" fmla="*/ 4258953 h 5110764"/>
              <a:gd name="connsiteX8" fmla="*/ 0 w 8355841"/>
              <a:gd name="connsiteY8" fmla="*/ 851811 h 5110764"/>
              <a:gd name="connsiteX0" fmla="*/ 0 w 8355841"/>
              <a:gd name="connsiteY0" fmla="*/ 851952 h 5110905"/>
              <a:gd name="connsiteX1" fmla="*/ 851811 w 8355841"/>
              <a:gd name="connsiteY1" fmla="*/ 141 h 5110905"/>
              <a:gd name="connsiteX2" fmla="*/ 3678382 w 8355841"/>
              <a:gd name="connsiteY2" fmla="*/ 288987 h 5110905"/>
              <a:gd name="connsiteX3" fmla="*/ 7504030 w 8355841"/>
              <a:gd name="connsiteY3" fmla="*/ 141 h 5110905"/>
              <a:gd name="connsiteX4" fmla="*/ 8355841 w 8355841"/>
              <a:gd name="connsiteY4" fmla="*/ 851952 h 5110905"/>
              <a:gd name="connsiteX5" fmla="*/ 8355841 w 8355841"/>
              <a:gd name="connsiteY5" fmla="*/ 4259094 h 5110905"/>
              <a:gd name="connsiteX6" fmla="*/ 7504030 w 8355841"/>
              <a:gd name="connsiteY6" fmla="*/ 5110905 h 5110905"/>
              <a:gd name="connsiteX7" fmla="*/ 851811 w 8355841"/>
              <a:gd name="connsiteY7" fmla="*/ 5110905 h 5110905"/>
              <a:gd name="connsiteX8" fmla="*/ 0 w 8355841"/>
              <a:gd name="connsiteY8" fmla="*/ 4259094 h 5110905"/>
              <a:gd name="connsiteX9" fmla="*/ 0 w 8355841"/>
              <a:gd name="connsiteY9" fmla="*/ 851952 h 5110905"/>
              <a:gd name="connsiteX0" fmla="*/ 175 w 8356016"/>
              <a:gd name="connsiteY0" fmla="*/ 851952 h 5110905"/>
              <a:gd name="connsiteX1" fmla="*/ 851986 w 8356016"/>
              <a:gd name="connsiteY1" fmla="*/ 141 h 5110905"/>
              <a:gd name="connsiteX2" fmla="*/ 3678557 w 8356016"/>
              <a:gd name="connsiteY2" fmla="*/ 288987 h 5110905"/>
              <a:gd name="connsiteX3" fmla="*/ 7504205 w 8356016"/>
              <a:gd name="connsiteY3" fmla="*/ 141 h 5110905"/>
              <a:gd name="connsiteX4" fmla="*/ 8356016 w 8356016"/>
              <a:gd name="connsiteY4" fmla="*/ 851952 h 5110905"/>
              <a:gd name="connsiteX5" fmla="*/ 8356016 w 8356016"/>
              <a:gd name="connsiteY5" fmla="*/ 4259094 h 5110905"/>
              <a:gd name="connsiteX6" fmla="*/ 7504205 w 8356016"/>
              <a:gd name="connsiteY6" fmla="*/ 5110905 h 5110905"/>
              <a:gd name="connsiteX7" fmla="*/ 851986 w 8356016"/>
              <a:gd name="connsiteY7" fmla="*/ 5110905 h 5110905"/>
              <a:gd name="connsiteX8" fmla="*/ 175 w 8356016"/>
              <a:gd name="connsiteY8" fmla="*/ 4259094 h 5110905"/>
              <a:gd name="connsiteX9" fmla="*/ 187211 w 8356016"/>
              <a:gd name="connsiteY9" fmla="*/ 2408734 h 5110905"/>
              <a:gd name="connsiteX10" fmla="*/ 175 w 8356016"/>
              <a:gd name="connsiteY10" fmla="*/ 851952 h 5110905"/>
              <a:gd name="connsiteX0" fmla="*/ 175 w 8356016"/>
              <a:gd name="connsiteY0" fmla="*/ 851952 h 5111032"/>
              <a:gd name="connsiteX1" fmla="*/ 851986 w 8356016"/>
              <a:gd name="connsiteY1" fmla="*/ 141 h 5111032"/>
              <a:gd name="connsiteX2" fmla="*/ 3678557 w 8356016"/>
              <a:gd name="connsiteY2" fmla="*/ 288987 h 5111032"/>
              <a:gd name="connsiteX3" fmla="*/ 7504205 w 8356016"/>
              <a:gd name="connsiteY3" fmla="*/ 141 h 5111032"/>
              <a:gd name="connsiteX4" fmla="*/ 8356016 w 8356016"/>
              <a:gd name="connsiteY4" fmla="*/ 851952 h 5111032"/>
              <a:gd name="connsiteX5" fmla="*/ 8356016 w 8356016"/>
              <a:gd name="connsiteY5" fmla="*/ 4259094 h 5111032"/>
              <a:gd name="connsiteX6" fmla="*/ 7504205 w 8356016"/>
              <a:gd name="connsiteY6" fmla="*/ 5110905 h 5111032"/>
              <a:gd name="connsiteX7" fmla="*/ 5195629 w 8356016"/>
              <a:gd name="connsiteY7" fmla="*/ 4860988 h 5111032"/>
              <a:gd name="connsiteX8" fmla="*/ 851986 w 8356016"/>
              <a:gd name="connsiteY8" fmla="*/ 5110905 h 5111032"/>
              <a:gd name="connsiteX9" fmla="*/ 175 w 8356016"/>
              <a:gd name="connsiteY9" fmla="*/ 4259094 h 5111032"/>
              <a:gd name="connsiteX10" fmla="*/ 187211 w 8356016"/>
              <a:gd name="connsiteY10" fmla="*/ 2408734 h 5111032"/>
              <a:gd name="connsiteX11" fmla="*/ 175 w 8356016"/>
              <a:gd name="connsiteY11" fmla="*/ 851952 h 5111032"/>
              <a:gd name="connsiteX0" fmla="*/ 175 w 8356152"/>
              <a:gd name="connsiteY0" fmla="*/ 851952 h 5111032"/>
              <a:gd name="connsiteX1" fmla="*/ 851986 w 8356152"/>
              <a:gd name="connsiteY1" fmla="*/ 141 h 5111032"/>
              <a:gd name="connsiteX2" fmla="*/ 3678557 w 8356152"/>
              <a:gd name="connsiteY2" fmla="*/ 288987 h 5111032"/>
              <a:gd name="connsiteX3" fmla="*/ 7504205 w 8356152"/>
              <a:gd name="connsiteY3" fmla="*/ 141 h 5111032"/>
              <a:gd name="connsiteX4" fmla="*/ 8356016 w 8356152"/>
              <a:gd name="connsiteY4" fmla="*/ 851952 h 5111032"/>
              <a:gd name="connsiteX5" fmla="*/ 8146648 w 8356152"/>
              <a:gd name="connsiteY5" fmla="*/ 2637333 h 5111032"/>
              <a:gd name="connsiteX6" fmla="*/ 8356016 w 8356152"/>
              <a:gd name="connsiteY6" fmla="*/ 4259094 h 5111032"/>
              <a:gd name="connsiteX7" fmla="*/ 7504205 w 8356152"/>
              <a:gd name="connsiteY7" fmla="*/ 5110905 h 5111032"/>
              <a:gd name="connsiteX8" fmla="*/ 5195629 w 8356152"/>
              <a:gd name="connsiteY8" fmla="*/ 4860988 h 5111032"/>
              <a:gd name="connsiteX9" fmla="*/ 851986 w 8356152"/>
              <a:gd name="connsiteY9" fmla="*/ 5110905 h 5111032"/>
              <a:gd name="connsiteX10" fmla="*/ 175 w 8356152"/>
              <a:gd name="connsiteY10" fmla="*/ 4259094 h 5111032"/>
              <a:gd name="connsiteX11" fmla="*/ 187211 w 8356152"/>
              <a:gd name="connsiteY11" fmla="*/ 2408734 h 5111032"/>
              <a:gd name="connsiteX12" fmla="*/ 175 w 8356152"/>
              <a:gd name="connsiteY12" fmla="*/ 851952 h 5111032"/>
              <a:gd name="connsiteX0" fmla="*/ 0 w 8480668"/>
              <a:gd name="connsiteY0" fmla="*/ 997425 h 5111032"/>
              <a:gd name="connsiteX1" fmla="*/ 976502 w 8480668"/>
              <a:gd name="connsiteY1" fmla="*/ 141 h 5111032"/>
              <a:gd name="connsiteX2" fmla="*/ 3803073 w 8480668"/>
              <a:gd name="connsiteY2" fmla="*/ 288987 h 5111032"/>
              <a:gd name="connsiteX3" fmla="*/ 7628721 w 8480668"/>
              <a:gd name="connsiteY3" fmla="*/ 141 h 5111032"/>
              <a:gd name="connsiteX4" fmla="*/ 8480532 w 8480668"/>
              <a:gd name="connsiteY4" fmla="*/ 851952 h 5111032"/>
              <a:gd name="connsiteX5" fmla="*/ 8271164 w 8480668"/>
              <a:gd name="connsiteY5" fmla="*/ 2637333 h 5111032"/>
              <a:gd name="connsiteX6" fmla="*/ 8480532 w 8480668"/>
              <a:gd name="connsiteY6" fmla="*/ 4259094 h 5111032"/>
              <a:gd name="connsiteX7" fmla="*/ 7628721 w 8480668"/>
              <a:gd name="connsiteY7" fmla="*/ 5110905 h 5111032"/>
              <a:gd name="connsiteX8" fmla="*/ 5320145 w 8480668"/>
              <a:gd name="connsiteY8" fmla="*/ 4860988 h 5111032"/>
              <a:gd name="connsiteX9" fmla="*/ 976502 w 8480668"/>
              <a:gd name="connsiteY9" fmla="*/ 5110905 h 5111032"/>
              <a:gd name="connsiteX10" fmla="*/ 124691 w 8480668"/>
              <a:gd name="connsiteY10" fmla="*/ 4259094 h 5111032"/>
              <a:gd name="connsiteX11" fmla="*/ 311727 w 8480668"/>
              <a:gd name="connsiteY11" fmla="*/ 2408734 h 5111032"/>
              <a:gd name="connsiteX12" fmla="*/ 0 w 8480668"/>
              <a:gd name="connsiteY12" fmla="*/ 997425 h 5111032"/>
              <a:gd name="connsiteX0" fmla="*/ 20728 w 8501396"/>
              <a:gd name="connsiteY0" fmla="*/ 997425 h 5111032"/>
              <a:gd name="connsiteX1" fmla="*/ 997230 w 8501396"/>
              <a:gd name="connsiteY1" fmla="*/ 141 h 5111032"/>
              <a:gd name="connsiteX2" fmla="*/ 3823801 w 8501396"/>
              <a:gd name="connsiteY2" fmla="*/ 288987 h 5111032"/>
              <a:gd name="connsiteX3" fmla="*/ 7649449 w 8501396"/>
              <a:gd name="connsiteY3" fmla="*/ 141 h 5111032"/>
              <a:gd name="connsiteX4" fmla="*/ 8501260 w 8501396"/>
              <a:gd name="connsiteY4" fmla="*/ 851952 h 5111032"/>
              <a:gd name="connsiteX5" fmla="*/ 8291892 w 8501396"/>
              <a:gd name="connsiteY5" fmla="*/ 2637333 h 5111032"/>
              <a:gd name="connsiteX6" fmla="*/ 8501260 w 8501396"/>
              <a:gd name="connsiteY6" fmla="*/ 4259094 h 5111032"/>
              <a:gd name="connsiteX7" fmla="*/ 7649449 w 8501396"/>
              <a:gd name="connsiteY7" fmla="*/ 5110905 h 5111032"/>
              <a:gd name="connsiteX8" fmla="*/ 5340873 w 8501396"/>
              <a:gd name="connsiteY8" fmla="*/ 4860988 h 5111032"/>
              <a:gd name="connsiteX9" fmla="*/ 997230 w 8501396"/>
              <a:gd name="connsiteY9" fmla="*/ 5110905 h 5111032"/>
              <a:gd name="connsiteX10" fmla="*/ 145419 w 8501396"/>
              <a:gd name="connsiteY10" fmla="*/ 4259094 h 5111032"/>
              <a:gd name="connsiteX11" fmla="*/ 332455 w 8501396"/>
              <a:gd name="connsiteY11" fmla="*/ 2408734 h 5111032"/>
              <a:gd name="connsiteX12" fmla="*/ 20728 w 8501396"/>
              <a:gd name="connsiteY12" fmla="*/ 997425 h 5111032"/>
              <a:gd name="connsiteX0" fmla="*/ 4714 w 8485382"/>
              <a:gd name="connsiteY0" fmla="*/ 997425 h 5111032"/>
              <a:gd name="connsiteX1" fmla="*/ 981216 w 8485382"/>
              <a:gd name="connsiteY1" fmla="*/ 141 h 5111032"/>
              <a:gd name="connsiteX2" fmla="*/ 3807787 w 8485382"/>
              <a:gd name="connsiteY2" fmla="*/ 288987 h 5111032"/>
              <a:gd name="connsiteX3" fmla="*/ 7633435 w 8485382"/>
              <a:gd name="connsiteY3" fmla="*/ 141 h 5111032"/>
              <a:gd name="connsiteX4" fmla="*/ 8485246 w 8485382"/>
              <a:gd name="connsiteY4" fmla="*/ 851952 h 5111032"/>
              <a:gd name="connsiteX5" fmla="*/ 8275878 w 8485382"/>
              <a:gd name="connsiteY5" fmla="*/ 2637333 h 5111032"/>
              <a:gd name="connsiteX6" fmla="*/ 8485246 w 8485382"/>
              <a:gd name="connsiteY6" fmla="*/ 4259094 h 5111032"/>
              <a:gd name="connsiteX7" fmla="*/ 7633435 w 8485382"/>
              <a:gd name="connsiteY7" fmla="*/ 5110905 h 5111032"/>
              <a:gd name="connsiteX8" fmla="*/ 5324859 w 8485382"/>
              <a:gd name="connsiteY8" fmla="*/ 4860988 h 5111032"/>
              <a:gd name="connsiteX9" fmla="*/ 981216 w 8485382"/>
              <a:gd name="connsiteY9" fmla="*/ 5110905 h 5111032"/>
              <a:gd name="connsiteX10" fmla="*/ 129405 w 8485382"/>
              <a:gd name="connsiteY10" fmla="*/ 4259094 h 5111032"/>
              <a:gd name="connsiteX11" fmla="*/ 316441 w 8485382"/>
              <a:gd name="connsiteY11" fmla="*/ 2408734 h 5111032"/>
              <a:gd name="connsiteX12" fmla="*/ 4714 w 8485382"/>
              <a:gd name="connsiteY12" fmla="*/ 997425 h 5111032"/>
              <a:gd name="connsiteX0" fmla="*/ 5048 w 8444153"/>
              <a:gd name="connsiteY0" fmla="*/ 1246807 h 5111032"/>
              <a:gd name="connsiteX1" fmla="*/ 939987 w 8444153"/>
              <a:gd name="connsiteY1" fmla="*/ 141 h 5111032"/>
              <a:gd name="connsiteX2" fmla="*/ 3766558 w 8444153"/>
              <a:gd name="connsiteY2" fmla="*/ 288987 h 5111032"/>
              <a:gd name="connsiteX3" fmla="*/ 7592206 w 8444153"/>
              <a:gd name="connsiteY3" fmla="*/ 141 h 5111032"/>
              <a:gd name="connsiteX4" fmla="*/ 8444017 w 8444153"/>
              <a:gd name="connsiteY4" fmla="*/ 851952 h 5111032"/>
              <a:gd name="connsiteX5" fmla="*/ 8234649 w 8444153"/>
              <a:gd name="connsiteY5" fmla="*/ 2637333 h 5111032"/>
              <a:gd name="connsiteX6" fmla="*/ 8444017 w 8444153"/>
              <a:gd name="connsiteY6" fmla="*/ 4259094 h 5111032"/>
              <a:gd name="connsiteX7" fmla="*/ 7592206 w 8444153"/>
              <a:gd name="connsiteY7" fmla="*/ 5110905 h 5111032"/>
              <a:gd name="connsiteX8" fmla="*/ 5283630 w 8444153"/>
              <a:gd name="connsiteY8" fmla="*/ 4860988 h 5111032"/>
              <a:gd name="connsiteX9" fmla="*/ 939987 w 8444153"/>
              <a:gd name="connsiteY9" fmla="*/ 5110905 h 5111032"/>
              <a:gd name="connsiteX10" fmla="*/ 88176 w 8444153"/>
              <a:gd name="connsiteY10" fmla="*/ 4259094 h 5111032"/>
              <a:gd name="connsiteX11" fmla="*/ 275212 w 8444153"/>
              <a:gd name="connsiteY11" fmla="*/ 2408734 h 5111032"/>
              <a:gd name="connsiteX12" fmla="*/ 5048 w 8444153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50948"/>
              <a:gd name="connsiteX1" fmla="*/ 956824 w 8460990"/>
              <a:gd name="connsiteY1" fmla="*/ 141 h 5150948"/>
              <a:gd name="connsiteX2" fmla="*/ 3783395 w 8460990"/>
              <a:gd name="connsiteY2" fmla="*/ 288987 h 5150948"/>
              <a:gd name="connsiteX3" fmla="*/ 7609043 w 8460990"/>
              <a:gd name="connsiteY3" fmla="*/ 141 h 5150948"/>
              <a:gd name="connsiteX4" fmla="*/ 8460854 w 8460990"/>
              <a:gd name="connsiteY4" fmla="*/ 851952 h 5150948"/>
              <a:gd name="connsiteX5" fmla="*/ 8251486 w 8460990"/>
              <a:gd name="connsiteY5" fmla="*/ 2637333 h 5150948"/>
              <a:gd name="connsiteX6" fmla="*/ 8460854 w 8460990"/>
              <a:gd name="connsiteY6" fmla="*/ 4259094 h 5150948"/>
              <a:gd name="connsiteX7" fmla="*/ 7609043 w 8460990"/>
              <a:gd name="connsiteY7" fmla="*/ 5110905 h 5150948"/>
              <a:gd name="connsiteX8" fmla="*/ 5300467 w 8460990"/>
              <a:gd name="connsiteY8" fmla="*/ 4860988 h 5150948"/>
              <a:gd name="connsiteX9" fmla="*/ 956824 w 8460990"/>
              <a:gd name="connsiteY9" fmla="*/ 5110905 h 5150948"/>
              <a:gd name="connsiteX10" fmla="*/ 105013 w 8460990"/>
              <a:gd name="connsiteY10" fmla="*/ 4259094 h 5150948"/>
              <a:gd name="connsiteX11" fmla="*/ 292049 w 8460990"/>
              <a:gd name="connsiteY11" fmla="*/ 2408734 h 5150948"/>
              <a:gd name="connsiteX12" fmla="*/ 21885 w 8460990"/>
              <a:gd name="connsiteY12" fmla="*/ 1246807 h 5150948"/>
              <a:gd name="connsiteX0" fmla="*/ 21885 w 8460990"/>
              <a:gd name="connsiteY0" fmla="*/ 1246807 h 5230787"/>
              <a:gd name="connsiteX1" fmla="*/ 956824 w 8460990"/>
              <a:gd name="connsiteY1" fmla="*/ 141 h 5230787"/>
              <a:gd name="connsiteX2" fmla="*/ 3783395 w 8460990"/>
              <a:gd name="connsiteY2" fmla="*/ 288987 h 5230787"/>
              <a:gd name="connsiteX3" fmla="*/ 7609043 w 8460990"/>
              <a:gd name="connsiteY3" fmla="*/ 141 h 5230787"/>
              <a:gd name="connsiteX4" fmla="*/ 8460854 w 8460990"/>
              <a:gd name="connsiteY4" fmla="*/ 851952 h 5230787"/>
              <a:gd name="connsiteX5" fmla="*/ 8251486 w 8460990"/>
              <a:gd name="connsiteY5" fmla="*/ 2637333 h 5230787"/>
              <a:gd name="connsiteX6" fmla="*/ 8460854 w 8460990"/>
              <a:gd name="connsiteY6" fmla="*/ 4259094 h 5230787"/>
              <a:gd name="connsiteX7" fmla="*/ 7609043 w 8460990"/>
              <a:gd name="connsiteY7" fmla="*/ 5110905 h 5230787"/>
              <a:gd name="connsiteX8" fmla="*/ 5196558 w 8460990"/>
              <a:gd name="connsiteY8" fmla="*/ 5006461 h 5230787"/>
              <a:gd name="connsiteX9" fmla="*/ 956824 w 8460990"/>
              <a:gd name="connsiteY9" fmla="*/ 5110905 h 5230787"/>
              <a:gd name="connsiteX10" fmla="*/ 105013 w 8460990"/>
              <a:gd name="connsiteY10" fmla="*/ 4259094 h 5230787"/>
              <a:gd name="connsiteX11" fmla="*/ 292049 w 8460990"/>
              <a:gd name="connsiteY11" fmla="*/ 2408734 h 5230787"/>
              <a:gd name="connsiteX12" fmla="*/ 21885 w 8460990"/>
              <a:gd name="connsiteY12" fmla="*/ 1246807 h 5230787"/>
              <a:gd name="connsiteX0" fmla="*/ 21885 w 8460990"/>
              <a:gd name="connsiteY0" fmla="*/ 1246807 h 5128558"/>
              <a:gd name="connsiteX1" fmla="*/ 956824 w 8460990"/>
              <a:gd name="connsiteY1" fmla="*/ 141 h 5128558"/>
              <a:gd name="connsiteX2" fmla="*/ 3783395 w 8460990"/>
              <a:gd name="connsiteY2" fmla="*/ 288987 h 5128558"/>
              <a:gd name="connsiteX3" fmla="*/ 7609043 w 8460990"/>
              <a:gd name="connsiteY3" fmla="*/ 141 h 5128558"/>
              <a:gd name="connsiteX4" fmla="*/ 8460854 w 8460990"/>
              <a:gd name="connsiteY4" fmla="*/ 851952 h 5128558"/>
              <a:gd name="connsiteX5" fmla="*/ 8251486 w 8460990"/>
              <a:gd name="connsiteY5" fmla="*/ 2637333 h 5128558"/>
              <a:gd name="connsiteX6" fmla="*/ 8460854 w 8460990"/>
              <a:gd name="connsiteY6" fmla="*/ 4259094 h 5128558"/>
              <a:gd name="connsiteX7" fmla="*/ 7609043 w 8460990"/>
              <a:gd name="connsiteY7" fmla="*/ 5110905 h 5128558"/>
              <a:gd name="connsiteX8" fmla="*/ 5217340 w 8460990"/>
              <a:gd name="connsiteY8" fmla="*/ 4798643 h 5128558"/>
              <a:gd name="connsiteX9" fmla="*/ 956824 w 8460990"/>
              <a:gd name="connsiteY9" fmla="*/ 5110905 h 5128558"/>
              <a:gd name="connsiteX10" fmla="*/ 105013 w 8460990"/>
              <a:gd name="connsiteY10" fmla="*/ 4259094 h 5128558"/>
              <a:gd name="connsiteX11" fmla="*/ 292049 w 8460990"/>
              <a:gd name="connsiteY11" fmla="*/ 2408734 h 5128558"/>
              <a:gd name="connsiteX12" fmla="*/ 21885 w 8460990"/>
              <a:gd name="connsiteY12" fmla="*/ 1246807 h 5128558"/>
              <a:gd name="connsiteX0" fmla="*/ 21885 w 8460990"/>
              <a:gd name="connsiteY0" fmla="*/ 1246807 h 5112036"/>
              <a:gd name="connsiteX1" fmla="*/ 956824 w 8460990"/>
              <a:gd name="connsiteY1" fmla="*/ 141 h 5112036"/>
              <a:gd name="connsiteX2" fmla="*/ 3783395 w 8460990"/>
              <a:gd name="connsiteY2" fmla="*/ 288987 h 5112036"/>
              <a:gd name="connsiteX3" fmla="*/ 7609043 w 8460990"/>
              <a:gd name="connsiteY3" fmla="*/ 141 h 5112036"/>
              <a:gd name="connsiteX4" fmla="*/ 8460854 w 8460990"/>
              <a:gd name="connsiteY4" fmla="*/ 851952 h 5112036"/>
              <a:gd name="connsiteX5" fmla="*/ 8251486 w 8460990"/>
              <a:gd name="connsiteY5" fmla="*/ 2637333 h 5112036"/>
              <a:gd name="connsiteX6" fmla="*/ 8460854 w 8460990"/>
              <a:gd name="connsiteY6" fmla="*/ 4259094 h 5112036"/>
              <a:gd name="connsiteX7" fmla="*/ 7609043 w 8460990"/>
              <a:gd name="connsiteY7" fmla="*/ 5110905 h 5112036"/>
              <a:gd name="connsiteX8" fmla="*/ 5217340 w 8460990"/>
              <a:gd name="connsiteY8" fmla="*/ 4798643 h 5112036"/>
              <a:gd name="connsiteX9" fmla="*/ 956824 w 8460990"/>
              <a:gd name="connsiteY9" fmla="*/ 5110905 h 5112036"/>
              <a:gd name="connsiteX10" fmla="*/ 105013 w 8460990"/>
              <a:gd name="connsiteY10" fmla="*/ 4259094 h 5112036"/>
              <a:gd name="connsiteX11" fmla="*/ 292049 w 8460990"/>
              <a:gd name="connsiteY11" fmla="*/ 2408734 h 5112036"/>
              <a:gd name="connsiteX12" fmla="*/ 21885 w 8460990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854"/>
              <a:gd name="connsiteY0" fmla="*/ 1246807 h 5112036"/>
              <a:gd name="connsiteX1" fmla="*/ 956824 w 8460854"/>
              <a:gd name="connsiteY1" fmla="*/ 141 h 5112036"/>
              <a:gd name="connsiteX2" fmla="*/ 3783395 w 8460854"/>
              <a:gd name="connsiteY2" fmla="*/ 288987 h 5112036"/>
              <a:gd name="connsiteX3" fmla="*/ 7609043 w 8460854"/>
              <a:gd name="connsiteY3" fmla="*/ 141 h 5112036"/>
              <a:gd name="connsiteX4" fmla="*/ 8460854 w 8460854"/>
              <a:gd name="connsiteY4" fmla="*/ 851952 h 5112036"/>
              <a:gd name="connsiteX5" fmla="*/ 8209922 w 8460854"/>
              <a:gd name="connsiteY5" fmla="*/ 3530951 h 5112036"/>
              <a:gd name="connsiteX6" fmla="*/ 8398508 w 8460854"/>
              <a:gd name="connsiteY6" fmla="*/ 4363003 h 5112036"/>
              <a:gd name="connsiteX7" fmla="*/ 7609043 w 8460854"/>
              <a:gd name="connsiteY7" fmla="*/ 5110905 h 5112036"/>
              <a:gd name="connsiteX8" fmla="*/ 5217340 w 8460854"/>
              <a:gd name="connsiteY8" fmla="*/ 4798643 h 5112036"/>
              <a:gd name="connsiteX9" fmla="*/ 956824 w 8460854"/>
              <a:gd name="connsiteY9" fmla="*/ 5110905 h 5112036"/>
              <a:gd name="connsiteX10" fmla="*/ 105013 w 8460854"/>
              <a:gd name="connsiteY10" fmla="*/ 4259094 h 5112036"/>
              <a:gd name="connsiteX11" fmla="*/ 292049 w 8460854"/>
              <a:gd name="connsiteY11" fmla="*/ 2408734 h 5112036"/>
              <a:gd name="connsiteX12" fmla="*/ 21885 w 8460854"/>
              <a:gd name="connsiteY12" fmla="*/ 1246807 h 5112036"/>
              <a:gd name="connsiteX0" fmla="*/ 21885 w 8510422"/>
              <a:gd name="connsiteY0" fmla="*/ 1246807 h 5112036"/>
              <a:gd name="connsiteX1" fmla="*/ 956824 w 8510422"/>
              <a:gd name="connsiteY1" fmla="*/ 141 h 5112036"/>
              <a:gd name="connsiteX2" fmla="*/ 3783395 w 8510422"/>
              <a:gd name="connsiteY2" fmla="*/ 288987 h 5112036"/>
              <a:gd name="connsiteX3" fmla="*/ 7609043 w 8510422"/>
              <a:gd name="connsiteY3" fmla="*/ 141 h 5112036"/>
              <a:gd name="connsiteX4" fmla="*/ 8460854 w 8510422"/>
              <a:gd name="connsiteY4" fmla="*/ 851952 h 5112036"/>
              <a:gd name="connsiteX5" fmla="*/ 8209922 w 8510422"/>
              <a:gd name="connsiteY5" fmla="*/ 3530951 h 5112036"/>
              <a:gd name="connsiteX6" fmla="*/ 8398508 w 8510422"/>
              <a:gd name="connsiteY6" fmla="*/ 4363003 h 5112036"/>
              <a:gd name="connsiteX7" fmla="*/ 7609043 w 8510422"/>
              <a:gd name="connsiteY7" fmla="*/ 5110905 h 5112036"/>
              <a:gd name="connsiteX8" fmla="*/ 5217340 w 8510422"/>
              <a:gd name="connsiteY8" fmla="*/ 4798643 h 5112036"/>
              <a:gd name="connsiteX9" fmla="*/ 956824 w 8510422"/>
              <a:gd name="connsiteY9" fmla="*/ 5110905 h 5112036"/>
              <a:gd name="connsiteX10" fmla="*/ 105013 w 8510422"/>
              <a:gd name="connsiteY10" fmla="*/ 4259094 h 5112036"/>
              <a:gd name="connsiteX11" fmla="*/ 292049 w 8510422"/>
              <a:gd name="connsiteY11" fmla="*/ 2408734 h 5112036"/>
              <a:gd name="connsiteX12" fmla="*/ 21885 w 8510422"/>
              <a:gd name="connsiteY12" fmla="*/ 1246807 h 5112036"/>
              <a:gd name="connsiteX0" fmla="*/ 21885 w 8491281"/>
              <a:gd name="connsiteY0" fmla="*/ 1246807 h 5112036"/>
              <a:gd name="connsiteX1" fmla="*/ 956824 w 8491281"/>
              <a:gd name="connsiteY1" fmla="*/ 141 h 5112036"/>
              <a:gd name="connsiteX2" fmla="*/ 3783395 w 8491281"/>
              <a:gd name="connsiteY2" fmla="*/ 288987 h 5112036"/>
              <a:gd name="connsiteX3" fmla="*/ 7609043 w 8491281"/>
              <a:gd name="connsiteY3" fmla="*/ 141 h 5112036"/>
              <a:gd name="connsiteX4" fmla="*/ 8460854 w 8491281"/>
              <a:gd name="connsiteY4" fmla="*/ 851952 h 5112036"/>
              <a:gd name="connsiteX5" fmla="*/ 8209922 w 8491281"/>
              <a:gd name="connsiteY5" fmla="*/ 3530951 h 5112036"/>
              <a:gd name="connsiteX6" fmla="*/ 8398508 w 8491281"/>
              <a:gd name="connsiteY6" fmla="*/ 4363003 h 5112036"/>
              <a:gd name="connsiteX7" fmla="*/ 7609043 w 8491281"/>
              <a:gd name="connsiteY7" fmla="*/ 5110905 h 5112036"/>
              <a:gd name="connsiteX8" fmla="*/ 5217340 w 8491281"/>
              <a:gd name="connsiteY8" fmla="*/ 4798643 h 5112036"/>
              <a:gd name="connsiteX9" fmla="*/ 956824 w 8491281"/>
              <a:gd name="connsiteY9" fmla="*/ 5110905 h 5112036"/>
              <a:gd name="connsiteX10" fmla="*/ 105013 w 8491281"/>
              <a:gd name="connsiteY10" fmla="*/ 4259094 h 5112036"/>
              <a:gd name="connsiteX11" fmla="*/ 292049 w 8491281"/>
              <a:gd name="connsiteY11" fmla="*/ 2408734 h 5112036"/>
              <a:gd name="connsiteX12" fmla="*/ 21885 w 849128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209922 w 8549598"/>
              <a:gd name="connsiteY5" fmla="*/ 3530951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51689"/>
              <a:gd name="connsiteX1" fmla="*/ 956824 w 8549598"/>
              <a:gd name="connsiteY1" fmla="*/ 141 h 5151689"/>
              <a:gd name="connsiteX2" fmla="*/ 3783395 w 8549598"/>
              <a:gd name="connsiteY2" fmla="*/ 288987 h 5151689"/>
              <a:gd name="connsiteX3" fmla="*/ 7609043 w 8549598"/>
              <a:gd name="connsiteY3" fmla="*/ 141 h 5151689"/>
              <a:gd name="connsiteX4" fmla="*/ 8502417 w 8549598"/>
              <a:gd name="connsiteY4" fmla="*/ 1184461 h 5151689"/>
              <a:gd name="connsiteX5" fmla="*/ 8085231 w 8549598"/>
              <a:gd name="connsiteY5" fmla="*/ 3011405 h 5151689"/>
              <a:gd name="connsiteX6" fmla="*/ 7609043 w 8549598"/>
              <a:gd name="connsiteY6" fmla="*/ 5110905 h 5151689"/>
              <a:gd name="connsiteX7" fmla="*/ 5217340 w 8549598"/>
              <a:gd name="connsiteY7" fmla="*/ 4798643 h 5151689"/>
              <a:gd name="connsiteX8" fmla="*/ 956824 w 8549598"/>
              <a:gd name="connsiteY8" fmla="*/ 5110905 h 5151689"/>
              <a:gd name="connsiteX9" fmla="*/ 105013 w 8549598"/>
              <a:gd name="connsiteY9" fmla="*/ 4259094 h 5151689"/>
              <a:gd name="connsiteX10" fmla="*/ 292049 w 8549598"/>
              <a:gd name="connsiteY10" fmla="*/ 2408734 h 5151689"/>
              <a:gd name="connsiteX11" fmla="*/ 21885 w 8549598"/>
              <a:gd name="connsiteY11" fmla="*/ 1246807 h 5151689"/>
              <a:gd name="connsiteX0" fmla="*/ 21885 w 8833110"/>
              <a:gd name="connsiteY0" fmla="*/ 1246807 h 5169476"/>
              <a:gd name="connsiteX1" fmla="*/ 956824 w 8833110"/>
              <a:gd name="connsiteY1" fmla="*/ 141 h 5169476"/>
              <a:gd name="connsiteX2" fmla="*/ 3783395 w 8833110"/>
              <a:gd name="connsiteY2" fmla="*/ 288987 h 5169476"/>
              <a:gd name="connsiteX3" fmla="*/ 7609043 w 8833110"/>
              <a:gd name="connsiteY3" fmla="*/ 141 h 5169476"/>
              <a:gd name="connsiteX4" fmla="*/ 8502417 w 8833110"/>
              <a:gd name="connsiteY4" fmla="*/ 1184461 h 5169476"/>
              <a:gd name="connsiteX5" fmla="*/ 8085231 w 8833110"/>
              <a:gd name="connsiteY5" fmla="*/ 3011405 h 5169476"/>
              <a:gd name="connsiteX6" fmla="*/ 8066243 w 8833110"/>
              <a:gd name="connsiteY6" fmla="*/ 5131687 h 5169476"/>
              <a:gd name="connsiteX7" fmla="*/ 5217340 w 8833110"/>
              <a:gd name="connsiteY7" fmla="*/ 4798643 h 5169476"/>
              <a:gd name="connsiteX8" fmla="*/ 956824 w 8833110"/>
              <a:gd name="connsiteY8" fmla="*/ 5110905 h 5169476"/>
              <a:gd name="connsiteX9" fmla="*/ 105013 w 8833110"/>
              <a:gd name="connsiteY9" fmla="*/ 4259094 h 5169476"/>
              <a:gd name="connsiteX10" fmla="*/ 292049 w 8833110"/>
              <a:gd name="connsiteY10" fmla="*/ 2408734 h 5169476"/>
              <a:gd name="connsiteX11" fmla="*/ 21885 w 8833110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646214"/>
              <a:gd name="connsiteY0" fmla="*/ 1246807 h 5169476"/>
              <a:gd name="connsiteX1" fmla="*/ 956824 w 8646214"/>
              <a:gd name="connsiteY1" fmla="*/ 141 h 5169476"/>
              <a:gd name="connsiteX2" fmla="*/ 3783395 w 8646214"/>
              <a:gd name="connsiteY2" fmla="*/ 288987 h 5169476"/>
              <a:gd name="connsiteX3" fmla="*/ 7609043 w 8646214"/>
              <a:gd name="connsiteY3" fmla="*/ 141 h 5169476"/>
              <a:gd name="connsiteX4" fmla="*/ 8502417 w 8646214"/>
              <a:gd name="connsiteY4" fmla="*/ 1184461 h 5169476"/>
              <a:gd name="connsiteX5" fmla="*/ 8066243 w 8646214"/>
              <a:gd name="connsiteY5" fmla="*/ 5131687 h 5169476"/>
              <a:gd name="connsiteX6" fmla="*/ 5217340 w 8646214"/>
              <a:gd name="connsiteY6" fmla="*/ 4798643 h 5169476"/>
              <a:gd name="connsiteX7" fmla="*/ 956824 w 8646214"/>
              <a:gd name="connsiteY7" fmla="*/ 5110905 h 5169476"/>
              <a:gd name="connsiteX8" fmla="*/ 105013 w 8646214"/>
              <a:gd name="connsiteY8" fmla="*/ 4259094 h 5169476"/>
              <a:gd name="connsiteX9" fmla="*/ 292049 w 8646214"/>
              <a:gd name="connsiteY9" fmla="*/ 2408734 h 5169476"/>
              <a:gd name="connsiteX10" fmla="*/ 21885 w 8646214"/>
              <a:gd name="connsiteY10" fmla="*/ 1246807 h 5169476"/>
              <a:gd name="connsiteX0" fmla="*/ 21885 w 8725849"/>
              <a:gd name="connsiteY0" fmla="*/ 1246807 h 5169476"/>
              <a:gd name="connsiteX1" fmla="*/ 956824 w 8725849"/>
              <a:gd name="connsiteY1" fmla="*/ 141 h 5169476"/>
              <a:gd name="connsiteX2" fmla="*/ 3783395 w 8725849"/>
              <a:gd name="connsiteY2" fmla="*/ 288987 h 5169476"/>
              <a:gd name="connsiteX3" fmla="*/ 7609043 w 8725849"/>
              <a:gd name="connsiteY3" fmla="*/ 141 h 5169476"/>
              <a:gd name="connsiteX4" fmla="*/ 8502417 w 8725849"/>
              <a:gd name="connsiteY4" fmla="*/ 1184461 h 5169476"/>
              <a:gd name="connsiteX5" fmla="*/ 8708687 w 8725849"/>
              <a:gd name="connsiteY5" fmla="*/ 3530950 h 5169476"/>
              <a:gd name="connsiteX6" fmla="*/ 8066243 w 8725849"/>
              <a:gd name="connsiteY6" fmla="*/ 5131687 h 5169476"/>
              <a:gd name="connsiteX7" fmla="*/ 5217340 w 8725849"/>
              <a:gd name="connsiteY7" fmla="*/ 4798643 h 5169476"/>
              <a:gd name="connsiteX8" fmla="*/ 956824 w 8725849"/>
              <a:gd name="connsiteY8" fmla="*/ 5110905 h 5169476"/>
              <a:gd name="connsiteX9" fmla="*/ 105013 w 8725849"/>
              <a:gd name="connsiteY9" fmla="*/ 4259094 h 5169476"/>
              <a:gd name="connsiteX10" fmla="*/ 292049 w 8725849"/>
              <a:gd name="connsiteY10" fmla="*/ 2408734 h 5169476"/>
              <a:gd name="connsiteX11" fmla="*/ 21885 w 8725849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50374"/>
              <a:gd name="connsiteY0" fmla="*/ 1246807 h 5169476"/>
              <a:gd name="connsiteX1" fmla="*/ 956824 w 8750374"/>
              <a:gd name="connsiteY1" fmla="*/ 141 h 5169476"/>
              <a:gd name="connsiteX2" fmla="*/ 3783395 w 8750374"/>
              <a:gd name="connsiteY2" fmla="*/ 288987 h 5169476"/>
              <a:gd name="connsiteX3" fmla="*/ 7609043 w 8750374"/>
              <a:gd name="connsiteY3" fmla="*/ 141 h 5169476"/>
              <a:gd name="connsiteX4" fmla="*/ 8502417 w 8750374"/>
              <a:gd name="connsiteY4" fmla="*/ 1184461 h 5169476"/>
              <a:gd name="connsiteX5" fmla="*/ 8708687 w 8750374"/>
              <a:gd name="connsiteY5" fmla="*/ 3530950 h 5169476"/>
              <a:gd name="connsiteX6" fmla="*/ 8066243 w 8750374"/>
              <a:gd name="connsiteY6" fmla="*/ 5131687 h 5169476"/>
              <a:gd name="connsiteX7" fmla="*/ 5217340 w 8750374"/>
              <a:gd name="connsiteY7" fmla="*/ 4798643 h 5169476"/>
              <a:gd name="connsiteX8" fmla="*/ 956824 w 8750374"/>
              <a:gd name="connsiteY8" fmla="*/ 5110905 h 5169476"/>
              <a:gd name="connsiteX9" fmla="*/ 105013 w 8750374"/>
              <a:gd name="connsiteY9" fmla="*/ 4259094 h 5169476"/>
              <a:gd name="connsiteX10" fmla="*/ 292049 w 8750374"/>
              <a:gd name="connsiteY10" fmla="*/ 2408734 h 5169476"/>
              <a:gd name="connsiteX11" fmla="*/ 21885 w 8750374"/>
              <a:gd name="connsiteY11" fmla="*/ 1246807 h 5169476"/>
              <a:gd name="connsiteX0" fmla="*/ 21885 w 8730031"/>
              <a:gd name="connsiteY0" fmla="*/ 1246807 h 5110905"/>
              <a:gd name="connsiteX1" fmla="*/ 956824 w 8730031"/>
              <a:gd name="connsiteY1" fmla="*/ 141 h 5110905"/>
              <a:gd name="connsiteX2" fmla="*/ 3783395 w 8730031"/>
              <a:gd name="connsiteY2" fmla="*/ 288987 h 5110905"/>
              <a:gd name="connsiteX3" fmla="*/ 7609043 w 8730031"/>
              <a:gd name="connsiteY3" fmla="*/ 141 h 5110905"/>
              <a:gd name="connsiteX4" fmla="*/ 8502417 w 8730031"/>
              <a:gd name="connsiteY4" fmla="*/ 1184461 h 5110905"/>
              <a:gd name="connsiteX5" fmla="*/ 8708687 w 8730031"/>
              <a:gd name="connsiteY5" fmla="*/ 3530950 h 5110905"/>
              <a:gd name="connsiteX6" fmla="*/ 7629825 w 8730031"/>
              <a:gd name="connsiteY6" fmla="*/ 4903087 h 5110905"/>
              <a:gd name="connsiteX7" fmla="*/ 5217340 w 8730031"/>
              <a:gd name="connsiteY7" fmla="*/ 4798643 h 5110905"/>
              <a:gd name="connsiteX8" fmla="*/ 956824 w 8730031"/>
              <a:gd name="connsiteY8" fmla="*/ 5110905 h 5110905"/>
              <a:gd name="connsiteX9" fmla="*/ 105013 w 8730031"/>
              <a:gd name="connsiteY9" fmla="*/ 4259094 h 5110905"/>
              <a:gd name="connsiteX10" fmla="*/ 292049 w 8730031"/>
              <a:gd name="connsiteY10" fmla="*/ 2408734 h 5110905"/>
              <a:gd name="connsiteX11" fmla="*/ 21885 w 8730031"/>
              <a:gd name="connsiteY11" fmla="*/ 1246807 h 5110905"/>
              <a:gd name="connsiteX0" fmla="*/ 21885 w 8763790"/>
              <a:gd name="connsiteY0" fmla="*/ 1246807 h 5110905"/>
              <a:gd name="connsiteX1" fmla="*/ 956824 w 8763790"/>
              <a:gd name="connsiteY1" fmla="*/ 141 h 5110905"/>
              <a:gd name="connsiteX2" fmla="*/ 3783395 w 8763790"/>
              <a:gd name="connsiteY2" fmla="*/ 288987 h 5110905"/>
              <a:gd name="connsiteX3" fmla="*/ 7609043 w 8763790"/>
              <a:gd name="connsiteY3" fmla="*/ 141 h 5110905"/>
              <a:gd name="connsiteX4" fmla="*/ 8502417 w 8763790"/>
              <a:gd name="connsiteY4" fmla="*/ 1184461 h 5110905"/>
              <a:gd name="connsiteX5" fmla="*/ 8708687 w 8763790"/>
              <a:gd name="connsiteY5" fmla="*/ 3530950 h 5110905"/>
              <a:gd name="connsiteX6" fmla="*/ 7629825 w 8763790"/>
              <a:gd name="connsiteY6" fmla="*/ 4903087 h 5110905"/>
              <a:gd name="connsiteX7" fmla="*/ 5217340 w 8763790"/>
              <a:gd name="connsiteY7" fmla="*/ 4798643 h 5110905"/>
              <a:gd name="connsiteX8" fmla="*/ 956824 w 8763790"/>
              <a:gd name="connsiteY8" fmla="*/ 5110905 h 5110905"/>
              <a:gd name="connsiteX9" fmla="*/ 105013 w 8763790"/>
              <a:gd name="connsiteY9" fmla="*/ 4259094 h 5110905"/>
              <a:gd name="connsiteX10" fmla="*/ 292049 w 8763790"/>
              <a:gd name="connsiteY10" fmla="*/ 2408734 h 5110905"/>
              <a:gd name="connsiteX11" fmla="*/ 21885 w 8763790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104000 w 8708761"/>
              <a:gd name="connsiteY0" fmla="*/ 1246807 h 5110905"/>
              <a:gd name="connsiteX1" fmla="*/ 1038939 w 8708761"/>
              <a:gd name="connsiteY1" fmla="*/ 141 h 5110905"/>
              <a:gd name="connsiteX2" fmla="*/ 3865510 w 8708761"/>
              <a:gd name="connsiteY2" fmla="*/ 288987 h 5110905"/>
              <a:gd name="connsiteX3" fmla="*/ 7691158 w 8708761"/>
              <a:gd name="connsiteY3" fmla="*/ 141 h 5110905"/>
              <a:gd name="connsiteX4" fmla="*/ 8584532 w 8708761"/>
              <a:gd name="connsiteY4" fmla="*/ 1184461 h 5110905"/>
              <a:gd name="connsiteX5" fmla="*/ 8645330 w 8708761"/>
              <a:gd name="connsiteY5" fmla="*/ 3551732 h 5110905"/>
              <a:gd name="connsiteX6" fmla="*/ 7711940 w 8708761"/>
              <a:gd name="connsiteY6" fmla="*/ 4903087 h 5110905"/>
              <a:gd name="connsiteX7" fmla="*/ 5299455 w 8708761"/>
              <a:gd name="connsiteY7" fmla="*/ 4798643 h 5110905"/>
              <a:gd name="connsiteX8" fmla="*/ 1038939 w 8708761"/>
              <a:gd name="connsiteY8" fmla="*/ 5110905 h 5110905"/>
              <a:gd name="connsiteX9" fmla="*/ 91 w 8708761"/>
              <a:gd name="connsiteY9" fmla="*/ 4030494 h 5110905"/>
              <a:gd name="connsiteX10" fmla="*/ 374164 w 8708761"/>
              <a:gd name="connsiteY10" fmla="*/ 2408734 h 5110905"/>
              <a:gd name="connsiteX11" fmla="*/ 104000 w 8708761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33555"/>
              <a:gd name="connsiteY0" fmla="*/ 1246807 h 5240775"/>
              <a:gd name="connsiteX1" fmla="*/ 1038939 w 8733555"/>
              <a:gd name="connsiteY1" fmla="*/ 141 h 5240775"/>
              <a:gd name="connsiteX2" fmla="*/ 3865510 w 8733555"/>
              <a:gd name="connsiteY2" fmla="*/ 288987 h 5240775"/>
              <a:gd name="connsiteX3" fmla="*/ 7691158 w 8733555"/>
              <a:gd name="connsiteY3" fmla="*/ 141 h 5240775"/>
              <a:gd name="connsiteX4" fmla="*/ 8584532 w 8733555"/>
              <a:gd name="connsiteY4" fmla="*/ 1184461 h 5240775"/>
              <a:gd name="connsiteX5" fmla="*/ 8645330 w 8733555"/>
              <a:gd name="connsiteY5" fmla="*/ 3551732 h 5240775"/>
              <a:gd name="connsiteX6" fmla="*/ 7836631 w 8733555"/>
              <a:gd name="connsiteY6" fmla="*/ 5194033 h 5240775"/>
              <a:gd name="connsiteX7" fmla="*/ 5299455 w 8733555"/>
              <a:gd name="connsiteY7" fmla="*/ 4798643 h 5240775"/>
              <a:gd name="connsiteX8" fmla="*/ 1038939 w 8733555"/>
              <a:gd name="connsiteY8" fmla="*/ 5110905 h 5240775"/>
              <a:gd name="connsiteX9" fmla="*/ 91 w 8733555"/>
              <a:gd name="connsiteY9" fmla="*/ 4030494 h 5240775"/>
              <a:gd name="connsiteX10" fmla="*/ 374164 w 8733555"/>
              <a:gd name="connsiteY10" fmla="*/ 2408734 h 5240775"/>
              <a:gd name="connsiteX11" fmla="*/ 104000 w 8733555"/>
              <a:gd name="connsiteY11" fmla="*/ 1246807 h 5240775"/>
              <a:gd name="connsiteX0" fmla="*/ 104000 w 8733555"/>
              <a:gd name="connsiteY0" fmla="*/ 1246807 h 5194230"/>
              <a:gd name="connsiteX1" fmla="*/ 1038939 w 8733555"/>
              <a:gd name="connsiteY1" fmla="*/ 141 h 5194230"/>
              <a:gd name="connsiteX2" fmla="*/ 3865510 w 8733555"/>
              <a:gd name="connsiteY2" fmla="*/ 288987 h 5194230"/>
              <a:gd name="connsiteX3" fmla="*/ 7691158 w 8733555"/>
              <a:gd name="connsiteY3" fmla="*/ 141 h 5194230"/>
              <a:gd name="connsiteX4" fmla="*/ 8584532 w 8733555"/>
              <a:gd name="connsiteY4" fmla="*/ 1184461 h 5194230"/>
              <a:gd name="connsiteX5" fmla="*/ 8645330 w 8733555"/>
              <a:gd name="connsiteY5" fmla="*/ 3551732 h 5194230"/>
              <a:gd name="connsiteX6" fmla="*/ 7836631 w 8733555"/>
              <a:gd name="connsiteY6" fmla="*/ 5194033 h 5194230"/>
              <a:gd name="connsiteX7" fmla="*/ 5299455 w 8733555"/>
              <a:gd name="connsiteY7" fmla="*/ 4798643 h 5194230"/>
              <a:gd name="connsiteX8" fmla="*/ 1038939 w 8733555"/>
              <a:gd name="connsiteY8" fmla="*/ 5110905 h 5194230"/>
              <a:gd name="connsiteX9" fmla="*/ 91 w 8733555"/>
              <a:gd name="connsiteY9" fmla="*/ 4030494 h 5194230"/>
              <a:gd name="connsiteX10" fmla="*/ 374164 w 8733555"/>
              <a:gd name="connsiteY10" fmla="*/ 2408734 h 5194230"/>
              <a:gd name="connsiteX11" fmla="*/ 104000 w 8733555"/>
              <a:gd name="connsiteY11" fmla="*/ 1246807 h 5194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33555" h="5194230">
                <a:moveTo>
                  <a:pt x="104000" y="1246807"/>
                </a:moveTo>
                <a:cubicBezTo>
                  <a:pt x="-41472" y="464639"/>
                  <a:pt x="568497" y="141"/>
                  <a:pt x="1038939" y="141"/>
                </a:cubicBezTo>
                <a:cubicBezTo>
                  <a:pt x="2029620" y="-7486"/>
                  <a:pt x="2874829" y="296614"/>
                  <a:pt x="3865510" y="288987"/>
                </a:cubicBezTo>
                <a:cubicBezTo>
                  <a:pt x="5092235" y="296614"/>
                  <a:pt x="6464433" y="-7486"/>
                  <a:pt x="7691158" y="141"/>
                </a:cubicBezTo>
                <a:cubicBezTo>
                  <a:pt x="8161600" y="141"/>
                  <a:pt x="8854695" y="236036"/>
                  <a:pt x="8584532" y="1184461"/>
                </a:cubicBezTo>
                <a:cubicBezTo>
                  <a:pt x="8376415" y="1835274"/>
                  <a:pt x="8219263" y="2789951"/>
                  <a:pt x="8645330" y="3551732"/>
                </a:cubicBezTo>
                <a:cubicBezTo>
                  <a:pt x="8925925" y="4084911"/>
                  <a:pt x="8505113" y="5211351"/>
                  <a:pt x="7836631" y="5194033"/>
                </a:cubicBezTo>
                <a:cubicBezTo>
                  <a:pt x="6755378" y="5180001"/>
                  <a:pt x="6962599" y="5103621"/>
                  <a:pt x="5299455" y="4798643"/>
                </a:cubicBezTo>
                <a:cubicBezTo>
                  <a:pt x="3810010" y="4591004"/>
                  <a:pt x="2486820" y="5027599"/>
                  <a:pt x="1038939" y="5110905"/>
                </a:cubicBezTo>
                <a:cubicBezTo>
                  <a:pt x="568497" y="5110905"/>
                  <a:pt x="91" y="4500936"/>
                  <a:pt x="91" y="4030494"/>
                </a:cubicBezTo>
                <a:cubicBezTo>
                  <a:pt x="-6836" y="3365216"/>
                  <a:pt x="381091" y="3074012"/>
                  <a:pt x="374164" y="2408734"/>
                </a:cubicBezTo>
                <a:lnTo>
                  <a:pt x="104000" y="1246807"/>
                </a:lnTo>
                <a:close/>
              </a:path>
            </a:pathLst>
          </a:custGeom>
          <a:solidFill>
            <a:srgbClr val="FFFF00">
              <a:alpha val="88000"/>
            </a:srgbClr>
          </a:solidFill>
          <a:ln>
            <a:noFill/>
          </a:ln>
          <a:effectLst>
            <a:outerShdw blurRad="1016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28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0" name="Rectangle: Rounded Corners 11">
            <a:extLst>
              <a:ext uri="{FF2B5EF4-FFF2-40B4-BE49-F238E27FC236}">
                <a16:creationId xmlns:a16="http://schemas.microsoft.com/office/drawing/2014/main" xmlns="" id="{0BF33286-801C-48D6-A96C-03894274208D}"/>
              </a:ext>
            </a:extLst>
          </p:cNvPr>
          <p:cNvSpPr/>
          <p:nvPr/>
        </p:nvSpPr>
        <p:spPr>
          <a:xfrm>
            <a:off x="4206739" y="5357926"/>
            <a:ext cx="2836301" cy="457200"/>
          </a:xfrm>
          <a:custGeom>
            <a:avLst/>
            <a:gdLst>
              <a:gd name="connsiteX0" fmla="*/ 0 w 8355841"/>
              <a:gd name="connsiteY0" fmla="*/ 851811 h 5110764"/>
              <a:gd name="connsiteX1" fmla="*/ 851811 w 8355841"/>
              <a:gd name="connsiteY1" fmla="*/ 0 h 5110764"/>
              <a:gd name="connsiteX2" fmla="*/ 7504030 w 8355841"/>
              <a:gd name="connsiteY2" fmla="*/ 0 h 5110764"/>
              <a:gd name="connsiteX3" fmla="*/ 8355841 w 8355841"/>
              <a:gd name="connsiteY3" fmla="*/ 851811 h 5110764"/>
              <a:gd name="connsiteX4" fmla="*/ 8355841 w 8355841"/>
              <a:gd name="connsiteY4" fmla="*/ 4258953 h 5110764"/>
              <a:gd name="connsiteX5" fmla="*/ 7504030 w 8355841"/>
              <a:gd name="connsiteY5" fmla="*/ 5110764 h 5110764"/>
              <a:gd name="connsiteX6" fmla="*/ 851811 w 8355841"/>
              <a:gd name="connsiteY6" fmla="*/ 5110764 h 5110764"/>
              <a:gd name="connsiteX7" fmla="*/ 0 w 8355841"/>
              <a:gd name="connsiteY7" fmla="*/ 4258953 h 5110764"/>
              <a:gd name="connsiteX8" fmla="*/ 0 w 8355841"/>
              <a:gd name="connsiteY8" fmla="*/ 851811 h 5110764"/>
              <a:gd name="connsiteX0" fmla="*/ 0 w 8355841"/>
              <a:gd name="connsiteY0" fmla="*/ 851952 h 5110905"/>
              <a:gd name="connsiteX1" fmla="*/ 851811 w 8355841"/>
              <a:gd name="connsiteY1" fmla="*/ 141 h 5110905"/>
              <a:gd name="connsiteX2" fmla="*/ 3678382 w 8355841"/>
              <a:gd name="connsiteY2" fmla="*/ 288987 h 5110905"/>
              <a:gd name="connsiteX3" fmla="*/ 7504030 w 8355841"/>
              <a:gd name="connsiteY3" fmla="*/ 141 h 5110905"/>
              <a:gd name="connsiteX4" fmla="*/ 8355841 w 8355841"/>
              <a:gd name="connsiteY4" fmla="*/ 851952 h 5110905"/>
              <a:gd name="connsiteX5" fmla="*/ 8355841 w 8355841"/>
              <a:gd name="connsiteY5" fmla="*/ 4259094 h 5110905"/>
              <a:gd name="connsiteX6" fmla="*/ 7504030 w 8355841"/>
              <a:gd name="connsiteY6" fmla="*/ 5110905 h 5110905"/>
              <a:gd name="connsiteX7" fmla="*/ 851811 w 8355841"/>
              <a:gd name="connsiteY7" fmla="*/ 5110905 h 5110905"/>
              <a:gd name="connsiteX8" fmla="*/ 0 w 8355841"/>
              <a:gd name="connsiteY8" fmla="*/ 4259094 h 5110905"/>
              <a:gd name="connsiteX9" fmla="*/ 0 w 8355841"/>
              <a:gd name="connsiteY9" fmla="*/ 851952 h 5110905"/>
              <a:gd name="connsiteX0" fmla="*/ 175 w 8356016"/>
              <a:gd name="connsiteY0" fmla="*/ 851952 h 5110905"/>
              <a:gd name="connsiteX1" fmla="*/ 851986 w 8356016"/>
              <a:gd name="connsiteY1" fmla="*/ 141 h 5110905"/>
              <a:gd name="connsiteX2" fmla="*/ 3678557 w 8356016"/>
              <a:gd name="connsiteY2" fmla="*/ 288987 h 5110905"/>
              <a:gd name="connsiteX3" fmla="*/ 7504205 w 8356016"/>
              <a:gd name="connsiteY3" fmla="*/ 141 h 5110905"/>
              <a:gd name="connsiteX4" fmla="*/ 8356016 w 8356016"/>
              <a:gd name="connsiteY4" fmla="*/ 851952 h 5110905"/>
              <a:gd name="connsiteX5" fmla="*/ 8356016 w 8356016"/>
              <a:gd name="connsiteY5" fmla="*/ 4259094 h 5110905"/>
              <a:gd name="connsiteX6" fmla="*/ 7504205 w 8356016"/>
              <a:gd name="connsiteY6" fmla="*/ 5110905 h 5110905"/>
              <a:gd name="connsiteX7" fmla="*/ 851986 w 8356016"/>
              <a:gd name="connsiteY7" fmla="*/ 5110905 h 5110905"/>
              <a:gd name="connsiteX8" fmla="*/ 175 w 8356016"/>
              <a:gd name="connsiteY8" fmla="*/ 4259094 h 5110905"/>
              <a:gd name="connsiteX9" fmla="*/ 187211 w 8356016"/>
              <a:gd name="connsiteY9" fmla="*/ 2408734 h 5110905"/>
              <a:gd name="connsiteX10" fmla="*/ 175 w 8356016"/>
              <a:gd name="connsiteY10" fmla="*/ 851952 h 5110905"/>
              <a:gd name="connsiteX0" fmla="*/ 175 w 8356016"/>
              <a:gd name="connsiteY0" fmla="*/ 851952 h 5111032"/>
              <a:gd name="connsiteX1" fmla="*/ 851986 w 8356016"/>
              <a:gd name="connsiteY1" fmla="*/ 141 h 5111032"/>
              <a:gd name="connsiteX2" fmla="*/ 3678557 w 8356016"/>
              <a:gd name="connsiteY2" fmla="*/ 288987 h 5111032"/>
              <a:gd name="connsiteX3" fmla="*/ 7504205 w 8356016"/>
              <a:gd name="connsiteY3" fmla="*/ 141 h 5111032"/>
              <a:gd name="connsiteX4" fmla="*/ 8356016 w 8356016"/>
              <a:gd name="connsiteY4" fmla="*/ 851952 h 5111032"/>
              <a:gd name="connsiteX5" fmla="*/ 8356016 w 8356016"/>
              <a:gd name="connsiteY5" fmla="*/ 4259094 h 5111032"/>
              <a:gd name="connsiteX6" fmla="*/ 7504205 w 8356016"/>
              <a:gd name="connsiteY6" fmla="*/ 5110905 h 5111032"/>
              <a:gd name="connsiteX7" fmla="*/ 5195629 w 8356016"/>
              <a:gd name="connsiteY7" fmla="*/ 4860988 h 5111032"/>
              <a:gd name="connsiteX8" fmla="*/ 851986 w 8356016"/>
              <a:gd name="connsiteY8" fmla="*/ 5110905 h 5111032"/>
              <a:gd name="connsiteX9" fmla="*/ 175 w 8356016"/>
              <a:gd name="connsiteY9" fmla="*/ 4259094 h 5111032"/>
              <a:gd name="connsiteX10" fmla="*/ 187211 w 8356016"/>
              <a:gd name="connsiteY10" fmla="*/ 2408734 h 5111032"/>
              <a:gd name="connsiteX11" fmla="*/ 175 w 8356016"/>
              <a:gd name="connsiteY11" fmla="*/ 851952 h 5111032"/>
              <a:gd name="connsiteX0" fmla="*/ 175 w 8356152"/>
              <a:gd name="connsiteY0" fmla="*/ 851952 h 5111032"/>
              <a:gd name="connsiteX1" fmla="*/ 851986 w 8356152"/>
              <a:gd name="connsiteY1" fmla="*/ 141 h 5111032"/>
              <a:gd name="connsiteX2" fmla="*/ 3678557 w 8356152"/>
              <a:gd name="connsiteY2" fmla="*/ 288987 h 5111032"/>
              <a:gd name="connsiteX3" fmla="*/ 7504205 w 8356152"/>
              <a:gd name="connsiteY3" fmla="*/ 141 h 5111032"/>
              <a:gd name="connsiteX4" fmla="*/ 8356016 w 8356152"/>
              <a:gd name="connsiteY4" fmla="*/ 851952 h 5111032"/>
              <a:gd name="connsiteX5" fmla="*/ 8146648 w 8356152"/>
              <a:gd name="connsiteY5" fmla="*/ 2637333 h 5111032"/>
              <a:gd name="connsiteX6" fmla="*/ 8356016 w 8356152"/>
              <a:gd name="connsiteY6" fmla="*/ 4259094 h 5111032"/>
              <a:gd name="connsiteX7" fmla="*/ 7504205 w 8356152"/>
              <a:gd name="connsiteY7" fmla="*/ 5110905 h 5111032"/>
              <a:gd name="connsiteX8" fmla="*/ 5195629 w 8356152"/>
              <a:gd name="connsiteY8" fmla="*/ 4860988 h 5111032"/>
              <a:gd name="connsiteX9" fmla="*/ 851986 w 8356152"/>
              <a:gd name="connsiteY9" fmla="*/ 5110905 h 5111032"/>
              <a:gd name="connsiteX10" fmla="*/ 175 w 8356152"/>
              <a:gd name="connsiteY10" fmla="*/ 4259094 h 5111032"/>
              <a:gd name="connsiteX11" fmla="*/ 187211 w 8356152"/>
              <a:gd name="connsiteY11" fmla="*/ 2408734 h 5111032"/>
              <a:gd name="connsiteX12" fmla="*/ 175 w 8356152"/>
              <a:gd name="connsiteY12" fmla="*/ 851952 h 5111032"/>
              <a:gd name="connsiteX0" fmla="*/ 0 w 8480668"/>
              <a:gd name="connsiteY0" fmla="*/ 997425 h 5111032"/>
              <a:gd name="connsiteX1" fmla="*/ 976502 w 8480668"/>
              <a:gd name="connsiteY1" fmla="*/ 141 h 5111032"/>
              <a:gd name="connsiteX2" fmla="*/ 3803073 w 8480668"/>
              <a:gd name="connsiteY2" fmla="*/ 288987 h 5111032"/>
              <a:gd name="connsiteX3" fmla="*/ 7628721 w 8480668"/>
              <a:gd name="connsiteY3" fmla="*/ 141 h 5111032"/>
              <a:gd name="connsiteX4" fmla="*/ 8480532 w 8480668"/>
              <a:gd name="connsiteY4" fmla="*/ 851952 h 5111032"/>
              <a:gd name="connsiteX5" fmla="*/ 8271164 w 8480668"/>
              <a:gd name="connsiteY5" fmla="*/ 2637333 h 5111032"/>
              <a:gd name="connsiteX6" fmla="*/ 8480532 w 8480668"/>
              <a:gd name="connsiteY6" fmla="*/ 4259094 h 5111032"/>
              <a:gd name="connsiteX7" fmla="*/ 7628721 w 8480668"/>
              <a:gd name="connsiteY7" fmla="*/ 5110905 h 5111032"/>
              <a:gd name="connsiteX8" fmla="*/ 5320145 w 8480668"/>
              <a:gd name="connsiteY8" fmla="*/ 4860988 h 5111032"/>
              <a:gd name="connsiteX9" fmla="*/ 976502 w 8480668"/>
              <a:gd name="connsiteY9" fmla="*/ 5110905 h 5111032"/>
              <a:gd name="connsiteX10" fmla="*/ 124691 w 8480668"/>
              <a:gd name="connsiteY10" fmla="*/ 4259094 h 5111032"/>
              <a:gd name="connsiteX11" fmla="*/ 311727 w 8480668"/>
              <a:gd name="connsiteY11" fmla="*/ 2408734 h 5111032"/>
              <a:gd name="connsiteX12" fmla="*/ 0 w 8480668"/>
              <a:gd name="connsiteY12" fmla="*/ 997425 h 5111032"/>
              <a:gd name="connsiteX0" fmla="*/ 20728 w 8501396"/>
              <a:gd name="connsiteY0" fmla="*/ 997425 h 5111032"/>
              <a:gd name="connsiteX1" fmla="*/ 997230 w 8501396"/>
              <a:gd name="connsiteY1" fmla="*/ 141 h 5111032"/>
              <a:gd name="connsiteX2" fmla="*/ 3823801 w 8501396"/>
              <a:gd name="connsiteY2" fmla="*/ 288987 h 5111032"/>
              <a:gd name="connsiteX3" fmla="*/ 7649449 w 8501396"/>
              <a:gd name="connsiteY3" fmla="*/ 141 h 5111032"/>
              <a:gd name="connsiteX4" fmla="*/ 8501260 w 8501396"/>
              <a:gd name="connsiteY4" fmla="*/ 851952 h 5111032"/>
              <a:gd name="connsiteX5" fmla="*/ 8291892 w 8501396"/>
              <a:gd name="connsiteY5" fmla="*/ 2637333 h 5111032"/>
              <a:gd name="connsiteX6" fmla="*/ 8501260 w 8501396"/>
              <a:gd name="connsiteY6" fmla="*/ 4259094 h 5111032"/>
              <a:gd name="connsiteX7" fmla="*/ 7649449 w 8501396"/>
              <a:gd name="connsiteY7" fmla="*/ 5110905 h 5111032"/>
              <a:gd name="connsiteX8" fmla="*/ 5340873 w 8501396"/>
              <a:gd name="connsiteY8" fmla="*/ 4860988 h 5111032"/>
              <a:gd name="connsiteX9" fmla="*/ 997230 w 8501396"/>
              <a:gd name="connsiteY9" fmla="*/ 5110905 h 5111032"/>
              <a:gd name="connsiteX10" fmla="*/ 145419 w 8501396"/>
              <a:gd name="connsiteY10" fmla="*/ 4259094 h 5111032"/>
              <a:gd name="connsiteX11" fmla="*/ 332455 w 8501396"/>
              <a:gd name="connsiteY11" fmla="*/ 2408734 h 5111032"/>
              <a:gd name="connsiteX12" fmla="*/ 20728 w 8501396"/>
              <a:gd name="connsiteY12" fmla="*/ 997425 h 5111032"/>
              <a:gd name="connsiteX0" fmla="*/ 4714 w 8485382"/>
              <a:gd name="connsiteY0" fmla="*/ 997425 h 5111032"/>
              <a:gd name="connsiteX1" fmla="*/ 981216 w 8485382"/>
              <a:gd name="connsiteY1" fmla="*/ 141 h 5111032"/>
              <a:gd name="connsiteX2" fmla="*/ 3807787 w 8485382"/>
              <a:gd name="connsiteY2" fmla="*/ 288987 h 5111032"/>
              <a:gd name="connsiteX3" fmla="*/ 7633435 w 8485382"/>
              <a:gd name="connsiteY3" fmla="*/ 141 h 5111032"/>
              <a:gd name="connsiteX4" fmla="*/ 8485246 w 8485382"/>
              <a:gd name="connsiteY4" fmla="*/ 851952 h 5111032"/>
              <a:gd name="connsiteX5" fmla="*/ 8275878 w 8485382"/>
              <a:gd name="connsiteY5" fmla="*/ 2637333 h 5111032"/>
              <a:gd name="connsiteX6" fmla="*/ 8485246 w 8485382"/>
              <a:gd name="connsiteY6" fmla="*/ 4259094 h 5111032"/>
              <a:gd name="connsiteX7" fmla="*/ 7633435 w 8485382"/>
              <a:gd name="connsiteY7" fmla="*/ 5110905 h 5111032"/>
              <a:gd name="connsiteX8" fmla="*/ 5324859 w 8485382"/>
              <a:gd name="connsiteY8" fmla="*/ 4860988 h 5111032"/>
              <a:gd name="connsiteX9" fmla="*/ 981216 w 8485382"/>
              <a:gd name="connsiteY9" fmla="*/ 5110905 h 5111032"/>
              <a:gd name="connsiteX10" fmla="*/ 129405 w 8485382"/>
              <a:gd name="connsiteY10" fmla="*/ 4259094 h 5111032"/>
              <a:gd name="connsiteX11" fmla="*/ 316441 w 8485382"/>
              <a:gd name="connsiteY11" fmla="*/ 2408734 h 5111032"/>
              <a:gd name="connsiteX12" fmla="*/ 4714 w 8485382"/>
              <a:gd name="connsiteY12" fmla="*/ 997425 h 5111032"/>
              <a:gd name="connsiteX0" fmla="*/ 5048 w 8444153"/>
              <a:gd name="connsiteY0" fmla="*/ 1246807 h 5111032"/>
              <a:gd name="connsiteX1" fmla="*/ 939987 w 8444153"/>
              <a:gd name="connsiteY1" fmla="*/ 141 h 5111032"/>
              <a:gd name="connsiteX2" fmla="*/ 3766558 w 8444153"/>
              <a:gd name="connsiteY2" fmla="*/ 288987 h 5111032"/>
              <a:gd name="connsiteX3" fmla="*/ 7592206 w 8444153"/>
              <a:gd name="connsiteY3" fmla="*/ 141 h 5111032"/>
              <a:gd name="connsiteX4" fmla="*/ 8444017 w 8444153"/>
              <a:gd name="connsiteY4" fmla="*/ 851952 h 5111032"/>
              <a:gd name="connsiteX5" fmla="*/ 8234649 w 8444153"/>
              <a:gd name="connsiteY5" fmla="*/ 2637333 h 5111032"/>
              <a:gd name="connsiteX6" fmla="*/ 8444017 w 8444153"/>
              <a:gd name="connsiteY6" fmla="*/ 4259094 h 5111032"/>
              <a:gd name="connsiteX7" fmla="*/ 7592206 w 8444153"/>
              <a:gd name="connsiteY7" fmla="*/ 5110905 h 5111032"/>
              <a:gd name="connsiteX8" fmla="*/ 5283630 w 8444153"/>
              <a:gd name="connsiteY8" fmla="*/ 4860988 h 5111032"/>
              <a:gd name="connsiteX9" fmla="*/ 939987 w 8444153"/>
              <a:gd name="connsiteY9" fmla="*/ 5110905 h 5111032"/>
              <a:gd name="connsiteX10" fmla="*/ 88176 w 8444153"/>
              <a:gd name="connsiteY10" fmla="*/ 4259094 h 5111032"/>
              <a:gd name="connsiteX11" fmla="*/ 275212 w 8444153"/>
              <a:gd name="connsiteY11" fmla="*/ 2408734 h 5111032"/>
              <a:gd name="connsiteX12" fmla="*/ 5048 w 8444153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50948"/>
              <a:gd name="connsiteX1" fmla="*/ 956824 w 8460990"/>
              <a:gd name="connsiteY1" fmla="*/ 141 h 5150948"/>
              <a:gd name="connsiteX2" fmla="*/ 3783395 w 8460990"/>
              <a:gd name="connsiteY2" fmla="*/ 288987 h 5150948"/>
              <a:gd name="connsiteX3" fmla="*/ 7609043 w 8460990"/>
              <a:gd name="connsiteY3" fmla="*/ 141 h 5150948"/>
              <a:gd name="connsiteX4" fmla="*/ 8460854 w 8460990"/>
              <a:gd name="connsiteY4" fmla="*/ 851952 h 5150948"/>
              <a:gd name="connsiteX5" fmla="*/ 8251486 w 8460990"/>
              <a:gd name="connsiteY5" fmla="*/ 2637333 h 5150948"/>
              <a:gd name="connsiteX6" fmla="*/ 8460854 w 8460990"/>
              <a:gd name="connsiteY6" fmla="*/ 4259094 h 5150948"/>
              <a:gd name="connsiteX7" fmla="*/ 7609043 w 8460990"/>
              <a:gd name="connsiteY7" fmla="*/ 5110905 h 5150948"/>
              <a:gd name="connsiteX8" fmla="*/ 5300467 w 8460990"/>
              <a:gd name="connsiteY8" fmla="*/ 4860988 h 5150948"/>
              <a:gd name="connsiteX9" fmla="*/ 956824 w 8460990"/>
              <a:gd name="connsiteY9" fmla="*/ 5110905 h 5150948"/>
              <a:gd name="connsiteX10" fmla="*/ 105013 w 8460990"/>
              <a:gd name="connsiteY10" fmla="*/ 4259094 h 5150948"/>
              <a:gd name="connsiteX11" fmla="*/ 292049 w 8460990"/>
              <a:gd name="connsiteY11" fmla="*/ 2408734 h 5150948"/>
              <a:gd name="connsiteX12" fmla="*/ 21885 w 8460990"/>
              <a:gd name="connsiteY12" fmla="*/ 1246807 h 5150948"/>
              <a:gd name="connsiteX0" fmla="*/ 21885 w 8460990"/>
              <a:gd name="connsiteY0" fmla="*/ 1246807 h 5230787"/>
              <a:gd name="connsiteX1" fmla="*/ 956824 w 8460990"/>
              <a:gd name="connsiteY1" fmla="*/ 141 h 5230787"/>
              <a:gd name="connsiteX2" fmla="*/ 3783395 w 8460990"/>
              <a:gd name="connsiteY2" fmla="*/ 288987 h 5230787"/>
              <a:gd name="connsiteX3" fmla="*/ 7609043 w 8460990"/>
              <a:gd name="connsiteY3" fmla="*/ 141 h 5230787"/>
              <a:gd name="connsiteX4" fmla="*/ 8460854 w 8460990"/>
              <a:gd name="connsiteY4" fmla="*/ 851952 h 5230787"/>
              <a:gd name="connsiteX5" fmla="*/ 8251486 w 8460990"/>
              <a:gd name="connsiteY5" fmla="*/ 2637333 h 5230787"/>
              <a:gd name="connsiteX6" fmla="*/ 8460854 w 8460990"/>
              <a:gd name="connsiteY6" fmla="*/ 4259094 h 5230787"/>
              <a:gd name="connsiteX7" fmla="*/ 7609043 w 8460990"/>
              <a:gd name="connsiteY7" fmla="*/ 5110905 h 5230787"/>
              <a:gd name="connsiteX8" fmla="*/ 5196558 w 8460990"/>
              <a:gd name="connsiteY8" fmla="*/ 5006461 h 5230787"/>
              <a:gd name="connsiteX9" fmla="*/ 956824 w 8460990"/>
              <a:gd name="connsiteY9" fmla="*/ 5110905 h 5230787"/>
              <a:gd name="connsiteX10" fmla="*/ 105013 w 8460990"/>
              <a:gd name="connsiteY10" fmla="*/ 4259094 h 5230787"/>
              <a:gd name="connsiteX11" fmla="*/ 292049 w 8460990"/>
              <a:gd name="connsiteY11" fmla="*/ 2408734 h 5230787"/>
              <a:gd name="connsiteX12" fmla="*/ 21885 w 8460990"/>
              <a:gd name="connsiteY12" fmla="*/ 1246807 h 5230787"/>
              <a:gd name="connsiteX0" fmla="*/ 21885 w 8460990"/>
              <a:gd name="connsiteY0" fmla="*/ 1246807 h 5128558"/>
              <a:gd name="connsiteX1" fmla="*/ 956824 w 8460990"/>
              <a:gd name="connsiteY1" fmla="*/ 141 h 5128558"/>
              <a:gd name="connsiteX2" fmla="*/ 3783395 w 8460990"/>
              <a:gd name="connsiteY2" fmla="*/ 288987 h 5128558"/>
              <a:gd name="connsiteX3" fmla="*/ 7609043 w 8460990"/>
              <a:gd name="connsiteY3" fmla="*/ 141 h 5128558"/>
              <a:gd name="connsiteX4" fmla="*/ 8460854 w 8460990"/>
              <a:gd name="connsiteY4" fmla="*/ 851952 h 5128558"/>
              <a:gd name="connsiteX5" fmla="*/ 8251486 w 8460990"/>
              <a:gd name="connsiteY5" fmla="*/ 2637333 h 5128558"/>
              <a:gd name="connsiteX6" fmla="*/ 8460854 w 8460990"/>
              <a:gd name="connsiteY6" fmla="*/ 4259094 h 5128558"/>
              <a:gd name="connsiteX7" fmla="*/ 7609043 w 8460990"/>
              <a:gd name="connsiteY7" fmla="*/ 5110905 h 5128558"/>
              <a:gd name="connsiteX8" fmla="*/ 5217340 w 8460990"/>
              <a:gd name="connsiteY8" fmla="*/ 4798643 h 5128558"/>
              <a:gd name="connsiteX9" fmla="*/ 956824 w 8460990"/>
              <a:gd name="connsiteY9" fmla="*/ 5110905 h 5128558"/>
              <a:gd name="connsiteX10" fmla="*/ 105013 w 8460990"/>
              <a:gd name="connsiteY10" fmla="*/ 4259094 h 5128558"/>
              <a:gd name="connsiteX11" fmla="*/ 292049 w 8460990"/>
              <a:gd name="connsiteY11" fmla="*/ 2408734 h 5128558"/>
              <a:gd name="connsiteX12" fmla="*/ 21885 w 8460990"/>
              <a:gd name="connsiteY12" fmla="*/ 1246807 h 5128558"/>
              <a:gd name="connsiteX0" fmla="*/ 21885 w 8460990"/>
              <a:gd name="connsiteY0" fmla="*/ 1246807 h 5112036"/>
              <a:gd name="connsiteX1" fmla="*/ 956824 w 8460990"/>
              <a:gd name="connsiteY1" fmla="*/ 141 h 5112036"/>
              <a:gd name="connsiteX2" fmla="*/ 3783395 w 8460990"/>
              <a:gd name="connsiteY2" fmla="*/ 288987 h 5112036"/>
              <a:gd name="connsiteX3" fmla="*/ 7609043 w 8460990"/>
              <a:gd name="connsiteY3" fmla="*/ 141 h 5112036"/>
              <a:gd name="connsiteX4" fmla="*/ 8460854 w 8460990"/>
              <a:gd name="connsiteY4" fmla="*/ 851952 h 5112036"/>
              <a:gd name="connsiteX5" fmla="*/ 8251486 w 8460990"/>
              <a:gd name="connsiteY5" fmla="*/ 2637333 h 5112036"/>
              <a:gd name="connsiteX6" fmla="*/ 8460854 w 8460990"/>
              <a:gd name="connsiteY6" fmla="*/ 4259094 h 5112036"/>
              <a:gd name="connsiteX7" fmla="*/ 7609043 w 8460990"/>
              <a:gd name="connsiteY7" fmla="*/ 5110905 h 5112036"/>
              <a:gd name="connsiteX8" fmla="*/ 5217340 w 8460990"/>
              <a:gd name="connsiteY8" fmla="*/ 4798643 h 5112036"/>
              <a:gd name="connsiteX9" fmla="*/ 956824 w 8460990"/>
              <a:gd name="connsiteY9" fmla="*/ 5110905 h 5112036"/>
              <a:gd name="connsiteX10" fmla="*/ 105013 w 8460990"/>
              <a:gd name="connsiteY10" fmla="*/ 4259094 h 5112036"/>
              <a:gd name="connsiteX11" fmla="*/ 292049 w 8460990"/>
              <a:gd name="connsiteY11" fmla="*/ 2408734 h 5112036"/>
              <a:gd name="connsiteX12" fmla="*/ 21885 w 8460990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854"/>
              <a:gd name="connsiteY0" fmla="*/ 1246807 h 5112036"/>
              <a:gd name="connsiteX1" fmla="*/ 956824 w 8460854"/>
              <a:gd name="connsiteY1" fmla="*/ 141 h 5112036"/>
              <a:gd name="connsiteX2" fmla="*/ 3783395 w 8460854"/>
              <a:gd name="connsiteY2" fmla="*/ 288987 h 5112036"/>
              <a:gd name="connsiteX3" fmla="*/ 7609043 w 8460854"/>
              <a:gd name="connsiteY3" fmla="*/ 141 h 5112036"/>
              <a:gd name="connsiteX4" fmla="*/ 8460854 w 8460854"/>
              <a:gd name="connsiteY4" fmla="*/ 851952 h 5112036"/>
              <a:gd name="connsiteX5" fmla="*/ 8209922 w 8460854"/>
              <a:gd name="connsiteY5" fmla="*/ 3530951 h 5112036"/>
              <a:gd name="connsiteX6" fmla="*/ 8398508 w 8460854"/>
              <a:gd name="connsiteY6" fmla="*/ 4363003 h 5112036"/>
              <a:gd name="connsiteX7" fmla="*/ 7609043 w 8460854"/>
              <a:gd name="connsiteY7" fmla="*/ 5110905 h 5112036"/>
              <a:gd name="connsiteX8" fmla="*/ 5217340 w 8460854"/>
              <a:gd name="connsiteY8" fmla="*/ 4798643 h 5112036"/>
              <a:gd name="connsiteX9" fmla="*/ 956824 w 8460854"/>
              <a:gd name="connsiteY9" fmla="*/ 5110905 h 5112036"/>
              <a:gd name="connsiteX10" fmla="*/ 105013 w 8460854"/>
              <a:gd name="connsiteY10" fmla="*/ 4259094 h 5112036"/>
              <a:gd name="connsiteX11" fmla="*/ 292049 w 8460854"/>
              <a:gd name="connsiteY11" fmla="*/ 2408734 h 5112036"/>
              <a:gd name="connsiteX12" fmla="*/ 21885 w 8460854"/>
              <a:gd name="connsiteY12" fmla="*/ 1246807 h 5112036"/>
              <a:gd name="connsiteX0" fmla="*/ 21885 w 8510422"/>
              <a:gd name="connsiteY0" fmla="*/ 1246807 h 5112036"/>
              <a:gd name="connsiteX1" fmla="*/ 956824 w 8510422"/>
              <a:gd name="connsiteY1" fmla="*/ 141 h 5112036"/>
              <a:gd name="connsiteX2" fmla="*/ 3783395 w 8510422"/>
              <a:gd name="connsiteY2" fmla="*/ 288987 h 5112036"/>
              <a:gd name="connsiteX3" fmla="*/ 7609043 w 8510422"/>
              <a:gd name="connsiteY3" fmla="*/ 141 h 5112036"/>
              <a:gd name="connsiteX4" fmla="*/ 8460854 w 8510422"/>
              <a:gd name="connsiteY4" fmla="*/ 851952 h 5112036"/>
              <a:gd name="connsiteX5" fmla="*/ 8209922 w 8510422"/>
              <a:gd name="connsiteY5" fmla="*/ 3530951 h 5112036"/>
              <a:gd name="connsiteX6" fmla="*/ 8398508 w 8510422"/>
              <a:gd name="connsiteY6" fmla="*/ 4363003 h 5112036"/>
              <a:gd name="connsiteX7" fmla="*/ 7609043 w 8510422"/>
              <a:gd name="connsiteY7" fmla="*/ 5110905 h 5112036"/>
              <a:gd name="connsiteX8" fmla="*/ 5217340 w 8510422"/>
              <a:gd name="connsiteY8" fmla="*/ 4798643 h 5112036"/>
              <a:gd name="connsiteX9" fmla="*/ 956824 w 8510422"/>
              <a:gd name="connsiteY9" fmla="*/ 5110905 h 5112036"/>
              <a:gd name="connsiteX10" fmla="*/ 105013 w 8510422"/>
              <a:gd name="connsiteY10" fmla="*/ 4259094 h 5112036"/>
              <a:gd name="connsiteX11" fmla="*/ 292049 w 8510422"/>
              <a:gd name="connsiteY11" fmla="*/ 2408734 h 5112036"/>
              <a:gd name="connsiteX12" fmla="*/ 21885 w 8510422"/>
              <a:gd name="connsiteY12" fmla="*/ 1246807 h 5112036"/>
              <a:gd name="connsiteX0" fmla="*/ 21885 w 8491281"/>
              <a:gd name="connsiteY0" fmla="*/ 1246807 h 5112036"/>
              <a:gd name="connsiteX1" fmla="*/ 956824 w 8491281"/>
              <a:gd name="connsiteY1" fmla="*/ 141 h 5112036"/>
              <a:gd name="connsiteX2" fmla="*/ 3783395 w 8491281"/>
              <a:gd name="connsiteY2" fmla="*/ 288987 h 5112036"/>
              <a:gd name="connsiteX3" fmla="*/ 7609043 w 8491281"/>
              <a:gd name="connsiteY3" fmla="*/ 141 h 5112036"/>
              <a:gd name="connsiteX4" fmla="*/ 8460854 w 8491281"/>
              <a:gd name="connsiteY4" fmla="*/ 851952 h 5112036"/>
              <a:gd name="connsiteX5" fmla="*/ 8209922 w 8491281"/>
              <a:gd name="connsiteY5" fmla="*/ 3530951 h 5112036"/>
              <a:gd name="connsiteX6" fmla="*/ 8398508 w 8491281"/>
              <a:gd name="connsiteY6" fmla="*/ 4363003 h 5112036"/>
              <a:gd name="connsiteX7" fmla="*/ 7609043 w 8491281"/>
              <a:gd name="connsiteY7" fmla="*/ 5110905 h 5112036"/>
              <a:gd name="connsiteX8" fmla="*/ 5217340 w 8491281"/>
              <a:gd name="connsiteY8" fmla="*/ 4798643 h 5112036"/>
              <a:gd name="connsiteX9" fmla="*/ 956824 w 8491281"/>
              <a:gd name="connsiteY9" fmla="*/ 5110905 h 5112036"/>
              <a:gd name="connsiteX10" fmla="*/ 105013 w 8491281"/>
              <a:gd name="connsiteY10" fmla="*/ 4259094 h 5112036"/>
              <a:gd name="connsiteX11" fmla="*/ 292049 w 8491281"/>
              <a:gd name="connsiteY11" fmla="*/ 2408734 h 5112036"/>
              <a:gd name="connsiteX12" fmla="*/ 21885 w 849128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209922 w 8549598"/>
              <a:gd name="connsiteY5" fmla="*/ 3530951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51689"/>
              <a:gd name="connsiteX1" fmla="*/ 956824 w 8549598"/>
              <a:gd name="connsiteY1" fmla="*/ 141 h 5151689"/>
              <a:gd name="connsiteX2" fmla="*/ 3783395 w 8549598"/>
              <a:gd name="connsiteY2" fmla="*/ 288987 h 5151689"/>
              <a:gd name="connsiteX3" fmla="*/ 7609043 w 8549598"/>
              <a:gd name="connsiteY3" fmla="*/ 141 h 5151689"/>
              <a:gd name="connsiteX4" fmla="*/ 8502417 w 8549598"/>
              <a:gd name="connsiteY4" fmla="*/ 1184461 h 5151689"/>
              <a:gd name="connsiteX5" fmla="*/ 8085231 w 8549598"/>
              <a:gd name="connsiteY5" fmla="*/ 3011405 h 5151689"/>
              <a:gd name="connsiteX6" fmla="*/ 7609043 w 8549598"/>
              <a:gd name="connsiteY6" fmla="*/ 5110905 h 5151689"/>
              <a:gd name="connsiteX7" fmla="*/ 5217340 w 8549598"/>
              <a:gd name="connsiteY7" fmla="*/ 4798643 h 5151689"/>
              <a:gd name="connsiteX8" fmla="*/ 956824 w 8549598"/>
              <a:gd name="connsiteY8" fmla="*/ 5110905 h 5151689"/>
              <a:gd name="connsiteX9" fmla="*/ 105013 w 8549598"/>
              <a:gd name="connsiteY9" fmla="*/ 4259094 h 5151689"/>
              <a:gd name="connsiteX10" fmla="*/ 292049 w 8549598"/>
              <a:gd name="connsiteY10" fmla="*/ 2408734 h 5151689"/>
              <a:gd name="connsiteX11" fmla="*/ 21885 w 8549598"/>
              <a:gd name="connsiteY11" fmla="*/ 1246807 h 5151689"/>
              <a:gd name="connsiteX0" fmla="*/ 21885 w 8833110"/>
              <a:gd name="connsiteY0" fmla="*/ 1246807 h 5169476"/>
              <a:gd name="connsiteX1" fmla="*/ 956824 w 8833110"/>
              <a:gd name="connsiteY1" fmla="*/ 141 h 5169476"/>
              <a:gd name="connsiteX2" fmla="*/ 3783395 w 8833110"/>
              <a:gd name="connsiteY2" fmla="*/ 288987 h 5169476"/>
              <a:gd name="connsiteX3" fmla="*/ 7609043 w 8833110"/>
              <a:gd name="connsiteY3" fmla="*/ 141 h 5169476"/>
              <a:gd name="connsiteX4" fmla="*/ 8502417 w 8833110"/>
              <a:gd name="connsiteY4" fmla="*/ 1184461 h 5169476"/>
              <a:gd name="connsiteX5" fmla="*/ 8085231 w 8833110"/>
              <a:gd name="connsiteY5" fmla="*/ 3011405 h 5169476"/>
              <a:gd name="connsiteX6" fmla="*/ 8066243 w 8833110"/>
              <a:gd name="connsiteY6" fmla="*/ 5131687 h 5169476"/>
              <a:gd name="connsiteX7" fmla="*/ 5217340 w 8833110"/>
              <a:gd name="connsiteY7" fmla="*/ 4798643 h 5169476"/>
              <a:gd name="connsiteX8" fmla="*/ 956824 w 8833110"/>
              <a:gd name="connsiteY8" fmla="*/ 5110905 h 5169476"/>
              <a:gd name="connsiteX9" fmla="*/ 105013 w 8833110"/>
              <a:gd name="connsiteY9" fmla="*/ 4259094 h 5169476"/>
              <a:gd name="connsiteX10" fmla="*/ 292049 w 8833110"/>
              <a:gd name="connsiteY10" fmla="*/ 2408734 h 5169476"/>
              <a:gd name="connsiteX11" fmla="*/ 21885 w 8833110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646214"/>
              <a:gd name="connsiteY0" fmla="*/ 1246807 h 5169476"/>
              <a:gd name="connsiteX1" fmla="*/ 956824 w 8646214"/>
              <a:gd name="connsiteY1" fmla="*/ 141 h 5169476"/>
              <a:gd name="connsiteX2" fmla="*/ 3783395 w 8646214"/>
              <a:gd name="connsiteY2" fmla="*/ 288987 h 5169476"/>
              <a:gd name="connsiteX3" fmla="*/ 7609043 w 8646214"/>
              <a:gd name="connsiteY3" fmla="*/ 141 h 5169476"/>
              <a:gd name="connsiteX4" fmla="*/ 8502417 w 8646214"/>
              <a:gd name="connsiteY4" fmla="*/ 1184461 h 5169476"/>
              <a:gd name="connsiteX5" fmla="*/ 8066243 w 8646214"/>
              <a:gd name="connsiteY5" fmla="*/ 5131687 h 5169476"/>
              <a:gd name="connsiteX6" fmla="*/ 5217340 w 8646214"/>
              <a:gd name="connsiteY6" fmla="*/ 4798643 h 5169476"/>
              <a:gd name="connsiteX7" fmla="*/ 956824 w 8646214"/>
              <a:gd name="connsiteY7" fmla="*/ 5110905 h 5169476"/>
              <a:gd name="connsiteX8" fmla="*/ 105013 w 8646214"/>
              <a:gd name="connsiteY8" fmla="*/ 4259094 h 5169476"/>
              <a:gd name="connsiteX9" fmla="*/ 292049 w 8646214"/>
              <a:gd name="connsiteY9" fmla="*/ 2408734 h 5169476"/>
              <a:gd name="connsiteX10" fmla="*/ 21885 w 8646214"/>
              <a:gd name="connsiteY10" fmla="*/ 1246807 h 5169476"/>
              <a:gd name="connsiteX0" fmla="*/ 21885 w 8725849"/>
              <a:gd name="connsiteY0" fmla="*/ 1246807 h 5169476"/>
              <a:gd name="connsiteX1" fmla="*/ 956824 w 8725849"/>
              <a:gd name="connsiteY1" fmla="*/ 141 h 5169476"/>
              <a:gd name="connsiteX2" fmla="*/ 3783395 w 8725849"/>
              <a:gd name="connsiteY2" fmla="*/ 288987 h 5169476"/>
              <a:gd name="connsiteX3" fmla="*/ 7609043 w 8725849"/>
              <a:gd name="connsiteY3" fmla="*/ 141 h 5169476"/>
              <a:gd name="connsiteX4" fmla="*/ 8502417 w 8725849"/>
              <a:gd name="connsiteY4" fmla="*/ 1184461 h 5169476"/>
              <a:gd name="connsiteX5" fmla="*/ 8708687 w 8725849"/>
              <a:gd name="connsiteY5" fmla="*/ 3530950 h 5169476"/>
              <a:gd name="connsiteX6" fmla="*/ 8066243 w 8725849"/>
              <a:gd name="connsiteY6" fmla="*/ 5131687 h 5169476"/>
              <a:gd name="connsiteX7" fmla="*/ 5217340 w 8725849"/>
              <a:gd name="connsiteY7" fmla="*/ 4798643 h 5169476"/>
              <a:gd name="connsiteX8" fmla="*/ 956824 w 8725849"/>
              <a:gd name="connsiteY8" fmla="*/ 5110905 h 5169476"/>
              <a:gd name="connsiteX9" fmla="*/ 105013 w 8725849"/>
              <a:gd name="connsiteY9" fmla="*/ 4259094 h 5169476"/>
              <a:gd name="connsiteX10" fmla="*/ 292049 w 8725849"/>
              <a:gd name="connsiteY10" fmla="*/ 2408734 h 5169476"/>
              <a:gd name="connsiteX11" fmla="*/ 21885 w 8725849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50374"/>
              <a:gd name="connsiteY0" fmla="*/ 1246807 h 5169476"/>
              <a:gd name="connsiteX1" fmla="*/ 956824 w 8750374"/>
              <a:gd name="connsiteY1" fmla="*/ 141 h 5169476"/>
              <a:gd name="connsiteX2" fmla="*/ 3783395 w 8750374"/>
              <a:gd name="connsiteY2" fmla="*/ 288987 h 5169476"/>
              <a:gd name="connsiteX3" fmla="*/ 7609043 w 8750374"/>
              <a:gd name="connsiteY3" fmla="*/ 141 h 5169476"/>
              <a:gd name="connsiteX4" fmla="*/ 8502417 w 8750374"/>
              <a:gd name="connsiteY4" fmla="*/ 1184461 h 5169476"/>
              <a:gd name="connsiteX5" fmla="*/ 8708687 w 8750374"/>
              <a:gd name="connsiteY5" fmla="*/ 3530950 h 5169476"/>
              <a:gd name="connsiteX6" fmla="*/ 8066243 w 8750374"/>
              <a:gd name="connsiteY6" fmla="*/ 5131687 h 5169476"/>
              <a:gd name="connsiteX7" fmla="*/ 5217340 w 8750374"/>
              <a:gd name="connsiteY7" fmla="*/ 4798643 h 5169476"/>
              <a:gd name="connsiteX8" fmla="*/ 956824 w 8750374"/>
              <a:gd name="connsiteY8" fmla="*/ 5110905 h 5169476"/>
              <a:gd name="connsiteX9" fmla="*/ 105013 w 8750374"/>
              <a:gd name="connsiteY9" fmla="*/ 4259094 h 5169476"/>
              <a:gd name="connsiteX10" fmla="*/ 292049 w 8750374"/>
              <a:gd name="connsiteY10" fmla="*/ 2408734 h 5169476"/>
              <a:gd name="connsiteX11" fmla="*/ 21885 w 8750374"/>
              <a:gd name="connsiteY11" fmla="*/ 1246807 h 5169476"/>
              <a:gd name="connsiteX0" fmla="*/ 21885 w 8730031"/>
              <a:gd name="connsiteY0" fmla="*/ 1246807 h 5110905"/>
              <a:gd name="connsiteX1" fmla="*/ 956824 w 8730031"/>
              <a:gd name="connsiteY1" fmla="*/ 141 h 5110905"/>
              <a:gd name="connsiteX2" fmla="*/ 3783395 w 8730031"/>
              <a:gd name="connsiteY2" fmla="*/ 288987 h 5110905"/>
              <a:gd name="connsiteX3" fmla="*/ 7609043 w 8730031"/>
              <a:gd name="connsiteY3" fmla="*/ 141 h 5110905"/>
              <a:gd name="connsiteX4" fmla="*/ 8502417 w 8730031"/>
              <a:gd name="connsiteY4" fmla="*/ 1184461 h 5110905"/>
              <a:gd name="connsiteX5" fmla="*/ 8708687 w 8730031"/>
              <a:gd name="connsiteY5" fmla="*/ 3530950 h 5110905"/>
              <a:gd name="connsiteX6" fmla="*/ 7629825 w 8730031"/>
              <a:gd name="connsiteY6" fmla="*/ 4903087 h 5110905"/>
              <a:gd name="connsiteX7" fmla="*/ 5217340 w 8730031"/>
              <a:gd name="connsiteY7" fmla="*/ 4798643 h 5110905"/>
              <a:gd name="connsiteX8" fmla="*/ 956824 w 8730031"/>
              <a:gd name="connsiteY8" fmla="*/ 5110905 h 5110905"/>
              <a:gd name="connsiteX9" fmla="*/ 105013 w 8730031"/>
              <a:gd name="connsiteY9" fmla="*/ 4259094 h 5110905"/>
              <a:gd name="connsiteX10" fmla="*/ 292049 w 8730031"/>
              <a:gd name="connsiteY10" fmla="*/ 2408734 h 5110905"/>
              <a:gd name="connsiteX11" fmla="*/ 21885 w 8730031"/>
              <a:gd name="connsiteY11" fmla="*/ 1246807 h 5110905"/>
              <a:gd name="connsiteX0" fmla="*/ 21885 w 8763790"/>
              <a:gd name="connsiteY0" fmla="*/ 1246807 h 5110905"/>
              <a:gd name="connsiteX1" fmla="*/ 956824 w 8763790"/>
              <a:gd name="connsiteY1" fmla="*/ 141 h 5110905"/>
              <a:gd name="connsiteX2" fmla="*/ 3783395 w 8763790"/>
              <a:gd name="connsiteY2" fmla="*/ 288987 h 5110905"/>
              <a:gd name="connsiteX3" fmla="*/ 7609043 w 8763790"/>
              <a:gd name="connsiteY3" fmla="*/ 141 h 5110905"/>
              <a:gd name="connsiteX4" fmla="*/ 8502417 w 8763790"/>
              <a:gd name="connsiteY4" fmla="*/ 1184461 h 5110905"/>
              <a:gd name="connsiteX5" fmla="*/ 8708687 w 8763790"/>
              <a:gd name="connsiteY5" fmla="*/ 3530950 h 5110905"/>
              <a:gd name="connsiteX6" fmla="*/ 7629825 w 8763790"/>
              <a:gd name="connsiteY6" fmla="*/ 4903087 h 5110905"/>
              <a:gd name="connsiteX7" fmla="*/ 5217340 w 8763790"/>
              <a:gd name="connsiteY7" fmla="*/ 4798643 h 5110905"/>
              <a:gd name="connsiteX8" fmla="*/ 956824 w 8763790"/>
              <a:gd name="connsiteY8" fmla="*/ 5110905 h 5110905"/>
              <a:gd name="connsiteX9" fmla="*/ 105013 w 8763790"/>
              <a:gd name="connsiteY9" fmla="*/ 4259094 h 5110905"/>
              <a:gd name="connsiteX10" fmla="*/ 292049 w 8763790"/>
              <a:gd name="connsiteY10" fmla="*/ 2408734 h 5110905"/>
              <a:gd name="connsiteX11" fmla="*/ 21885 w 8763790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104000 w 8708761"/>
              <a:gd name="connsiteY0" fmla="*/ 1246807 h 5110905"/>
              <a:gd name="connsiteX1" fmla="*/ 1038939 w 8708761"/>
              <a:gd name="connsiteY1" fmla="*/ 141 h 5110905"/>
              <a:gd name="connsiteX2" fmla="*/ 3865510 w 8708761"/>
              <a:gd name="connsiteY2" fmla="*/ 288987 h 5110905"/>
              <a:gd name="connsiteX3" fmla="*/ 7691158 w 8708761"/>
              <a:gd name="connsiteY3" fmla="*/ 141 h 5110905"/>
              <a:gd name="connsiteX4" fmla="*/ 8584532 w 8708761"/>
              <a:gd name="connsiteY4" fmla="*/ 1184461 h 5110905"/>
              <a:gd name="connsiteX5" fmla="*/ 8645330 w 8708761"/>
              <a:gd name="connsiteY5" fmla="*/ 3551732 h 5110905"/>
              <a:gd name="connsiteX6" fmla="*/ 7711940 w 8708761"/>
              <a:gd name="connsiteY6" fmla="*/ 4903087 h 5110905"/>
              <a:gd name="connsiteX7" fmla="*/ 5299455 w 8708761"/>
              <a:gd name="connsiteY7" fmla="*/ 4798643 h 5110905"/>
              <a:gd name="connsiteX8" fmla="*/ 1038939 w 8708761"/>
              <a:gd name="connsiteY8" fmla="*/ 5110905 h 5110905"/>
              <a:gd name="connsiteX9" fmla="*/ 91 w 8708761"/>
              <a:gd name="connsiteY9" fmla="*/ 4030494 h 5110905"/>
              <a:gd name="connsiteX10" fmla="*/ 374164 w 8708761"/>
              <a:gd name="connsiteY10" fmla="*/ 2408734 h 5110905"/>
              <a:gd name="connsiteX11" fmla="*/ 104000 w 8708761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33555"/>
              <a:gd name="connsiteY0" fmla="*/ 1246807 h 5240775"/>
              <a:gd name="connsiteX1" fmla="*/ 1038939 w 8733555"/>
              <a:gd name="connsiteY1" fmla="*/ 141 h 5240775"/>
              <a:gd name="connsiteX2" fmla="*/ 3865510 w 8733555"/>
              <a:gd name="connsiteY2" fmla="*/ 288987 h 5240775"/>
              <a:gd name="connsiteX3" fmla="*/ 7691158 w 8733555"/>
              <a:gd name="connsiteY3" fmla="*/ 141 h 5240775"/>
              <a:gd name="connsiteX4" fmla="*/ 8584532 w 8733555"/>
              <a:gd name="connsiteY4" fmla="*/ 1184461 h 5240775"/>
              <a:gd name="connsiteX5" fmla="*/ 8645330 w 8733555"/>
              <a:gd name="connsiteY5" fmla="*/ 3551732 h 5240775"/>
              <a:gd name="connsiteX6" fmla="*/ 7836631 w 8733555"/>
              <a:gd name="connsiteY6" fmla="*/ 5194033 h 5240775"/>
              <a:gd name="connsiteX7" fmla="*/ 5299455 w 8733555"/>
              <a:gd name="connsiteY7" fmla="*/ 4798643 h 5240775"/>
              <a:gd name="connsiteX8" fmla="*/ 1038939 w 8733555"/>
              <a:gd name="connsiteY8" fmla="*/ 5110905 h 5240775"/>
              <a:gd name="connsiteX9" fmla="*/ 91 w 8733555"/>
              <a:gd name="connsiteY9" fmla="*/ 4030494 h 5240775"/>
              <a:gd name="connsiteX10" fmla="*/ 374164 w 8733555"/>
              <a:gd name="connsiteY10" fmla="*/ 2408734 h 5240775"/>
              <a:gd name="connsiteX11" fmla="*/ 104000 w 8733555"/>
              <a:gd name="connsiteY11" fmla="*/ 1246807 h 5240775"/>
              <a:gd name="connsiteX0" fmla="*/ 104000 w 8733555"/>
              <a:gd name="connsiteY0" fmla="*/ 1246807 h 5194230"/>
              <a:gd name="connsiteX1" fmla="*/ 1038939 w 8733555"/>
              <a:gd name="connsiteY1" fmla="*/ 141 h 5194230"/>
              <a:gd name="connsiteX2" fmla="*/ 3865510 w 8733555"/>
              <a:gd name="connsiteY2" fmla="*/ 288987 h 5194230"/>
              <a:gd name="connsiteX3" fmla="*/ 7691158 w 8733555"/>
              <a:gd name="connsiteY3" fmla="*/ 141 h 5194230"/>
              <a:gd name="connsiteX4" fmla="*/ 8584532 w 8733555"/>
              <a:gd name="connsiteY4" fmla="*/ 1184461 h 5194230"/>
              <a:gd name="connsiteX5" fmla="*/ 8645330 w 8733555"/>
              <a:gd name="connsiteY5" fmla="*/ 3551732 h 5194230"/>
              <a:gd name="connsiteX6" fmla="*/ 7836631 w 8733555"/>
              <a:gd name="connsiteY6" fmla="*/ 5194033 h 5194230"/>
              <a:gd name="connsiteX7" fmla="*/ 5299455 w 8733555"/>
              <a:gd name="connsiteY7" fmla="*/ 4798643 h 5194230"/>
              <a:gd name="connsiteX8" fmla="*/ 1038939 w 8733555"/>
              <a:gd name="connsiteY8" fmla="*/ 5110905 h 5194230"/>
              <a:gd name="connsiteX9" fmla="*/ 91 w 8733555"/>
              <a:gd name="connsiteY9" fmla="*/ 4030494 h 5194230"/>
              <a:gd name="connsiteX10" fmla="*/ 374164 w 8733555"/>
              <a:gd name="connsiteY10" fmla="*/ 2408734 h 5194230"/>
              <a:gd name="connsiteX11" fmla="*/ 104000 w 8733555"/>
              <a:gd name="connsiteY11" fmla="*/ 1246807 h 5194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33555" h="5194230">
                <a:moveTo>
                  <a:pt x="104000" y="1246807"/>
                </a:moveTo>
                <a:cubicBezTo>
                  <a:pt x="-41472" y="464639"/>
                  <a:pt x="568497" y="141"/>
                  <a:pt x="1038939" y="141"/>
                </a:cubicBezTo>
                <a:cubicBezTo>
                  <a:pt x="2029620" y="-7486"/>
                  <a:pt x="2874829" y="296614"/>
                  <a:pt x="3865510" y="288987"/>
                </a:cubicBezTo>
                <a:cubicBezTo>
                  <a:pt x="5092235" y="296614"/>
                  <a:pt x="6464433" y="-7486"/>
                  <a:pt x="7691158" y="141"/>
                </a:cubicBezTo>
                <a:cubicBezTo>
                  <a:pt x="8161600" y="141"/>
                  <a:pt x="8854695" y="236036"/>
                  <a:pt x="8584532" y="1184461"/>
                </a:cubicBezTo>
                <a:cubicBezTo>
                  <a:pt x="8376415" y="1835274"/>
                  <a:pt x="8219263" y="2789951"/>
                  <a:pt x="8645330" y="3551732"/>
                </a:cubicBezTo>
                <a:cubicBezTo>
                  <a:pt x="8925925" y="4084911"/>
                  <a:pt x="8505113" y="5211351"/>
                  <a:pt x="7836631" y="5194033"/>
                </a:cubicBezTo>
                <a:cubicBezTo>
                  <a:pt x="6755378" y="5180001"/>
                  <a:pt x="6962599" y="5103621"/>
                  <a:pt x="5299455" y="4798643"/>
                </a:cubicBezTo>
                <a:cubicBezTo>
                  <a:pt x="3810010" y="4591004"/>
                  <a:pt x="2486820" y="5027599"/>
                  <a:pt x="1038939" y="5110905"/>
                </a:cubicBezTo>
                <a:cubicBezTo>
                  <a:pt x="568497" y="5110905"/>
                  <a:pt x="91" y="4500936"/>
                  <a:pt x="91" y="4030494"/>
                </a:cubicBezTo>
                <a:cubicBezTo>
                  <a:pt x="-6836" y="3365216"/>
                  <a:pt x="381091" y="3074012"/>
                  <a:pt x="374164" y="2408734"/>
                </a:cubicBezTo>
                <a:lnTo>
                  <a:pt x="104000" y="1246807"/>
                </a:lnTo>
                <a:close/>
              </a:path>
            </a:pathLst>
          </a:custGeom>
          <a:solidFill>
            <a:srgbClr val="FFFF00">
              <a:alpha val="88000"/>
            </a:srgbClr>
          </a:solidFill>
          <a:ln>
            <a:noFill/>
          </a:ln>
          <a:effectLst>
            <a:outerShdw blurRad="1016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28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5" name="Rectangle: Rounded Corners 11">
            <a:extLst>
              <a:ext uri="{FF2B5EF4-FFF2-40B4-BE49-F238E27FC236}">
                <a16:creationId xmlns:a16="http://schemas.microsoft.com/office/drawing/2014/main" xmlns="" id="{673C6A43-E18A-464A-B5A7-80EBACF6898B}"/>
              </a:ext>
            </a:extLst>
          </p:cNvPr>
          <p:cNvSpPr/>
          <p:nvPr/>
        </p:nvSpPr>
        <p:spPr>
          <a:xfrm>
            <a:off x="3139939" y="3910126"/>
            <a:ext cx="2836301" cy="457200"/>
          </a:xfrm>
          <a:custGeom>
            <a:avLst/>
            <a:gdLst>
              <a:gd name="connsiteX0" fmla="*/ 0 w 8355841"/>
              <a:gd name="connsiteY0" fmla="*/ 851811 h 5110764"/>
              <a:gd name="connsiteX1" fmla="*/ 851811 w 8355841"/>
              <a:gd name="connsiteY1" fmla="*/ 0 h 5110764"/>
              <a:gd name="connsiteX2" fmla="*/ 7504030 w 8355841"/>
              <a:gd name="connsiteY2" fmla="*/ 0 h 5110764"/>
              <a:gd name="connsiteX3" fmla="*/ 8355841 w 8355841"/>
              <a:gd name="connsiteY3" fmla="*/ 851811 h 5110764"/>
              <a:gd name="connsiteX4" fmla="*/ 8355841 w 8355841"/>
              <a:gd name="connsiteY4" fmla="*/ 4258953 h 5110764"/>
              <a:gd name="connsiteX5" fmla="*/ 7504030 w 8355841"/>
              <a:gd name="connsiteY5" fmla="*/ 5110764 h 5110764"/>
              <a:gd name="connsiteX6" fmla="*/ 851811 w 8355841"/>
              <a:gd name="connsiteY6" fmla="*/ 5110764 h 5110764"/>
              <a:gd name="connsiteX7" fmla="*/ 0 w 8355841"/>
              <a:gd name="connsiteY7" fmla="*/ 4258953 h 5110764"/>
              <a:gd name="connsiteX8" fmla="*/ 0 w 8355841"/>
              <a:gd name="connsiteY8" fmla="*/ 851811 h 5110764"/>
              <a:gd name="connsiteX0" fmla="*/ 0 w 8355841"/>
              <a:gd name="connsiteY0" fmla="*/ 851952 h 5110905"/>
              <a:gd name="connsiteX1" fmla="*/ 851811 w 8355841"/>
              <a:gd name="connsiteY1" fmla="*/ 141 h 5110905"/>
              <a:gd name="connsiteX2" fmla="*/ 3678382 w 8355841"/>
              <a:gd name="connsiteY2" fmla="*/ 288987 h 5110905"/>
              <a:gd name="connsiteX3" fmla="*/ 7504030 w 8355841"/>
              <a:gd name="connsiteY3" fmla="*/ 141 h 5110905"/>
              <a:gd name="connsiteX4" fmla="*/ 8355841 w 8355841"/>
              <a:gd name="connsiteY4" fmla="*/ 851952 h 5110905"/>
              <a:gd name="connsiteX5" fmla="*/ 8355841 w 8355841"/>
              <a:gd name="connsiteY5" fmla="*/ 4259094 h 5110905"/>
              <a:gd name="connsiteX6" fmla="*/ 7504030 w 8355841"/>
              <a:gd name="connsiteY6" fmla="*/ 5110905 h 5110905"/>
              <a:gd name="connsiteX7" fmla="*/ 851811 w 8355841"/>
              <a:gd name="connsiteY7" fmla="*/ 5110905 h 5110905"/>
              <a:gd name="connsiteX8" fmla="*/ 0 w 8355841"/>
              <a:gd name="connsiteY8" fmla="*/ 4259094 h 5110905"/>
              <a:gd name="connsiteX9" fmla="*/ 0 w 8355841"/>
              <a:gd name="connsiteY9" fmla="*/ 851952 h 5110905"/>
              <a:gd name="connsiteX0" fmla="*/ 175 w 8356016"/>
              <a:gd name="connsiteY0" fmla="*/ 851952 h 5110905"/>
              <a:gd name="connsiteX1" fmla="*/ 851986 w 8356016"/>
              <a:gd name="connsiteY1" fmla="*/ 141 h 5110905"/>
              <a:gd name="connsiteX2" fmla="*/ 3678557 w 8356016"/>
              <a:gd name="connsiteY2" fmla="*/ 288987 h 5110905"/>
              <a:gd name="connsiteX3" fmla="*/ 7504205 w 8356016"/>
              <a:gd name="connsiteY3" fmla="*/ 141 h 5110905"/>
              <a:gd name="connsiteX4" fmla="*/ 8356016 w 8356016"/>
              <a:gd name="connsiteY4" fmla="*/ 851952 h 5110905"/>
              <a:gd name="connsiteX5" fmla="*/ 8356016 w 8356016"/>
              <a:gd name="connsiteY5" fmla="*/ 4259094 h 5110905"/>
              <a:gd name="connsiteX6" fmla="*/ 7504205 w 8356016"/>
              <a:gd name="connsiteY6" fmla="*/ 5110905 h 5110905"/>
              <a:gd name="connsiteX7" fmla="*/ 851986 w 8356016"/>
              <a:gd name="connsiteY7" fmla="*/ 5110905 h 5110905"/>
              <a:gd name="connsiteX8" fmla="*/ 175 w 8356016"/>
              <a:gd name="connsiteY8" fmla="*/ 4259094 h 5110905"/>
              <a:gd name="connsiteX9" fmla="*/ 187211 w 8356016"/>
              <a:gd name="connsiteY9" fmla="*/ 2408734 h 5110905"/>
              <a:gd name="connsiteX10" fmla="*/ 175 w 8356016"/>
              <a:gd name="connsiteY10" fmla="*/ 851952 h 5110905"/>
              <a:gd name="connsiteX0" fmla="*/ 175 w 8356016"/>
              <a:gd name="connsiteY0" fmla="*/ 851952 h 5111032"/>
              <a:gd name="connsiteX1" fmla="*/ 851986 w 8356016"/>
              <a:gd name="connsiteY1" fmla="*/ 141 h 5111032"/>
              <a:gd name="connsiteX2" fmla="*/ 3678557 w 8356016"/>
              <a:gd name="connsiteY2" fmla="*/ 288987 h 5111032"/>
              <a:gd name="connsiteX3" fmla="*/ 7504205 w 8356016"/>
              <a:gd name="connsiteY3" fmla="*/ 141 h 5111032"/>
              <a:gd name="connsiteX4" fmla="*/ 8356016 w 8356016"/>
              <a:gd name="connsiteY4" fmla="*/ 851952 h 5111032"/>
              <a:gd name="connsiteX5" fmla="*/ 8356016 w 8356016"/>
              <a:gd name="connsiteY5" fmla="*/ 4259094 h 5111032"/>
              <a:gd name="connsiteX6" fmla="*/ 7504205 w 8356016"/>
              <a:gd name="connsiteY6" fmla="*/ 5110905 h 5111032"/>
              <a:gd name="connsiteX7" fmla="*/ 5195629 w 8356016"/>
              <a:gd name="connsiteY7" fmla="*/ 4860988 h 5111032"/>
              <a:gd name="connsiteX8" fmla="*/ 851986 w 8356016"/>
              <a:gd name="connsiteY8" fmla="*/ 5110905 h 5111032"/>
              <a:gd name="connsiteX9" fmla="*/ 175 w 8356016"/>
              <a:gd name="connsiteY9" fmla="*/ 4259094 h 5111032"/>
              <a:gd name="connsiteX10" fmla="*/ 187211 w 8356016"/>
              <a:gd name="connsiteY10" fmla="*/ 2408734 h 5111032"/>
              <a:gd name="connsiteX11" fmla="*/ 175 w 8356016"/>
              <a:gd name="connsiteY11" fmla="*/ 851952 h 5111032"/>
              <a:gd name="connsiteX0" fmla="*/ 175 w 8356152"/>
              <a:gd name="connsiteY0" fmla="*/ 851952 h 5111032"/>
              <a:gd name="connsiteX1" fmla="*/ 851986 w 8356152"/>
              <a:gd name="connsiteY1" fmla="*/ 141 h 5111032"/>
              <a:gd name="connsiteX2" fmla="*/ 3678557 w 8356152"/>
              <a:gd name="connsiteY2" fmla="*/ 288987 h 5111032"/>
              <a:gd name="connsiteX3" fmla="*/ 7504205 w 8356152"/>
              <a:gd name="connsiteY3" fmla="*/ 141 h 5111032"/>
              <a:gd name="connsiteX4" fmla="*/ 8356016 w 8356152"/>
              <a:gd name="connsiteY4" fmla="*/ 851952 h 5111032"/>
              <a:gd name="connsiteX5" fmla="*/ 8146648 w 8356152"/>
              <a:gd name="connsiteY5" fmla="*/ 2637333 h 5111032"/>
              <a:gd name="connsiteX6" fmla="*/ 8356016 w 8356152"/>
              <a:gd name="connsiteY6" fmla="*/ 4259094 h 5111032"/>
              <a:gd name="connsiteX7" fmla="*/ 7504205 w 8356152"/>
              <a:gd name="connsiteY7" fmla="*/ 5110905 h 5111032"/>
              <a:gd name="connsiteX8" fmla="*/ 5195629 w 8356152"/>
              <a:gd name="connsiteY8" fmla="*/ 4860988 h 5111032"/>
              <a:gd name="connsiteX9" fmla="*/ 851986 w 8356152"/>
              <a:gd name="connsiteY9" fmla="*/ 5110905 h 5111032"/>
              <a:gd name="connsiteX10" fmla="*/ 175 w 8356152"/>
              <a:gd name="connsiteY10" fmla="*/ 4259094 h 5111032"/>
              <a:gd name="connsiteX11" fmla="*/ 187211 w 8356152"/>
              <a:gd name="connsiteY11" fmla="*/ 2408734 h 5111032"/>
              <a:gd name="connsiteX12" fmla="*/ 175 w 8356152"/>
              <a:gd name="connsiteY12" fmla="*/ 851952 h 5111032"/>
              <a:gd name="connsiteX0" fmla="*/ 0 w 8480668"/>
              <a:gd name="connsiteY0" fmla="*/ 997425 h 5111032"/>
              <a:gd name="connsiteX1" fmla="*/ 976502 w 8480668"/>
              <a:gd name="connsiteY1" fmla="*/ 141 h 5111032"/>
              <a:gd name="connsiteX2" fmla="*/ 3803073 w 8480668"/>
              <a:gd name="connsiteY2" fmla="*/ 288987 h 5111032"/>
              <a:gd name="connsiteX3" fmla="*/ 7628721 w 8480668"/>
              <a:gd name="connsiteY3" fmla="*/ 141 h 5111032"/>
              <a:gd name="connsiteX4" fmla="*/ 8480532 w 8480668"/>
              <a:gd name="connsiteY4" fmla="*/ 851952 h 5111032"/>
              <a:gd name="connsiteX5" fmla="*/ 8271164 w 8480668"/>
              <a:gd name="connsiteY5" fmla="*/ 2637333 h 5111032"/>
              <a:gd name="connsiteX6" fmla="*/ 8480532 w 8480668"/>
              <a:gd name="connsiteY6" fmla="*/ 4259094 h 5111032"/>
              <a:gd name="connsiteX7" fmla="*/ 7628721 w 8480668"/>
              <a:gd name="connsiteY7" fmla="*/ 5110905 h 5111032"/>
              <a:gd name="connsiteX8" fmla="*/ 5320145 w 8480668"/>
              <a:gd name="connsiteY8" fmla="*/ 4860988 h 5111032"/>
              <a:gd name="connsiteX9" fmla="*/ 976502 w 8480668"/>
              <a:gd name="connsiteY9" fmla="*/ 5110905 h 5111032"/>
              <a:gd name="connsiteX10" fmla="*/ 124691 w 8480668"/>
              <a:gd name="connsiteY10" fmla="*/ 4259094 h 5111032"/>
              <a:gd name="connsiteX11" fmla="*/ 311727 w 8480668"/>
              <a:gd name="connsiteY11" fmla="*/ 2408734 h 5111032"/>
              <a:gd name="connsiteX12" fmla="*/ 0 w 8480668"/>
              <a:gd name="connsiteY12" fmla="*/ 997425 h 5111032"/>
              <a:gd name="connsiteX0" fmla="*/ 20728 w 8501396"/>
              <a:gd name="connsiteY0" fmla="*/ 997425 h 5111032"/>
              <a:gd name="connsiteX1" fmla="*/ 997230 w 8501396"/>
              <a:gd name="connsiteY1" fmla="*/ 141 h 5111032"/>
              <a:gd name="connsiteX2" fmla="*/ 3823801 w 8501396"/>
              <a:gd name="connsiteY2" fmla="*/ 288987 h 5111032"/>
              <a:gd name="connsiteX3" fmla="*/ 7649449 w 8501396"/>
              <a:gd name="connsiteY3" fmla="*/ 141 h 5111032"/>
              <a:gd name="connsiteX4" fmla="*/ 8501260 w 8501396"/>
              <a:gd name="connsiteY4" fmla="*/ 851952 h 5111032"/>
              <a:gd name="connsiteX5" fmla="*/ 8291892 w 8501396"/>
              <a:gd name="connsiteY5" fmla="*/ 2637333 h 5111032"/>
              <a:gd name="connsiteX6" fmla="*/ 8501260 w 8501396"/>
              <a:gd name="connsiteY6" fmla="*/ 4259094 h 5111032"/>
              <a:gd name="connsiteX7" fmla="*/ 7649449 w 8501396"/>
              <a:gd name="connsiteY7" fmla="*/ 5110905 h 5111032"/>
              <a:gd name="connsiteX8" fmla="*/ 5340873 w 8501396"/>
              <a:gd name="connsiteY8" fmla="*/ 4860988 h 5111032"/>
              <a:gd name="connsiteX9" fmla="*/ 997230 w 8501396"/>
              <a:gd name="connsiteY9" fmla="*/ 5110905 h 5111032"/>
              <a:gd name="connsiteX10" fmla="*/ 145419 w 8501396"/>
              <a:gd name="connsiteY10" fmla="*/ 4259094 h 5111032"/>
              <a:gd name="connsiteX11" fmla="*/ 332455 w 8501396"/>
              <a:gd name="connsiteY11" fmla="*/ 2408734 h 5111032"/>
              <a:gd name="connsiteX12" fmla="*/ 20728 w 8501396"/>
              <a:gd name="connsiteY12" fmla="*/ 997425 h 5111032"/>
              <a:gd name="connsiteX0" fmla="*/ 4714 w 8485382"/>
              <a:gd name="connsiteY0" fmla="*/ 997425 h 5111032"/>
              <a:gd name="connsiteX1" fmla="*/ 981216 w 8485382"/>
              <a:gd name="connsiteY1" fmla="*/ 141 h 5111032"/>
              <a:gd name="connsiteX2" fmla="*/ 3807787 w 8485382"/>
              <a:gd name="connsiteY2" fmla="*/ 288987 h 5111032"/>
              <a:gd name="connsiteX3" fmla="*/ 7633435 w 8485382"/>
              <a:gd name="connsiteY3" fmla="*/ 141 h 5111032"/>
              <a:gd name="connsiteX4" fmla="*/ 8485246 w 8485382"/>
              <a:gd name="connsiteY4" fmla="*/ 851952 h 5111032"/>
              <a:gd name="connsiteX5" fmla="*/ 8275878 w 8485382"/>
              <a:gd name="connsiteY5" fmla="*/ 2637333 h 5111032"/>
              <a:gd name="connsiteX6" fmla="*/ 8485246 w 8485382"/>
              <a:gd name="connsiteY6" fmla="*/ 4259094 h 5111032"/>
              <a:gd name="connsiteX7" fmla="*/ 7633435 w 8485382"/>
              <a:gd name="connsiteY7" fmla="*/ 5110905 h 5111032"/>
              <a:gd name="connsiteX8" fmla="*/ 5324859 w 8485382"/>
              <a:gd name="connsiteY8" fmla="*/ 4860988 h 5111032"/>
              <a:gd name="connsiteX9" fmla="*/ 981216 w 8485382"/>
              <a:gd name="connsiteY9" fmla="*/ 5110905 h 5111032"/>
              <a:gd name="connsiteX10" fmla="*/ 129405 w 8485382"/>
              <a:gd name="connsiteY10" fmla="*/ 4259094 h 5111032"/>
              <a:gd name="connsiteX11" fmla="*/ 316441 w 8485382"/>
              <a:gd name="connsiteY11" fmla="*/ 2408734 h 5111032"/>
              <a:gd name="connsiteX12" fmla="*/ 4714 w 8485382"/>
              <a:gd name="connsiteY12" fmla="*/ 997425 h 5111032"/>
              <a:gd name="connsiteX0" fmla="*/ 5048 w 8444153"/>
              <a:gd name="connsiteY0" fmla="*/ 1246807 h 5111032"/>
              <a:gd name="connsiteX1" fmla="*/ 939987 w 8444153"/>
              <a:gd name="connsiteY1" fmla="*/ 141 h 5111032"/>
              <a:gd name="connsiteX2" fmla="*/ 3766558 w 8444153"/>
              <a:gd name="connsiteY2" fmla="*/ 288987 h 5111032"/>
              <a:gd name="connsiteX3" fmla="*/ 7592206 w 8444153"/>
              <a:gd name="connsiteY3" fmla="*/ 141 h 5111032"/>
              <a:gd name="connsiteX4" fmla="*/ 8444017 w 8444153"/>
              <a:gd name="connsiteY4" fmla="*/ 851952 h 5111032"/>
              <a:gd name="connsiteX5" fmla="*/ 8234649 w 8444153"/>
              <a:gd name="connsiteY5" fmla="*/ 2637333 h 5111032"/>
              <a:gd name="connsiteX6" fmla="*/ 8444017 w 8444153"/>
              <a:gd name="connsiteY6" fmla="*/ 4259094 h 5111032"/>
              <a:gd name="connsiteX7" fmla="*/ 7592206 w 8444153"/>
              <a:gd name="connsiteY7" fmla="*/ 5110905 h 5111032"/>
              <a:gd name="connsiteX8" fmla="*/ 5283630 w 8444153"/>
              <a:gd name="connsiteY8" fmla="*/ 4860988 h 5111032"/>
              <a:gd name="connsiteX9" fmla="*/ 939987 w 8444153"/>
              <a:gd name="connsiteY9" fmla="*/ 5110905 h 5111032"/>
              <a:gd name="connsiteX10" fmla="*/ 88176 w 8444153"/>
              <a:gd name="connsiteY10" fmla="*/ 4259094 h 5111032"/>
              <a:gd name="connsiteX11" fmla="*/ 275212 w 8444153"/>
              <a:gd name="connsiteY11" fmla="*/ 2408734 h 5111032"/>
              <a:gd name="connsiteX12" fmla="*/ 5048 w 8444153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50948"/>
              <a:gd name="connsiteX1" fmla="*/ 956824 w 8460990"/>
              <a:gd name="connsiteY1" fmla="*/ 141 h 5150948"/>
              <a:gd name="connsiteX2" fmla="*/ 3783395 w 8460990"/>
              <a:gd name="connsiteY2" fmla="*/ 288987 h 5150948"/>
              <a:gd name="connsiteX3" fmla="*/ 7609043 w 8460990"/>
              <a:gd name="connsiteY3" fmla="*/ 141 h 5150948"/>
              <a:gd name="connsiteX4" fmla="*/ 8460854 w 8460990"/>
              <a:gd name="connsiteY4" fmla="*/ 851952 h 5150948"/>
              <a:gd name="connsiteX5" fmla="*/ 8251486 w 8460990"/>
              <a:gd name="connsiteY5" fmla="*/ 2637333 h 5150948"/>
              <a:gd name="connsiteX6" fmla="*/ 8460854 w 8460990"/>
              <a:gd name="connsiteY6" fmla="*/ 4259094 h 5150948"/>
              <a:gd name="connsiteX7" fmla="*/ 7609043 w 8460990"/>
              <a:gd name="connsiteY7" fmla="*/ 5110905 h 5150948"/>
              <a:gd name="connsiteX8" fmla="*/ 5300467 w 8460990"/>
              <a:gd name="connsiteY8" fmla="*/ 4860988 h 5150948"/>
              <a:gd name="connsiteX9" fmla="*/ 956824 w 8460990"/>
              <a:gd name="connsiteY9" fmla="*/ 5110905 h 5150948"/>
              <a:gd name="connsiteX10" fmla="*/ 105013 w 8460990"/>
              <a:gd name="connsiteY10" fmla="*/ 4259094 h 5150948"/>
              <a:gd name="connsiteX11" fmla="*/ 292049 w 8460990"/>
              <a:gd name="connsiteY11" fmla="*/ 2408734 h 5150948"/>
              <a:gd name="connsiteX12" fmla="*/ 21885 w 8460990"/>
              <a:gd name="connsiteY12" fmla="*/ 1246807 h 5150948"/>
              <a:gd name="connsiteX0" fmla="*/ 21885 w 8460990"/>
              <a:gd name="connsiteY0" fmla="*/ 1246807 h 5230787"/>
              <a:gd name="connsiteX1" fmla="*/ 956824 w 8460990"/>
              <a:gd name="connsiteY1" fmla="*/ 141 h 5230787"/>
              <a:gd name="connsiteX2" fmla="*/ 3783395 w 8460990"/>
              <a:gd name="connsiteY2" fmla="*/ 288987 h 5230787"/>
              <a:gd name="connsiteX3" fmla="*/ 7609043 w 8460990"/>
              <a:gd name="connsiteY3" fmla="*/ 141 h 5230787"/>
              <a:gd name="connsiteX4" fmla="*/ 8460854 w 8460990"/>
              <a:gd name="connsiteY4" fmla="*/ 851952 h 5230787"/>
              <a:gd name="connsiteX5" fmla="*/ 8251486 w 8460990"/>
              <a:gd name="connsiteY5" fmla="*/ 2637333 h 5230787"/>
              <a:gd name="connsiteX6" fmla="*/ 8460854 w 8460990"/>
              <a:gd name="connsiteY6" fmla="*/ 4259094 h 5230787"/>
              <a:gd name="connsiteX7" fmla="*/ 7609043 w 8460990"/>
              <a:gd name="connsiteY7" fmla="*/ 5110905 h 5230787"/>
              <a:gd name="connsiteX8" fmla="*/ 5196558 w 8460990"/>
              <a:gd name="connsiteY8" fmla="*/ 5006461 h 5230787"/>
              <a:gd name="connsiteX9" fmla="*/ 956824 w 8460990"/>
              <a:gd name="connsiteY9" fmla="*/ 5110905 h 5230787"/>
              <a:gd name="connsiteX10" fmla="*/ 105013 w 8460990"/>
              <a:gd name="connsiteY10" fmla="*/ 4259094 h 5230787"/>
              <a:gd name="connsiteX11" fmla="*/ 292049 w 8460990"/>
              <a:gd name="connsiteY11" fmla="*/ 2408734 h 5230787"/>
              <a:gd name="connsiteX12" fmla="*/ 21885 w 8460990"/>
              <a:gd name="connsiteY12" fmla="*/ 1246807 h 5230787"/>
              <a:gd name="connsiteX0" fmla="*/ 21885 w 8460990"/>
              <a:gd name="connsiteY0" fmla="*/ 1246807 h 5128558"/>
              <a:gd name="connsiteX1" fmla="*/ 956824 w 8460990"/>
              <a:gd name="connsiteY1" fmla="*/ 141 h 5128558"/>
              <a:gd name="connsiteX2" fmla="*/ 3783395 w 8460990"/>
              <a:gd name="connsiteY2" fmla="*/ 288987 h 5128558"/>
              <a:gd name="connsiteX3" fmla="*/ 7609043 w 8460990"/>
              <a:gd name="connsiteY3" fmla="*/ 141 h 5128558"/>
              <a:gd name="connsiteX4" fmla="*/ 8460854 w 8460990"/>
              <a:gd name="connsiteY4" fmla="*/ 851952 h 5128558"/>
              <a:gd name="connsiteX5" fmla="*/ 8251486 w 8460990"/>
              <a:gd name="connsiteY5" fmla="*/ 2637333 h 5128558"/>
              <a:gd name="connsiteX6" fmla="*/ 8460854 w 8460990"/>
              <a:gd name="connsiteY6" fmla="*/ 4259094 h 5128558"/>
              <a:gd name="connsiteX7" fmla="*/ 7609043 w 8460990"/>
              <a:gd name="connsiteY7" fmla="*/ 5110905 h 5128558"/>
              <a:gd name="connsiteX8" fmla="*/ 5217340 w 8460990"/>
              <a:gd name="connsiteY8" fmla="*/ 4798643 h 5128558"/>
              <a:gd name="connsiteX9" fmla="*/ 956824 w 8460990"/>
              <a:gd name="connsiteY9" fmla="*/ 5110905 h 5128558"/>
              <a:gd name="connsiteX10" fmla="*/ 105013 w 8460990"/>
              <a:gd name="connsiteY10" fmla="*/ 4259094 h 5128558"/>
              <a:gd name="connsiteX11" fmla="*/ 292049 w 8460990"/>
              <a:gd name="connsiteY11" fmla="*/ 2408734 h 5128558"/>
              <a:gd name="connsiteX12" fmla="*/ 21885 w 8460990"/>
              <a:gd name="connsiteY12" fmla="*/ 1246807 h 5128558"/>
              <a:gd name="connsiteX0" fmla="*/ 21885 w 8460990"/>
              <a:gd name="connsiteY0" fmla="*/ 1246807 h 5112036"/>
              <a:gd name="connsiteX1" fmla="*/ 956824 w 8460990"/>
              <a:gd name="connsiteY1" fmla="*/ 141 h 5112036"/>
              <a:gd name="connsiteX2" fmla="*/ 3783395 w 8460990"/>
              <a:gd name="connsiteY2" fmla="*/ 288987 h 5112036"/>
              <a:gd name="connsiteX3" fmla="*/ 7609043 w 8460990"/>
              <a:gd name="connsiteY3" fmla="*/ 141 h 5112036"/>
              <a:gd name="connsiteX4" fmla="*/ 8460854 w 8460990"/>
              <a:gd name="connsiteY4" fmla="*/ 851952 h 5112036"/>
              <a:gd name="connsiteX5" fmla="*/ 8251486 w 8460990"/>
              <a:gd name="connsiteY5" fmla="*/ 2637333 h 5112036"/>
              <a:gd name="connsiteX6" fmla="*/ 8460854 w 8460990"/>
              <a:gd name="connsiteY6" fmla="*/ 4259094 h 5112036"/>
              <a:gd name="connsiteX7" fmla="*/ 7609043 w 8460990"/>
              <a:gd name="connsiteY7" fmla="*/ 5110905 h 5112036"/>
              <a:gd name="connsiteX8" fmla="*/ 5217340 w 8460990"/>
              <a:gd name="connsiteY8" fmla="*/ 4798643 h 5112036"/>
              <a:gd name="connsiteX9" fmla="*/ 956824 w 8460990"/>
              <a:gd name="connsiteY9" fmla="*/ 5110905 h 5112036"/>
              <a:gd name="connsiteX10" fmla="*/ 105013 w 8460990"/>
              <a:gd name="connsiteY10" fmla="*/ 4259094 h 5112036"/>
              <a:gd name="connsiteX11" fmla="*/ 292049 w 8460990"/>
              <a:gd name="connsiteY11" fmla="*/ 2408734 h 5112036"/>
              <a:gd name="connsiteX12" fmla="*/ 21885 w 8460990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854"/>
              <a:gd name="connsiteY0" fmla="*/ 1246807 h 5112036"/>
              <a:gd name="connsiteX1" fmla="*/ 956824 w 8460854"/>
              <a:gd name="connsiteY1" fmla="*/ 141 h 5112036"/>
              <a:gd name="connsiteX2" fmla="*/ 3783395 w 8460854"/>
              <a:gd name="connsiteY2" fmla="*/ 288987 h 5112036"/>
              <a:gd name="connsiteX3" fmla="*/ 7609043 w 8460854"/>
              <a:gd name="connsiteY3" fmla="*/ 141 h 5112036"/>
              <a:gd name="connsiteX4" fmla="*/ 8460854 w 8460854"/>
              <a:gd name="connsiteY4" fmla="*/ 851952 h 5112036"/>
              <a:gd name="connsiteX5" fmla="*/ 8209922 w 8460854"/>
              <a:gd name="connsiteY5" fmla="*/ 3530951 h 5112036"/>
              <a:gd name="connsiteX6" fmla="*/ 8398508 w 8460854"/>
              <a:gd name="connsiteY6" fmla="*/ 4363003 h 5112036"/>
              <a:gd name="connsiteX7" fmla="*/ 7609043 w 8460854"/>
              <a:gd name="connsiteY7" fmla="*/ 5110905 h 5112036"/>
              <a:gd name="connsiteX8" fmla="*/ 5217340 w 8460854"/>
              <a:gd name="connsiteY8" fmla="*/ 4798643 h 5112036"/>
              <a:gd name="connsiteX9" fmla="*/ 956824 w 8460854"/>
              <a:gd name="connsiteY9" fmla="*/ 5110905 h 5112036"/>
              <a:gd name="connsiteX10" fmla="*/ 105013 w 8460854"/>
              <a:gd name="connsiteY10" fmla="*/ 4259094 h 5112036"/>
              <a:gd name="connsiteX11" fmla="*/ 292049 w 8460854"/>
              <a:gd name="connsiteY11" fmla="*/ 2408734 h 5112036"/>
              <a:gd name="connsiteX12" fmla="*/ 21885 w 8460854"/>
              <a:gd name="connsiteY12" fmla="*/ 1246807 h 5112036"/>
              <a:gd name="connsiteX0" fmla="*/ 21885 w 8510422"/>
              <a:gd name="connsiteY0" fmla="*/ 1246807 h 5112036"/>
              <a:gd name="connsiteX1" fmla="*/ 956824 w 8510422"/>
              <a:gd name="connsiteY1" fmla="*/ 141 h 5112036"/>
              <a:gd name="connsiteX2" fmla="*/ 3783395 w 8510422"/>
              <a:gd name="connsiteY2" fmla="*/ 288987 h 5112036"/>
              <a:gd name="connsiteX3" fmla="*/ 7609043 w 8510422"/>
              <a:gd name="connsiteY3" fmla="*/ 141 h 5112036"/>
              <a:gd name="connsiteX4" fmla="*/ 8460854 w 8510422"/>
              <a:gd name="connsiteY4" fmla="*/ 851952 h 5112036"/>
              <a:gd name="connsiteX5" fmla="*/ 8209922 w 8510422"/>
              <a:gd name="connsiteY5" fmla="*/ 3530951 h 5112036"/>
              <a:gd name="connsiteX6" fmla="*/ 8398508 w 8510422"/>
              <a:gd name="connsiteY6" fmla="*/ 4363003 h 5112036"/>
              <a:gd name="connsiteX7" fmla="*/ 7609043 w 8510422"/>
              <a:gd name="connsiteY7" fmla="*/ 5110905 h 5112036"/>
              <a:gd name="connsiteX8" fmla="*/ 5217340 w 8510422"/>
              <a:gd name="connsiteY8" fmla="*/ 4798643 h 5112036"/>
              <a:gd name="connsiteX9" fmla="*/ 956824 w 8510422"/>
              <a:gd name="connsiteY9" fmla="*/ 5110905 h 5112036"/>
              <a:gd name="connsiteX10" fmla="*/ 105013 w 8510422"/>
              <a:gd name="connsiteY10" fmla="*/ 4259094 h 5112036"/>
              <a:gd name="connsiteX11" fmla="*/ 292049 w 8510422"/>
              <a:gd name="connsiteY11" fmla="*/ 2408734 h 5112036"/>
              <a:gd name="connsiteX12" fmla="*/ 21885 w 8510422"/>
              <a:gd name="connsiteY12" fmla="*/ 1246807 h 5112036"/>
              <a:gd name="connsiteX0" fmla="*/ 21885 w 8491281"/>
              <a:gd name="connsiteY0" fmla="*/ 1246807 h 5112036"/>
              <a:gd name="connsiteX1" fmla="*/ 956824 w 8491281"/>
              <a:gd name="connsiteY1" fmla="*/ 141 h 5112036"/>
              <a:gd name="connsiteX2" fmla="*/ 3783395 w 8491281"/>
              <a:gd name="connsiteY2" fmla="*/ 288987 h 5112036"/>
              <a:gd name="connsiteX3" fmla="*/ 7609043 w 8491281"/>
              <a:gd name="connsiteY3" fmla="*/ 141 h 5112036"/>
              <a:gd name="connsiteX4" fmla="*/ 8460854 w 8491281"/>
              <a:gd name="connsiteY4" fmla="*/ 851952 h 5112036"/>
              <a:gd name="connsiteX5" fmla="*/ 8209922 w 8491281"/>
              <a:gd name="connsiteY5" fmla="*/ 3530951 h 5112036"/>
              <a:gd name="connsiteX6" fmla="*/ 8398508 w 8491281"/>
              <a:gd name="connsiteY6" fmla="*/ 4363003 h 5112036"/>
              <a:gd name="connsiteX7" fmla="*/ 7609043 w 8491281"/>
              <a:gd name="connsiteY7" fmla="*/ 5110905 h 5112036"/>
              <a:gd name="connsiteX8" fmla="*/ 5217340 w 8491281"/>
              <a:gd name="connsiteY8" fmla="*/ 4798643 h 5112036"/>
              <a:gd name="connsiteX9" fmla="*/ 956824 w 8491281"/>
              <a:gd name="connsiteY9" fmla="*/ 5110905 h 5112036"/>
              <a:gd name="connsiteX10" fmla="*/ 105013 w 8491281"/>
              <a:gd name="connsiteY10" fmla="*/ 4259094 h 5112036"/>
              <a:gd name="connsiteX11" fmla="*/ 292049 w 8491281"/>
              <a:gd name="connsiteY11" fmla="*/ 2408734 h 5112036"/>
              <a:gd name="connsiteX12" fmla="*/ 21885 w 849128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209922 w 8549598"/>
              <a:gd name="connsiteY5" fmla="*/ 3530951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51689"/>
              <a:gd name="connsiteX1" fmla="*/ 956824 w 8549598"/>
              <a:gd name="connsiteY1" fmla="*/ 141 h 5151689"/>
              <a:gd name="connsiteX2" fmla="*/ 3783395 w 8549598"/>
              <a:gd name="connsiteY2" fmla="*/ 288987 h 5151689"/>
              <a:gd name="connsiteX3" fmla="*/ 7609043 w 8549598"/>
              <a:gd name="connsiteY3" fmla="*/ 141 h 5151689"/>
              <a:gd name="connsiteX4" fmla="*/ 8502417 w 8549598"/>
              <a:gd name="connsiteY4" fmla="*/ 1184461 h 5151689"/>
              <a:gd name="connsiteX5" fmla="*/ 8085231 w 8549598"/>
              <a:gd name="connsiteY5" fmla="*/ 3011405 h 5151689"/>
              <a:gd name="connsiteX6" fmla="*/ 7609043 w 8549598"/>
              <a:gd name="connsiteY6" fmla="*/ 5110905 h 5151689"/>
              <a:gd name="connsiteX7" fmla="*/ 5217340 w 8549598"/>
              <a:gd name="connsiteY7" fmla="*/ 4798643 h 5151689"/>
              <a:gd name="connsiteX8" fmla="*/ 956824 w 8549598"/>
              <a:gd name="connsiteY8" fmla="*/ 5110905 h 5151689"/>
              <a:gd name="connsiteX9" fmla="*/ 105013 w 8549598"/>
              <a:gd name="connsiteY9" fmla="*/ 4259094 h 5151689"/>
              <a:gd name="connsiteX10" fmla="*/ 292049 w 8549598"/>
              <a:gd name="connsiteY10" fmla="*/ 2408734 h 5151689"/>
              <a:gd name="connsiteX11" fmla="*/ 21885 w 8549598"/>
              <a:gd name="connsiteY11" fmla="*/ 1246807 h 5151689"/>
              <a:gd name="connsiteX0" fmla="*/ 21885 w 8833110"/>
              <a:gd name="connsiteY0" fmla="*/ 1246807 h 5169476"/>
              <a:gd name="connsiteX1" fmla="*/ 956824 w 8833110"/>
              <a:gd name="connsiteY1" fmla="*/ 141 h 5169476"/>
              <a:gd name="connsiteX2" fmla="*/ 3783395 w 8833110"/>
              <a:gd name="connsiteY2" fmla="*/ 288987 h 5169476"/>
              <a:gd name="connsiteX3" fmla="*/ 7609043 w 8833110"/>
              <a:gd name="connsiteY3" fmla="*/ 141 h 5169476"/>
              <a:gd name="connsiteX4" fmla="*/ 8502417 w 8833110"/>
              <a:gd name="connsiteY4" fmla="*/ 1184461 h 5169476"/>
              <a:gd name="connsiteX5" fmla="*/ 8085231 w 8833110"/>
              <a:gd name="connsiteY5" fmla="*/ 3011405 h 5169476"/>
              <a:gd name="connsiteX6" fmla="*/ 8066243 w 8833110"/>
              <a:gd name="connsiteY6" fmla="*/ 5131687 h 5169476"/>
              <a:gd name="connsiteX7" fmla="*/ 5217340 w 8833110"/>
              <a:gd name="connsiteY7" fmla="*/ 4798643 h 5169476"/>
              <a:gd name="connsiteX8" fmla="*/ 956824 w 8833110"/>
              <a:gd name="connsiteY8" fmla="*/ 5110905 h 5169476"/>
              <a:gd name="connsiteX9" fmla="*/ 105013 w 8833110"/>
              <a:gd name="connsiteY9" fmla="*/ 4259094 h 5169476"/>
              <a:gd name="connsiteX10" fmla="*/ 292049 w 8833110"/>
              <a:gd name="connsiteY10" fmla="*/ 2408734 h 5169476"/>
              <a:gd name="connsiteX11" fmla="*/ 21885 w 8833110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646214"/>
              <a:gd name="connsiteY0" fmla="*/ 1246807 h 5169476"/>
              <a:gd name="connsiteX1" fmla="*/ 956824 w 8646214"/>
              <a:gd name="connsiteY1" fmla="*/ 141 h 5169476"/>
              <a:gd name="connsiteX2" fmla="*/ 3783395 w 8646214"/>
              <a:gd name="connsiteY2" fmla="*/ 288987 h 5169476"/>
              <a:gd name="connsiteX3" fmla="*/ 7609043 w 8646214"/>
              <a:gd name="connsiteY3" fmla="*/ 141 h 5169476"/>
              <a:gd name="connsiteX4" fmla="*/ 8502417 w 8646214"/>
              <a:gd name="connsiteY4" fmla="*/ 1184461 h 5169476"/>
              <a:gd name="connsiteX5" fmla="*/ 8066243 w 8646214"/>
              <a:gd name="connsiteY5" fmla="*/ 5131687 h 5169476"/>
              <a:gd name="connsiteX6" fmla="*/ 5217340 w 8646214"/>
              <a:gd name="connsiteY6" fmla="*/ 4798643 h 5169476"/>
              <a:gd name="connsiteX7" fmla="*/ 956824 w 8646214"/>
              <a:gd name="connsiteY7" fmla="*/ 5110905 h 5169476"/>
              <a:gd name="connsiteX8" fmla="*/ 105013 w 8646214"/>
              <a:gd name="connsiteY8" fmla="*/ 4259094 h 5169476"/>
              <a:gd name="connsiteX9" fmla="*/ 292049 w 8646214"/>
              <a:gd name="connsiteY9" fmla="*/ 2408734 h 5169476"/>
              <a:gd name="connsiteX10" fmla="*/ 21885 w 8646214"/>
              <a:gd name="connsiteY10" fmla="*/ 1246807 h 5169476"/>
              <a:gd name="connsiteX0" fmla="*/ 21885 w 8725849"/>
              <a:gd name="connsiteY0" fmla="*/ 1246807 h 5169476"/>
              <a:gd name="connsiteX1" fmla="*/ 956824 w 8725849"/>
              <a:gd name="connsiteY1" fmla="*/ 141 h 5169476"/>
              <a:gd name="connsiteX2" fmla="*/ 3783395 w 8725849"/>
              <a:gd name="connsiteY2" fmla="*/ 288987 h 5169476"/>
              <a:gd name="connsiteX3" fmla="*/ 7609043 w 8725849"/>
              <a:gd name="connsiteY3" fmla="*/ 141 h 5169476"/>
              <a:gd name="connsiteX4" fmla="*/ 8502417 w 8725849"/>
              <a:gd name="connsiteY4" fmla="*/ 1184461 h 5169476"/>
              <a:gd name="connsiteX5" fmla="*/ 8708687 w 8725849"/>
              <a:gd name="connsiteY5" fmla="*/ 3530950 h 5169476"/>
              <a:gd name="connsiteX6" fmla="*/ 8066243 w 8725849"/>
              <a:gd name="connsiteY6" fmla="*/ 5131687 h 5169476"/>
              <a:gd name="connsiteX7" fmla="*/ 5217340 w 8725849"/>
              <a:gd name="connsiteY7" fmla="*/ 4798643 h 5169476"/>
              <a:gd name="connsiteX8" fmla="*/ 956824 w 8725849"/>
              <a:gd name="connsiteY8" fmla="*/ 5110905 h 5169476"/>
              <a:gd name="connsiteX9" fmla="*/ 105013 w 8725849"/>
              <a:gd name="connsiteY9" fmla="*/ 4259094 h 5169476"/>
              <a:gd name="connsiteX10" fmla="*/ 292049 w 8725849"/>
              <a:gd name="connsiteY10" fmla="*/ 2408734 h 5169476"/>
              <a:gd name="connsiteX11" fmla="*/ 21885 w 8725849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50374"/>
              <a:gd name="connsiteY0" fmla="*/ 1246807 h 5169476"/>
              <a:gd name="connsiteX1" fmla="*/ 956824 w 8750374"/>
              <a:gd name="connsiteY1" fmla="*/ 141 h 5169476"/>
              <a:gd name="connsiteX2" fmla="*/ 3783395 w 8750374"/>
              <a:gd name="connsiteY2" fmla="*/ 288987 h 5169476"/>
              <a:gd name="connsiteX3" fmla="*/ 7609043 w 8750374"/>
              <a:gd name="connsiteY3" fmla="*/ 141 h 5169476"/>
              <a:gd name="connsiteX4" fmla="*/ 8502417 w 8750374"/>
              <a:gd name="connsiteY4" fmla="*/ 1184461 h 5169476"/>
              <a:gd name="connsiteX5" fmla="*/ 8708687 w 8750374"/>
              <a:gd name="connsiteY5" fmla="*/ 3530950 h 5169476"/>
              <a:gd name="connsiteX6" fmla="*/ 8066243 w 8750374"/>
              <a:gd name="connsiteY6" fmla="*/ 5131687 h 5169476"/>
              <a:gd name="connsiteX7" fmla="*/ 5217340 w 8750374"/>
              <a:gd name="connsiteY7" fmla="*/ 4798643 h 5169476"/>
              <a:gd name="connsiteX8" fmla="*/ 956824 w 8750374"/>
              <a:gd name="connsiteY8" fmla="*/ 5110905 h 5169476"/>
              <a:gd name="connsiteX9" fmla="*/ 105013 w 8750374"/>
              <a:gd name="connsiteY9" fmla="*/ 4259094 h 5169476"/>
              <a:gd name="connsiteX10" fmla="*/ 292049 w 8750374"/>
              <a:gd name="connsiteY10" fmla="*/ 2408734 h 5169476"/>
              <a:gd name="connsiteX11" fmla="*/ 21885 w 8750374"/>
              <a:gd name="connsiteY11" fmla="*/ 1246807 h 5169476"/>
              <a:gd name="connsiteX0" fmla="*/ 21885 w 8730031"/>
              <a:gd name="connsiteY0" fmla="*/ 1246807 h 5110905"/>
              <a:gd name="connsiteX1" fmla="*/ 956824 w 8730031"/>
              <a:gd name="connsiteY1" fmla="*/ 141 h 5110905"/>
              <a:gd name="connsiteX2" fmla="*/ 3783395 w 8730031"/>
              <a:gd name="connsiteY2" fmla="*/ 288987 h 5110905"/>
              <a:gd name="connsiteX3" fmla="*/ 7609043 w 8730031"/>
              <a:gd name="connsiteY3" fmla="*/ 141 h 5110905"/>
              <a:gd name="connsiteX4" fmla="*/ 8502417 w 8730031"/>
              <a:gd name="connsiteY4" fmla="*/ 1184461 h 5110905"/>
              <a:gd name="connsiteX5" fmla="*/ 8708687 w 8730031"/>
              <a:gd name="connsiteY5" fmla="*/ 3530950 h 5110905"/>
              <a:gd name="connsiteX6" fmla="*/ 7629825 w 8730031"/>
              <a:gd name="connsiteY6" fmla="*/ 4903087 h 5110905"/>
              <a:gd name="connsiteX7" fmla="*/ 5217340 w 8730031"/>
              <a:gd name="connsiteY7" fmla="*/ 4798643 h 5110905"/>
              <a:gd name="connsiteX8" fmla="*/ 956824 w 8730031"/>
              <a:gd name="connsiteY8" fmla="*/ 5110905 h 5110905"/>
              <a:gd name="connsiteX9" fmla="*/ 105013 w 8730031"/>
              <a:gd name="connsiteY9" fmla="*/ 4259094 h 5110905"/>
              <a:gd name="connsiteX10" fmla="*/ 292049 w 8730031"/>
              <a:gd name="connsiteY10" fmla="*/ 2408734 h 5110905"/>
              <a:gd name="connsiteX11" fmla="*/ 21885 w 8730031"/>
              <a:gd name="connsiteY11" fmla="*/ 1246807 h 5110905"/>
              <a:gd name="connsiteX0" fmla="*/ 21885 w 8763790"/>
              <a:gd name="connsiteY0" fmla="*/ 1246807 h 5110905"/>
              <a:gd name="connsiteX1" fmla="*/ 956824 w 8763790"/>
              <a:gd name="connsiteY1" fmla="*/ 141 h 5110905"/>
              <a:gd name="connsiteX2" fmla="*/ 3783395 w 8763790"/>
              <a:gd name="connsiteY2" fmla="*/ 288987 h 5110905"/>
              <a:gd name="connsiteX3" fmla="*/ 7609043 w 8763790"/>
              <a:gd name="connsiteY3" fmla="*/ 141 h 5110905"/>
              <a:gd name="connsiteX4" fmla="*/ 8502417 w 8763790"/>
              <a:gd name="connsiteY4" fmla="*/ 1184461 h 5110905"/>
              <a:gd name="connsiteX5" fmla="*/ 8708687 w 8763790"/>
              <a:gd name="connsiteY5" fmla="*/ 3530950 h 5110905"/>
              <a:gd name="connsiteX6" fmla="*/ 7629825 w 8763790"/>
              <a:gd name="connsiteY6" fmla="*/ 4903087 h 5110905"/>
              <a:gd name="connsiteX7" fmla="*/ 5217340 w 8763790"/>
              <a:gd name="connsiteY7" fmla="*/ 4798643 h 5110905"/>
              <a:gd name="connsiteX8" fmla="*/ 956824 w 8763790"/>
              <a:gd name="connsiteY8" fmla="*/ 5110905 h 5110905"/>
              <a:gd name="connsiteX9" fmla="*/ 105013 w 8763790"/>
              <a:gd name="connsiteY9" fmla="*/ 4259094 h 5110905"/>
              <a:gd name="connsiteX10" fmla="*/ 292049 w 8763790"/>
              <a:gd name="connsiteY10" fmla="*/ 2408734 h 5110905"/>
              <a:gd name="connsiteX11" fmla="*/ 21885 w 8763790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104000 w 8708761"/>
              <a:gd name="connsiteY0" fmla="*/ 1246807 h 5110905"/>
              <a:gd name="connsiteX1" fmla="*/ 1038939 w 8708761"/>
              <a:gd name="connsiteY1" fmla="*/ 141 h 5110905"/>
              <a:gd name="connsiteX2" fmla="*/ 3865510 w 8708761"/>
              <a:gd name="connsiteY2" fmla="*/ 288987 h 5110905"/>
              <a:gd name="connsiteX3" fmla="*/ 7691158 w 8708761"/>
              <a:gd name="connsiteY3" fmla="*/ 141 h 5110905"/>
              <a:gd name="connsiteX4" fmla="*/ 8584532 w 8708761"/>
              <a:gd name="connsiteY4" fmla="*/ 1184461 h 5110905"/>
              <a:gd name="connsiteX5" fmla="*/ 8645330 w 8708761"/>
              <a:gd name="connsiteY5" fmla="*/ 3551732 h 5110905"/>
              <a:gd name="connsiteX6" fmla="*/ 7711940 w 8708761"/>
              <a:gd name="connsiteY6" fmla="*/ 4903087 h 5110905"/>
              <a:gd name="connsiteX7" fmla="*/ 5299455 w 8708761"/>
              <a:gd name="connsiteY7" fmla="*/ 4798643 h 5110905"/>
              <a:gd name="connsiteX8" fmla="*/ 1038939 w 8708761"/>
              <a:gd name="connsiteY8" fmla="*/ 5110905 h 5110905"/>
              <a:gd name="connsiteX9" fmla="*/ 91 w 8708761"/>
              <a:gd name="connsiteY9" fmla="*/ 4030494 h 5110905"/>
              <a:gd name="connsiteX10" fmla="*/ 374164 w 8708761"/>
              <a:gd name="connsiteY10" fmla="*/ 2408734 h 5110905"/>
              <a:gd name="connsiteX11" fmla="*/ 104000 w 8708761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33555"/>
              <a:gd name="connsiteY0" fmla="*/ 1246807 h 5240775"/>
              <a:gd name="connsiteX1" fmla="*/ 1038939 w 8733555"/>
              <a:gd name="connsiteY1" fmla="*/ 141 h 5240775"/>
              <a:gd name="connsiteX2" fmla="*/ 3865510 w 8733555"/>
              <a:gd name="connsiteY2" fmla="*/ 288987 h 5240775"/>
              <a:gd name="connsiteX3" fmla="*/ 7691158 w 8733555"/>
              <a:gd name="connsiteY3" fmla="*/ 141 h 5240775"/>
              <a:gd name="connsiteX4" fmla="*/ 8584532 w 8733555"/>
              <a:gd name="connsiteY4" fmla="*/ 1184461 h 5240775"/>
              <a:gd name="connsiteX5" fmla="*/ 8645330 w 8733555"/>
              <a:gd name="connsiteY5" fmla="*/ 3551732 h 5240775"/>
              <a:gd name="connsiteX6" fmla="*/ 7836631 w 8733555"/>
              <a:gd name="connsiteY6" fmla="*/ 5194033 h 5240775"/>
              <a:gd name="connsiteX7" fmla="*/ 5299455 w 8733555"/>
              <a:gd name="connsiteY7" fmla="*/ 4798643 h 5240775"/>
              <a:gd name="connsiteX8" fmla="*/ 1038939 w 8733555"/>
              <a:gd name="connsiteY8" fmla="*/ 5110905 h 5240775"/>
              <a:gd name="connsiteX9" fmla="*/ 91 w 8733555"/>
              <a:gd name="connsiteY9" fmla="*/ 4030494 h 5240775"/>
              <a:gd name="connsiteX10" fmla="*/ 374164 w 8733555"/>
              <a:gd name="connsiteY10" fmla="*/ 2408734 h 5240775"/>
              <a:gd name="connsiteX11" fmla="*/ 104000 w 8733555"/>
              <a:gd name="connsiteY11" fmla="*/ 1246807 h 5240775"/>
              <a:gd name="connsiteX0" fmla="*/ 104000 w 8733555"/>
              <a:gd name="connsiteY0" fmla="*/ 1246807 h 5194230"/>
              <a:gd name="connsiteX1" fmla="*/ 1038939 w 8733555"/>
              <a:gd name="connsiteY1" fmla="*/ 141 h 5194230"/>
              <a:gd name="connsiteX2" fmla="*/ 3865510 w 8733555"/>
              <a:gd name="connsiteY2" fmla="*/ 288987 h 5194230"/>
              <a:gd name="connsiteX3" fmla="*/ 7691158 w 8733555"/>
              <a:gd name="connsiteY3" fmla="*/ 141 h 5194230"/>
              <a:gd name="connsiteX4" fmla="*/ 8584532 w 8733555"/>
              <a:gd name="connsiteY4" fmla="*/ 1184461 h 5194230"/>
              <a:gd name="connsiteX5" fmla="*/ 8645330 w 8733555"/>
              <a:gd name="connsiteY5" fmla="*/ 3551732 h 5194230"/>
              <a:gd name="connsiteX6" fmla="*/ 7836631 w 8733555"/>
              <a:gd name="connsiteY6" fmla="*/ 5194033 h 5194230"/>
              <a:gd name="connsiteX7" fmla="*/ 5299455 w 8733555"/>
              <a:gd name="connsiteY7" fmla="*/ 4798643 h 5194230"/>
              <a:gd name="connsiteX8" fmla="*/ 1038939 w 8733555"/>
              <a:gd name="connsiteY8" fmla="*/ 5110905 h 5194230"/>
              <a:gd name="connsiteX9" fmla="*/ 91 w 8733555"/>
              <a:gd name="connsiteY9" fmla="*/ 4030494 h 5194230"/>
              <a:gd name="connsiteX10" fmla="*/ 374164 w 8733555"/>
              <a:gd name="connsiteY10" fmla="*/ 2408734 h 5194230"/>
              <a:gd name="connsiteX11" fmla="*/ 104000 w 8733555"/>
              <a:gd name="connsiteY11" fmla="*/ 1246807 h 5194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33555" h="5194230">
                <a:moveTo>
                  <a:pt x="104000" y="1246807"/>
                </a:moveTo>
                <a:cubicBezTo>
                  <a:pt x="-41472" y="464639"/>
                  <a:pt x="568497" y="141"/>
                  <a:pt x="1038939" y="141"/>
                </a:cubicBezTo>
                <a:cubicBezTo>
                  <a:pt x="2029620" y="-7486"/>
                  <a:pt x="2874829" y="296614"/>
                  <a:pt x="3865510" y="288987"/>
                </a:cubicBezTo>
                <a:cubicBezTo>
                  <a:pt x="5092235" y="296614"/>
                  <a:pt x="6464433" y="-7486"/>
                  <a:pt x="7691158" y="141"/>
                </a:cubicBezTo>
                <a:cubicBezTo>
                  <a:pt x="8161600" y="141"/>
                  <a:pt x="8854695" y="236036"/>
                  <a:pt x="8584532" y="1184461"/>
                </a:cubicBezTo>
                <a:cubicBezTo>
                  <a:pt x="8376415" y="1835274"/>
                  <a:pt x="8219263" y="2789951"/>
                  <a:pt x="8645330" y="3551732"/>
                </a:cubicBezTo>
                <a:cubicBezTo>
                  <a:pt x="8925925" y="4084911"/>
                  <a:pt x="8505113" y="5211351"/>
                  <a:pt x="7836631" y="5194033"/>
                </a:cubicBezTo>
                <a:cubicBezTo>
                  <a:pt x="6755378" y="5180001"/>
                  <a:pt x="6962599" y="5103621"/>
                  <a:pt x="5299455" y="4798643"/>
                </a:cubicBezTo>
                <a:cubicBezTo>
                  <a:pt x="3810010" y="4591004"/>
                  <a:pt x="2486820" y="5027599"/>
                  <a:pt x="1038939" y="5110905"/>
                </a:cubicBezTo>
                <a:cubicBezTo>
                  <a:pt x="568497" y="5110905"/>
                  <a:pt x="91" y="4500936"/>
                  <a:pt x="91" y="4030494"/>
                </a:cubicBezTo>
                <a:cubicBezTo>
                  <a:pt x="-6836" y="3365216"/>
                  <a:pt x="381091" y="3074012"/>
                  <a:pt x="374164" y="2408734"/>
                </a:cubicBezTo>
                <a:lnTo>
                  <a:pt x="104000" y="1246807"/>
                </a:lnTo>
                <a:close/>
              </a:path>
            </a:pathLst>
          </a:custGeom>
          <a:solidFill>
            <a:srgbClr val="FFFF00">
              <a:alpha val="88000"/>
            </a:srgbClr>
          </a:solidFill>
          <a:ln>
            <a:noFill/>
          </a:ln>
          <a:effectLst>
            <a:outerShdw blurRad="1016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sz="28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464" name="Text Box 10">
            <a:extLst>
              <a:ext uri="{FF2B5EF4-FFF2-40B4-BE49-F238E27FC236}">
                <a16:creationId xmlns:a16="http://schemas.microsoft.com/office/drawing/2014/main" xmlns="" id="{34A66445-9C97-48EF-A90C-520E04BD3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7360" y="2590800"/>
            <a:ext cx="98822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>
                <a:solidFill>
                  <a:srgbClr val="CC3300"/>
                </a:solidFill>
                <a:latin typeface="Times New Roman" panose="02020603050405020304" pitchFamily="18" charset="0"/>
              </a:rPr>
              <a:t>Nam</a:t>
            </a:r>
            <a:r>
              <a:rPr lang="en-US" altLang="en-US" sz="2800">
                <a:solidFill>
                  <a:srgbClr val="CC3300"/>
                </a:solidFill>
                <a:latin typeface="Times New Roman" panose="02020603050405020304" pitchFamily="18" charset="0"/>
              </a:rPr>
              <a:t>: </a:t>
            </a:r>
            <a:r>
              <a:rPr lang="vi-VN" altLang="en-US" sz="28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(1)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- T</a:t>
            </a:r>
            <a:r>
              <a:rPr lang="vi-VN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ớ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vừa bị mẹ mắng vì toàn để chị phải giặt giúp quần áo.</a:t>
            </a:r>
          </a:p>
        </p:txBody>
      </p:sp>
      <p:sp>
        <p:nvSpPr>
          <p:cNvPr id="19465" name="Text Box 11">
            <a:extLst>
              <a:ext uri="{FF2B5EF4-FFF2-40B4-BE49-F238E27FC236}">
                <a16:creationId xmlns:a16="http://schemas.microsoft.com/office/drawing/2014/main" xmlns="" id="{5D29385C-F7DF-400F-B0B4-261EE362D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7360" y="3154926"/>
            <a:ext cx="8892187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>
                <a:solidFill>
                  <a:srgbClr val="CC3300"/>
                </a:solidFill>
                <a:latin typeface="Times New Roman" panose="02020603050405020304" pitchFamily="18" charset="0"/>
              </a:rPr>
              <a:t>Hùng</a:t>
            </a:r>
            <a:r>
              <a:rPr lang="en-US" altLang="en-US" sz="2800">
                <a:solidFill>
                  <a:srgbClr val="CC3300"/>
                </a:solidFill>
                <a:latin typeface="Times New Roman" panose="02020603050405020304" pitchFamily="18" charset="0"/>
              </a:rPr>
              <a:t>: </a:t>
            </a:r>
            <a:r>
              <a:rPr lang="vi-VN" altLang="en-US" sz="28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(2)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- Thế à ? </a:t>
            </a:r>
            <a:r>
              <a:rPr lang="vi-VN" altLang="en-US" sz="28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(3)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T</a:t>
            </a:r>
            <a:r>
              <a:rPr lang="vi-VN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ớ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 thì chẳng bao gi</a:t>
            </a:r>
            <a:r>
              <a:rPr lang="vi-VN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ờ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nh</a:t>
            </a:r>
            <a:r>
              <a:rPr lang="vi-VN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ờ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chị giặt </a:t>
            </a:r>
            <a:endParaRPr lang="vi-VN" altLang="en-US" sz="280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quần áo.</a:t>
            </a:r>
          </a:p>
        </p:txBody>
      </p:sp>
      <p:sp>
        <p:nvSpPr>
          <p:cNvPr id="19466" name="Text Box 13">
            <a:extLst>
              <a:ext uri="{FF2B5EF4-FFF2-40B4-BE49-F238E27FC236}">
                <a16:creationId xmlns:a16="http://schemas.microsoft.com/office/drawing/2014/main" xmlns="" id="{08FD0578-EBE2-4C37-9702-6A5D3A6C0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7915" y="4259376"/>
            <a:ext cx="81974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>
                <a:solidFill>
                  <a:srgbClr val="CC3300"/>
                </a:solidFill>
                <a:latin typeface="Times New Roman" panose="02020603050405020304" pitchFamily="18" charset="0"/>
              </a:rPr>
              <a:t>Nam</a:t>
            </a:r>
            <a:r>
              <a:rPr lang="en-US" altLang="en-US" sz="2800">
                <a:solidFill>
                  <a:srgbClr val="CC3300"/>
                </a:solidFill>
                <a:latin typeface="Times New Roman" panose="02020603050405020304" pitchFamily="18" charset="0"/>
              </a:rPr>
              <a:t>: </a:t>
            </a:r>
            <a:r>
              <a:rPr lang="vi-VN" altLang="en-US" sz="28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(4)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– Chà</a:t>
            </a:r>
            <a:r>
              <a:rPr lang="vi-VN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8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(5)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Cậu tự giặt lấy cơ à</a:t>
            </a:r>
            <a:r>
              <a:rPr lang="vi-VN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8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(6)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Giỏi thật đấy </a:t>
            </a:r>
          </a:p>
        </p:txBody>
      </p:sp>
      <p:sp>
        <p:nvSpPr>
          <p:cNvPr id="19467" name="Text Box 16">
            <a:extLst>
              <a:ext uri="{FF2B5EF4-FFF2-40B4-BE49-F238E27FC236}">
                <a16:creationId xmlns:a16="http://schemas.microsoft.com/office/drawing/2014/main" xmlns="" id="{6E6A937D-68EA-42F6-84E3-2EB839417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1302" y="3576751"/>
            <a:ext cx="4599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9468" name="Text Box 18">
            <a:extLst>
              <a:ext uri="{FF2B5EF4-FFF2-40B4-BE49-F238E27FC236}">
                <a16:creationId xmlns:a16="http://schemas.microsoft.com/office/drawing/2014/main" xmlns="" id="{1F6A2D95-180D-4AE5-B967-B485F3EA0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1090" y="4837226"/>
            <a:ext cx="835559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>
                <a:solidFill>
                  <a:srgbClr val="CC3300"/>
                </a:solidFill>
                <a:latin typeface="Times New Roman" panose="02020603050405020304" pitchFamily="18" charset="0"/>
              </a:rPr>
              <a:t>Hùng</a:t>
            </a:r>
            <a:r>
              <a:rPr lang="en-US" altLang="en-US" sz="2800">
                <a:solidFill>
                  <a:srgbClr val="CC3300"/>
                </a:solidFill>
                <a:latin typeface="Times New Roman" panose="02020603050405020304" pitchFamily="18" charset="0"/>
              </a:rPr>
              <a:t>: </a:t>
            </a:r>
            <a:r>
              <a:rPr lang="vi-VN" altLang="en-US" sz="28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(7)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– Không</a:t>
            </a:r>
            <a:r>
              <a:rPr lang="vi-VN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8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(8)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Tớ không có chị, đành nhờ ... anh tớ giặt giúp</a:t>
            </a:r>
          </a:p>
        </p:txBody>
      </p:sp>
      <p:sp>
        <p:nvSpPr>
          <p:cNvPr id="19470" name="Text Box 22">
            <a:extLst>
              <a:ext uri="{FF2B5EF4-FFF2-40B4-BE49-F238E27FC236}">
                <a16:creationId xmlns:a16="http://schemas.microsoft.com/office/drawing/2014/main" xmlns="" id="{DC3C06C6-5C0A-41F0-81A4-EE43EF94D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6414" y="6246927"/>
            <a:ext cx="36889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MINH CHÂU </a:t>
            </a:r>
            <a:r>
              <a:rPr lang="en-US" altLang="en-US" sz="2800" i="1">
                <a:solidFill>
                  <a:srgbClr val="0000FF"/>
                </a:solidFill>
                <a:latin typeface="Times New Roman" panose="02020603050405020304" pitchFamily="18" charset="0"/>
              </a:rPr>
              <a:t>sưu tầm</a:t>
            </a:r>
          </a:p>
        </p:txBody>
      </p:sp>
      <p:sp>
        <p:nvSpPr>
          <p:cNvPr id="19471" name="Text Box 24">
            <a:extLst>
              <a:ext uri="{FF2B5EF4-FFF2-40B4-BE49-F238E27FC236}">
                <a16:creationId xmlns:a16="http://schemas.microsoft.com/office/drawing/2014/main" xmlns="" id="{746B58F7-B500-46B6-A3AD-4FA5B6A2D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7361" y="5713398"/>
            <a:ext cx="22997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>
                <a:solidFill>
                  <a:srgbClr val="CC3300"/>
                </a:solidFill>
                <a:latin typeface="Times New Roman" panose="02020603050405020304" pitchFamily="18" charset="0"/>
              </a:rPr>
              <a:t>Nam </a:t>
            </a:r>
            <a:r>
              <a:rPr lang="en-US" altLang="en-US" sz="2800">
                <a:solidFill>
                  <a:srgbClr val="CC3300"/>
                </a:solidFill>
                <a:latin typeface="Times New Roman" panose="02020603050405020304" pitchFamily="18" charset="0"/>
              </a:rPr>
              <a:t>: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  !!!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45A02F1-5165-4E36-B1E5-4F8438D20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7228" y="4292714"/>
            <a:ext cx="2760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solidFill>
                  <a:srgbClr val="0000CC"/>
                </a:solidFill>
                <a:latin typeface="Times New Roman" panose="02020603050405020304" pitchFamily="18" charset="0"/>
              </a:rPr>
              <a:t>.</a:t>
            </a:r>
            <a:endParaRPr lang="en-US" altLang="en-US" sz="280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C18FE5D-093F-481B-80D9-270B2619A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4478" y="5327764"/>
            <a:ext cx="229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en-US" altLang="en-US" sz="28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9C08BC3B-D71A-451B-8225-0A647DC59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665" y="4886439"/>
            <a:ext cx="229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!</a:t>
            </a:r>
            <a:endParaRPr lang="en-US" altLang="en-US" sz="28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358F1AD0-C5FD-490E-9798-6C65FEB0C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2940" y="4292714"/>
            <a:ext cx="229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!</a:t>
            </a:r>
            <a:endParaRPr lang="en-US" altLang="en-US" sz="28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69CA9677-E050-499D-8EC7-CF9711FE9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2565" y="4291127"/>
            <a:ext cx="229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lang="en-US" altLang="en-US" sz="28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272CF4B6-290C-40BA-8ABB-2432FC23D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8103" y="4260965"/>
            <a:ext cx="229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solidFill>
                  <a:srgbClr val="0000CC"/>
                </a:solidFill>
                <a:latin typeface="Times New Roman" panose="02020603050405020304" pitchFamily="18" charset="0"/>
              </a:rPr>
              <a:t>?</a:t>
            </a:r>
            <a:endParaRPr lang="en-US" altLang="en-US" sz="280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1661F6CD-9879-4FEE-B502-A4AF03A8B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0028" y="4291127"/>
            <a:ext cx="229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solidFill>
                  <a:srgbClr val="0000CC"/>
                </a:solidFill>
                <a:latin typeface="Times New Roman" panose="02020603050405020304" pitchFamily="18" charset="0"/>
              </a:rPr>
              <a:t>!</a:t>
            </a:r>
            <a:endParaRPr lang="en-US" altLang="en-US" sz="280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3BBDBD01-AE9F-4F73-A41A-D1482854C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8265" y="4292714"/>
            <a:ext cx="2299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!</a:t>
            </a:r>
            <a:endParaRPr lang="en-US" altLang="en-US" sz="28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948C3F46-86E0-4AD3-81D5-E1BF51D33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790" y="4840401"/>
            <a:ext cx="4357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?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24AD2F18-AECA-496E-90C3-64A364B3F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5428" y="5278551"/>
            <a:ext cx="3067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!</a:t>
            </a:r>
          </a:p>
        </p:txBody>
      </p:sp>
      <p:sp>
        <p:nvSpPr>
          <p:cNvPr id="15385" name="TextBox 32">
            <a:extLst>
              <a:ext uri="{FF2B5EF4-FFF2-40B4-BE49-F238E27FC236}">
                <a16:creationId xmlns:a16="http://schemas.microsoft.com/office/drawing/2014/main" xmlns="" id="{B20BE649-3DF6-4B1A-8901-67B9937B1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2339" y="3883355"/>
            <a:ext cx="30662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solidFill>
                  <a:srgbClr val="6600CC"/>
                </a:solidFill>
                <a:latin typeface="Times New Roman" panose="02020603050405020304" pitchFamily="18" charset="0"/>
              </a:rPr>
              <a:t>Đây là câu cảm</a:t>
            </a:r>
            <a:endParaRPr lang="en-US" altLang="en-US" sz="280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83FCF9E5-0A6E-43AA-B6FB-F7ECDF3CD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4064" y="3865677"/>
            <a:ext cx="30662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solidFill>
                  <a:srgbClr val="6600CC"/>
                </a:solidFill>
                <a:latin typeface="Times New Roman" panose="02020603050405020304" pitchFamily="18" charset="0"/>
              </a:rPr>
              <a:t>Đây là câu cảm</a:t>
            </a:r>
            <a:endParaRPr lang="en-US" altLang="en-US" sz="280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B32A394-0827-4E8C-AB45-654809920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2152" y="5313477"/>
            <a:ext cx="30662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solidFill>
                  <a:srgbClr val="6600CC"/>
                </a:solidFill>
                <a:latin typeface="Times New Roman" panose="02020603050405020304" pitchFamily="18" charset="0"/>
              </a:rPr>
              <a:t>Đây là câu cảm</a:t>
            </a:r>
            <a:endParaRPr lang="en-US" altLang="en-US" sz="280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8EE36033-1570-4013-8D57-AEFFF22B5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6539" y="3910127"/>
            <a:ext cx="30662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solidFill>
                  <a:srgbClr val="6600CC"/>
                </a:solidFill>
                <a:latin typeface="Times New Roman" panose="02020603050405020304" pitchFamily="18" charset="0"/>
              </a:rPr>
              <a:t>Đây là câu hỏi</a:t>
            </a:r>
            <a:endParaRPr lang="en-US" altLang="en-US" sz="280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1F77869C-8377-491D-9FE2-EE9D47A03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339" y="5313477"/>
            <a:ext cx="30662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solidFill>
                  <a:srgbClr val="6600CC"/>
                </a:solidFill>
                <a:latin typeface="Times New Roman" panose="02020603050405020304" pitchFamily="18" charset="0"/>
              </a:rPr>
              <a:t>Đây là câu kể</a:t>
            </a:r>
            <a:endParaRPr lang="en-US" altLang="en-US" sz="2800">
              <a:solidFill>
                <a:srgbClr val="66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42" name="Text Box 11">
            <a:extLst>
              <a:ext uri="{FF2B5EF4-FFF2-40B4-BE49-F238E27FC236}">
                <a16:creationId xmlns:a16="http://schemas.microsoft.com/office/drawing/2014/main" xmlns="" id="{A4449D6F-9E13-4E01-90CD-02D6EE02D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7360" y="3146888"/>
            <a:ext cx="8892187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>
                <a:solidFill>
                  <a:srgbClr val="CC3300"/>
                </a:solidFill>
                <a:latin typeface="Times New Roman" panose="02020603050405020304" pitchFamily="18" charset="0"/>
              </a:rPr>
              <a:t>Hùng</a:t>
            </a:r>
            <a:r>
              <a:rPr lang="en-US" altLang="en-US" sz="2800">
                <a:solidFill>
                  <a:srgbClr val="CC3300"/>
                </a:solidFill>
                <a:latin typeface="Times New Roman" panose="02020603050405020304" pitchFamily="18" charset="0"/>
              </a:rPr>
              <a:t>: </a:t>
            </a:r>
            <a:r>
              <a:rPr lang="vi-VN" altLang="en-US" sz="28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(2)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- Thế à ? </a:t>
            </a:r>
            <a:r>
              <a:rPr lang="vi-VN" altLang="en-US" sz="2800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(3)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T</a:t>
            </a:r>
            <a:r>
              <a:rPr lang="vi-VN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ớ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 thì chẳng bao gi</a:t>
            </a:r>
            <a:r>
              <a:rPr lang="vi-VN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ờ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nh</a:t>
            </a:r>
            <a:r>
              <a:rPr lang="vi-VN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ờ </a:t>
            </a: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chị giặt </a:t>
            </a:r>
            <a:endParaRPr lang="vi-VN" altLang="en-US" sz="280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quần áo.</a:t>
            </a:r>
          </a:p>
        </p:txBody>
      </p:sp>
      <p:sp>
        <p:nvSpPr>
          <p:cNvPr id="43" name="WordArt 21" descr="75%">
            <a:extLst>
              <a:ext uri="{FF2B5EF4-FFF2-40B4-BE49-F238E27FC236}">
                <a16:creationId xmlns:a16="http://schemas.microsoft.com/office/drawing/2014/main" xmlns="" id="{EACD9732-9AF4-40A3-8921-0827DC399FC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638800" y="2147753"/>
            <a:ext cx="9144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6875"/>
              </a:avLst>
            </a:prstTxWarp>
          </a:bodyPr>
          <a:lstStyle/>
          <a:p>
            <a:pPr algn="ctr"/>
            <a:r>
              <a:rPr lang="vi-VN" sz="2000" b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cs typeface="Times New Roman" panose="02020603050405020304" pitchFamily="18" charset="0"/>
              </a:rPr>
              <a:t>Lười</a:t>
            </a:r>
            <a:endParaRPr lang="en-US" sz="2000" b="1" kern="10">
              <a:ln w="9525">
                <a:solidFill>
                  <a:schemeClr val="tx1"/>
                </a:solidFill>
                <a:round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cs typeface="Times New Roman" panose="02020603050405020304" pitchFamily="18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1184BE32-B776-42E8-9DF5-43723A635831}"/>
              </a:ext>
            </a:extLst>
          </p:cNvPr>
          <p:cNvGrpSpPr/>
          <p:nvPr/>
        </p:nvGrpSpPr>
        <p:grpSpPr>
          <a:xfrm>
            <a:off x="1721695" y="91122"/>
            <a:ext cx="9520136" cy="1955513"/>
            <a:chOff x="1056316" y="135703"/>
            <a:chExt cx="13805827" cy="237514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7D51C3EF-6233-4E8A-B0F8-56DF477F16AD}"/>
                </a:ext>
              </a:extLst>
            </p:cNvPr>
            <p:cNvGrpSpPr/>
            <p:nvPr/>
          </p:nvGrpSpPr>
          <p:grpSpPr>
            <a:xfrm>
              <a:off x="1056316" y="135703"/>
              <a:ext cx="13805827" cy="2375148"/>
              <a:chOff x="2150463" y="258718"/>
              <a:chExt cx="59708481" cy="3020794"/>
            </a:xfrm>
          </p:grpSpPr>
          <p:sp>
            <p:nvSpPr>
              <p:cNvPr id="47" name="Rectangle: Diagonal Corners Rounded 46">
                <a:extLst>
                  <a:ext uri="{FF2B5EF4-FFF2-40B4-BE49-F238E27FC236}">
                    <a16:creationId xmlns:a16="http://schemas.microsoft.com/office/drawing/2014/main" xmlns="" id="{65ECF07C-ACAF-4602-8193-865C4E548A66}"/>
                  </a:ext>
                </a:extLst>
              </p:cNvPr>
              <p:cNvSpPr/>
              <p:nvPr/>
            </p:nvSpPr>
            <p:spPr>
              <a:xfrm>
                <a:off x="2150463" y="258718"/>
                <a:ext cx="59708481" cy="3020794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Rectangle: Diagonal Corners Rounded 47">
                <a:extLst>
                  <a:ext uri="{FF2B5EF4-FFF2-40B4-BE49-F238E27FC236}">
                    <a16:creationId xmlns:a16="http://schemas.microsoft.com/office/drawing/2014/main" xmlns="" id="{32440866-DD88-484C-8338-22E99674C593}"/>
                  </a:ext>
                </a:extLst>
              </p:cNvPr>
              <p:cNvSpPr/>
              <p:nvPr/>
            </p:nvSpPr>
            <p:spPr>
              <a:xfrm>
                <a:off x="2604755" y="421792"/>
                <a:ext cx="58550717" cy="2651727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noFill/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F64FE8F7-84BB-45F5-9A70-4F89E9D17FFE}"/>
                </a:ext>
              </a:extLst>
            </p:cNvPr>
            <p:cNvSpPr/>
            <p:nvPr/>
          </p:nvSpPr>
          <p:spPr>
            <a:xfrm>
              <a:off x="1312110" y="316254"/>
              <a:ext cx="13327434" cy="20326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>
                  <a:solidFill>
                    <a:srgbClr val="0070C0"/>
                  </a:solidFill>
                  <a:latin typeface="Fira Sans ExtraBold" panose="020B0903050000020004" pitchFamily="34" charset="0"/>
                </a:rPr>
                <a:t>Bài 2</a:t>
              </a:r>
              <a:r>
                <a:rPr lang="vi-VN" sz="3500" b="1">
                  <a:solidFill>
                    <a:srgbClr val="0070C0"/>
                  </a:solidFill>
                  <a:latin typeface="Fira Sans ExtraBold" panose="020B0903050000020004" pitchFamily="34" charset="0"/>
                </a:rPr>
                <a:t>:</a:t>
              </a:r>
              <a:r>
                <a:rPr lang="en-US" altLang="en-US" sz="3600" b="1">
                  <a:solidFill>
                    <a:srgbClr val="0070C0"/>
                  </a:solidFill>
                  <a:latin typeface="Fira Sans ExtraBold" panose="020B0903050000020004" pitchFamily="34" charset="0"/>
                </a:rPr>
                <a:t> Hãy chữa lại những dấu câu bị dùng sai trong mẩu chuyện vui dưới đây. Giải thích tại sao em lại chữa như vậy.</a:t>
              </a:r>
              <a:endParaRPr lang="en-US" altLang="en-US" sz="3500" b="1">
                <a:solidFill>
                  <a:srgbClr val="0070C0"/>
                </a:solidFill>
                <a:latin typeface="Fira Sans ExtraBold" panose="020B0903050000020004" pitchFamily="34" charset="0"/>
              </a:endParaRPr>
            </a:p>
          </p:txBody>
        </p: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A1AC4D82-0975-4E3E-86F9-13BF2A42FD3F}"/>
              </a:ext>
            </a:extLst>
          </p:cNvPr>
          <p:cNvCxnSpPr>
            <a:cxnSpLocks/>
          </p:cNvCxnSpPr>
          <p:nvPr/>
        </p:nvCxnSpPr>
        <p:spPr bwMode="auto">
          <a:xfrm>
            <a:off x="4163962" y="727310"/>
            <a:ext cx="6596830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5AA2F1E7-1DAA-46F0-848F-A38D967D7806}"/>
              </a:ext>
            </a:extLst>
          </p:cNvPr>
          <p:cNvCxnSpPr>
            <a:cxnSpLocks/>
          </p:cNvCxnSpPr>
          <p:nvPr/>
        </p:nvCxnSpPr>
        <p:spPr bwMode="auto">
          <a:xfrm>
            <a:off x="2438400" y="1282400"/>
            <a:ext cx="627693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D0481F81-FC43-4F0A-83A0-FF30283DAC2B}"/>
              </a:ext>
            </a:extLst>
          </p:cNvPr>
          <p:cNvCxnSpPr>
            <a:cxnSpLocks/>
          </p:cNvCxnSpPr>
          <p:nvPr/>
        </p:nvCxnSpPr>
        <p:spPr bwMode="auto">
          <a:xfrm>
            <a:off x="9775774" y="1272730"/>
            <a:ext cx="822325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xmlns="" id="{AB6871E0-8695-401B-90D4-8BA2D11360DC}"/>
              </a:ext>
            </a:extLst>
          </p:cNvPr>
          <p:cNvCxnSpPr>
            <a:cxnSpLocks/>
          </p:cNvCxnSpPr>
          <p:nvPr/>
        </p:nvCxnSpPr>
        <p:spPr bwMode="auto">
          <a:xfrm>
            <a:off x="3038424" y="1822911"/>
            <a:ext cx="1125538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0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30" grpId="0"/>
      <p:bldP spid="15385" grpId="0"/>
      <p:bldP spid="15385" grpId="1"/>
      <p:bldP spid="33" grpId="0"/>
      <p:bldP spid="33" grpId="1"/>
      <p:bldP spid="34" grpId="0"/>
      <p:bldP spid="34" grpId="1"/>
      <p:bldP spid="36" grpId="0"/>
      <p:bldP spid="36" grpId="1"/>
      <p:bldP spid="37" grpId="0"/>
      <p:bldP spid="3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5">
            <a:extLst>
              <a:ext uri="{FF2B5EF4-FFF2-40B4-BE49-F238E27FC236}">
                <a16:creationId xmlns:a16="http://schemas.microsoft.com/office/drawing/2014/main" xmlns="" id="{E75FA0BA-C92B-4964-B72D-54150C4E6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20650"/>
            <a:ext cx="7467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i="1">
                <a:solidFill>
                  <a:srgbClr val="0000FF"/>
                </a:solidFill>
                <a:latin typeface="Times New Roman" panose="02020603050405020304" pitchFamily="18" charset="0"/>
              </a:rPr>
              <a:t>    </a:t>
            </a:r>
            <a:endParaRPr lang="en-US" altLang="en-US" sz="28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4" name="Text Box 11">
            <a:extLst>
              <a:ext uri="{FF2B5EF4-FFF2-40B4-BE49-F238E27FC236}">
                <a16:creationId xmlns:a16="http://schemas.microsoft.com/office/drawing/2014/main" xmlns="" id="{22EEC5C5-B82B-4087-80C3-A6895FB81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295400"/>
            <a:ext cx="75438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vi-VN" altLang="en-US" sz="3500">
                <a:solidFill>
                  <a:srgbClr val="FF0000"/>
                </a:solidFill>
                <a:latin typeface="iCiel Nabila" pitchFamily="2" charset="0"/>
              </a:rPr>
              <a:t>Vì sao Nam lại bất ngờ trước câu trả lời của Hùng?</a:t>
            </a:r>
            <a:endParaRPr lang="en-US" altLang="en-US" sz="3500">
              <a:solidFill>
                <a:srgbClr val="FF0000"/>
              </a:solidFill>
              <a:latin typeface="iCiel Nabila" pitchFamily="2" charset="0"/>
            </a:endParaRPr>
          </a:p>
        </p:txBody>
      </p:sp>
      <p:sp>
        <p:nvSpPr>
          <p:cNvPr id="20486" name="Text Box 11">
            <a:extLst>
              <a:ext uri="{FF2B5EF4-FFF2-40B4-BE49-F238E27FC236}">
                <a16:creationId xmlns:a16="http://schemas.microsoft.com/office/drawing/2014/main" xmlns="" id="{CEFD5523-A63F-4C39-8B4D-52D43CDE4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590800"/>
            <a:ext cx="7543800" cy="278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bao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giặt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Nam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chăm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giặt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Không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lười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không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anh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giặt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hộ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5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vi-VN" altLang="en-US" sz="35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35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DE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36">
            <a:extLst>
              <a:ext uri="{FF2B5EF4-FFF2-40B4-BE49-F238E27FC236}">
                <a16:creationId xmlns:a16="http://schemas.microsoft.com/office/drawing/2014/main" xmlns="" id="{824F2A2C-0488-43C8-B6E4-7B51F3854CE5}"/>
              </a:ext>
            </a:extLst>
          </p:cNvPr>
          <p:cNvSpPr/>
          <p:nvPr/>
        </p:nvSpPr>
        <p:spPr>
          <a:xfrm>
            <a:off x="314633" y="353835"/>
            <a:ext cx="11562735" cy="6014863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xmlns="" id="{D802565F-7DF1-48B3-B404-A878A1DD6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0112" y="1828800"/>
            <a:ext cx="655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a) Nhờ em (hoặc anh, chị) m</a:t>
            </a:r>
            <a:r>
              <a:rPr lang="vi-V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ở</a:t>
            </a:r>
            <a:r>
              <a:rPr lang="en-US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 hộ cửa sổ.</a:t>
            </a:r>
          </a:p>
        </p:txBody>
      </p:sp>
      <p:sp>
        <p:nvSpPr>
          <p:cNvPr id="10250" name="Text Box 10">
            <a:extLst>
              <a:ext uri="{FF2B5EF4-FFF2-40B4-BE49-F238E27FC236}">
                <a16:creationId xmlns:a16="http://schemas.microsoft.com/office/drawing/2014/main" xmlns="" id="{EE4A0306-27E6-4202-AE82-7D4F40F38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8526" y="2447925"/>
            <a:ext cx="81549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b) Hỏi bố xem mấy gi</a:t>
            </a:r>
            <a:r>
              <a:rPr lang="vi-V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ờ</a:t>
            </a:r>
            <a:r>
              <a:rPr lang="en-US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 hai bố con đi thăm ông b</a:t>
            </a:r>
            <a:r>
              <a:rPr lang="vi-V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à</a:t>
            </a:r>
            <a:r>
              <a:rPr lang="en-US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0251" name="Text Box 11">
            <a:extLst>
              <a:ext uri="{FF2B5EF4-FFF2-40B4-BE49-F238E27FC236}">
                <a16:creationId xmlns:a16="http://schemas.microsoft.com/office/drawing/2014/main" xmlns="" id="{5340F74E-3504-4533-9474-D8B025D09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048000"/>
            <a:ext cx="8077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c) Thể hiện sự thán phục trước thành tích của bạn.</a:t>
            </a:r>
          </a:p>
        </p:txBody>
      </p:sp>
      <p:sp>
        <p:nvSpPr>
          <p:cNvPr id="10252" name="Text Box 12">
            <a:extLst>
              <a:ext uri="{FF2B5EF4-FFF2-40B4-BE49-F238E27FC236}">
                <a16:creationId xmlns:a16="http://schemas.microsoft.com/office/drawing/2014/main" xmlns="" id="{41BF51E3-9BFE-45C7-BA65-079480019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733800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d) Thể hiện sự ngạc nhiên, vui mừng khi được mẹ tặng cho một món quà mà em ao ước t</a:t>
            </a:r>
            <a:r>
              <a:rPr lang="vi-V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ừ </a:t>
            </a:r>
            <a:r>
              <a:rPr lang="en-US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lâu.</a:t>
            </a:r>
          </a:p>
        </p:txBody>
      </p:sp>
      <p:sp>
        <p:nvSpPr>
          <p:cNvPr id="10253" name="Text Box 13" descr="Sphere">
            <a:extLst>
              <a:ext uri="{FF2B5EF4-FFF2-40B4-BE49-F238E27FC236}">
                <a16:creationId xmlns:a16="http://schemas.microsoft.com/office/drawing/2014/main" xmlns="" id="{053631D6-A3E1-4B5D-B0BB-0F691E059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799" y="4966125"/>
            <a:ext cx="8524567" cy="1384995"/>
          </a:xfrm>
          <a:prstGeom prst="rect">
            <a:avLst/>
          </a:prstGeom>
          <a:solidFill>
            <a:srgbClr val="E0EEF7"/>
          </a:solidFill>
          <a:ln w="9525">
            <a:solidFill>
              <a:srgbClr val="99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66"/>
                </a:solidFill>
                <a:latin typeface="Fira Sans ExtraBold" panose="020B0903050000020004" pitchFamily="34" charset="0"/>
              </a:rPr>
              <a:t>* Lưu ý: Đọc kĩ từng nội dung được nêu trong các ý: a, b, c, d  xem cần đặt kiểu câu nào rồi dùng dấu câu cho phù hợp.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52405F23-E96F-4047-AB35-DE6E72FA7FFD}"/>
              </a:ext>
            </a:extLst>
          </p:cNvPr>
          <p:cNvGrpSpPr/>
          <p:nvPr/>
        </p:nvGrpSpPr>
        <p:grpSpPr>
          <a:xfrm>
            <a:off x="1547812" y="421568"/>
            <a:ext cx="9520136" cy="1384301"/>
            <a:chOff x="1056316" y="135703"/>
            <a:chExt cx="13805827" cy="1681359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BEEAC4C4-122E-4C33-AA92-72D7AA4FD0FB}"/>
                </a:ext>
              </a:extLst>
            </p:cNvPr>
            <p:cNvGrpSpPr/>
            <p:nvPr/>
          </p:nvGrpSpPr>
          <p:grpSpPr>
            <a:xfrm>
              <a:off x="1056316" y="135703"/>
              <a:ext cx="13805827" cy="1681359"/>
              <a:chOff x="2150463" y="258718"/>
              <a:chExt cx="59708481" cy="2138410"/>
            </a:xfrm>
          </p:grpSpPr>
          <p:sp>
            <p:nvSpPr>
              <p:cNvPr id="21" name="Rectangle: Diagonal Corners Rounded 20">
                <a:extLst>
                  <a:ext uri="{FF2B5EF4-FFF2-40B4-BE49-F238E27FC236}">
                    <a16:creationId xmlns:a16="http://schemas.microsoft.com/office/drawing/2014/main" xmlns="" id="{C79DD03D-C9FA-4459-ADA0-2C43E4C0C895}"/>
                  </a:ext>
                </a:extLst>
              </p:cNvPr>
              <p:cNvSpPr/>
              <p:nvPr/>
            </p:nvSpPr>
            <p:spPr>
              <a:xfrm>
                <a:off x="2150463" y="258718"/>
                <a:ext cx="59708481" cy="2138410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Rectangle: Diagonal Corners Rounded 21">
                <a:extLst>
                  <a:ext uri="{FF2B5EF4-FFF2-40B4-BE49-F238E27FC236}">
                    <a16:creationId xmlns:a16="http://schemas.microsoft.com/office/drawing/2014/main" xmlns="" id="{CD76B2BF-F147-47EB-88DC-0D1ACAD8BE0D}"/>
                  </a:ext>
                </a:extLst>
              </p:cNvPr>
              <p:cNvSpPr/>
              <p:nvPr/>
            </p:nvSpPr>
            <p:spPr>
              <a:xfrm>
                <a:off x="2604755" y="421792"/>
                <a:ext cx="58550717" cy="1808734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noFill/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E829FA14-491F-401D-B7EE-7204BD80CD91}"/>
                </a:ext>
              </a:extLst>
            </p:cNvPr>
            <p:cNvSpPr/>
            <p:nvPr/>
          </p:nvSpPr>
          <p:spPr>
            <a:xfrm>
              <a:off x="1330271" y="358550"/>
              <a:ext cx="13124661" cy="13275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>
                  <a:solidFill>
                    <a:srgbClr val="0070C0"/>
                  </a:solidFill>
                  <a:latin typeface="Fira Sans ExtraBold" panose="020B0903050000020004" pitchFamily="34" charset="0"/>
                </a:rPr>
                <a:t>Bài </a:t>
              </a:r>
              <a:r>
                <a:rPr lang="vi-VN" sz="3500" b="1">
                  <a:solidFill>
                    <a:srgbClr val="0070C0"/>
                  </a:solidFill>
                  <a:latin typeface="Fira Sans ExtraBold" panose="020B0903050000020004" pitchFamily="34" charset="0"/>
                </a:rPr>
                <a:t>3: Với mỗi nội dung sau đây, em hãy đặt một câu và dùng những dấu câu thích hợp.</a:t>
              </a:r>
              <a:endParaRPr lang="en-US" altLang="en-US" sz="3500" b="1">
                <a:solidFill>
                  <a:srgbClr val="0070C0"/>
                </a:solidFill>
                <a:latin typeface="Fira Sans ExtraBold" panose="020B0903050000020004" pitchFamily="34" charset="0"/>
              </a:endParaRP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76F5677C-4FB4-4346-8926-3808B6A6AD3F}"/>
              </a:ext>
            </a:extLst>
          </p:cNvPr>
          <p:cNvCxnSpPr>
            <a:cxnSpLocks/>
          </p:cNvCxnSpPr>
          <p:nvPr/>
        </p:nvCxnSpPr>
        <p:spPr bwMode="auto">
          <a:xfrm>
            <a:off x="9860747" y="1148887"/>
            <a:ext cx="757723" cy="1322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446D59AD-0A85-4FD4-9D25-FBB91D6B653E}"/>
              </a:ext>
            </a:extLst>
          </p:cNvPr>
          <p:cNvCxnSpPr>
            <a:cxnSpLocks/>
          </p:cNvCxnSpPr>
          <p:nvPr/>
        </p:nvCxnSpPr>
        <p:spPr bwMode="auto">
          <a:xfrm>
            <a:off x="2000309" y="1728706"/>
            <a:ext cx="8618161" cy="51474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0" name="图片 39">
            <a:extLst>
              <a:ext uri="{FF2B5EF4-FFF2-40B4-BE49-F238E27FC236}">
                <a16:creationId xmlns:a16="http://schemas.microsoft.com/office/drawing/2014/main" xmlns="" id="{001D3DCA-6A9C-4736-A658-D58D08C230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>
            <a:fillRect/>
          </a:stretch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pic>
        <p:nvPicPr>
          <p:cNvPr id="31" name="图片 9">
            <a:extLst>
              <a:ext uri="{FF2B5EF4-FFF2-40B4-BE49-F238E27FC236}">
                <a16:creationId xmlns:a16="http://schemas.microsoft.com/office/drawing/2014/main" xmlns="" id="{B5C4AEF6-DB87-4B9B-A772-F673BBC053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6762" y="3930235"/>
            <a:ext cx="3168352" cy="29277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/>
      <p:bldP spid="10250" grpId="0"/>
      <p:bldP spid="10251" grpId="0"/>
      <p:bldP spid="10252" grpId="0"/>
      <p:bldP spid="1025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DE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36">
            <a:extLst>
              <a:ext uri="{FF2B5EF4-FFF2-40B4-BE49-F238E27FC236}">
                <a16:creationId xmlns:a16="http://schemas.microsoft.com/office/drawing/2014/main" xmlns="" id="{824F2A2C-0488-43C8-B6E4-7B51F3854CE5}"/>
              </a:ext>
            </a:extLst>
          </p:cNvPr>
          <p:cNvSpPr/>
          <p:nvPr/>
        </p:nvSpPr>
        <p:spPr>
          <a:xfrm>
            <a:off x="304799" y="361949"/>
            <a:ext cx="11572569" cy="6134102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52405F23-E96F-4047-AB35-DE6E72FA7FFD}"/>
              </a:ext>
            </a:extLst>
          </p:cNvPr>
          <p:cNvGrpSpPr/>
          <p:nvPr/>
        </p:nvGrpSpPr>
        <p:grpSpPr>
          <a:xfrm>
            <a:off x="1547812" y="421568"/>
            <a:ext cx="9520136" cy="1384301"/>
            <a:chOff x="1056316" y="135703"/>
            <a:chExt cx="13805827" cy="1681359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BEEAC4C4-122E-4C33-AA92-72D7AA4FD0FB}"/>
                </a:ext>
              </a:extLst>
            </p:cNvPr>
            <p:cNvGrpSpPr/>
            <p:nvPr/>
          </p:nvGrpSpPr>
          <p:grpSpPr>
            <a:xfrm>
              <a:off x="1056316" y="135703"/>
              <a:ext cx="13805827" cy="1681359"/>
              <a:chOff x="2150463" y="258718"/>
              <a:chExt cx="59708481" cy="2138410"/>
            </a:xfrm>
          </p:grpSpPr>
          <p:sp>
            <p:nvSpPr>
              <p:cNvPr id="21" name="Rectangle: Diagonal Corners Rounded 20">
                <a:extLst>
                  <a:ext uri="{FF2B5EF4-FFF2-40B4-BE49-F238E27FC236}">
                    <a16:creationId xmlns:a16="http://schemas.microsoft.com/office/drawing/2014/main" xmlns="" id="{C79DD03D-C9FA-4459-ADA0-2C43E4C0C895}"/>
                  </a:ext>
                </a:extLst>
              </p:cNvPr>
              <p:cNvSpPr/>
              <p:nvPr/>
            </p:nvSpPr>
            <p:spPr>
              <a:xfrm>
                <a:off x="2150463" y="258718"/>
                <a:ext cx="59708481" cy="2138410"/>
              </a:xfrm>
              <a:prstGeom prst="round2DiagRect">
                <a:avLst>
                  <a:gd name="adj1" fmla="val 16667"/>
                  <a:gd name="adj2" fmla="val 12590"/>
                </a:avLst>
              </a:prstGeom>
              <a:solidFill>
                <a:schemeClr val="bg1"/>
              </a:solidFill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Rectangle: Diagonal Corners Rounded 21">
                <a:extLst>
                  <a:ext uri="{FF2B5EF4-FFF2-40B4-BE49-F238E27FC236}">
                    <a16:creationId xmlns:a16="http://schemas.microsoft.com/office/drawing/2014/main" xmlns="" id="{CD76B2BF-F147-47EB-88DC-0D1ACAD8BE0D}"/>
                  </a:ext>
                </a:extLst>
              </p:cNvPr>
              <p:cNvSpPr/>
              <p:nvPr/>
            </p:nvSpPr>
            <p:spPr>
              <a:xfrm>
                <a:off x="2604755" y="421792"/>
                <a:ext cx="58550717" cy="1808734"/>
              </a:xfrm>
              <a:prstGeom prst="round2DiagRect">
                <a:avLst>
                  <a:gd name="adj1" fmla="val 12672"/>
                  <a:gd name="adj2" fmla="val 12590"/>
                </a:avLst>
              </a:prstGeom>
              <a:noFill/>
              <a:ln w="38100"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  <a:defRPr/>
                </a:pPr>
                <a:endParaRPr lang="en-US" dirty="0">
                  <a:solidFill>
                    <a:prstClr val="black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E829FA14-491F-401D-B7EE-7204BD80CD91}"/>
                </a:ext>
              </a:extLst>
            </p:cNvPr>
            <p:cNvSpPr/>
            <p:nvPr/>
          </p:nvSpPr>
          <p:spPr>
            <a:xfrm>
              <a:off x="1330271" y="358550"/>
              <a:ext cx="13124661" cy="13275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>
                  <a:solidFill>
                    <a:srgbClr val="0070C0"/>
                  </a:solidFill>
                  <a:latin typeface="Fira Sans ExtraBold" panose="020B0903050000020004" pitchFamily="34" charset="0"/>
                </a:rPr>
                <a:t>Bài </a:t>
              </a:r>
              <a:r>
                <a:rPr lang="vi-VN" sz="3500" b="1">
                  <a:solidFill>
                    <a:srgbClr val="0070C0"/>
                  </a:solidFill>
                  <a:latin typeface="Fira Sans ExtraBold" panose="020B0903050000020004" pitchFamily="34" charset="0"/>
                </a:rPr>
                <a:t>3: Với mỗi nội dung sau đây, em hãy đặt một câu và dùng những dấu câu thích hợp.</a:t>
              </a:r>
              <a:endParaRPr lang="en-US" altLang="en-US" sz="3500" b="1">
                <a:solidFill>
                  <a:srgbClr val="0070C0"/>
                </a:solidFill>
                <a:latin typeface="Fira Sans ExtraBold" panose="020B0903050000020004" pitchFamily="34" charset="0"/>
              </a:endParaRP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76F5677C-4FB4-4346-8926-3808B6A6AD3F}"/>
              </a:ext>
            </a:extLst>
          </p:cNvPr>
          <p:cNvCxnSpPr>
            <a:cxnSpLocks/>
          </p:cNvCxnSpPr>
          <p:nvPr/>
        </p:nvCxnSpPr>
        <p:spPr bwMode="auto">
          <a:xfrm>
            <a:off x="9860747" y="1148887"/>
            <a:ext cx="757723" cy="1322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446D59AD-0A85-4FD4-9D25-FBB91D6B653E}"/>
              </a:ext>
            </a:extLst>
          </p:cNvPr>
          <p:cNvCxnSpPr>
            <a:cxnSpLocks/>
          </p:cNvCxnSpPr>
          <p:nvPr/>
        </p:nvCxnSpPr>
        <p:spPr bwMode="auto">
          <a:xfrm>
            <a:off x="2000309" y="1728706"/>
            <a:ext cx="8618161" cy="51474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 Box 9">
            <a:extLst>
              <a:ext uri="{FF2B5EF4-FFF2-40B4-BE49-F238E27FC236}">
                <a16:creationId xmlns:a16="http://schemas.microsoft.com/office/drawing/2014/main" xmlns="" id="{5BD54E4B-B231-487D-A032-2F86F9841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4559" y="1752600"/>
            <a:ext cx="655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a) Nhờ em (hoặc anh, chị) m</a:t>
            </a:r>
            <a:r>
              <a:rPr lang="vi-V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ở</a:t>
            </a:r>
            <a:r>
              <a:rPr lang="en-US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 hộ cửa sổ.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xmlns="" id="{6D3B0935-3B5B-493F-8CC1-84FE3CCAF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885" y="2743200"/>
            <a:ext cx="81549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b) Hỏi bố xem mấy gi</a:t>
            </a:r>
            <a:r>
              <a:rPr lang="vi-V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ờ</a:t>
            </a:r>
            <a:r>
              <a:rPr lang="en-US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 hai bố con đi thăm ông b</a:t>
            </a:r>
            <a:r>
              <a:rPr lang="vi-V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à</a:t>
            </a:r>
            <a:r>
              <a:rPr lang="en-US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13D8FC-7059-4C3C-8CB9-B29DCAED9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4746" y="2209800"/>
            <a:ext cx="7848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latin typeface="Times New Roman" panose="02020603050405020304" pitchFamily="18" charset="0"/>
              </a:rPr>
              <a:t>Chị mở cửa sổ giúp em với !</a:t>
            </a:r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07B1A125-38EA-47CB-95AE-E17C511B0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4746" y="3276600"/>
            <a:ext cx="7848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latin typeface="Times New Roman" panose="02020603050405020304" pitchFamily="18" charset="0"/>
              </a:rPr>
              <a:t>Bố ơi, mấy giờ thì hai bố con mình đi thăm ông bà ?</a:t>
            </a:r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24" name="Text Box 11">
            <a:extLst>
              <a:ext uri="{FF2B5EF4-FFF2-40B4-BE49-F238E27FC236}">
                <a16:creationId xmlns:a16="http://schemas.microsoft.com/office/drawing/2014/main" xmlns="" id="{A6050389-F003-43D3-B271-71DDA275F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6634" y="3810000"/>
            <a:ext cx="8077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c) Thể hiện sự thán phục trước thành tích của bạn.</a:t>
            </a:r>
          </a:p>
        </p:txBody>
      </p:sp>
      <p:sp>
        <p:nvSpPr>
          <p:cNvPr id="26" name="Text Box 12">
            <a:extLst>
              <a:ext uri="{FF2B5EF4-FFF2-40B4-BE49-F238E27FC236}">
                <a16:creationId xmlns:a16="http://schemas.microsoft.com/office/drawing/2014/main" xmlns="" id="{69F73A7D-4F69-4ADC-B452-0D3B4B1D5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146" y="4953000"/>
            <a:ext cx="77724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d) Thể hiện sự ngạc nhiên, vui mừng khi được mẹ tặng cho một món quà mà em ao ước t</a:t>
            </a:r>
            <a:r>
              <a:rPr lang="vi-V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ừ </a:t>
            </a:r>
            <a:r>
              <a:rPr lang="en-US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lâu.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575D262C-07D6-4339-AF8A-816C8BEBCB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4746" y="4343400"/>
            <a:ext cx="7848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latin typeface="Times New Roman" panose="02020603050405020304" pitchFamily="18" charset="0"/>
              </a:rPr>
              <a:t>Cậu đã đạt được thành tích thật tuyệt vời !</a:t>
            </a:r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8D2120B-A147-445D-B13C-2924A101B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546" y="5943600"/>
            <a:ext cx="78486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>
                <a:latin typeface="Times New Roman" panose="02020603050405020304" pitchFamily="18" charset="0"/>
              </a:rPr>
              <a:t>Ôi, búp bê đẹp quá !</a:t>
            </a:r>
            <a:endParaRPr lang="en-US" altLang="en-US" sz="2800">
              <a:latin typeface="Times New Roman" panose="02020603050405020304" pitchFamily="18" charset="0"/>
            </a:endParaRPr>
          </a:p>
        </p:txBody>
      </p:sp>
      <p:pic>
        <p:nvPicPr>
          <p:cNvPr id="30" name="图片 39">
            <a:extLst>
              <a:ext uri="{FF2B5EF4-FFF2-40B4-BE49-F238E27FC236}">
                <a16:creationId xmlns:a16="http://schemas.microsoft.com/office/drawing/2014/main" xmlns="" id="{941E0A83-97BC-4F9B-B768-2285468A1D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7"/>
          <a:stretch>
            <a:fillRect/>
          </a:stretch>
        </p:blipFill>
        <p:spPr>
          <a:xfrm>
            <a:off x="0" y="6083300"/>
            <a:ext cx="12192000" cy="774700"/>
          </a:xfrm>
          <a:prstGeom prst="rect">
            <a:avLst/>
          </a:prstGeom>
        </p:spPr>
      </p:pic>
      <p:pic>
        <p:nvPicPr>
          <p:cNvPr id="31" name="图片 9">
            <a:extLst>
              <a:ext uri="{FF2B5EF4-FFF2-40B4-BE49-F238E27FC236}">
                <a16:creationId xmlns:a16="http://schemas.microsoft.com/office/drawing/2014/main" xmlns="" id="{5623F68C-7608-4D48-9BF2-CEEB8D01E4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6762" y="3930235"/>
            <a:ext cx="3168352" cy="292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52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  <p:bldP spid="28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t="-1000" r="-1000" b="-10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3" name="Group 3">
            <a:extLst>
              <a:ext uri="{FF2B5EF4-FFF2-40B4-BE49-F238E27FC236}">
                <a16:creationId xmlns:a16="http://schemas.microsoft.com/office/drawing/2014/main" xmlns="" id="{498F50F0-FF54-446F-B0F6-B0B51F28BD81}"/>
              </a:ext>
            </a:extLst>
          </p:cNvPr>
          <p:cNvGrpSpPr>
            <a:grpSpLocks/>
          </p:cNvGrpSpPr>
          <p:nvPr/>
        </p:nvGrpSpPr>
        <p:grpSpPr bwMode="auto">
          <a:xfrm>
            <a:off x="2483007" y="2133599"/>
            <a:ext cx="7225981" cy="2590800"/>
            <a:chOff x="4039299" y="2095696"/>
            <a:chExt cx="4189379" cy="1817212"/>
          </a:xfrm>
        </p:grpSpPr>
        <p:sp>
          <p:nvSpPr>
            <p:cNvPr id="3" name="Cloud 2">
              <a:extLst>
                <a:ext uri="{FF2B5EF4-FFF2-40B4-BE49-F238E27FC236}">
                  <a16:creationId xmlns:a16="http://schemas.microsoft.com/office/drawing/2014/main" xmlns="" id="{86E45AAB-1FF2-40DB-99F1-F4C342F77135}"/>
                </a:ext>
              </a:extLst>
            </p:cNvPr>
            <p:cNvSpPr/>
            <p:nvPr/>
          </p:nvSpPr>
          <p:spPr>
            <a:xfrm>
              <a:off x="4039299" y="2095696"/>
              <a:ext cx="4189379" cy="1817212"/>
            </a:xfrm>
            <a:prstGeom prst="cloud">
              <a:avLst/>
            </a:prstGeom>
            <a:gradFill>
              <a:gsLst>
                <a:gs pos="0">
                  <a:srgbClr val="E6FFFF"/>
                </a:gs>
                <a:gs pos="74000">
                  <a:srgbClr val="00B0F0">
                    <a:alpha val="82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200" b="1" dirty="0">
                <a:solidFill>
                  <a:schemeClr val="accent4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654BC6A2-69EE-4414-85B4-B884862B02C3}"/>
                </a:ext>
              </a:extLst>
            </p:cNvPr>
            <p:cNvSpPr/>
            <p:nvPr/>
          </p:nvSpPr>
          <p:spPr>
            <a:xfrm>
              <a:off x="4691982" y="2583342"/>
              <a:ext cx="2884012" cy="84192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vi-VN" sz="7200" b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4">
                      <a:lumMod val="95000"/>
                      <a:lumOff val="5000"/>
                    </a:schemeClr>
                  </a:solidFill>
                  <a:latin typeface="iCiel Pony" panose="02000000000000000000" pitchFamily="2" charset="0"/>
                </a:rPr>
                <a:t>VẬN DỤNG </a:t>
              </a:r>
              <a:endParaRPr lang="en-US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95000"/>
                    <a:lumOff val="5000"/>
                  </a:schemeClr>
                </a:solidFill>
                <a:latin typeface="iCiel Pony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46018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9309ac64-8288-4ea0-aa2f-061f9418d41f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3" y="0"/>
            <a:ext cx="122089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Lam tac\tải xuống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546600"/>
            <a:ext cx="1295400" cy="156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636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0" y="5330826"/>
            <a:ext cx="2383137" cy="80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330826"/>
            <a:ext cx="1016000" cy="67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37335" y="5295127"/>
            <a:ext cx="1219200" cy="7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3680603"/>
            <a:ext cx="1966643" cy="350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>
            <a:off x="9855992" y="3830552"/>
            <a:ext cx="2447745" cy="369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</a14:backgroundRemoval>
                    </a14:imgEffect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968683" y="-2285857"/>
            <a:ext cx="12375769" cy="1099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19202" y="-133651"/>
            <a:ext cx="1219199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ình ảnh có liên qua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846623" y="3244817"/>
            <a:ext cx="1354183" cy="132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2" y="-838200"/>
            <a:ext cx="3962399" cy="349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53731" y="890808"/>
            <a:ext cx="286488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8000"/>
                </a:solidFill>
                <a:latin typeface="iCiel Cadena" panose="02000503000000020004" pitchFamily="2" charset="0"/>
                <a:cs typeface="Arial" panose="020B0604020202020204" pitchFamily="34" charset="0"/>
              </a:rPr>
              <a:t>BẢO VỆ</a:t>
            </a:r>
          </a:p>
          <a:p>
            <a:pPr algn="ctr"/>
            <a:r>
              <a:rPr lang="en-US" sz="4000" b="1" dirty="0">
                <a:solidFill>
                  <a:srgbClr val="008000"/>
                </a:solidFill>
                <a:latin typeface="iCiel Cadena" panose="02000503000000020004" pitchFamily="2" charset="0"/>
                <a:cs typeface="Arial" panose="020B0604020202020204" pitchFamily="34" charset="0"/>
              </a:rPr>
              <a:t>RỪNG XANH</a:t>
            </a:r>
          </a:p>
        </p:txBody>
      </p:sp>
      <p:pic>
        <p:nvPicPr>
          <p:cNvPr id="1034" name="Picture 10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022" y="2746046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11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4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t="-1000" r="-1000" b="-10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3" name="Group 3">
            <a:extLst>
              <a:ext uri="{FF2B5EF4-FFF2-40B4-BE49-F238E27FC236}">
                <a16:creationId xmlns:a16="http://schemas.microsoft.com/office/drawing/2014/main" xmlns="" id="{498F50F0-FF54-446F-B0F6-B0B51F28BD81}"/>
              </a:ext>
            </a:extLst>
          </p:cNvPr>
          <p:cNvGrpSpPr>
            <a:grpSpLocks/>
          </p:cNvGrpSpPr>
          <p:nvPr/>
        </p:nvGrpSpPr>
        <p:grpSpPr bwMode="auto">
          <a:xfrm>
            <a:off x="2483007" y="2133599"/>
            <a:ext cx="7225981" cy="2590800"/>
            <a:chOff x="4039299" y="2095696"/>
            <a:chExt cx="4189379" cy="1817212"/>
          </a:xfrm>
        </p:grpSpPr>
        <p:sp>
          <p:nvSpPr>
            <p:cNvPr id="3" name="Cloud 2">
              <a:extLst>
                <a:ext uri="{FF2B5EF4-FFF2-40B4-BE49-F238E27FC236}">
                  <a16:creationId xmlns:a16="http://schemas.microsoft.com/office/drawing/2014/main" xmlns="" id="{86E45AAB-1FF2-40DB-99F1-F4C342F77135}"/>
                </a:ext>
              </a:extLst>
            </p:cNvPr>
            <p:cNvSpPr/>
            <p:nvPr/>
          </p:nvSpPr>
          <p:spPr>
            <a:xfrm>
              <a:off x="4039299" y="2095696"/>
              <a:ext cx="4189379" cy="1817212"/>
            </a:xfrm>
            <a:prstGeom prst="cloud">
              <a:avLst/>
            </a:prstGeom>
            <a:gradFill>
              <a:gsLst>
                <a:gs pos="0">
                  <a:srgbClr val="E6FFFF"/>
                </a:gs>
                <a:gs pos="74000">
                  <a:srgbClr val="00B0F0">
                    <a:alpha val="82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200" b="1" dirty="0">
                <a:solidFill>
                  <a:schemeClr val="accent4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654BC6A2-69EE-4414-85B4-B884862B02C3}"/>
                </a:ext>
              </a:extLst>
            </p:cNvPr>
            <p:cNvSpPr/>
            <p:nvPr/>
          </p:nvSpPr>
          <p:spPr>
            <a:xfrm>
              <a:off x="4655272" y="2583342"/>
              <a:ext cx="2957431" cy="84192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72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4">
                      <a:lumMod val="95000"/>
                      <a:lumOff val="5000"/>
                    </a:schemeClr>
                  </a:solidFill>
                  <a:latin typeface="iCiel Pony" panose="02000000000000000000" pitchFamily="2" charset="0"/>
                </a:rPr>
                <a:t>KHỞI ĐỘNG</a:t>
              </a:r>
            </a:p>
          </p:txBody>
        </p:sp>
      </p:grpSp>
    </p:spTree>
  </p:cSld>
  <p:clrMapOvr>
    <a:masterClrMapping/>
  </p:clrMapOvr>
  <p:transition spd="slow"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-75594"/>
            <a:ext cx="8229600" cy="684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457200" y="1274153"/>
            <a:ext cx="11277600" cy="3375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Trả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lời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đúng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các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câu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hỏi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để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giúp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các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chú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khỉ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ngăn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chặn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hành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vi </a:t>
            </a:r>
          </a:p>
          <a:p>
            <a:pPr algn="ctr"/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phá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rừng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của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nhóm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lâm</a:t>
            </a:r>
            <a:r>
              <a:rPr lang="en-US" sz="5333" b="1" dirty="0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 </a:t>
            </a:r>
            <a:r>
              <a:rPr lang="en-US" sz="5333" b="1" dirty="0" err="1">
                <a:solidFill>
                  <a:schemeClr val="accent1"/>
                </a:solidFill>
                <a:latin typeface="iCiel Alina" pitchFamily="50" charset="0"/>
                <a:cs typeface="Arial" panose="020B0604020202020204" pitchFamily="34" charset="0"/>
              </a:rPr>
              <a:t>tặc</a:t>
            </a:r>
            <a:endParaRPr lang="en-US" sz="5333" b="1" dirty="0">
              <a:solidFill>
                <a:schemeClr val="accent1"/>
              </a:solidFill>
              <a:latin typeface="iCiel Alina" pitchFamily="50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10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00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Lam tac\tải xuố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6800" y="4076896"/>
            <a:ext cx="1016000" cy="128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Lam tac\800px_COLOURBOX9774185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9011" y="4708885"/>
            <a:ext cx="2235200" cy="5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4708885"/>
            <a:ext cx="1392768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580">
            <a:off x="641530" y="5170075"/>
            <a:ext cx="1455492" cy="49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4211" y="4954731"/>
            <a:ext cx="1326243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Lam tac\tree-576145_960_720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1" y="5156200"/>
            <a:ext cx="791633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Lam tac\lumberjack-lean-on-the-wood-log-vector-7780327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 flipH="1">
            <a:off x="398783" y="4338351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Untitleda (2)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2006600"/>
            <a:ext cx="5452533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\Desktop\Picture1a (2)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521" y="4121205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:\Users\ADMIN\Desktop\Lam tac\il_570xN.938660066_slvo.jp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07064" y="4260221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C:\Users\ADMIN\Desktop\Lam tac\stock-vector-cartoon-art-of-a-lumberjack-paul-bunyan-type-with-a-log-on-his-shoulder-this-guy-has-the-typical-17555299.jp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71251" y="5228742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09" y="-159051"/>
            <a:ext cx="1262592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:\Users\ADMIN\Desktop\Tai nguyen thiet ke tro choi\Giai cuu rung xanh\scimmia-del-fumetto-31653934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21875" y1="25791" x2="17750" y2="43845"/>
                        <a14:foregroundMark x1="39625" y1="23329" x2="31750" y2="45369"/>
                        <a14:foregroundMark x1="29750" y1="24385" x2="28625" y2="40914"/>
                        <a14:foregroundMark x1="14625" y1="28722" x2="19250" y2="40445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793">
            <a:off x="4027294" y="715127"/>
            <a:ext cx="1063888" cy="113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100000" l="0" r="100000">
                        <a14:foregroundMark x1="14088" y1="17556" x2="2210" y2="22889"/>
                        <a14:foregroundMark x1="22376" y1="11778" x2="27624" y2="14444"/>
                        <a14:foregroundMark x1="33149" y1="4667" x2="33978" y2="10000"/>
                        <a14:foregroundMark x1="35083" y1="21333" x2="38398" y2="26667"/>
                        <a14:foregroundMark x1="81215" y1="8000" x2="83149" y2="14444"/>
                        <a14:foregroundMark x1="92541" y1="12444" x2="98619" y2="14667"/>
                        <a14:foregroundMark x1="98895" y1="19778" x2="96961" y2="21556"/>
                        <a14:foregroundMark x1="88398" y1="21556" x2="90608" y2="24667"/>
                        <a14:foregroundMark x1="82873" y1="26889" x2="84807" y2="31556"/>
                        <a14:backgroundMark x1="46409" y1="26667" x2="47514" y2="27778"/>
                        <a14:backgroundMark x1="35359" y1="55778" x2="33978" y2="5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2671">
            <a:off x="9154908" y="-294193"/>
            <a:ext cx="1421479" cy="176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ình ảnh có liên quan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6927824" y="516733"/>
            <a:ext cx="1114368" cy="108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ết quả hình ảnh cho pineapple cartoon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835" y="1271674"/>
            <a:ext cx="1105583" cy="11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ình ảnh có liên quan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944" y="1827818"/>
            <a:ext cx="667439" cy="80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983" y="308680"/>
            <a:ext cx="749899" cy="97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Hình ảnh có liên quan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546" y="1420524"/>
            <a:ext cx="643467" cy="77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Picture1.png"/>
          <p:cNvPicPr>
            <a:picLocks noChangeAspect="1" noChangeArrowheads="1"/>
          </p:cNvPicPr>
          <p:nvPr/>
        </p:nvPicPr>
        <p:blipFill>
          <a:blip r:embed="rId42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86" y="366508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44994" flipH="1">
            <a:off x="-524716" y="5632318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\Desktop\Picture1.png"/>
          <p:cNvPicPr>
            <a:picLocks noChangeAspect="1" noChangeArrowheads="1"/>
          </p:cNvPicPr>
          <p:nvPr/>
        </p:nvPicPr>
        <p:blipFill>
          <a:blip r:embed="rId42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651" y="3923602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97892" flipH="1">
            <a:off x="3368590" y="6030141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\Desktop\Picture1.png"/>
          <p:cNvPicPr>
            <a:picLocks noChangeAspect="1" noChangeArrowheads="1"/>
          </p:cNvPicPr>
          <p:nvPr/>
        </p:nvPicPr>
        <p:blipFill>
          <a:blip r:embed="rId42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93" y="3767667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Picture1a (2)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3466">
            <a:off x="6384482" y="5629330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ADMIN\Desktop\Picture1.png"/>
          <p:cNvPicPr>
            <a:picLocks noChangeAspect="1" noChangeArrowheads="1"/>
          </p:cNvPicPr>
          <p:nvPr/>
        </p:nvPicPr>
        <p:blipFill>
          <a:blip r:embed="rId42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623" y="4541724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Lam tac\stock-vector-cartoon-art-of-a-lumberjack-paul-bunyan-type-with-a-log-on-his-shoulder-this-guy-has-the-typical-17555299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71364" flipH="1">
            <a:off x="9712041" y="6270555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1219200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6600"/>
                </a:solidFill>
              </a:rPr>
              <a:t>1</a:t>
            </a:r>
          </a:p>
        </p:txBody>
      </p:sp>
      <p:sp>
        <p:nvSpPr>
          <p:cNvPr id="40" name="Oval 39"/>
          <p:cNvSpPr/>
          <p:nvPr/>
        </p:nvSpPr>
        <p:spPr>
          <a:xfrm>
            <a:off x="4105190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6600"/>
                </a:solidFill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7047908" y="3743764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6600"/>
                </a:solidFill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9721484" y="4306249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66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238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17284E-7 L 0.00226 0.47284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3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48148E-6 L 0.0052 0.28496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11111E-6 L 0.0017 0.33426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1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-0.00091 0.53403 " pathEditMode="relative" rAng="0" ptsTypes="AA">
                                      <p:cBhvr>
                                        <p:cTn id="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  <p:bldP spid="4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127000"/>
            <a:ext cx="123444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3885371" y="4621649"/>
            <a:ext cx="4572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500">
                <a:solidFill>
                  <a:srgbClr val="008000"/>
                </a:solidFill>
                <a:latin typeface="iCiel Cadena" panose="02000503000000020004" pitchFamily="2" charset="0"/>
                <a:cs typeface="Arial" panose="020B0604020202020204" pitchFamily="34" charset="0"/>
              </a:rPr>
              <a:t>Dùng để kết thúc câu hỏi</a:t>
            </a:r>
            <a:endParaRPr lang="en-US" sz="3500" dirty="0">
              <a:solidFill>
                <a:srgbClr val="008000"/>
              </a:solidFill>
              <a:latin typeface="iCiel Cadena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13">
            <a:extLst>
              <a:ext uri="{FF2B5EF4-FFF2-40B4-BE49-F238E27FC236}">
                <a16:creationId xmlns:a16="http://schemas.microsoft.com/office/drawing/2014/main" xmlns="" id="{75F7A4F1-A5CE-4C85-9700-3259B841B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971" y="1090613"/>
            <a:ext cx="56388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0D8308"/>
                </a:solidFill>
                <a:latin typeface="iCiel Cadena" panose="02000503000000020004" pitchFamily="2" charset="0"/>
              </a:rPr>
              <a:t>Bạn</a:t>
            </a:r>
            <a:r>
              <a:rPr lang="en-US" altLang="en-US" sz="4000" b="1" dirty="0">
                <a:solidFill>
                  <a:srgbClr val="0D8308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4000" b="1" dirty="0" err="1">
                <a:solidFill>
                  <a:srgbClr val="0D8308"/>
                </a:solidFill>
                <a:latin typeface="iCiel Cadena" panose="02000503000000020004" pitchFamily="2" charset="0"/>
              </a:rPr>
              <a:t>hãy</a:t>
            </a:r>
            <a:r>
              <a:rPr lang="en-US" altLang="en-US" sz="4000" b="1" dirty="0">
                <a:solidFill>
                  <a:srgbClr val="0D8308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4000" b="1" dirty="0" err="1">
                <a:solidFill>
                  <a:srgbClr val="0D8308"/>
                </a:solidFill>
                <a:latin typeface="iCiel Cadena" panose="02000503000000020004" pitchFamily="2" charset="0"/>
              </a:rPr>
              <a:t>nêu</a:t>
            </a:r>
            <a:r>
              <a:rPr lang="en-US" altLang="en-US" sz="4000" b="1" dirty="0">
                <a:solidFill>
                  <a:srgbClr val="0D8308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4000" b="1" dirty="0" err="1">
                <a:solidFill>
                  <a:srgbClr val="0D8308"/>
                </a:solidFill>
                <a:latin typeface="iCiel Cadena" panose="02000503000000020004" pitchFamily="2" charset="0"/>
              </a:rPr>
              <a:t>tác</a:t>
            </a:r>
            <a:r>
              <a:rPr lang="en-US" altLang="en-US" sz="4000" b="1" dirty="0">
                <a:solidFill>
                  <a:srgbClr val="0D8308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4000" b="1" dirty="0" err="1">
                <a:solidFill>
                  <a:srgbClr val="0D8308"/>
                </a:solidFill>
                <a:latin typeface="iCiel Cadena" panose="02000503000000020004" pitchFamily="2" charset="0"/>
              </a:rPr>
              <a:t>dụng</a:t>
            </a:r>
            <a:r>
              <a:rPr lang="en-US" altLang="en-US" sz="4000" b="1" dirty="0">
                <a:solidFill>
                  <a:srgbClr val="0D8308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4000" b="1" dirty="0" err="1">
                <a:solidFill>
                  <a:srgbClr val="0D8308"/>
                </a:solidFill>
                <a:latin typeface="iCiel Cadena" panose="02000503000000020004" pitchFamily="2" charset="0"/>
              </a:rPr>
              <a:t>của</a:t>
            </a:r>
            <a:r>
              <a:rPr lang="en-US" altLang="en-US" sz="4000" b="1" dirty="0">
                <a:solidFill>
                  <a:srgbClr val="0D8308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4000" b="1" dirty="0" err="1">
                <a:solidFill>
                  <a:srgbClr val="0D8308"/>
                </a:solidFill>
                <a:latin typeface="iCiel Cadena" panose="02000503000000020004" pitchFamily="2" charset="0"/>
              </a:rPr>
              <a:t>dấu</a:t>
            </a:r>
            <a:r>
              <a:rPr lang="en-US" altLang="en-US" sz="4000" b="1" dirty="0">
                <a:solidFill>
                  <a:srgbClr val="0D8308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4000" b="1" dirty="0" err="1">
                <a:solidFill>
                  <a:srgbClr val="0D8308"/>
                </a:solidFill>
                <a:latin typeface="iCiel Cadena" panose="02000503000000020004" pitchFamily="2" charset="0"/>
              </a:rPr>
              <a:t>chấm</a:t>
            </a:r>
            <a:r>
              <a:rPr lang="en-US" altLang="en-US" sz="4000" b="1" dirty="0">
                <a:solidFill>
                  <a:srgbClr val="0D8308"/>
                </a:solidFill>
                <a:latin typeface="iCiel Cadena" panose="02000503000000020004" pitchFamily="2" charset="0"/>
              </a:rPr>
              <a:t> </a:t>
            </a:r>
            <a:r>
              <a:rPr lang="en-US" altLang="en-US" sz="4000" b="1" dirty="0" err="1">
                <a:solidFill>
                  <a:srgbClr val="0D8308"/>
                </a:solidFill>
                <a:latin typeface="iCiel Cadena" panose="02000503000000020004" pitchFamily="2" charset="0"/>
              </a:rPr>
              <a:t>hỏi</a:t>
            </a:r>
            <a:r>
              <a:rPr lang="en-US" altLang="en-US" sz="4000" b="1" dirty="0">
                <a:solidFill>
                  <a:srgbClr val="0D8308"/>
                </a:solidFill>
                <a:latin typeface="iCiel Cadena" panose="02000503000000020004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78167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127000"/>
            <a:ext cx="123444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946400" y="1090881"/>
            <a:ext cx="609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4000" b="1">
                <a:solidFill>
                  <a:srgbClr val="0D8308"/>
                </a:solidFill>
                <a:latin typeface="iCiel Cadena" panose="02000503000000020004" pitchFamily="2" charset="0"/>
                <a:cs typeface="Times New Roman" panose="02020603050405020304" pitchFamily="18" charset="0"/>
              </a:rPr>
              <a:t>Khi viết câu, cuối câu kể em cần đặt dấu câu nào 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60800" y="4876800"/>
            <a:ext cx="457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500">
                <a:solidFill>
                  <a:srgbClr val="008000"/>
                </a:solidFill>
                <a:latin typeface="iCiel Cadena" panose="02000503000000020004" pitchFamily="2" charset="0"/>
                <a:cs typeface="Arial" panose="020B0604020202020204" pitchFamily="34" charset="0"/>
              </a:rPr>
              <a:t>Dấu chấm</a:t>
            </a:r>
            <a:endParaRPr lang="en-US" sz="3500" dirty="0">
              <a:solidFill>
                <a:srgbClr val="008000"/>
              </a:solidFill>
              <a:latin typeface="iCiel Cadena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5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818570" y="1143000"/>
            <a:ext cx="65548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rgbClr val="008000"/>
                </a:solidFill>
                <a:latin typeface="iCiel Cadena" panose="02000503000000020004" pitchFamily="2" charset="0"/>
                <a:cs typeface="Arial" panose="020B0604020202020204" pitchFamily="34" charset="0"/>
              </a:rPr>
              <a:t>Hãy nêu một ví dụ về câu có dùng dấu chấm than.</a:t>
            </a:r>
            <a:endParaRPr lang="en-US" sz="4000" dirty="0">
              <a:solidFill>
                <a:srgbClr val="008000"/>
              </a:solidFill>
              <a:latin typeface="iCiel Cadena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85371" y="4677390"/>
            <a:ext cx="4572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500">
                <a:solidFill>
                  <a:srgbClr val="008000"/>
                </a:solidFill>
                <a:latin typeface="iCiel Cadena" panose="02000503000000020004" pitchFamily="2" charset="0"/>
                <a:cs typeface="Arial" panose="020B0604020202020204" pitchFamily="34" charset="0"/>
              </a:rPr>
              <a:t>VD: Chiếc đồng hồ mới đẹp làm sao! </a:t>
            </a:r>
            <a:endParaRPr lang="en-US" sz="3500" dirty="0">
              <a:solidFill>
                <a:srgbClr val="008000"/>
              </a:solidFill>
              <a:latin typeface="iCiel Cadena" panose="02000503000000020004" pitchFamily="2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18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854" y="3632201"/>
            <a:ext cx="6852946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767770" y="1090881"/>
            <a:ext cx="65548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rgbClr val="008000"/>
                </a:solidFill>
                <a:latin typeface="iCiel Cadena" panose="02000503000000020004" pitchFamily="2" charset="0"/>
                <a:cs typeface="Arial" panose="020B0604020202020204" pitchFamily="34" charset="0"/>
              </a:rPr>
              <a:t>Hãy kể tên các dấu trong Tiếng Việt?</a:t>
            </a:r>
            <a:endParaRPr lang="en-US" sz="4000" dirty="0">
              <a:solidFill>
                <a:srgbClr val="008000"/>
              </a:solidFill>
              <a:latin typeface="iCiel Cadena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547950" y="4337784"/>
            <a:ext cx="48483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>
                <a:solidFill>
                  <a:srgbClr val="0D8308"/>
                </a:solidFill>
                <a:latin typeface="iCiel Cadena" panose="02000503000000020004" pitchFamily="2" charset="0"/>
              </a:rPr>
              <a:t>Dấu </a:t>
            </a:r>
            <a:r>
              <a:rPr lang="vi-VN" sz="2500" b="1">
                <a:solidFill>
                  <a:srgbClr val="0D8308"/>
                </a:solidFill>
                <a:latin typeface="iCiel Cadena" panose="02000503000000020004" pitchFamily="2" charset="0"/>
              </a:rPr>
              <a:t>chấm, chấm hỏi, chấm than, ba chấm, hai chấm, gạch ngang, ngoặc đơn, ngoặc kép, chấm phẩy, phẩy, ngoặc vuông</a:t>
            </a:r>
            <a:endParaRPr lang="en-US" sz="2500" b="1">
              <a:solidFill>
                <a:srgbClr val="0D8308"/>
              </a:solidFill>
              <a:latin typeface="iCiel Cadena" panose="02000503000000020004" pitchFamily="2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32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3">
            <a:extLst>
              <a:ext uri="{FF2B5EF4-FFF2-40B4-BE49-F238E27FC236}">
                <a16:creationId xmlns:a16="http://schemas.microsoft.com/office/drawing/2014/main" xmlns="" id="{0B15A265-E511-4AE0-A0CF-BA43359A9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eform 11">
            <a:extLst>
              <a:ext uri="{FF2B5EF4-FFF2-40B4-BE49-F238E27FC236}">
                <a16:creationId xmlns:a16="http://schemas.microsoft.com/office/drawing/2014/main" xmlns="" id="{A60AC1E3-9FEB-4A77-8BCA-32884A897BB5}"/>
              </a:ext>
            </a:extLst>
          </p:cNvPr>
          <p:cNvSpPr/>
          <p:nvPr/>
        </p:nvSpPr>
        <p:spPr bwMode="auto">
          <a:xfrm>
            <a:off x="1652588" y="4864100"/>
            <a:ext cx="590550" cy="568325"/>
          </a:xfrm>
          <a:custGeom>
            <a:avLst/>
            <a:gdLst>
              <a:gd name="connsiteX0" fmla="*/ 169069 w 397669"/>
              <a:gd name="connsiteY0" fmla="*/ 176212 h 280987"/>
              <a:gd name="connsiteX1" fmla="*/ 73819 w 397669"/>
              <a:gd name="connsiteY1" fmla="*/ 97631 h 280987"/>
              <a:gd name="connsiteX2" fmla="*/ 0 w 397669"/>
              <a:gd name="connsiteY2" fmla="*/ 169068 h 280987"/>
              <a:gd name="connsiteX3" fmla="*/ 126206 w 397669"/>
              <a:gd name="connsiteY3" fmla="*/ 280987 h 280987"/>
              <a:gd name="connsiteX4" fmla="*/ 219075 w 397669"/>
              <a:gd name="connsiteY4" fmla="*/ 273843 h 280987"/>
              <a:gd name="connsiteX5" fmla="*/ 397669 w 397669"/>
              <a:gd name="connsiteY5" fmla="*/ 35718 h 280987"/>
              <a:gd name="connsiteX6" fmla="*/ 376237 w 397669"/>
              <a:gd name="connsiteY6" fmla="*/ 0 h 280987"/>
              <a:gd name="connsiteX7" fmla="*/ 169069 w 397669"/>
              <a:gd name="connsiteY7" fmla="*/ 176212 h 280987"/>
              <a:gd name="connsiteX0-1" fmla="*/ 169069 w 397669"/>
              <a:gd name="connsiteY0-2" fmla="*/ 176212 h 289079"/>
              <a:gd name="connsiteX1-3" fmla="*/ 73819 w 397669"/>
              <a:gd name="connsiteY1-4" fmla="*/ 97631 h 289079"/>
              <a:gd name="connsiteX2-5" fmla="*/ 0 w 397669"/>
              <a:gd name="connsiteY2-6" fmla="*/ 169068 h 289079"/>
              <a:gd name="connsiteX3-7" fmla="*/ 126206 w 397669"/>
              <a:gd name="connsiteY3-8" fmla="*/ 280987 h 289079"/>
              <a:gd name="connsiteX4-9" fmla="*/ 219075 w 397669"/>
              <a:gd name="connsiteY4-10" fmla="*/ 273843 h 289079"/>
              <a:gd name="connsiteX5-11" fmla="*/ 397669 w 397669"/>
              <a:gd name="connsiteY5-12" fmla="*/ 35718 h 289079"/>
              <a:gd name="connsiteX6-13" fmla="*/ 376237 w 397669"/>
              <a:gd name="connsiteY6-14" fmla="*/ 0 h 289079"/>
              <a:gd name="connsiteX7-15" fmla="*/ 169069 w 397669"/>
              <a:gd name="connsiteY7-16" fmla="*/ 176212 h 289079"/>
              <a:gd name="connsiteX0-17" fmla="*/ 169069 w 397669"/>
              <a:gd name="connsiteY0-18" fmla="*/ 176212 h 297100"/>
              <a:gd name="connsiteX1-19" fmla="*/ 73819 w 397669"/>
              <a:gd name="connsiteY1-20" fmla="*/ 97631 h 297100"/>
              <a:gd name="connsiteX2-21" fmla="*/ 0 w 397669"/>
              <a:gd name="connsiteY2-22" fmla="*/ 169068 h 297100"/>
              <a:gd name="connsiteX3-23" fmla="*/ 126206 w 397669"/>
              <a:gd name="connsiteY3-24" fmla="*/ 280987 h 297100"/>
              <a:gd name="connsiteX4-25" fmla="*/ 219075 w 397669"/>
              <a:gd name="connsiteY4-26" fmla="*/ 273843 h 297100"/>
              <a:gd name="connsiteX5-27" fmla="*/ 397669 w 397669"/>
              <a:gd name="connsiteY5-28" fmla="*/ 35718 h 297100"/>
              <a:gd name="connsiteX6-29" fmla="*/ 376237 w 397669"/>
              <a:gd name="connsiteY6-30" fmla="*/ 0 h 297100"/>
              <a:gd name="connsiteX7-31" fmla="*/ 169069 w 397669"/>
              <a:gd name="connsiteY7-32" fmla="*/ 176212 h 297100"/>
              <a:gd name="connsiteX0-33" fmla="*/ 177436 w 406036"/>
              <a:gd name="connsiteY0-34" fmla="*/ 176212 h 297100"/>
              <a:gd name="connsiteX1-35" fmla="*/ 82186 w 406036"/>
              <a:gd name="connsiteY1-36" fmla="*/ 97631 h 297100"/>
              <a:gd name="connsiteX2-37" fmla="*/ 8367 w 406036"/>
              <a:gd name="connsiteY2-38" fmla="*/ 169068 h 297100"/>
              <a:gd name="connsiteX3-39" fmla="*/ 134573 w 406036"/>
              <a:gd name="connsiteY3-40" fmla="*/ 280987 h 297100"/>
              <a:gd name="connsiteX4-41" fmla="*/ 227442 w 406036"/>
              <a:gd name="connsiteY4-42" fmla="*/ 273843 h 297100"/>
              <a:gd name="connsiteX5-43" fmla="*/ 406036 w 406036"/>
              <a:gd name="connsiteY5-44" fmla="*/ 35718 h 297100"/>
              <a:gd name="connsiteX6-45" fmla="*/ 384604 w 406036"/>
              <a:gd name="connsiteY6-46" fmla="*/ 0 h 297100"/>
              <a:gd name="connsiteX7-47" fmla="*/ 177436 w 406036"/>
              <a:gd name="connsiteY7-48" fmla="*/ 176212 h 297100"/>
              <a:gd name="connsiteX0-49" fmla="*/ 179971 w 408571"/>
              <a:gd name="connsiteY0-50" fmla="*/ 176212 h 297100"/>
              <a:gd name="connsiteX1-51" fmla="*/ 84721 w 408571"/>
              <a:gd name="connsiteY1-52" fmla="*/ 97631 h 297100"/>
              <a:gd name="connsiteX2-53" fmla="*/ 10902 w 408571"/>
              <a:gd name="connsiteY2-54" fmla="*/ 169068 h 297100"/>
              <a:gd name="connsiteX3-55" fmla="*/ 137108 w 408571"/>
              <a:gd name="connsiteY3-56" fmla="*/ 280987 h 297100"/>
              <a:gd name="connsiteX4-57" fmla="*/ 229977 w 408571"/>
              <a:gd name="connsiteY4-58" fmla="*/ 273843 h 297100"/>
              <a:gd name="connsiteX5-59" fmla="*/ 408571 w 408571"/>
              <a:gd name="connsiteY5-60" fmla="*/ 35718 h 297100"/>
              <a:gd name="connsiteX6-61" fmla="*/ 387139 w 408571"/>
              <a:gd name="connsiteY6-62" fmla="*/ 0 h 297100"/>
              <a:gd name="connsiteX7-63" fmla="*/ 179971 w 408571"/>
              <a:gd name="connsiteY7-64" fmla="*/ 176212 h 297100"/>
              <a:gd name="connsiteX0-65" fmla="*/ 179971 w 408571"/>
              <a:gd name="connsiteY0-66" fmla="*/ 176212 h 297100"/>
              <a:gd name="connsiteX1-67" fmla="*/ 84721 w 408571"/>
              <a:gd name="connsiteY1-68" fmla="*/ 97631 h 297100"/>
              <a:gd name="connsiteX2-69" fmla="*/ 10902 w 408571"/>
              <a:gd name="connsiteY2-70" fmla="*/ 169068 h 297100"/>
              <a:gd name="connsiteX3-71" fmla="*/ 137108 w 408571"/>
              <a:gd name="connsiteY3-72" fmla="*/ 280987 h 297100"/>
              <a:gd name="connsiteX4-73" fmla="*/ 229977 w 408571"/>
              <a:gd name="connsiteY4-74" fmla="*/ 273843 h 297100"/>
              <a:gd name="connsiteX5-75" fmla="*/ 408571 w 408571"/>
              <a:gd name="connsiteY5-76" fmla="*/ 35718 h 297100"/>
              <a:gd name="connsiteX6-77" fmla="*/ 387139 w 408571"/>
              <a:gd name="connsiteY6-78" fmla="*/ 0 h 297100"/>
              <a:gd name="connsiteX7-79" fmla="*/ 179971 w 408571"/>
              <a:gd name="connsiteY7-80" fmla="*/ 176212 h 297100"/>
              <a:gd name="connsiteX0-81" fmla="*/ 179971 w 408571"/>
              <a:gd name="connsiteY0-82" fmla="*/ 176212 h 297100"/>
              <a:gd name="connsiteX1-83" fmla="*/ 84721 w 408571"/>
              <a:gd name="connsiteY1-84" fmla="*/ 97631 h 297100"/>
              <a:gd name="connsiteX2-85" fmla="*/ 10902 w 408571"/>
              <a:gd name="connsiteY2-86" fmla="*/ 169068 h 297100"/>
              <a:gd name="connsiteX3-87" fmla="*/ 137108 w 408571"/>
              <a:gd name="connsiteY3-88" fmla="*/ 280987 h 297100"/>
              <a:gd name="connsiteX4-89" fmla="*/ 229977 w 408571"/>
              <a:gd name="connsiteY4-90" fmla="*/ 273843 h 297100"/>
              <a:gd name="connsiteX5-91" fmla="*/ 408571 w 408571"/>
              <a:gd name="connsiteY5-92" fmla="*/ 35718 h 297100"/>
              <a:gd name="connsiteX6-93" fmla="*/ 387139 w 408571"/>
              <a:gd name="connsiteY6-94" fmla="*/ 0 h 297100"/>
              <a:gd name="connsiteX7-95" fmla="*/ 179971 w 408571"/>
              <a:gd name="connsiteY7-96" fmla="*/ 176212 h 297100"/>
              <a:gd name="connsiteX0-97" fmla="*/ 179971 w 408571"/>
              <a:gd name="connsiteY0-98" fmla="*/ 176212 h 297100"/>
              <a:gd name="connsiteX1-99" fmla="*/ 84721 w 408571"/>
              <a:gd name="connsiteY1-100" fmla="*/ 97631 h 297100"/>
              <a:gd name="connsiteX2-101" fmla="*/ 10902 w 408571"/>
              <a:gd name="connsiteY2-102" fmla="*/ 169068 h 297100"/>
              <a:gd name="connsiteX3-103" fmla="*/ 137108 w 408571"/>
              <a:gd name="connsiteY3-104" fmla="*/ 280987 h 297100"/>
              <a:gd name="connsiteX4-105" fmla="*/ 229977 w 408571"/>
              <a:gd name="connsiteY4-106" fmla="*/ 273843 h 297100"/>
              <a:gd name="connsiteX5-107" fmla="*/ 408571 w 408571"/>
              <a:gd name="connsiteY5-108" fmla="*/ 35718 h 297100"/>
              <a:gd name="connsiteX6-109" fmla="*/ 387139 w 408571"/>
              <a:gd name="connsiteY6-110" fmla="*/ 0 h 297100"/>
              <a:gd name="connsiteX7-111" fmla="*/ 179971 w 408571"/>
              <a:gd name="connsiteY7-112" fmla="*/ 176212 h 297100"/>
              <a:gd name="connsiteX0-113" fmla="*/ 179971 w 408571"/>
              <a:gd name="connsiteY0-114" fmla="*/ 176212 h 297100"/>
              <a:gd name="connsiteX1-115" fmla="*/ 84721 w 408571"/>
              <a:gd name="connsiteY1-116" fmla="*/ 97631 h 297100"/>
              <a:gd name="connsiteX2-117" fmla="*/ 10902 w 408571"/>
              <a:gd name="connsiteY2-118" fmla="*/ 169068 h 297100"/>
              <a:gd name="connsiteX3-119" fmla="*/ 137108 w 408571"/>
              <a:gd name="connsiteY3-120" fmla="*/ 280987 h 297100"/>
              <a:gd name="connsiteX4-121" fmla="*/ 229977 w 408571"/>
              <a:gd name="connsiteY4-122" fmla="*/ 273843 h 297100"/>
              <a:gd name="connsiteX5-123" fmla="*/ 408571 w 408571"/>
              <a:gd name="connsiteY5-124" fmla="*/ 35718 h 297100"/>
              <a:gd name="connsiteX6-125" fmla="*/ 387139 w 408571"/>
              <a:gd name="connsiteY6-126" fmla="*/ 0 h 297100"/>
              <a:gd name="connsiteX7-127" fmla="*/ 179971 w 408571"/>
              <a:gd name="connsiteY7-128" fmla="*/ 176212 h 297100"/>
              <a:gd name="connsiteX0-129" fmla="*/ 179971 w 425397"/>
              <a:gd name="connsiteY0-130" fmla="*/ 176212 h 297100"/>
              <a:gd name="connsiteX1-131" fmla="*/ 84721 w 425397"/>
              <a:gd name="connsiteY1-132" fmla="*/ 97631 h 297100"/>
              <a:gd name="connsiteX2-133" fmla="*/ 10902 w 425397"/>
              <a:gd name="connsiteY2-134" fmla="*/ 169068 h 297100"/>
              <a:gd name="connsiteX3-135" fmla="*/ 137108 w 425397"/>
              <a:gd name="connsiteY3-136" fmla="*/ 280987 h 297100"/>
              <a:gd name="connsiteX4-137" fmla="*/ 229977 w 425397"/>
              <a:gd name="connsiteY4-138" fmla="*/ 273843 h 297100"/>
              <a:gd name="connsiteX5-139" fmla="*/ 408571 w 425397"/>
              <a:gd name="connsiteY5-140" fmla="*/ 35718 h 297100"/>
              <a:gd name="connsiteX6-141" fmla="*/ 387139 w 425397"/>
              <a:gd name="connsiteY6-142" fmla="*/ 0 h 297100"/>
              <a:gd name="connsiteX7-143" fmla="*/ 179971 w 425397"/>
              <a:gd name="connsiteY7-144" fmla="*/ 176212 h 297100"/>
              <a:gd name="connsiteX0-145" fmla="*/ 179971 w 445220"/>
              <a:gd name="connsiteY0-146" fmla="*/ 184370 h 305258"/>
              <a:gd name="connsiteX1-147" fmla="*/ 84721 w 445220"/>
              <a:gd name="connsiteY1-148" fmla="*/ 105789 h 305258"/>
              <a:gd name="connsiteX2-149" fmla="*/ 10902 w 445220"/>
              <a:gd name="connsiteY2-150" fmla="*/ 177226 h 305258"/>
              <a:gd name="connsiteX3-151" fmla="*/ 137108 w 445220"/>
              <a:gd name="connsiteY3-152" fmla="*/ 289145 h 305258"/>
              <a:gd name="connsiteX4-153" fmla="*/ 229977 w 445220"/>
              <a:gd name="connsiteY4-154" fmla="*/ 282001 h 305258"/>
              <a:gd name="connsiteX5-155" fmla="*/ 408571 w 445220"/>
              <a:gd name="connsiteY5-156" fmla="*/ 43876 h 305258"/>
              <a:gd name="connsiteX6-157" fmla="*/ 387139 w 445220"/>
              <a:gd name="connsiteY6-158" fmla="*/ 8158 h 305258"/>
              <a:gd name="connsiteX7-159" fmla="*/ 179971 w 445220"/>
              <a:gd name="connsiteY7-160" fmla="*/ 184370 h 3052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445220" h="305258">
                <a:moveTo>
                  <a:pt x="179971" y="184370"/>
                </a:moveTo>
                <a:lnTo>
                  <a:pt x="84721" y="105789"/>
                </a:lnTo>
                <a:cubicBezTo>
                  <a:pt x="31540" y="79595"/>
                  <a:pt x="-24023" y="115314"/>
                  <a:pt x="10902" y="177226"/>
                </a:cubicBezTo>
                <a:lnTo>
                  <a:pt x="137108" y="289145"/>
                </a:lnTo>
                <a:cubicBezTo>
                  <a:pt x="170445" y="310576"/>
                  <a:pt x="199021" y="312957"/>
                  <a:pt x="229977" y="282001"/>
                </a:cubicBezTo>
                <a:cubicBezTo>
                  <a:pt x="277602" y="197863"/>
                  <a:pt x="322846" y="108963"/>
                  <a:pt x="408571" y="43876"/>
                </a:cubicBezTo>
                <a:cubicBezTo>
                  <a:pt x="453815" y="17683"/>
                  <a:pt x="468102" y="-15654"/>
                  <a:pt x="387139" y="8158"/>
                </a:cubicBezTo>
                <a:cubicBezTo>
                  <a:pt x="287127" y="35939"/>
                  <a:pt x="234739" y="125633"/>
                  <a:pt x="179971" y="184370"/>
                </a:cubicBezTo>
                <a:close/>
              </a:path>
            </a:pathLst>
          </a:custGeom>
          <a:solidFill>
            <a:schemeClr val="accent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en-US" sz="3000">
              <a:solidFill>
                <a:schemeClr val="tx1"/>
              </a:solidFill>
            </a:endParaRPr>
          </a:p>
        </p:txBody>
      </p:sp>
      <p:sp>
        <p:nvSpPr>
          <p:cNvPr id="14350" name="Rectangle 17">
            <a:extLst>
              <a:ext uri="{FF2B5EF4-FFF2-40B4-BE49-F238E27FC236}">
                <a16:creationId xmlns:a16="http://schemas.microsoft.com/office/drawing/2014/main" xmlns="" id="{5CC04EE5-6601-4C79-9FF4-E5559CA20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057" y="4800600"/>
            <a:ext cx="8399943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3000">
                <a:solidFill>
                  <a:srgbClr val="0000FF"/>
                </a:solidFill>
                <a:ea typeface="SimSun" panose="02010600030101010101" pitchFamily="2" charset="-122"/>
              </a:rPr>
              <a:t>  </a:t>
            </a:r>
            <a:r>
              <a:rPr lang="vi-VN" altLang="zh-CN" sz="3000">
                <a:solidFill>
                  <a:srgbClr val="0000FF"/>
                </a:solidFill>
                <a:ea typeface="SimSun" panose="02010600030101010101" pitchFamily="2" charset="-122"/>
              </a:rPr>
              <a:t>Biết đặt câu theo nội dung cho trước</a:t>
            </a:r>
            <a:r>
              <a:rPr lang="en-US" altLang="zh-CN" sz="3000">
                <a:solidFill>
                  <a:srgbClr val="0000FF"/>
                </a:solidFill>
                <a:ea typeface="SimSun" panose="02010600030101010101" pitchFamily="2" charset="-122"/>
              </a:rPr>
              <a:t>.</a:t>
            </a:r>
          </a:p>
        </p:txBody>
      </p:sp>
      <p:sp>
        <p:nvSpPr>
          <p:cNvPr id="14347" name="Rectangle 14">
            <a:extLst>
              <a:ext uri="{FF2B5EF4-FFF2-40B4-BE49-F238E27FC236}">
                <a16:creationId xmlns:a16="http://schemas.microsoft.com/office/drawing/2014/main" xmlns="" id="{19C8F286-C8E7-4950-B3B9-C52B77CFB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282" y="1905000"/>
            <a:ext cx="7359768" cy="1391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vi-VN" altLang="en-US" sz="3000">
                <a:solidFill>
                  <a:srgbClr val="0000FF"/>
                </a:solidFill>
              </a:rPr>
              <a:t>Nắm được tác dụng của dấu chấm, chấm hỏi, chấm than</a:t>
            </a:r>
            <a:r>
              <a:rPr lang="da-DK" altLang="en-US" sz="3000">
                <a:solidFill>
                  <a:srgbClr val="0000FF"/>
                </a:solidFill>
              </a:rPr>
              <a:t>.</a:t>
            </a:r>
            <a:endParaRPr lang="pt-BR" altLang="en-US" sz="3000" b="1">
              <a:cs typeface="Times New Roman" panose="02020603050405020304" pitchFamily="18" charset="0"/>
            </a:endParaRPr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xmlns="" id="{C3F48505-267B-4794-901A-7204E27B031B}"/>
              </a:ext>
            </a:extLst>
          </p:cNvPr>
          <p:cNvSpPr/>
          <p:nvPr/>
        </p:nvSpPr>
        <p:spPr bwMode="auto">
          <a:xfrm>
            <a:off x="1652588" y="2193925"/>
            <a:ext cx="534987" cy="455613"/>
          </a:xfrm>
          <a:custGeom>
            <a:avLst/>
            <a:gdLst>
              <a:gd name="connsiteX0" fmla="*/ 169069 w 397669"/>
              <a:gd name="connsiteY0" fmla="*/ 176212 h 280987"/>
              <a:gd name="connsiteX1" fmla="*/ 73819 w 397669"/>
              <a:gd name="connsiteY1" fmla="*/ 97631 h 280987"/>
              <a:gd name="connsiteX2" fmla="*/ 0 w 397669"/>
              <a:gd name="connsiteY2" fmla="*/ 169068 h 280987"/>
              <a:gd name="connsiteX3" fmla="*/ 126206 w 397669"/>
              <a:gd name="connsiteY3" fmla="*/ 280987 h 280987"/>
              <a:gd name="connsiteX4" fmla="*/ 219075 w 397669"/>
              <a:gd name="connsiteY4" fmla="*/ 273843 h 280987"/>
              <a:gd name="connsiteX5" fmla="*/ 397669 w 397669"/>
              <a:gd name="connsiteY5" fmla="*/ 35718 h 280987"/>
              <a:gd name="connsiteX6" fmla="*/ 376237 w 397669"/>
              <a:gd name="connsiteY6" fmla="*/ 0 h 280987"/>
              <a:gd name="connsiteX7" fmla="*/ 169069 w 397669"/>
              <a:gd name="connsiteY7" fmla="*/ 176212 h 280987"/>
              <a:gd name="connsiteX0-1" fmla="*/ 169069 w 397669"/>
              <a:gd name="connsiteY0-2" fmla="*/ 176212 h 289079"/>
              <a:gd name="connsiteX1-3" fmla="*/ 73819 w 397669"/>
              <a:gd name="connsiteY1-4" fmla="*/ 97631 h 289079"/>
              <a:gd name="connsiteX2-5" fmla="*/ 0 w 397669"/>
              <a:gd name="connsiteY2-6" fmla="*/ 169068 h 289079"/>
              <a:gd name="connsiteX3-7" fmla="*/ 126206 w 397669"/>
              <a:gd name="connsiteY3-8" fmla="*/ 280987 h 289079"/>
              <a:gd name="connsiteX4-9" fmla="*/ 219075 w 397669"/>
              <a:gd name="connsiteY4-10" fmla="*/ 273843 h 289079"/>
              <a:gd name="connsiteX5-11" fmla="*/ 397669 w 397669"/>
              <a:gd name="connsiteY5-12" fmla="*/ 35718 h 289079"/>
              <a:gd name="connsiteX6-13" fmla="*/ 376237 w 397669"/>
              <a:gd name="connsiteY6-14" fmla="*/ 0 h 289079"/>
              <a:gd name="connsiteX7-15" fmla="*/ 169069 w 397669"/>
              <a:gd name="connsiteY7-16" fmla="*/ 176212 h 289079"/>
              <a:gd name="connsiteX0-17" fmla="*/ 169069 w 397669"/>
              <a:gd name="connsiteY0-18" fmla="*/ 176212 h 297100"/>
              <a:gd name="connsiteX1-19" fmla="*/ 73819 w 397669"/>
              <a:gd name="connsiteY1-20" fmla="*/ 97631 h 297100"/>
              <a:gd name="connsiteX2-21" fmla="*/ 0 w 397669"/>
              <a:gd name="connsiteY2-22" fmla="*/ 169068 h 297100"/>
              <a:gd name="connsiteX3-23" fmla="*/ 126206 w 397669"/>
              <a:gd name="connsiteY3-24" fmla="*/ 280987 h 297100"/>
              <a:gd name="connsiteX4-25" fmla="*/ 219075 w 397669"/>
              <a:gd name="connsiteY4-26" fmla="*/ 273843 h 297100"/>
              <a:gd name="connsiteX5-27" fmla="*/ 397669 w 397669"/>
              <a:gd name="connsiteY5-28" fmla="*/ 35718 h 297100"/>
              <a:gd name="connsiteX6-29" fmla="*/ 376237 w 397669"/>
              <a:gd name="connsiteY6-30" fmla="*/ 0 h 297100"/>
              <a:gd name="connsiteX7-31" fmla="*/ 169069 w 397669"/>
              <a:gd name="connsiteY7-32" fmla="*/ 176212 h 297100"/>
              <a:gd name="connsiteX0-33" fmla="*/ 177436 w 406036"/>
              <a:gd name="connsiteY0-34" fmla="*/ 176212 h 297100"/>
              <a:gd name="connsiteX1-35" fmla="*/ 82186 w 406036"/>
              <a:gd name="connsiteY1-36" fmla="*/ 97631 h 297100"/>
              <a:gd name="connsiteX2-37" fmla="*/ 8367 w 406036"/>
              <a:gd name="connsiteY2-38" fmla="*/ 169068 h 297100"/>
              <a:gd name="connsiteX3-39" fmla="*/ 134573 w 406036"/>
              <a:gd name="connsiteY3-40" fmla="*/ 280987 h 297100"/>
              <a:gd name="connsiteX4-41" fmla="*/ 227442 w 406036"/>
              <a:gd name="connsiteY4-42" fmla="*/ 273843 h 297100"/>
              <a:gd name="connsiteX5-43" fmla="*/ 406036 w 406036"/>
              <a:gd name="connsiteY5-44" fmla="*/ 35718 h 297100"/>
              <a:gd name="connsiteX6-45" fmla="*/ 384604 w 406036"/>
              <a:gd name="connsiteY6-46" fmla="*/ 0 h 297100"/>
              <a:gd name="connsiteX7-47" fmla="*/ 177436 w 406036"/>
              <a:gd name="connsiteY7-48" fmla="*/ 176212 h 297100"/>
              <a:gd name="connsiteX0-49" fmla="*/ 179971 w 408571"/>
              <a:gd name="connsiteY0-50" fmla="*/ 176212 h 297100"/>
              <a:gd name="connsiteX1-51" fmla="*/ 84721 w 408571"/>
              <a:gd name="connsiteY1-52" fmla="*/ 97631 h 297100"/>
              <a:gd name="connsiteX2-53" fmla="*/ 10902 w 408571"/>
              <a:gd name="connsiteY2-54" fmla="*/ 169068 h 297100"/>
              <a:gd name="connsiteX3-55" fmla="*/ 137108 w 408571"/>
              <a:gd name="connsiteY3-56" fmla="*/ 280987 h 297100"/>
              <a:gd name="connsiteX4-57" fmla="*/ 229977 w 408571"/>
              <a:gd name="connsiteY4-58" fmla="*/ 273843 h 297100"/>
              <a:gd name="connsiteX5-59" fmla="*/ 408571 w 408571"/>
              <a:gd name="connsiteY5-60" fmla="*/ 35718 h 297100"/>
              <a:gd name="connsiteX6-61" fmla="*/ 387139 w 408571"/>
              <a:gd name="connsiteY6-62" fmla="*/ 0 h 297100"/>
              <a:gd name="connsiteX7-63" fmla="*/ 179971 w 408571"/>
              <a:gd name="connsiteY7-64" fmla="*/ 176212 h 297100"/>
              <a:gd name="connsiteX0-65" fmla="*/ 179971 w 408571"/>
              <a:gd name="connsiteY0-66" fmla="*/ 176212 h 297100"/>
              <a:gd name="connsiteX1-67" fmla="*/ 84721 w 408571"/>
              <a:gd name="connsiteY1-68" fmla="*/ 97631 h 297100"/>
              <a:gd name="connsiteX2-69" fmla="*/ 10902 w 408571"/>
              <a:gd name="connsiteY2-70" fmla="*/ 169068 h 297100"/>
              <a:gd name="connsiteX3-71" fmla="*/ 137108 w 408571"/>
              <a:gd name="connsiteY3-72" fmla="*/ 280987 h 297100"/>
              <a:gd name="connsiteX4-73" fmla="*/ 229977 w 408571"/>
              <a:gd name="connsiteY4-74" fmla="*/ 273843 h 297100"/>
              <a:gd name="connsiteX5-75" fmla="*/ 408571 w 408571"/>
              <a:gd name="connsiteY5-76" fmla="*/ 35718 h 297100"/>
              <a:gd name="connsiteX6-77" fmla="*/ 387139 w 408571"/>
              <a:gd name="connsiteY6-78" fmla="*/ 0 h 297100"/>
              <a:gd name="connsiteX7-79" fmla="*/ 179971 w 408571"/>
              <a:gd name="connsiteY7-80" fmla="*/ 176212 h 297100"/>
              <a:gd name="connsiteX0-81" fmla="*/ 179971 w 408571"/>
              <a:gd name="connsiteY0-82" fmla="*/ 176212 h 297100"/>
              <a:gd name="connsiteX1-83" fmla="*/ 84721 w 408571"/>
              <a:gd name="connsiteY1-84" fmla="*/ 97631 h 297100"/>
              <a:gd name="connsiteX2-85" fmla="*/ 10902 w 408571"/>
              <a:gd name="connsiteY2-86" fmla="*/ 169068 h 297100"/>
              <a:gd name="connsiteX3-87" fmla="*/ 137108 w 408571"/>
              <a:gd name="connsiteY3-88" fmla="*/ 280987 h 297100"/>
              <a:gd name="connsiteX4-89" fmla="*/ 229977 w 408571"/>
              <a:gd name="connsiteY4-90" fmla="*/ 273843 h 297100"/>
              <a:gd name="connsiteX5-91" fmla="*/ 408571 w 408571"/>
              <a:gd name="connsiteY5-92" fmla="*/ 35718 h 297100"/>
              <a:gd name="connsiteX6-93" fmla="*/ 387139 w 408571"/>
              <a:gd name="connsiteY6-94" fmla="*/ 0 h 297100"/>
              <a:gd name="connsiteX7-95" fmla="*/ 179971 w 408571"/>
              <a:gd name="connsiteY7-96" fmla="*/ 176212 h 297100"/>
              <a:gd name="connsiteX0-97" fmla="*/ 179971 w 408571"/>
              <a:gd name="connsiteY0-98" fmla="*/ 176212 h 297100"/>
              <a:gd name="connsiteX1-99" fmla="*/ 84721 w 408571"/>
              <a:gd name="connsiteY1-100" fmla="*/ 97631 h 297100"/>
              <a:gd name="connsiteX2-101" fmla="*/ 10902 w 408571"/>
              <a:gd name="connsiteY2-102" fmla="*/ 169068 h 297100"/>
              <a:gd name="connsiteX3-103" fmla="*/ 137108 w 408571"/>
              <a:gd name="connsiteY3-104" fmla="*/ 280987 h 297100"/>
              <a:gd name="connsiteX4-105" fmla="*/ 229977 w 408571"/>
              <a:gd name="connsiteY4-106" fmla="*/ 273843 h 297100"/>
              <a:gd name="connsiteX5-107" fmla="*/ 408571 w 408571"/>
              <a:gd name="connsiteY5-108" fmla="*/ 35718 h 297100"/>
              <a:gd name="connsiteX6-109" fmla="*/ 387139 w 408571"/>
              <a:gd name="connsiteY6-110" fmla="*/ 0 h 297100"/>
              <a:gd name="connsiteX7-111" fmla="*/ 179971 w 408571"/>
              <a:gd name="connsiteY7-112" fmla="*/ 176212 h 297100"/>
              <a:gd name="connsiteX0-113" fmla="*/ 179971 w 408571"/>
              <a:gd name="connsiteY0-114" fmla="*/ 176212 h 297100"/>
              <a:gd name="connsiteX1-115" fmla="*/ 84721 w 408571"/>
              <a:gd name="connsiteY1-116" fmla="*/ 97631 h 297100"/>
              <a:gd name="connsiteX2-117" fmla="*/ 10902 w 408571"/>
              <a:gd name="connsiteY2-118" fmla="*/ 169068 h 297100"/>
              <a:gd name="connsiteX3-119" fmla="*/ 137108 w 408571"/>
              <a:gd name="connsiteY3-120" fmla="*/ 280987 h 297100"/>
              <a:gd name="connsiteX4-121" fmla="*/ 229977 w 408571"/>
              <a:gd name="connsiteY4-122" fmla="*/ 273843 h 297100"/>
              <a:gd name="connsiteX5-123" fmla="*/ 408571 w 408571"/>
              <a:gd name="connsiteY5-124" fmla="*/ 35718 h 297100"/>
              <a:gd name="connsiteX6-125" fmla="*/ 387139 w 408571"/>
              <a:gd name="connsiteY6-126" fmla="*/ 0 h 297100"/>
              <a:gd name="connsiteX7-127" fmla="*/ 179971 w 408571"/>
              <a:gd name="connsiteY7-128" fmla="*/ 176212 h 297100"/>
              <a:gd name="connsiteX0-129" fmla="*/ 179971 w 425397"/>
              <a:gd name="connsiteY0-130" fmla="*/ 176212 h 297100"/>
              <a:gd name="connsiteX1-131" fmla="*/ 84721 w 425397"/>
              <a:gd name="connsiteY1-132" fmla="*/ 97631 h 297100"/>
              <a:gd name="connsiteX2-133" fmla="*/ 10902 w 425397"/>
              <a:gd name="connsiteY2-134" fmla="*/ 169068 h 297100"/>
              <a:gd name="connsiteX3-135" fmla="*/ 137108 w 425397"/>
              <a:gd name="connsiteY3-136" fmla="*/ 280987 h 297100"/>
              <a:gd name="connsiteX4-137" fmla="*/ 229977 w 425397"/>
              <a:gd name="connsiteY4-138" fmla="*/ 273843 h 297100"/>
              <a:gd name="connsiteX5-139" fmla="*/ 408571 w 425397"/>
              <a:gd name="connsiteY5-140" fmla="*/ 35718 h 297100"/>
              <a:gd name="connsiteX6-141" fmla="*/ 387139 w 425397"/>
              <a:gd name="connsiteY6-142" fmla="*/ 0 h 297100"/>
              <a:gd name="connsiteX7-143" fmla="*/ 179971 w 425397"/>
              <a:gd name="connsiteY7-144" fmla="*/ 176212 h 297100"/>
              <a:gd name="connsiteX0-145" fmla="*/ 179971 w 445220"/>
              <a:gd name="connsiteY0-146" fmla="*/ 184370 h 305258"/>
              <a:gd name="connsiteX1-147" fmla="*/ 84721 w 445220"/>
              <a:gd name="connsiteY1-148" fmla="*/ 105789 h 305258"/>
              <a:gd name="connsiteX2-149" fmla="*/ 10902 w 445220"/>
              <a:gd name="connsiteY2-150" fmla="*/ 177226 h 305258"/>
              <a:gd name="connsiteX3-151" fmla="*/ 137108 w 445220"/>
              <a:gd name="connsiteY3-152" fmla="*/ 289145 h 305258"/>
              <a:gd name="connsiteX4-153" fmla="*/ 229977 w 445220"/>
              <a:gd name="connsiteY4-154" fmla="*/ 282001 h 305258"/>
              <a:gd name="connsiteX5-155" fmla="*/ 408571 w 445220"/>
              <a:gd name="connsiteY5-156" fmla="*/ 43876 h 305258"/>
              <a:gd name="connsiteX6-157" fmla="*/ 387139 w 445220"/>
              <a:gd name="connsiteY6-158" fmla="*/ 8158 h 305258"/>
              <a:gd name="connsiteX7-159" fmla="*/ 179971 w 445220"/>
              <a:gd name="connsiteY7-160" fmla="*/ 184370 h 3052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445220" h="305258">
                <a:moveTo>
                  <a:pt x="179971" y="184370"/>
                </a:moveTo>
                <a:lnTo>
                  <a:pt x="84721" y="105789"/>
                </a:lnTo>
                <a:cubicBezTo>
                  <a:pt x="31540" y="79595"/>
                  <a:pt x="-24023" y="115314"/>
                  <a:pt x="10902" y="177226"/>
                </a:cubicBezTo>
                <a:lnTo>
                  <a:pt x="137108" y="289145"/>
                </a:lnTo>
                <a:cubicBezTo>
                  <a:pt x="170445" y="310576"/>
                  <a:pt x="199021" y="312957"/>
                  <a:pt x="229977" y="282001"/>
                </a:cubicBezTo>
                <a:cubicBezTo>
                  <a:pt x="277602" y="197863"/>
                  <a:pt x="322846" y="108963"/>
                  <a:pt x="408571" y="43876"/>
                </a:cubicBezTo>
                <a:cubicBezTo>
                  <a:pt x="453815" y="17683"/>
                  <a:pt x="468102" y="-15654"/>
                  <a:pt x="387139" y="8158"/>
                </a:cubicBezTo>
                <a:cubicBezTo>
                  <a:pt x="287127" y="35939"/>
                  <a:pt x="234739" y="125633"/>
                  <a:pt x="179971" y="184370"/>
                </a:cubicBezTo>
                <a:close/>
              </a:path>
            </a:pathLst>
          </a:custGeom>
          <a:solidFill>
            <a:schemeClr val="accent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en-US" sz="300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1D4EA66-E7EE-47F0-95C9-8B63F037F407}"/>
              </a:ext>
            </a:extLst>
          </p:cNvPr>
          <p:cNvSpPr txBox="1"/>
          <p:nvPr/>
        </p:nvSpPr>
        <p:spPr>
          <a:xfrm>
            <a:off x="2819400" y="914400"/>
            <a:ext cx="7239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95000"/>
                    <a:lumOff val="5000"/>
                  </a:schemeClr>
                </a:solidFill>
              </a:rPr>
              <a:t>YÊU CẦU CẦN ĐẠT</a:t>
            </a:r>
          </a:p>
        </p:txBody>
      </p:sp>
      <p:sp>
        <p:nvSpPr>
          <p:cNvPr id="14345" name="Rectangle 14">
            <a:extLst>
              <a:ext uri="{FF2B5EF4-FFF2-40B4-BE49-F238E27FC236}">
                <a16:creationId xmlns:a16="http://schemas.microsoft.com/office/drawing/2014/main" xmlns="" id="{7C52C94F-0F11-4AFA-A2BF-DF9D979FBD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882" y="3405189"/>
            <a:ext cx="8318032" cy="139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da-DK" altLang="en-US" sz="3000">
                <a:solidFill>
                  <a:srgbClr val="0000FF"/>
                </a:solidFill>
              </a:rPr>
              <a:t>Biết sử dụng đúng </a:t>
            </a:r>
            <a:r>
              <a:rPr lang="vi-VN" altLang="en-US" sz="3000">
                <a:solidFill>
                  <a:srgbClr val="0000FF"/>
                </a:solidFill>
              </a:rPr>
              <a:t>dấu chấm, chấm hỏi, chấm than</a:t>
            </a:r>
            <a:r>
              <a:rPr lang="da-DK" altLang="en-US" sz="3000">
                <a:solidFill>
                  <a:srgbClr val="0000FF"/>
                </a:solidFill>
              </a:rPr>
              <a:t>.</a:t>
            </a:r>
            <a:endParaRPr lang="pt-BR" altLang="en-US" sz="3000" b="1">
              <a:cs typeface="Times New Roman" panose="02020603050405020304" pitchFamily="18" charset="0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xmlns="" id="{97060060-A650-4064-AEFE-0E0055BD2821}"/>
              </a:ext>
            </a:extLst>
          </p:cNvPr>
          <p:cNvSpPr/>
          <p:nvPr/>
        </p:nvSpPr>
        <p:spPr bwMode="auto">
          <a:xfrm>
            <a:off x="1652589" y="3721101"/>
            <a:ext cx="577850" cy="457200"/>
          </a:xfrm>
          <a:custGeom>
            <a:avLst/>
            <a:gdLst>
              <a:gd name="connsiteX0" fmla="*/ 169069 w 397669"/>
              <a:gd name="connsiteY0" fmla="*/ 176212 h 280987"/>
              <a:gd name="connsiteX1" fmla="*/ 73819 w 397669"/>
              <a:gd name="connsiteY1" fmla="*/ 97631 h 280987"/>
              <a:gd name="connsiteX2" fmla="*/ 0 w 397669"/>
              <a:gd name="connsiteY2" fmla="*/ 169068 h 280987"/>
              <a:gd name="connsiteX3" fmla="*/ 126206 w 397669"/>
              <a:gd name="connsiteY3" fmla="*/ 280987 h 280987"/>
              <a:gd name="connsiteX4" fmla="*/ 219075 w 397669"/>
              <a:gd name="connsiteY4" fmla="*/ 273843 h 280987"/>
              <a:gd name="connsiteX5" fmla="*/ 397669 w 397669"/>
              <a:gd name="connsiteY5" fmla="*/ 35718 h 280987"/>
              <a:gd name="connsiteX6" fmla="*/ 376237 w 397669"/>
              <a:gd name="connsiteY6" fmla="*/ 0 h 280987"/>
              <a:gd name="connsiteX7" fmla="*/ 169069 w 397669"/>
              <a:gd name="connsiteY7" fmla="*/ 176212 h 280987"/>
              <a:gd name="connsiteX0-1" fmla="*/ 169069 w 397669"/>
              <a:gd name="connsiteY0-2" fmla="*/ 176212 h 289079"/>
              <a:gd name="connsiteX1-3" fmla="*/ 73819 w 397669"/>
              <a:gd name="connsiteY1-4" fmla="*/ 97631 h 289079"/>
              <a:gd name="connsiteX2-5" fmla="*/ 0 w 397669"/>
              <a:gd name="connsiteY2-6" fmla="*/ 169068 h 289079"/>
              <a:gd name="connsiteX3-7" fmla="*/ 126206 w 397669"/>
              <a:gd name="connsiteY3-8" fmla="*/ 280987 h 289079"/>
              <a:gd name="connsiteX4-9" fmla="*/ 219075 w 397669"/>
              <a:gd name="connsiteY4-10" fmla="*/ 273843 h 289079"/>
              <a:gd name="connsiteX5-11" fmla="*/ 397669 w 397669"/>
              <a:gd name="connsiteY5-12" fmla="*/ 35718 h 289079"/>
              <a:gd name="connsiteX6-13" fmla="*/ 376237 w 397669"/>
              <a:gd name="connsiteY6-14" fmla="*/ 0 h 289079"/>
              <a:gd name="connsiteX7-15" fmla="*/ 169069 w 397669"/>
              <a:gd name="connsiteY7-16" fmla="*/ 176212 h 289079"/>
              <a:gd name="connsiteX0-17" fmla="*/ 169069 w 397669"/>
              <a:gd name="connsiteY0-18" fmla="*/ 176212 h 297100"/>
              <a:gd name="connsiteX1-19" fmla="*/ 73819 w 397669"/>
              <a:gd name="connsiteY1-20" fmla="*/ 97631 h 297100"/>
              <a:gd name="connsiteX2-21" fmla="*/ 0 w 397669"/>
              <a:gd name="connsiteY2-22" fmla="*/ 169068 h 297100"/>
              <a:gd name="connsiteX3-23" fmla="*/ 126206 w 397669"/>
              <a:gd name="connsiteY3-24" fmla="*/ 280987 h 297100"/>
              <a:gd name="connsiteX4-25" fmla="*/ 219075 w 397669"/>
              <a:gd name="connsiteY4-26" fmla="*/ 273843 h 297100"/>
              <a:gd name="connsiteX5-27" fmla="*/ 397669 w 397669"/>
              <a:gd name="connsiteY5-28" fmla="*/ 35718 h 297100"/>
              <a:gd name="connsiteX6-29" fmla="*/ 376237 w 397669"/>
              <a:gd name="connsiteY6-30" fmla="*/ 0 h 297100"/>
              <a:gd name="connsiteX7-31" fmla="*/ 169069 w 397669"/>
              <a:gd name="connsiteY7-32" fmla="*/ 176212 h 297100"/>
              <a:gd name="connsiteX0-33" fmla="*/ 177436 w 406036"/>
              <a:gd name="connsiteY0-34" fmla="*/ 176212 h 297100"/>
              <a:gd name="connsiteX1-35" fmla="*/ 82186 w 406036"/>
              <a:gd name="connsiteY1-36" fmla="*/ 97631 h 297100"/>
              <a:gd name="connsiteX2-37" fmla="*/ 8367 w 406036"/>
              <a:gd name="connsiteY2-38" fmla="*/ 169068 h 297100"/>
              <a:gd name="connsiteX3-39" fmla="*/ 134573 w 406036"/>
              <a:gd name="connsiteY3-40" fmla="*/ 280987 h 297100"/>
              <a:gd name="connsiteX4-41" fmla="*/ 227442 w 406036"/>
              <a:gd name="connsiteY4-42" fmla="*/ 273843 h 297100"/>
              <a:gd name="connsiteX5-43" fmla="*/ 406036 w 406036"/>
              <a:gd name="connsiteY5-44" fmla="*/ 35718 h 297100"/>
              <a:gd name="connsiteX6-45" fmla="*/ 384604 w 406036"/>
              <a:gd name="connsiteY6-46" fmla="*/ 0 h 297100"/>
              <a:gd name="connsiteX7-47" fmla="*/ 177436 w 406036"/>
              <a:gd name="connsiteY7-48" fmla="*/ 176212 h 297100"/>
              <a:gd name="connsiteX0-49" fmla="*/ 179971 w 408571"/>
              <a:gd name="connsiteY0-50" fmla="*/ 176212 h 297100"/>
              <a:gd name="connsiteX1-51" fmla="*/ 84721 w 408571"/>
              <a:gd name="connsiteY1-52" fmla="*/ 97631 h 297100"/>
              <a:gd name="connsiteX2-53" fmla="*/ 10902 w 408571"/>
              <a:gd name="connsiteY2-54" fmla="*/ 169068 h 297100"/>
              <a:gd name="connsiteX3-55" fmla="*/ 137108 w 408571"/>
              <a:gd name="connsiteY3-56" fmla="*/ 280987 h 297100"/>
              <a:gd name="connsiteX4-57" fmla="*/ 229977 w 408571"/>
              <a:gd name="connsiteY4-58" fmla="*/ 273843 h 297100"/>
              <a:gd name="connsiteX5-59" fmla="*/ 408571 w 408571"/>
              <a:gd name="connsiteY5-60" fmla="*/ 35718 h 297100"/>
              <a:gd name="connsiteX6-61" fmla="*/ 387139 w 408571"/>
              <a:gd name="connsiteY6-62" fmla="*/ 0 h 297100"/>
              <a:gd name="connsiteX7-63" fmla="*/ 179971 w 408571"/>
              <a:gd name="connsiteY7-64" fmla="*/ 176212 h 297100"/>
              <a:gd name="connsiteX0-65" fmla="*/ 179971 w 408571"/>
              <a:gd name="connsiteY0-66" fmla="*/ 176212 h 297100"/>
              <a:gd name="connsiteX1-67" fmla="*/ 84721 w 408571"/>
              <a:gd name="connsiteY1-68" fmla="*/ 97631 h 297100"/>
              <a:gd name="connsiteX2-69" fmla="*/ 10902 w 408571"/>
              <a:gd name="connsiteY2-70" fmla="*/ 169068 h 297100"/>
              <a:gd name="connsiteX3-71" fmla="*/ 137108 w 408571"/>
              <a:gd name="connsiteY3-72" fmla="*/ 280987 h 297100"/>
              <a:gd name="connsiteX4-73" fmla="*/ 229977 w 408571"/>
              <a:gd name="connsiteY4-74" fmla="*/ 273843 h 297100"/>
              <a:gd name="connsiteX5-75" fmla="*/ 408571 w 408571"/>
              <a:gd name="connsiteY5-76" fmla="*/ 35718 h 297100"/>
              <a:gd name="connsiteX6-77" fmla="*/ 387139 w 408571"/>
              <a:gd name="connsiteY6-78" fmla="*/ 0 h 297100"/>
              <a:gd name="connsiteX7-79" fmla="*/ 179971 w 408571"/>
              <a:gd name="connsiteY7-80" fmla="*/ 176212 h 297100"/>
              <a:gd name="connsiteX0-81" fmla="*/ 179971 w 408571"/>
              <a:gd name="connsiteY0-82" fmla="*/ 176212 h 297100"/>
              <a:gd name="connsiteX1-83" fmla="*/ 84721 w 408571"/>
              <a:gd name="connsiteY1-84" fmla="*/ 97631 h 297100"/>
              <a:gd name="connsiteX2-85" fmla="*/ 10902 w 408571"/>
              <a:gd name="connsiteY2-86" fmla="*/ 169068 h 297100"/>
              <a:gd name="connsiteX3-87" fmla="*/ 137108 w 408571"/>
              <a:gd name="connsiteY3-88" fmla="*/ 280987 h 297100"/>
              <a:gd name="connsiteX4-89" fmla="*/ 229977 w 408571"/>
              <a:gd name="connsiteY4-90" fmla="*/ 273843 h 297100"/>
              <a:gd name="connsiteX5-91" fmla="*/ 408571 w 408571"/>
              <a:gd name="connsiteY5-92" fmla="*/ 35718 h 297100"/>
              <a:gd name="connsiteX6-93" fmla="*/ 387139 w 408571"/>
              <a:gd name="connsiteY6-94" fmla="*/ 0 h 297100"/>
              <a:gd name="connsiteX7-95" fmla="*/ 179971 w 408571"/>
              <a:gd name="connsiteY7-96" fmla="*/ 176212 h 297100"/>
              <a:gd name="connsiteX0-97" fmla="*/ 179971 w 408571"/>
              <a:gd name="connsiteY0-98" fmla="*/ 176212 h 297100"/>
              <a:gd name="connsiteX1-99" fmla="*/ 84721 w 408571"/>
              <a:gd name="connsiteY1-100" fmla="*/ 97631 h 297100"/>
              <a:gd name="connsiteX2-101" fmla="*/ 10902 w 408571"/>
              <a:gd name="connsiteY2-102" fmla="*/ 169068 h 297100"/>
              <a:gd name="connsiteX3-103" fmla="*/ 137108 w 408571"/>
              <a:gd name="connsiteY3-104" fmla="*/ 280987 h 297100"/>
              <a:gd name="connsiteX4-105" fmla="*/ 229977 w 408571"/>
              <a:gd name="connsiteY4-106" fmla="*/ 273843 h 297100"/>
              <a:gd name="connsiteX5-107" fmla="*/ 408571 w 408571"/>
              <a:gd name="connsiteY5-108" fmla="*/ 35718 h 297100"/>
              <a:gd name="connsiteX6-109" fmla="*/ 387139 w 408571"/>
              <a:gd name="connsiteY6-110" fmla="*/ 0 h 297100"/>
              <a:gd name="connsiteX7-111" fmla="*/ 179971 w 408571"/>
              <a:gd name="connsiteY7-112" fmla="*/ 176212 h 297100"/>
              <a:gd name="connsiteX0-113" fmla="*/ 179971 w 408571"/>
              <a:gd name="connsiteY0-114" fmla="*/ 176212 h 297100"/>
              <a:gd name="connsiteX1-115" fmla="*/ 84721 w 408571"/>
              <a:gd name="connsiteY1-116" fmla="*/ 97631 h 297100"/>
              <a:gd name="connsiteX2-117" fmla="*/ 10902 w 408571"/>
              <a:gd name="connsiteY2-118" fmla="*/ 169068 h 297100"/>
              <a:gd name="connsiteX3-119" fmla="*/ 137108 w 408571"/>
              <a:gd name="connsiteY3-120" fmla="*/ 280987 h 297100"/>
              <a:gd name="connsiteX4-121" fmla="*/ 229977 w 408571"/>
              <a:gd name="connsiteY4-122" fmla="*/ 273843 h 297100"/>
              <a:gd name="connsiteX5-123" fmla="*/ 408571 w 408571"/>
              <a:gd name="connsiteY5-124" fmla="*/ 35718 h 297100"/>
              <a:gd name="connsiteX6-125" fmla="*/ 387139 w 408571"/>
              <a:gd name="connsiteY6-126" fmla="*/ 0 h 297100"/>
              <a:gd name="connsiteX7-127" fmla="*/ 179971 w 408571"/>
              <a:gd name="connsiteY7-128" fmla="*/ 176212 h 297100"/>
              <a:gd name="connsiteX0-129" fmla="*/ 179971 w 425397"/>
              <a:gd name="connsiteY0-130" fmla="*/ 176212 h 297100"/>
              <a:gd name="connsiteX1-131" fmla="*/ 84721 w 425397"/>
              <a:gd name="connsiteY1-132" fmla="*/ 97631 h 297100"/>
              <a:gd name="connsiteX2-133" fmla="*/ 10902 w 425397"/>
              <a:gd name="connsiteY2-134" fmla="*/ 169068 h 297100"/>
              <a:gd name="connsiteX3-135" fmla="*/ 137108 w 425397"/>
              <a:gd name="connsiteY3-136" fmla="*/ 280987 h 297100"/>
              <a:gd name="connsiteX4-137" fmla="*/ 229977 w 425397"/>
              <a:gd name="connsiteY4-138" fmla="*/ 273843 h 297100"/>
              <a:gd name="connsiteX5-139" fmla="*/ 408571 w 425397"/>
              <a:gd name="connsiteY5-140" fmla="*/ 35718 h 297100"/>
              <a:gd name="connsiteX6-141" fmla="*/ 387139 w 425397"/>
              <a:gd name="connsiteY6-142" fmla="*/ 0 h 297100"/>
              <a:gd name="connsiteX7-143" fmla="*/ 179971 w 425397"/>
              <a:gd name="connsiteY7-144" fmla="*/ 176212 h 297100"/>
              <a:gd name="connsiteX0-145" fmla="*/ 179971 w 445220"/>
              <a:gd name="connsiteY0-146" fmla="*/ 184370 h 305258"/>
              <a:gd name="connsiteX1-147" fmla="*/ 84721 w 445220"/>
              <a:gd name="connsiteY1-148" fmla="*/ 105789 h 305258"/>
              <a:gd name="connsiteX2-149" fmla="*/ 10902 w 445220"/>
              <a:gd name="connsiteY2-150" fmla="*/ 177226 h 305258"/>
              <a:gd name="connsiteX3-151" fmla="*/ 137108 w 445220"/>
              <a:gd name="connsiteY3-152" fmla="*/ 289145 h 305258"/>
              <a:gd name="connsiteX4-153" fmla="*/ 229977 w 445220"/>
              <a:gd name="connsiteY4-154" fmla="*/ 282001 h 305258"/>
              <a:gd name="connsiteX5-155" fmla="*/ 408571 w 445220"/>
              <a:gd name="connsiteY5-156" fmla="*/ 43876 h 305258"/>
              <a:gd name="connsiteX6-157" fmla="*/ 387139 w 445220"/>
              <a:gd name="connsiteY6-158" fmla="*/ 8158 h 305258"/>
              <a:gd name="connsiteX7-159" fmla="*/ 179971 w 445220"/>
              <a:gd name="connsiteY7-160" fmla="*/ 184370 h 3052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445220" h="305258">
                <a:moveTo>
                  <a:pt x="179971" y="184370"/>
                </a:moveTo>
                <a:lnTo>
                  <a:pt x="84721" y="105789"/>
                </a:lnTo>
                <a:cubicBezTo>
                  <a:pt x="31540" y="79595"/>
                  <a:pt x="-24023" y="115314"/>
                  <a:pt x="10902" y="177226"/>
                </a:cubicBezTo>
                <a:lnTo>
                  <a:pt x="137108" y="289145"/>
                </a:lnTo>
                <a:cubicBezTo>
                  <a:pt x="170445" y="310576"/>
                  <a:pt x="199021" y="312957"/>
                  <a:pt x="229977" y="282001"/>
                </a:cubicBezTo>
                <a:cubicBezTo>
                  <a:pt x="277602" y="197863"/>
                  <a:pt x="322846" y="108963"/>
                  <a:pt x="408571" y="43876"/>
                </a:cubicBezTo>
                <a:cubicBezTo>
                  <a:pt x="453815" y="17683"/>
                  <a:pt x="468102" y="-15654"/>
                  <a:pt x="387139" y="8158"/>
                </a:cubicBezTo>
                <a:cubicBezTo>
                  <a:pt x="287127" y="35939"/>
                  <a:pt x="234739" y="125633"/>
                  <a:pt x="179971" y="184370"/>
                </a:cubicBezTo>
                <a:close/>
              </a:path>
            </a:pathLst>
          </a:custGeom>
          <a:solidFill>
            <a:schemeClr val="accent6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en-US" sz="3000">
              <a:solidFill>
                <a:schemeClr val="tx1"/>
              </a:solidFill>
            </a:endParaRPr>
          </a:p>
        </p:txBody>
      </p:sp>
      <p:pic>
        <p:nvPicPr>
          <p:cNvPr id="14343" name="图片 71695" descr="2">
            <a:extLst>
              <a:ext uri="{FF2B5EF4-FFF2-40B4-BE49-F238E27FC236}">
                <a16:creationId xmlns:a16="http://schemas.microsoft.com/office/drawing/2014/main" xmlns="" id="{12E4EA86-B527-40B8-8F1A-7216F092B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288" y="0"/>
            <a:ext cx="1636712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图片 71695" descr="2">
            <a:extLst>
              <a:ext uri="{FF2B5EF4-FFF2-40B4-BE49-F238E27FC236}">
                <a16:creationId xmlns:a16="http://schemas.microsoft.com/office/drawing/2014/main" xmlns="" id="{9CFCC009-E137-411B-A963-F7CC78DA30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1636713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475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8562699" y="338408"/>
            <a:ext cx="1917858" cy="155869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948203" y="5183524"/>
            <a:ext cx="585528" cy="57015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9789326" y="6184915"/>
            <a:ext cx="691230" cy="67308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661452" y="4605265"/>
            <a:ext cx="2110369" cy="220247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321314">
            <a:off x="1725910" y="5240580"/>
            <a:ext cx="1286810" cy="13716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-520879" y="124827"/>
            <a:ext cx="12502308" cy="6608345"/>
            <a:chOff x="0" y="0"/>
            <a:chExt cx="25004616" cy="13216691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12"/>
            <a:srcRect l="477" t="5963" b="5963"/>
            <a:stretch>
              <a:fillRect/>
            </a:stretch>
          </p:blipFill>
          <p:spPr>
            <a:xfrm>
              <a:off x="0" y="612549"/>
              <a:ext cx="25004616" cy="12604142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2517023" y="0"/>
              <a:ext cx="5175671" cy="3472405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7625508" y="2191522"/>
              <a:ext cx="9753600" cy="2206752"/>
            </a:xfrm>
            <a:prstGeom prst="rect">
              <a:avLst/>
            </a:prstGeom>
          </p:spPr>
        </p:pic>
      </p:grpSp>
      <p:sp>
        <p:nvSpPr>
          <p:cNvPr id="13" name="TextBox 13"/>
          <p:cNvSpPr txBox="1"/>
          <p:nvPr/>
        </p:nvSpPr>
        <p:spPr>
          <a:xfrm>
            <a:off x="1406621" y="2895600"/>
            <a:ext cx="7711463" cy="21268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23" indent="-457223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en-US" sz="3200" b="1">
                <a:solidFill>
                  <a:srgbClr val="925A05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Ôn lại phần lí thuyết : Dấu chấm, dấu chấm hỏi, dấu chấm than</a:t>
            </a:r>
            <a:endParaRPr lang="vi-VN" altLang="en-US" sz="3200" b="1">
              <a:solidFill>
                <a:srgbClr val="925A05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  <a:p>
            <a:pPr marL="457223" indent="-457223">
              <a:lnSpc>
                <a:spcPct val="150000"/>
              </a:lnSpc>
              <a:buFont typeface="Wingdings" pitchFamily="2" charset="2"/>
              <a:buChar char="v"/>
            </a:pPr>
            <a:r>
              <a:rPr lang="vi-VN" sz="3069">
                <a:solidFill>
                  <a:srgbClr val="925A05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Chuẩn bị bài sau: “Mở rộng vốn từ: Nam và nữ”</a:t>
            </a:r>
            <a:endParaRPr lang="vi-VN" sz="3069" dirty="0">
              <a:solidFill>
                <a:srgbClr val="925A05"/>
              </a:solidFill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 rot="6675541">
            <a:off x="10070181" y="1395755"/>
            <a:ext cx="1950166" cy="27432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>
            <a:off x="685800" y="4909110"/>
            <a:ext cx="1425024" cy="168914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4366156" y="5297635"/>
            <a:ext cx="1364119" cy="1371600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 rot="-61915">
            <a:off x="3963269" y="2004623"/>
            <a:ext cx="2866251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66"/>
              </a:lnSpc>
            </a:pPr>
            <a:r>
              <a:rPr lang="en-US" sz="5000" dirty="0" err="1">
                <a:solidFill>
                  <a:srgbClr val="4BACC6">
                    <a:lumMod val="75000"/>
                  </a:srgbClr>
                </a:solidFill>
                <a:latin typeface="UTM Showcard" panose="02040603050506020204" pitchFamily="18" charset="0"/>
              </a:rPr>
              <a:t>Dặn</a:t>
            </a:r>
            <a:r>
              <a:rPr lang="en-US" sz="5000" dirty="0">
                <a:solidFill>
                  <a:srgbClr val="4BACC6">
                    <a:lumMod val="75000"/>
                  </a:srgbClr>
                </a:solidFill>
                <a:latin typeface="UTM Showcard" panose="02040603050506020204" pitchFamily="18" charset="0"/>
              </a:rPr>
              <a:t> </a:t>
            </a:r>
            <a:r>
              <a:rPr lang="en-US" sz="5000" dirty="0" err="1">
                <a:solidFill>
                  <a:srgbClr val="4BACC6">
                    <a:lumMod val="75000"/>
                  </a:srgbClr>
                </a:solidFill>
                <a:latin typeface="UTM Showcard" panose="02040603050506020204" pitchFamily="18" charset="0"/>
              </a:rPr>
              <a:t>dò</a:t>
            </a:r>
            <a:endParaRPr lang="en-US" sz="5000" dirty="0">
              <a:solidFill>
                <a:srgbClr val="4BACC6">
                  <a:lumMod val="75000"/>
                </a:srgbClr>
              </a:solidFill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95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BD607FA-5F91-4836-B17D-4523BE9535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5A4CE815-7A38-42CB-92B5-4AA610CBF76A}"/>
              </a:ext>
            </a:extLst>
          </p:cNvPr>
          <p:cNvSpPr/>
          <p:nvPr/>
        </p:nvSpPr>
        <p:spPr>
          <a:xfrm>
            <a:off x="4921037" y="5105400"/>
            <a:ext cx="2349925" cy="909431"/>
          </a:xfrm>
          <a:prstGeom prst="roundRect">
            <a:avLst/>
          </a:prstGeom>
          <a:solidFill>
            <a:srgbClr val="FFCC66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>
                <a:solidFill>
                  <a:schemeClr val="accent1"/>
                </a:solidFill>
                <a:latin typeface="Fira Sans ExtraBold" panose="020B0903050000020004" pitchFamily="34" charset="0"/>
              </a:rPr>
              <a:t>BẮT ĐẦU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8F04706F-B77F-46B3-88CF-5C4FFB438F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1000"/>
            <a:ext cx="6002236" cy="6858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017BA04B-1F65-44F1-B88A-442634606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400" y="953625"/>
            <a:ext cx="3731075" cy="46089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F11D8D22-3F2C-4761-B8F3-4F7191283D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762000"/>
            <a:ext cx="5657578" cy="5913633"/>
          </a:xfrm>
          <a:prstGeom prst="rect">
            <a:avLst/>
          </a:prstGeom>
        </p:spPr>
      </p:pic>
      <p:pic>
        <p:nvPicPr>
          <p:cNvPr id="8" name="NhacnenTroCHoi">
            <a:hlinkClick r:id="" action="ppaction://media"/>
            <a:extLst>
              <a:ext uri="{FF2B5EF4-FFF2-40B4-BE49-F238E27FC236}">
                <a16:creationId xmlns:a16="http://schemas.microsoft.com/office/drawing/2014/main" xmlns="" id="{19082BFF-E186-4430-BAAA-31FA294EF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676400" y="539366"/>
            <a:ext cx="828517" cy="8285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8F51517-5DB5-4EBA-B3A5-7D1FB106CC0B}"/>
              </a:ext>
            </a:extLst>
          </p:cNvPr>
          <p:cNvSpPr txBox="1"/>
          <p:nvPr/>
        </p:nvSpPr>
        <p:spPr>
          <a:xfrm>
            <a:off x="-1753067" y="1600200"/>
            <a:ext cx="9698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Nhạc nền</a:t>
            </a:r>
          </a:p>
        </p:txBody>
      </p:sp>
    </p:spTree>
    <p:extLst>
      <p:ext uri="{BB962C8B-B14F-4D97-AF65-F5344CB8AC3E}">
        <p14:creationId xmlns:p14="http://schemas.microsoft.com/office/powerpoint/2010/main" val="324116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 p14:presetBounceEnd="6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9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9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9000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9000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53" presetClass="entr" presetSubtype="16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7" presetID="32" presetClass="emph" presetSubtype="0" repeatCount="indefinite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32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4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5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6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7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8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9" presetID="32" presetClass="emph" presetSubtype="0" repeatCount="indefinite" fill="hold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0" dur="15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1" dur="300" fill="hold">
                                              <p:stCondLst>
                                                <p:cond delay="3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2" dur="3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3" dur="300" fill="hold">
                                              <p:stCondLst>
                                                <p:cond delay="9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4" dur="3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25610" numSld="999" showWhenStopped="0">
                    <p:cTn id="45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8"/>
                    </p:tgtEl>
                  </p:cMediaNode>
                </p:audio>
              </p:childTnLst>
            </p:cTn>
          </p:par>
        </p:tnLst>
        <p:bldLst>
          <p:bldP spid="15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ABA1CEB-275A-45CF-B8DD-210F781EBC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D34E809-AB9A-437B-B6CF-573B0B77E85E}"/>
              </a:ext>
            </a:extLst>
          </p:cNvPr>
          <p:cNvGrpSpPr/>
          <p:nvPr/>
        </p:nvGrpSpPr>
        <p:grpSpPr>
          <a:xfrm>
            <a:off x="1109454" y="556475"/>
            <a:ext cx="9973091" cy="5920525"/>
            <a:chOff x="-113416" y="656520"/>
            <a:chExt cx="7468320" cy="443356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6C474D3F-451B-475C-8B19-C08513913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13416" y="1051488"/>
              <a:ext cx="7468320" cy="4038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A705D82F-8B5E-4BF3-80FC-7B0F66B37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4448" y="656520"/>
              <a:ext cx="4432594" cy="1009839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F0B39681-866C-49F7-836F-90D32E53ABF1}"/>
                </a:ext>
              </a:extLst>
            </p:cNvPr>
            <p:cNvSpPr txBox="1"/>
            <p:nvPr/>
          </p:nvSpPr>
          <p:spPr>
            <a:xfrm>
              <a:off x="2642878" y="810427"/>
              <a:ext cx="2308906" cy="62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>
                  <a:solidFill>
                    <a:schemeClr val="bg1"/>
                  </a:solidFill>
                  <a:latin typeface="iCiel Cadena" panose="02000503000000020004" pitchFamily="50" charset="0"/>
                </a:rPr>
                <a:t>CÁCH CHƠI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8EAEFF3-BD07-4FCB-9B8F-65D3150A9F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53868">
            <a:off x="3372419" y="4631889"/>
            <a:ext cx="2467586" cy="2819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1708E03-D803-4580-90D8-56C146AB48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0" y="5251688"/>
            <a:ext cx="1533886" cy="1894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74CCB74-0DDF-476F-A51D-022647DF1A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814567">
            <a:off x="6545974" y="4831819"/>
            <a:ext cx="2325893" cy="24311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89332A6-42DB-43A3-89FC-8A5654C7FEBA}"/>
              </a:ext>
            </a:extLst>
          </p:cNvPr>
          <p:cNvSpPr txBox="1"/>
          <p:nvPr/>
        </p:nvSpPr>
        <p:spPr>
          <a:xfrm>
            <a:off x="1827254" y="2025994"/>
            <a:ext cx="8513549" cy="275293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8000"/>
              </a:lnSpc>
            </a:pPr>
            <a:r>
              <a:rPr lang="en-US" sz="3600" b="1">
                <a:solidFill>
                  <a:schemeClr val="tx1">
                    <a:lumMod val="50000"/>
                    <a:lumOff val="50000"/>
                  </a:schemeClr>
                </a:solidFill>
                <a:latin typeface="iCiel Cadena" panose="02000503000000020004" pitchFamily="2" charset="0"/>
              </a:rPr>
              <a:t>Trò chơi sẽ có 3 câu hỏi trắc nghiệm.</a:t>
            </a:r>
          </a:p>
          <a:p>
            <a:pPr algn="ctr">
              <a:lnSpc>
                <a:spcPct val="128000"/>
              </a:lnSpc>
            </a:pPr>
            <a:r>
              <a:rPr lang="en-US" sz="3600" b="1">
                <a:solidFill>
                  <a:schemeClr val="tx1">
                    <a:lumMod val="50000"/>
                    <a:lumOff val="50000"/>
                  </a:schemeClr>
                </a:solidFill>
                <a:latin typeface="iCiel Cadena" panose="02000503000000020004" pitchFamily="2" charset="0"/>
              </a:rPr>
              <a:t>Để trả lời các câu hỏi này, em hãy đưa ra</a:t>
            </a:r>
            <a:br>
              <a:rPr lang="en-US" sz="3600" b="1">
                <a:solidFill>
                  <a:schemeClr val="tx1">
                    <a:lumMod val="50000"/>
                    <a:lumOff val="50000"/>
                  </a:schemeClr>
                </a:solidFill>
                <a:latin typeface="iCiel Cadena" panose="02000503000000020004" pitchFamily="2" charset="0"/>
              </a:rPr>
            </a:br>
            <a:r>
              <a:rPr lang="en-US" sz="3600" b="1">
                <a:solidFill>
                  <a:schemeClr val="tx1">
                    <a:lumMod val="50000"/>
                    <a:lumOff val="50000"/>
                  </a:schemeClr>
                </a:solidFill>
                <a:latin typeface="iCiel Cadena" panose="02000503000000020004" pitchFamily="2" charset="0"/>
              </a:rPr>
              <a:t>kí hiệu KÉO - BÚA - BAO chứa đáp án đúng</a:t>
            </a:r>
            <a:br>
              <a:rPr lang="en-US" sz="3600" b="1">
                <a:solidFill>
                  <a:schemeClr val="tx1">
                    <a:lumMod val="50000"/>
                    <a:lumOff val="50000"/>
                  </a:schemeClr>
                </a:solidFill>
                <a:latin typeface="iCiel Cadena" panose="02000503000000020004" pitchFamily="2" charset="0"/>
              </a:rPr>
            </a:br>
            <a:r>
              <a:rPr lang="en-US" sz="3600" b="1">
                <a:solidFill>
                  <a:schemeClr val="tx1">
                    <a:lumMod val="50000"/>
                    <a:lumOff val="50000"/>
                  </a:schemeClr>
                </a:solidFill>
                <a:latin typeface="iCiel Cadena" panose="02000503000000020004" pitchFamily="2" charset="0"/>
              </a:rPr>
              <a:t>mà các em tìm được trước camera nhé!</a:t>
            </a:r>
          </a:p>
        </p:txBody>
      </p:sp>
    </p:spTree>
    <p:extLst>
      <p:ext uri="{BB962C8B-B14F-4D97-AF65-F5344CB8AC3E}">
        <p14:creationId xmlns:p14="http://schemas.microsoft.com/office/powerpoint/2010/main" val="21825395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551F268-9200-4776-B661-1501568788E8}"/>
                </a:ext>
              </a:extLst>
            </p:cNvPr>
            <p:cNvSpPr txBox="1"/>
            <p:nvPr/>
          </p:nvSpPr>
          <p:spPr>
            <a:xfrm>
              <a:off x="762000" y="990600"/>
              <a:ext cx="1375761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400">
                  <a:solidFill>
                    <a:schemeClr val="bg1"/>
                  </a:solidFill>
                  <a:latin typeface="iCiel Cadena" panose="02000503000000020004" pitchFamily="50" charset="0"/>
                </a:rPr>
                <a:t>CÂU 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BB2E70D-186F-492E-8822-5944E17F7F00}"/>
              </a:ext>
            </a:extLst>
          </p:cNvPr>
          <p:cNvSpPr txBox="1"/>
          <p:nvPr/>
        </p:nvSpPr>
        <p:spPr>
          <a:xfrm>
            <a:off x="4160714" y="942323"/>
            <a:ext cx="6705361" cy="6924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en-US" sz="4500">
                <a:solidFill>
                  <a:schemeClr val="tx2"/>
                </a:solidFill>
                <a:latin typeface="iCiel Cadena" panose="02000503000000020004" pitchFamily="2" charset="0"/>
              </a:rPr>
              <a:t>Dấu chấm dùng để làm gì? 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xmlns="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Dùng để kết thúc câu hỏi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xmlns="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xmlns="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xmlns="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Dùng để kết thúc câu kể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xmlns="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xmlns="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Dùng để kết thúc câu cảm, câu khiến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xmlns="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>
            <a:hlinkClick r:id="" action="ppaction://media"/>
            <a:extLst>
              <a:ext uri="{FF2B5EF4-FFF2-40B4-BE49-F238E27FC236}">
                <a16:creationId xmlns:a16="http://schemas.microsoft.com/office/drawing/2014/main" xmlns="" id="{BBA87F3A-F0EA-4F3C-9195-80646DE0953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25822" y="7451500"/>
            <a:ext cx="7140357" cy="3902403"/>
          </a:xfrm>
          <a:custGeom>
            <a:avLst/>
            <a:gdLst>
              <a:gd name="connsiteX0" fmla="*/ 375384 w 7140357"/>
              <a:gd name="connsiteY0" fmla="*/ 0 h 3902403"/>
              <a:gd name="connsiteX1" fmla="*/ 6764973 w 7140357"/>
              <a:gd name="connsiteY1" fmla="*/ 0 h 3902403"/>
              <a:gd name="connsiteX2" fmla="*/ 6777079 w 7140357"/>
              <a:gd name="connsiteY2" fmla="*/ 1221 h 3902403"/>
              <a:gd name="connsiteX3" fmla="*/ 7140357 w 7140357"/>
              <a:gd name="connsiteY3" fmla="*/ 446948 h 3902403"/>
              <a:gd name="connsiteX4" fmla="*/ 7140357 w 7140357"/>
              <a:gd name="connsiteY4" fmla="*/ 3455454 h 3902403"/>
              <a:gd name="connsiteX5" fmla="*/ 6777079 w 7140357"/>
              <a:gd name="connsiteY5" fmla="*/ 3901182 h 3902403"/>
              <a:gd name="connsiteX6" fmla="*/ 6764963 w 7140357"/>
              <a:gd name="connsiteY6" fmla="*/ 3902403 h 3902403"/>
              <a:gd name="connsiteX7" fmla="*/ 375393 w 7140357"/>
              <a:gd name="connsiteY7" fmla="*/ 3902403 h 3902403"/>
              <a:gd name="connsiteX8" fmla="*/ 363277 w 7140357"/>
              <a:gd name="connsiteY8" fmla="*/ 3901182 h 3902403"/>
              <a:gd name="connsiteX9" fmla="*/ 9242 w 7140357"/>
              <a:gd name="connsiteY9" fmla="*/ 3547147 h 3902403"/>
              <a:gd name="connsiteX10" fmla="*/ 0 w 7140357"/>
              <a:gd name="connsiteY10" fmla="*/ 3455465 h 3902403"/>
              <a:gd name="connsiteX11" fmla="*/ 0 w 7140357"/>
              <a:gd name="connsiteY11" fmla="*/ 446938 h 3902403"/>
              <a:gd name="connsiteX12" fmla="*/ 9242 w 7140357"/>
              <a:gd name="connsiteY12" fmla="*/ 355256 h 3902403"/>
              <a:gd name="connsiteX13" fmla="*/ 363277 w 7140357"/>
              <a:gd name="connsiteY13" fmla="*/ 1221 h 3902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40357" h="3902403">
                <a:moveTo>
                  <a:pt x="375384" y="0"/>
                </a:moveTo>
                <a:lnTo>
                  <a:pt x="6764973" y="0"/>
                </a:lnTo>
                <a:lnTo>
                  <a:pt x="6777079" y="1221"/>
                </a:lnTo>
                <a:cubicBezTo>
                  <a:pt x="6984401" y="43645"/>
                  <a:pt x="7140357" y="227083"/>
                  <a:pt x="7140357" y="446948"/>
                </a:cubicBezTo>
                <a:lnTo>
                  <a:pt x="7140357" y="3455454"/>
                </a:lnTo>
                <a:cubicBezTo>
                  <a:pt x="7140357" y="3675319"/>
                  <a:pt x="6984401" y="3858757"/>
                  <a:pt x="6777079" y="3901182"/>
                </a:cubicBezTo>
                <a:lnTo>
                  <a:pt x="6764963" y="3902403"/>
                </a:lnTo>
                <a:lnTo>
                  <a:pt x="375393" y="3902403"/>
                </a:lnTo>
                <a:lnTo>
                  <a:pt x="363277" y="3901182"/>
                </a:lnTo>
                <a:cubicBezTo>
                  <a:pt x="185572" y="3864818"/>
                  <a:pt x="45606" y="3724852"/>
                  <a:pt x="9242" y="3547147"/>
                </a:cubicBezTo>
                <a:lnTo>
                  <a:pt x="0" y="3455465"/>
                </a:lnTo>
                <a:lnTo>
                  <a:pt x="0" y="446938"/>
                </a:lnTo>
                <a:lnTo>
                  <a:pt x="9242" y="355256"/>
                </a:lnTo>
                <a:cubicBezTo>
                  <a:pt x="45606" y="177550"/>
                  <a:pt x="185572" y="37584"/>
                  <a:pt x="363277" y="1221"/>
                </a:cubicBezTo>
                <a:close/>
              </a:path>
            </a:pathLst>
          </a:cu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0A56EB6E-A615-4151-A298-FEC429764D54}"/>
              </a:ext>
            </a:extLst>
          </p:cNvPr>
          <p:cNvSpPr/>
          <p:nvPr/>
        </p:nvSpPr>
        <p:spPr>
          <a:xfrm>
            <a:off x="-445979" y="-6944472"/>
            <a:ext cx="7140358" cy="39184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3C048444-1D57-4ABD-9723-69BD54F5CC3E}"/>
              </a:ext>
            </a:extLst>
          </p:cNvPr>
          <p:cNvSpPr/>
          <p:nvPr/>
        </p:nvSpPr>
        <p:spPr>
          <a:xfrm>
            <a:off x="327242" y="-8296719"/>
            <a:ext cx="7140358" cy="3918448"/>
          </a:xfrm>
          <a:prstGeom prst="roundRect">
            <a:avLst>
              <a:gd name="adj" fmla="val 1161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35455" y="9192881"/>
            <a:ext cx="5921091" cy="151176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F8D9E7C-7B6B-4A69-ACEB-CD4DAA582DE4}"/>
              </a:ext>
            </a:extLst>
          </p:cNvPr>
          <p:cNvSpPr txBox="1"/>
          <p:nvPr/>
        </p:nvSpPr>
        <p:spPr>
          <a:xfrm>
            <a:off x="-2039364" y="3332202"/>
            <a:ext cx="159338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Âm thanh</a:t>
            </a:r>
            <a:b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kiểm tra đáp án</a:t>
            </a:r>
          </a:p>
        </p:txBody>
      </p:sp>
    </p:spTree>
    <p:extLst>
      <p:ext uri="{BB962C8B-B14F-4D97-AF65-F5344CB8AC3E}">
        <p14:creationId xmlns:p14="http://schemas.microsoft.com/office/powerpoint/2010/main" val="291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2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6" dur="1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7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1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3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4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7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0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6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7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8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2" presetClass="exit" presetSubtype="2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2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1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6"/>
                      </p:tgtEl>
                    </p:cond>
                  </p:nextCondLst>
                </p:seq>
                <p:video>
                  <p:cMediaNode vol="80000">
                    <p:cTn id="65" display="0">
                      <p:stCondLst>
                        <p:cond delay="indefinite"/>
                      </p:stCondLst>
                    </p:cTn>
                    <p:tgtEl>
                      <p:spTgt spid="35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400">
                  <a:solidFill>
                    <a:schemeClr val="bg1"/>
                  </a:solidFill>
                  <a:latin typeface="iCiel Cadena" panose="02000503000000020004" pitchFamily="50" charset="0"/>
                </a:rPr>
                <a:t>CÂU 2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BB2E70D-186F-492E-8822-5944E17F7F00}"/>
              </a:ext>
            </a:extLst>
          </p:cNvPr>
          <p:cNvSpPr txBox="1"/>
          <p:nvPr/>
        </p:nvSpPr>
        <p:spPr>
          <a:xfrm>
            <a:off x="3359224" y="222181"/>
            <a:ext cx="8527976" cy="276998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en-US" sz="4500">
                <a:solidFill>
                  <a:schemeClr val="tx2"/>
                </a:solidFill>
                <a:latin typeface="iCiel Cadena" panose="02000503000000020004" pitchFamily="2" charset="0"/>
              </a:rPr>
              <a:t>“Bạn đang học môn gì đấy      ”</a:t>
            </a:r>
          </a:p>
          <a:p>
            <a:pPr>
              <a:lnSpc>
                <a:spcPct val="150000"/>
              </a:lnSpc>
              <a:defRPr/>
            </a:pPr>
            <a:r>
              <a:rPr lang="en-US" altLang="en-US" sz="4500">
                <a:solidFill>
                  <a:schemeClr val="tx2"/>
                </a:solidFill>
                <a:latin typeface="iCiel Cadena" panose="02000503000000020004" pitchFamily="2" charset="0"/>
              </a:rPr>
              <a:t> Dấu câu thích hợp điền vào      là:  </a:t>
            </a:r>
          </a:p>
          <a:p>
            <a:pPr algn="ctr"/>
            <a:endParaRPr lang="en-US" sz="4500">
              <a:solidFill>
                <a:schemeClr val="accent4"/>
              </a:solidFill>
              <a:latin typeface="iCiel Cadena" panose="02000503000000020004" pitchFamily="2" charset="0"/>
            </a:endParaRP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xmlns="" id="{3F9BD939-5013-4C52-BD34-1D9001C920CE}"/>
              </a:ext>
            </a:extLst>
          </p:cNvPr>
          <p:cNvGrpSpPr/>
          <p:nvPr/>
        </p:nvGrpSpPr>
        <p:grpSpPr>
          <a:xfrm>
            <a:off x="381000" y="2135726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Dấu chấm hỏi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xmlns="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xmlns="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xmlns="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Dấu chấm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xmlns="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xmlns="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Dấu chấm than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xmlns="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hlinkClick r:id="" action="ppaction://media"/>
            <a:extLst>
              <a:ext uri="{FF2B5EF4-FFF2-40B4-BE49-F238E27FC236}">
                <a16:creationId xmlns:a16="http://schemas.microsoft.com/office/drawing/2014/main" xmlns="" id="{769C2967-327D-4BCC-9E9A-DE3AC025031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61"/>
                </p14:media>
              </p:ext>
            </p:extLst>
          </p:nvPr>
        </p:nvPicPr>
        <p:blipFill>
          <a:blip r:embed="rId14"/>
          <a:srcRect l="205" r="205"/>
          <a:stretch>
            <a:fillRect/>
          </a:stretch>
        </p:blipFill>
        <p:spPr>
          <a:xfrm>
            <a:off x="2525821" y="7443477"/>
            <a:ext cx="7140358" cy="3918448"/>
          </a:xfrm>
          <a:custGeom>
            <a:avLst/>
            <a:gdLst>
              <a:gd name="connsiteX0" fmla="*/ 454971 w 7140358"/>
              <a:gd name="connsiteY0" fmla="*/ 0 h 3918448"/>
              <a:gd name="connsiteX1" fmla="*/ 6685387 w 7140358"/>
              <a:gd name="connsiteY1" fmla="*/ 0 h 3918448"/>
              <a:gd name="connsiteX2" fmla="*/ 7140358 w 7140358"/>
              <a:gd name="connsiteY2" fmla="*/ 454971 h 3918448"/>
              <a:gd name="connsiteX3" fmla="*/ 7140358 w 7140358"/>
              <a:gd name="connsiteY3" fmla="*/ 3463477 h 3918448"/>
              <a:gd name="connsiteX4" fmla="*/ 6685387 w 7140358"/>
              <a:gd name="connsiteY4" fmla="*/ 3918448 h 3918448"/>
              <a:gd name="connsiteX5" fmla="*/ 454971 w 7140358"/>
              <a:gd name="connsiteY5" fmla="*/ 3918448 h 3918448"/>
              <a:gd name="connsiteX6" fmla="*/ 0 w 7140358"/>
              <a:gd name="connsiteY6" fmla="*/ 3463477 h 3918448"/>
              <a:gd name="connsiteX7" fmla="*/ 0 w 7140358"/>
              <a:gd name="connsiteY7" fmla="*/ 454971 h 3918448"/>
              <a:gd name="connsiteX8" fmla="*/ 454971 w 7140358"/>
              <a:gd name="connsiteY8" fmla="*/ 0 h 3918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40358" h="3918448">
                <a:moveTo>
                  <a:pt x="454971" y="0"/>
                </a:moveTo>
                <a:lnTo>
                  <a:pt x="6685387" y="0"/>
                </a:lnTo>
                <a:cubicBezTo>
                  <a:pt x="6936661" y="0"/>
                  <a:pt x="7140358" y="203697"/>
                  <a:pt x="7140358" y="454971"/>
                </a:cubicBezTo>
                <a:lnTo>
                  <a:pt x="7140358" y="3463477"/>
                </a:lnTo>
                <a:cubicBezTo>
                  <a:pt x="7140358" y="3714751"/>
                  <a:pt x="6936661" y="3918448"/>
                  <a:pt x="6685387" y="3918448"/>
                </a:cubicBezTo>
                <a:lnTo>
                  <a:pt x="454971" y="3918448"/>
                </a:lnTo>
                <a:cubicBezTo>
                  <a:pt x="203697" y="3918448"/>
                  <a:pt x="0" y="3714751"/>
                  <a:pt x="0" y="3463477"/>
                </a:cubicBezTo>
                <a:lnTo>
                  <a:pt x="0" y="454971"/>
                </a:lnTo>
                <a:cubicBezTo>
                  <a:pt x="0" y="203697"/>
                  <a:pt x="203697" y="0"/>
                  <a:pt x="454971" y="0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2209" y="9192881"/>
            <a:ext cx="5767582" cy="15117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1AAB398-F6D9-4C9E-A698-77237426A6CC}"/>
              </a:ext>
            </a:extLst>
          </p:cNvPr>
          <p:cNvSpPr/>
          <p:nvPr/>
        </p:nvSpPr>
        <p:spPr bwMode="auto">
          <a:xfrm>
            <a:off x="9982200" y="465992"/>
            <a:ext cx="609600" cy="67700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BB6E3C47-9BAE-4B9B-AB04-BC2C1A450B0E}"/>
              </a:ext>
            </a:extLst>
          </p:cNvPr>
          <p:cNvSpPr/>
          <p:nvPr/>
        </p:nvSpPr>
        <p:spPr bwMode="auto">
          <a:xfrm>
            <a:off x="10266947" y="1458718"/>
            <a:ext cx="609600" cy="67700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16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9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20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2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2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33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4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 p14:presetBounceEnd="72000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3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40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1" fill="hold">
                          <p:stCondLst>
                            <p:cond delay="0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44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8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9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5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55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64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66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7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0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1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74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  <p:bldP spid="2" grpId="0" animBg="1"/>
          <p:bldP spid="2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seq concurrent="1" nextAc="seek">
                  <p:cTn id="40" restart="whenNotActive" fill="hold" evtFilter="cancelBubble" nodeType="interactiveSeq">
                    <p:stCondLst>
                      <p:cond evt="onClick" delay="0">
                        <p:tgtEl>
                          <p:spTgt spid="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1" fill="hold">
                          <p:stCondLst>
                            <p:cond delay="0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44" dur="1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8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9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2839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5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55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64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66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7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0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71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5"/>
                      </p:tgtEl>
                    </p:cond>
                  </p:nextCondLst>
                </p:seq>
                <p:video>
                  <p:cMediaNode vol="80000">
                    <p:cTn id="74" display="0">
                      <p:stCondLst>
                        <p:cond delay="indefinite"/>
                      </p:stCondLst>
                    </p:cTn>
                    <p:tgtEl>
                      <p:spTgt spid="28"/>
                    </p:tgtEl>
                  </p:cMediaNode>
                </p:video>
              </p:childTnLst>
            </p:cTn>
          </p:par>
        </p:tnLst>
        <p:bldLst>
          <p:bldP spid="13" grpId="0"/>
          <p:bldP spid="6" grpId="0" animBg="1"/>
          <p:bldP spid="6" grpId="1" animBg="1"/>
          <p:bldP spid="2" grpId="0" animBg="1"/>
          <p:bldP spid="22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5E2540B-E2B5-47BA-91F9-DE0EABB066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12"/>
          <a:stretch/>
        </p:blipFill>
        <p:spPr>
          <a:xfrm>
            <a:off x="28250" y="0"/>
            <a:ext cx="1217645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696D389C-1AD9-4B34-B86F-71DD2151EB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124200" y="174539"/>
            <a:ext cx="8686800" cy="22937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8044D04C-8885-45F7-B9B9-25E731689F94}"/>
              </a:ext>
            </a:extLst>
          </p:cNvPr>
          <p:cNvGrpSpPr/>
          <p:nvPr/>
        </p:nvGrpSpPr>
        <p:grpSpPr>
          <a:xfrm>
            <a:off x="609600" y="465992"/>
            <a:ext cx="2133600" cy="1743808"/>
            <a:chOff x="381000" y="449490"/>
            <a:chExt cx="2133600" cy="17438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6BDF323-1074-4CE3-9DCD-133326598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81000" y="449490"/>
              <a:ext cx="2133600" cy="174380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551F268-9200-4776-B661-1501568788E8}"/>
                </a:ext>
              </a:extLst>
            </p:cNvPr>
            <p:cNvSpPr txBox="1"/>
            <p:nvPr/>
          </p:nvSpPr>
          <p:spPr>
            <a:xfrm>
              <a:off x="741962" y="990600"/>
              <a:ext cx="1415837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400">
                  <a:solidFill>
                    <a:schemeClr val="bg1"/>
                  </a:solidFill>
                  <a:latin typeface="iCiel Cadena" panose="02000503000000020004" pitchFamily="50" charset="0"/>
                </a:rPr>
                <a:t>CÂU 3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BB2E70D-186F-492E-8822-5944E17F7F00}"/>
              </a:ext>
            </a:extLst>
          </p:cNvPr>
          <p:cNvSpPr txBox="1"/>
          <p:nvPr/>
        </p:nvSpPr>
        <p:spPr>
          <a:xfrm>
            <a:off x="3324550" y="642304"/>
            <a:ext cx="8217273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en-US" sz="4500">
                <a:solidFill>
                  <a:schemeClr val="tx2"/>
                </a:solidFill>
                <a:latin typeface="iCiel Cadena" panose="02000503000000020004" pitchFamily="2" charset="0"/>
              </a:rPr>
              <a:t>Để kết thúc câu cảm, câu khiến cần dùng dấu câu nào? </a:t>
            </a:r>
          </a:p>
        </p:txBody>
      </p:sp>
      <p:grpSp>
        <p:nvGrpSpPr>
          <p:cNvPr id="25" name="Keo - 9Slide.vn">
            <a:extLst>
              <a:ext uri="{FF2B5EF4-FFF2-40B4-BE49-F238E27FC236}">
                <a16:creationId xmlns:a16="http://schemas.microsoft.com/office/drawing/2014/main" xmlns="" id="{3F9BD939-5013-4C52-BD34-1D9001C920CE}"/>
              </a:ext>
            </a:extLst>
          </p:cNvPr>
          <p:cNvGrpSpPr/>
          <p:nvPr/>
        </p:nvGrpSpPr>
        <p:grpSpPr>
          <a:xfrm>
            <a:off x="490264" y="2136963"/>
            <a:ext cx="11244536" cy="1751545"/>
            <a:chOff x="490264" y="2136963"/>
            <a:chExt cx="11244536" cy="175154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6F7BD1A3-87C6-4150-B039-4C13E8C2DBDB}"/>
                </a:ext>
              </a:extLst>
            </p:cNvPr>
            <p:cNvSpPr/>
            <p:nvPr/>
          </p:nvSpPr>
          <p:spPr>
            <a:xfrm>
              <a:off x="1295400" y="2743200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Dấu chấm hỏi</a:t>
              </a:r>
            </a:p>
          </p:txBody>
        </p:sp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xmlns="" id="{05EF34E3-FADD-4808-A6CE-FCD329437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0264" y="2136963"/>
              <a:ext cx="1524175" cy="1751545"/>
            </a:xfrm>
            <a:prstGeom prst="rect">
              <a:avLst/>
            </a:prstGeom>
          </p:spPr>
        </p:pic>
      </p:grpSp>
      <p:grpSp>
        <p:nvGrpSpPr>
          <p:cNvPr id="26" name="Bua - 9Slide.vn">
            <a:extLst>
              <a:ext uri="{FF2B5EF4-FFF2-40B4-BE49-F238E27FC236}">
                <a16:creationId xmlns:a16="http://schemas.microsoft.com/office/drawing/2014/main" xmlns="" id="{5E9C7BEF-19CD-4FDF-B098-00E605D1DAAE}"/>
              </a:ext>
            </a:extLst>
          </p:cNvPr>
          <p:cNvGrpSpPr/>
          <p:nvPr/>
        </p:nvGrpSpPr>
        <p:grpSpPr>
          <a:xfrm>
            <a:off x="609600" y="3935022"/>
            <a:ext cx="11125200" cy="1468344"/>
            <a:chOff x="609600" y="3935022"/>
            <a:chExt cx="11125200" cy="1468344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xmlns="" id="{C3F609AC-00FD-4AA8-8859-DFC33DD6D4AE}"/>
                </a:ext>
              </a:extLst>
            </p:cNvPr>
            <p:cNvSpPr/>
            <p:nvPr/>
          </p:nvSpPr>
          <p:spPr>
            <a:xfrm>
              <a:off x="1295400" y="4270402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Dấu chấm</a:t>
              </a: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xmlns="" id="{B700D617-8037-41CA-863C-39850408B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39493">
              <a:off x="609600" y="3935022"/>
              <a:ext cx="1453885" cy="1468344"/>
            </a:xfrm>
            <a:prstGeom prst="rect">
              <a:avLst/>
            </a:prstGeom>
          </p:spPr>
        </p:pic>
      </p:grpSp>
      <p:grpSp>
        <p:nvGrpSpPr>
          <p:cNvPr id="27" name="Bao - 9Slide.vn">
            <a:extLst>
              <a:ext uri="{FF2B5EF4-FFF2-40B4-BE49-F238E27FC236}">
                <a16:creationId xmlns:a16="http://schemas.microsoft.com/office/drawing/2014/main" xmlns="" id="{F9D7D70F-A2AC-44CB-925C-FB528ECBD59F}"/>
              </a:ext>
            </a:extLst>
          </p:cNvPr>
          <p:cNvGrpSpPr/>
          <p:nvPr/>
        </p:nvGrpSpPr>
        <p:grpSpPr>
          <a:xfrm>
            <a:off x="537589" y="5248510"/>
            <a:ext cx="11197211" cy="1646551"/>
            <a:chOff x="537589" y="5248510"/>
            <a:chExt cx="11197211" cy="164655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9BB386F8-1E91-4358-9C7D-8FA463469EF3}"/>
                </a:ext>
              </a:extLst>
            </p:cNvPr>
            <p:cNvSpPr/>
            <p:nvPr/>
          </p:nvSpPr>
          <p:spPr>
            <a:xfrm>
              <a:off x="1295400" y="5733369"/>
              <a:ext cx="10439400" cy="941047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FC5E9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Dấu chấm than</a:t>
              </a:r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xmlns="" id="{9C7AB39B-B35D-47D3-8676-D7C1F203E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87755">
              <a:off x="537589" y="5248510"/>
              <a:ext cx="1597907" cy="1646551"/>
            </a:xfrm>
            <a:prstGeom prst="rect">
              <a:avLst/>
            </a:prstGeom>
          </p:spPr>
        </p:pic>
      </p:grpSp>
      <p:pic>
        <p:nvPicPr>
          <p:cNvPr id="29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D439A22E-8CE5-4784-98F4-51B1999B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10825" y="1859813"/>
            <a:ext cx="1384390" cy="138439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8868360-A492-498F-99FA-6C30158CC00C}"/>
              </a:ext>
            </a:extLst>
          </p:cNvPr>
          <p:cNvSpPr/>
          <p:nvPr/>
        </p:nvSpPr>
        <p:spPr>
          <a:xfrm>
            <a:off x="2326181" y="7299202"/>
            <a:ext cx="7539639" cy="4206998"/>
          </a:xfrm>
          <a:prstGeom prst="roundRect">
            <a:avLst>
              <a:gd name="adj" fmla="val 12682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hlinkClick r:id="" action="ppaction://media"/>
            <a:extLst>
              <a:ext uri="{FF2B5EF4-FFF2-40B4-BE49-F238E27FC236}">
                <a16:creationId xmlns:a16="http://schemas.microsoft.com/office/drawing/2014/main" xmlns="" id="{D8AF1AEC-3F85-4021-AE99-EB16E3C42A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rcRect/>
          <a:stretch>
            <a:fillRect/>
          </a:stretch>
        </p:blipFill>
        <p:spPr>
          <a:xfrm>
            <a:off x="2541061" y="7459828"/>
            <a:ext cx="7109878" cy="3885746"/>
          </a:xfrm>
          <a:custGeom>
            <a:avLst/>
            <a:gdLst>
              <a:gd name="connsiteX0" fmla="*/ 325142 w 7109878"/>
              <a:gd name="connsiteY0" fmla="*/ 0 h 3885746"/>
              <a:gd name="connsiteX1" fmla="*/ 6784737 w 7109878"/>
              <a:gd name="connsiteY1" fmla="*/ 0 h 3885746"/>
              <a:gd name="connsiteX2" fmla="*/ 6847243 w 7109878"/>
              <a:gd name="connsiteY2" fmla="*/ 19403 h 3885746"/>
              <a:gd name="connsiteX3" fmla="*/ 7089364 w 7109878"/>
              <a:gd name="connsiteY3" fmla="*/ 261525 h 3885746"/>
              <a:gd name="connsiteX4" fmla="*/ 7109878 w 7109878"/>
              <a:gd name="connsiteY4" fmla="*/ 327610 h 3885746"/>
              <a:gd name="connsiteX5" fmla="*/ 7109878 w 7109878"/>
              <a:gd name="connsiteY5" fmla="*/ 3558137 h 3885746"/>
              <a:gd name="connsiteX6" fmla="*/ 7089364 w 7109878"/>
              <a:gd name="connsiteY6" fmla="*/ 3624222 h 3885746"/>
              <a:gd name="connsiteX7" fmla="*/ 6847243 w 7109878"/>
              <a:gd name="connsiteY7" fmla="*/ 3866343 h 3885746"/>
              <a:gd name="connsiteX8" fmla="*/ 6784737 w 7109878"/>
              <a:gd name="connsiteY8" fmla="*/ 3885746 h 3885746"/>
              <a:gd name="connsiteX9" fmla="*/ 325141 w 7109878"/>
              <a:gd name="connsiteY9" fmla="*/ 3885746 h 3885746"/>
              <a:gd name="connsiteX10" fmla="*/ 262636 w 7109878"/>
              <a:gd name="connsiteY10" fmla="*/ 3866343 h 3885746"/>
              <a:gd name="connsiteX11" fmla="*/ 20514 w 7109878"/>
              <a:gd name="connsiteY11" fmla="*/ 3624222 h 3885746"/>
              <a:gd name="connsiteX12" fmla="*/ 0 w 7109878"/>
              <a:gd name="connsiteY12" fmla="*/ 3558137 h 3885746"/>
              <a:gd name="connsiteX13" fmla="*/ 0 w 7109878"/>
              <a:gd name="connsiteY13" fmla="*/ 327609 h 3885746"/>
              <a:gd name="connsiteX14" fmla="*/ 20514 w 7109878"/>
              <a:gd name="connsiteY14" fmla="*/ 261525 h 3885746"/>
              <a:gd name="connsiteX15" fmla="*/ 262636 w 7109878"/>
              <a:gd name="connsiteY15" fmla="*/ 19403 h 3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09878" h="3885746">
                <a:moveTo>
                  <a:pt x="325142" y="0"/>
                </a:moveTo>
                <a:lnTo>
                  <a:pt x="6784737" y="0"/>
                </a:lnTo>
                <a:lnTo>
                  <a:pt x="6847243" y="19403"/>
                </a:lnTo>
                <a:cubicBezTo>
                  <a:pt x="6956107" y="65449"/>
                  <a:pt x="7043319" y="152661"/>
                  <a:pt x="7089364" y="261525"/>
                </a:cubicBezTo>
                <a:lnTo>
                  <a:pt x="7109878" y="327610"/>
                </a:lnTo>
                <a:lnTo>
                  <a:pt x="7109878" y="3558137"/>
                </a:lnTo>
                <a:lnTo>
                  <a:pt x="7089364" y="3624222"/>
                </a:lnTo>
                <a:cubicBezTo>
                  <a:pt x="7043319" y="3733086"/>
                  <a:pt x="6956107" y="3820298"/>
                  <a:pt x="6847243" y="3866343"/>
                </a:cubicBezTo>
                <a:lnTo>
                  <a:pt x="6784737" y="3885746"/>
                </a:lnTo>
                <a:lnTo>
                  <a:pt x="325141" y="3885746"/>
                </a:lnTo>
                <a:lnTo>
                  <a:pt x="262636" y="3866343"/>
                </a:lnTo>
                <a:cubicBezTo>
                  <a:pt x="153772" y="3820298"/>
                  <a:pt x="66559" y="3733086"/>
                  <a:pt x="20514" y="3624222"/>
                </a:cubicBezTo>
                <a:lnTo>
                  <a:pt x="0" y="3558137"/>
                </a:lnTo>
                <a:lnTo>
                  <a:pt x="0" y="327609"/>
                </a:lnTo>
                <a:lnTo>
                  <a:pt x="20514" y="261525"/>
                </a:lnTo>
                <a:cubicBezTo>
                  <a:pt x="66559" y="152661"/>
                  <a:pt x="153772" y="65449"/>
                  <a:pt x="262636" y="19403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FAE8F76-AC71-4A6A-A3C3-0FB3AAE5B2B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1787" y="9192881"/>
            <a:ext cx="5888426" cy="15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3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7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2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2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 p14:bounceEnd="71000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 p14:bounceEnd="71000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 p14:presetBounceEnd="71000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 p14:bounceEnd="71000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9"/>
                    </p:tgtEl>
                  </p:cMediaNode>
                </p:audio>
                <p:video>
                  <p:cMediaNode vol="80000">
                    <p:cTn id="32" display="0">
                      <p:stCondLst>
                        <p:cond delay="indefinite"/>
                      </p:stCondLst>
                    </p:cTn>
                    <p:tgtEl>
                      <p:spTgt spid="31"/>
                    </p:tgtEl>
                  </p:cMediaNode>
                </p:video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2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217 " pathEditMode="relative" rAng="0" ptsTypes="AA">
                                          <p:cBhvr>
                                            <p:cTn id="37" dur="1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8" presetID="42" presetClass="path" presetSubtype="0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-4.81481E-6 L -0.00326 -0.73101 " pathEditMode="relative" rAng="0" ptsTypes="AA">
                                          <p:cBhvr>
                                            <p:cTn id="39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4576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4" dur="3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45" presetID="42" presetClass="path" presetSubtype="0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animMotion origin="layout" path="M 0 -4.44444E-6 L -0.00326 -0.73101 " pathEditMode="relative" rAng="0" ptsTypes="AA">
                                          <p:cBhvr>
                                            <p:cTn id="4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69" y="-3655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6076"/>
                                </p:stCondLst>
                                <p:childTnLst>
                                  <p:par>
                                    <p:cTn id="48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  <p:cmd type="call" cmd="stop">
                                          <p:cBhvr>
                                            <p:cTn id="57" dur="1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6576"/>
                                </p:stCondLst>
                                <p:childTnLst>
                                  <p:par>
                                    <p:cTn id="59" presetID="2" presetClass="exit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0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7"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6" grpId="0" animBg="1"/>
          <p:bldP spid="6" grpId="1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t="-1000" r="-1000" b="-10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3" name="Group 3">
            <a:extLst>
              <a:ext uri="{FF2B5EF4-FFF2-40B4-BE49-F238E27FC236}">
                <a16:creationId xmlns:a16="http://schemas.microsoft.com/office/drawing/2014/main" xmlns="" id="{498F50F0-FF54-446F-B0F6-B0B51F28BD81}"/>
              </a:ext>
            </a:extLst>
          </p:cNvPr>
          <p:cNvGrpSpPr>
            <a:grpSpLocks/>
          </p:cNvGrpSpPr>
          <p:nvPr/>
        </p:nvGrpSpPr>
        <p:grpSpPr bwMode="auto">
          <a:xfrm>
            <a:off x="2483007" y="2133599"/>
            <a:ext cx="7225981" cy="2590800"/>
            <a:chOff x="4039299" y="2095696"/>
            <a:chExt cx="4189379" cy="1817212"/>
          </a:xfrm>
        </p:grpSpPr>
        <p:sp>
          <p:nvSpPr>
            <p:cNvPr id="3" name="Cloud 2">
              <a:extLst>
                <a:ext uri="{FF2B5EF4-FFF2-40B4-BE49-F238E27FC236}">
                  <a16:creationId xmlns:a16="http://schemas.microsoft.com/office/drawing/2014/main" xmlns="" id="{86E45AAB-1FF2-40DB-99F1-F4C342F77135}"/>
                </a:ext>
              </a:extLst>
            </p:cNvPr>
            <p:cNvSpPr/>
            <p:nvPr/>
          </p:nvSpPr>
          <p:spPr>
            <a:xfrm>
              <a:off x="4039299" y="2095696"/>
              <a:ext cx="4189379" cy="1817212"/>
            </a:xfrm>
            <a:prstGeom prst="cloud">
              <a:avLst/>
            </a:prstGeom>
            <a:gradFill>
              <a:gsLst>
                <a:gs pos="0">
                  <a:srgbClr val="E6FFFF"/>
                </a:gs>
                <a:gs pos="74000">
                  <a:srgbClr val="00B0F0">
                    <a:alpha val="82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200" b="1" dirty="0">
                <a:solidFill>
                  <a:schemeClr val="accent4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654BC6A2-69EE-4414-85B4-B884862B02C3}"/>
                </a:ext>
              </a:extLst>
            </p:cNvPr>
            <p:cNvSpPr/>
            <p:nvPr/>
          </p:nvSpPr>
          <p:spPr>
            <a:xfrm>
              <a:off x="4744493" y="2583342"/>
              <a:ext cx="2778993" cy="84192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7200" b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4">
                      <a:lumMod val="95000"/>
                      <a:lumOff val="5000"/>
                    </a:schemeClr>
                  </a:solidFill>
                  <a:latin typeface="iCiel Pony" panose="02000000000000000000" pitchFamily="2" charset="0"/>
                </a:rPr>
                <a:t>KHÁM PHÁ</a:t>
              </a:r>
              <a:endParaRPr lang="en-US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95000"/>
                    <a:lumOff val="5000"/>
                  </a:schemeClr>
                </a:solidFill>
                <a:latin typeface="iCiel Pony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618871"/>
      </p:ext>
    </p:extLst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3">
            <a:extLst>
              <a:ext uri="{FF2B5EF4-FFF2-40B4-BE49-F238E27FC236}">
                <a16:creationId xmlns:a16="http://schemas.microsoft.com/office/drawing/2014/main" xmlns="" id="{0B15A265-E511-4AE0-A0CF-BA43359A9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0" name="Rectangle 17">
            <a:extLst>
              <a:ext uri="{FF2B5EF4-FFF2-40B4-BE49-F238E27FC236}">
                <a16:creationId xmlns:a16="http://schemas.microsoft.com/office/drawing/2014/main" xmlns="" id="{5CC04EE5-6601-4C79-9FF4-E5559CA20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057" y="4800600"/>
            <a:ext cx="8399943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zh-CN" sz="3000">
                <a:solidFill>
                  <a:srgbClr val="0000FF"/>
                </a:solidFill>
                <a:ea typeface="SimSun" panose="02010600030101010101" pitchFamily="2" charset="-122"/>
              </a:rPr>
              <a:t>  </a:t>
            </a:r>
            <a:r>
              <a:rPr lang="vi-VN" altLang="zh-CN" sz="3000">
                <a:solidFill>
                  <a:srgbClr val="0000FF"/>
                </a:solidFill>
                <a:ea typeface="SimSun" panose="02010600030101010101" pitchFamily="2" charset="-122"/>
              </a:rPr>
              <a:t>Biết đặt câu theo nội dung cho trước</a:t>
            </a:r>
            <a:r>
              <a:rPr lang="en-US" altLang="zh-CN" sz="3000">
                <a:solidFill>
                  <a:srgbClr val="0000FF"/>
                </a:solidFill>
                <a:ea typeface="SimSun" panose="02010600030101010101" pitchFamily="2" charset="-122"/>
              </a:rPr>
              <a:t>.</a:t>
            </a:r>
          </a:p>
        </p:txBody>
      </p:sp>
      <p:sp>
        <p:nvSpPr>
          <p:cNvPr id="14347" name="Rectangle 14">
            <a:extLst>
              <a:ext uri="{FF2B5EF4-FFF2-40B4-BE49-F238E27FC236}">
                <a16:creationId xmlns:a16="http://schemas.microsoft.com/office/drawing/2014/main" xmlns="" id="{19C8F286-C8E7-4950-B3B9-C52B77CFB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282" y="1905000"/>
            <a:ext cx="7359768" cy="1391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vi-VN" altLang="en-US" sz="3000">
                <a:solidFill>
                  <a:srgbClr val="0000FF"/>
                </a:solidFill>
              </a:rPr>
              <a:t>Nắm được tác dụng của dấu chấm, chấm hỏi, chấm than</a:t>
            </a:r>
            <a:r>
              <a:rPr lang="da-DK" altLang="en-US" sz="3000">
                <a:solidFill>
                  <a:srgbClr val="0000FF"/>
                </a:solidFill>
              </a:rPr>
              <a:t>.</a:t>
            </a:r>
            <a:endParaRPr lang="pt-BR" altLang="en-US" sz="3000" b="1"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1D4EA66-E7EE-47F0-95C9-8B63F037F407}"/>
              </a:ext>
            </a:extLst>
          </p:cNvPr>
          <p:cNvSpPr txBox="1"/>
          <p:nvPr/>
        </p:nvSpPr>
        <p:spPr>
          <a:xfrm>
            <a:off x="2819400" y="914400"/>
            <a:ext cx="7239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95000"/>
                    <a:lumOff val="5000"/>
                  </a:schemeClr>
                </a:solidFill>
              </a:rPr>
              <a:t>YÊU CẦU CẦN ĐẠT</a:t>
            </a:r>
          </a:p>
        </p:txBody>
      </p:sp>
      <p:sp>
        <p:nvSpPr>
          <p:cNvPr id="14345" name="Rectangle 14">
            <a:extLst>
              <a:ext uri="{FF2B5EF4-FFF2-40B4-BE49-F238E27FC236}">
                <a16:creationId xmlns:a16="http://schemas.microsoft.com/office/drawing/2014/main" xmlns="" id="{7C52C94F-0F11-4AFA-A2BF-DF9D979FBD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882" y="3405189"/>
            <a:ext cx="8318032" cy="139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da-DK" altLang="en-US" sz="3000">
                <a:solidFill>
                  <a:srgbClr val="0000FF"/>
                </a:solidFill>
              </a:rPr>
              <a:t>Biết sử dụng đúng </a:t>
            </a:r>
            <a:r>
              <a:rPr lang="vi-VN" altLang="en-US" sz="3000">
                <a:solidFill>
                  <a:srgbClr val="0000FF"/>
                </a:solidFill>
              </a:rPr>
              <a:t>dấu chấm, chấm hỏi, chấm than</a:t>
            </a:r>
            <a:r>
              <a:rPr lang="da-DK" altLang="en-US" sz="3000">
                <a:solidFill>
                  <a:srgbClr val="0000FF"/>
                </a:solidFill>
              </a:rPr>
              <a:t>.</a:t>
            </a:r>
            <a:endParaRPr lang="pt-BR" altLang="en-US" sz="3000" b="1">
              <a:cs typeface="Times New Roman" panose="02020603050405020304" pitchFamily="18" charset="0"/>
            </a:endParaRPr>
          </a:p>
        </p:txBody>
      </p:sp>
      <p:pic>
        <p:nvPicPr>
          <p:cNvPr id="14343" name="图片 71695" descr="2">
            <a:extLst>
              <a:ext uri="{FF2B5EF4-FFF2-40B4-BE49-F238E27FC236}">
                <a16:creationId xmlns:a16="http://schemas.microsoft.com/office/drawing/2014/main" xmlns="" id="{12E4EA86-B527-40B8-8F1A-7216F092B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288" y="0"/>
            <a:ext cx="1636712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图片 71695" descr="2">
            <a:extLst>
              <a:ext uri="{FF2B5EF4-FFF2-40B4-BE49-F238E27FC236}">
                <a16:creationId xmlns:a16="http://schemas.microsoft.com/office/drawing/2014/main" xmlns="" id="{9CFCC009-E137-411B-A963-F7CC78DA30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1636713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0" grpId="0"/>
      <p:bldP spid="14347" grpId="0"/>
      <p:bldP spid="8" grpId="0"/>
      <p:bldP spid="1434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1192&quot;&gt;&lt;object type=&quot;3&quot; unique_id=&quot;11193&quot;&gt;&lt;property id=&quot;20148&quot; value=&quot;5&quot;/&gt;&lt;property id=&quot;20300&quot; value=&quot;Slide 1&quot;/&gt;&lt;property id=&quot;20307&quot; value=&quot;256&quot;/&gt;&lt;/object&gt;&lt;object type=&quot;3&quot; unique_id=&quot;11207&quot;&gt;&lt;property id=&quot;20148&quot; value=&quot;5&quot;/&gt;&lt;property id=&quot;20300&quot; value=&quot;Slide 2&quot;/&gt;&lt;property id=&quot;20307&quot; value=&quot;258&quot;/&gt;&lt;/object&gt;&lt;object type=&quot;3&quot; unique_id=&quot;11208&quot;&gt;&lt;property id=&quot;20148&quot; value=&quot;5&quot;/&gt;&lt;property id=&quot;20300&quot; value=&quot;Slide 3&quot;/&gt;&lt;property id=&quot;20307&quot; value=&quot;259&quot;/&gt;&lt;/object&gt;&lt;object type=&quot;3&quot; unique_id=&quot;11299&quot;&gt;&lt;property id=&quot;20148&quot; value=&quot;5&quot;/&gt;&lt;property id=&quot;20300&quot; value=&quot;Slide 4&quot;/&gt;&lt;property id=&quot;20307&quot; value=&quot;260&quot;/&gt;&lt;/object&gt;&lt;object type=&quot;3&quot; unique_id=&quot;11426&quot;&gt;&lt;property id=&quot;20148&quot; value=&quot;5&quot;/&gt;&lt;property id=&quot;20300&quot; value=&quot;Slide 5&quot;/&gt;&lt;property id=&quot;20307&quot; value=&quot;261&quot;/&gt;&lt;/object&gt;&lt;object type=&quot;3&quot; unique_id=&quot;11428&quot;&gt;&lt;property id=&quot;20148&quot; value=&quot;5&quot;/&gt;&lt;property id=&quot;20300&quot; value=&quot;Slide 6&quot;/&gt;&lt;property id=&quot;20307&quot; value=&quot;263&quot;/&gt;&lt;/object&gt;&lt;object type=&quot;3&quot; unique_id=&quot;11585&quot;&gt;&lt;property id=&quot;20148&quot; value=&quot;5&quot;/&gt;&lt;property id=&quot;20300&quot; value=&quot;Slide 7&quot;/&gt;&lt;property id=&quot;20307&quot; value=&quot;265&quot;/&gt;&lt;/object&gt;&lt;object type=&quot;3&quot; unique_id=&quot;11586&quot;&gt;&lt;property id=&quot;20148&quot; value=&quot;5&quot;/&gt;&lt;property id=&quot;20300&quot; value=&quot;Slide 8&quot;/&gt;&lt;property id=&quot;20307&quot; value=&quot;266&quot;/&gt;&lt;/object&gt;&lt;/object&gt;&lt;object type=&quot;8&quot; unique_id=&quot;1119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1766</TotalTime>
  <Words>1287</Words>
  <Application>Microsoft Office PowerPoint</Application>
  <PresentationFormat>Custom</PresentationFormat>
  <Paragraphs>169</Paragraphs>
  <Slides>27</Slides>
  <Notes>4</Notes>
  <HiddenSlides>0</HiddenSlides>
  <MMClips>8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Admin</cp:lastModifiedBy>
  <cp:revision>163</cp:revision>
  <cp:lastPrinted>1601-01-01T00:00:00Z</cp:lastPrinted>
  <dcterms:created xsi:type="dcterms:W3CDTF">1601-01-01T00:00:00Z</dcterms:created>
  <dcterms:modified xsi:type="dcterms:W3CDTF">2023-04-07T01:47:10Z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