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27"/>
  </p:notesMasterIdLst>
  <p:sldIdLst>
    <p:sldId id="257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8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218C3D-1BBD-42C9-8F54-BF700C3AE39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DE467B-FC62-4038-902D-0DC606C9F044}">
      <dgm:prSet phldrT="[Text]"/>
      <dgm:spPr/>
      <dgm:t>
        <a:bodyPr/>
        <a:lstStyle/>
        <a:p>
          <a:r>
            <a:rPr lang="en-US" dirty="0" err="1"/>
            <a:t>Biếtgọi</a:t>
          </a:r>
          <a:r>
            <a:rPr lang="en-US" dirty="0"/>
            <a:t>,</a:t>
          </a:r>
          <a:r>
            <a:rPr lang="en-US" dirty="0" err="1"/>
            <a:t>kíhiệuvàquanhệcủacácđơnvịđodiệntích</a:t>
          </a:r>
          <a:endParaRPr lang="en-US" dirty="0"/>
        </a:p>
      </dgm:t>
    </dgm:pt>
    <dgm:pt modelId="{EB9AEA95-72D8-4244-9F3C-92C57764AF1B}" type="parTrans" cxnId="{3CCC5F87-C399-4533-B327-C7534A7A0A9B}">
      <dgm:prSet/>
      <dgm:spPr/>
      <dgm:t>
        <a:bodyPr/>
        <a:lstStyle/>
        <a:p>
          <a:endParaRPr lang="en-US"/>
        </a:p>
      </dgm:t>
    </dgm:pt>
    <dgm:pt modelId="{EFA727C5-A5F4-4CEA-AC17-045E2094D58A}" type="sibTrans" cxnId="{3CCC5F87-C399-4533-B327-C7534A7A0A9B}">
      <dgm:prSet/>
      <dgm:spPr/>
      <dgm:t>
        <a:bodyPr/>
        <a:lstStyle/>
        <a:p>
          <a:endParaRPr lang="en-US"/>
        </a:p>
      </dgm:t>
    </dgm:pt>
    <dgm:pt modelId="{0C0EF1FB-854F-40F8-A626-2A2162CF268F}">
      <dgm:prSet phldrT="[Text]"/>
      <dgm:spPr/>
      <dgm:t>
        <a:bodyPr/>
        <a:lstStyle/>
        <a:p>
          <a:r>
            <a:rPr lang="en-US" dirty="0" err="1"/>
            <a:t>Biếtđọc</a:t>
          </a:r>
          <a:r>
            <a:rPr lang="en-US" dirty="0"/>
            <a:t>,</a:t>
          </a:r>
          <a:r>
            <a:rPr lang="en-US" dirty="0" err="1"/>
            <a:t>viếtcácsốđodiệntích</a:t>
          </a:r>
          <a:endParaRPr lang="en-US" dirty="0"/>
        </a:p>
      </dgm:t>
    </dgm:pt>
    <dgm:pt modelId="{C515EB41-621E-4D9D-B70D-2937A4F5C376}" type="parTrans" cxnId="{606FBDE2-1C4A-4F59-A707-F37AC9BBB447}">
      <dgm:prSet/>
      <dgm:spPr/>
      <dgm:t>
        <a:bodyPr/>
        <a:lstStyle/>
        <a:p>
          <a:endParaRPr lang="en-US"/>
        </a:p>
      </dgm:t>
    </dgm:pt>
    <dgm:pt modelId="{63A57F62-3C75-4204-8D7B-4F7ED6714703}" type="sibTrans" cxnId="{606FBDE2-1C4A-4F59-A707-F37AC9BBB447}">
      <dgm:prSet/>
      <dgm:spPr/>
      <dgm:t>
        <a:bodyPr/>
        <a:lstStyle/>
        <a:p>
          <a:endParaRPr lang="en-US"/>
        </a:p>
      </dgm:t>
    </dgm:pt>
    <dgm:pt modelId="{4B4141BD-64E3-46FF-A83C-BF7980735189}">
      <dgm:prSet phldrT="[Text]"/>
      <dgm:spPr/>
      <dgm:t>
        <a:bodyPr/>
        <a:lstStyle/>
        <a:p>
          <a:r>
            <a:rPr lang="en-US" dirty="0" err="1"/>
            <a:t>Biếtmốiquanhệgiữađề</a:t>
          </a:r>
          <a:r>
            <a:rPr lang="en-US" dirty="0"/>
            <a:t>-ca-</a:t>
          </a:r>
          <a:r>
            <a:rPr lang="en-US" dirty="0" err="1"/>
            <a:t>métvuôngvàmétvuôngvàhéc-tô-métvuông</a:t>
          </a:r>
          <a:endParaRPr lang="en-US" dirty="0"/>
        </a:p>
      </dgm:t>
    </dgm:pt>
    <dgm:pt modelId="{277B701C-AF45-4629-B31E-E0D814143BF2}" type="parTrans" cxnId="{61337245-1BC3-4482-8E6F-F681AA2DBB54}">
      <dgm:prSet/>
      <dgm:spPr/>
      <dgm:t>
        <a:bodyPr/>
        <a:lstStyle/>
        <a:p>
          <a:endParaRPr lang="en-US"/>
        </a:p>
      </dgm:t>
    </dgm:pt>
    <dgm:pt modelId="{C07AEB8D-6582-4CC9-A747-6F8066EBDB15}" type="sibTrans" cxnId="{61337245-1BC3-4482-8E6F-F681AA2DBB54}">
      <dgm:prSet/>
      <dgm:spPr/>
      <dgm:t>
        <a:bodyPr/>
        <a:lstStyle/>
        <a:p>
          <a:endParaRPr lang="en-US"/>
        </a:p>
      </dgm:t>
    </dgm:pt>
    <dgm:pt modelId="{DB32690A-9313-4CCF-8AC6-AB60D0EBC358}">
      <dgm:prSet phldrT="[Text]"/>
      <dgm:spPr/>
      <dgm:t>
        <a:bodyPr/>
        <a:lstStyle/>
        <a:p>
          <a:r>
            <a:rPr lang="en-US" dirty="0" err="1"/>
            <a:t>Biếtchuyểnđổisốđodiệntích</a:t>
          </a:r>
          <a:r>
            <a:rPr lang="en-US" dirty="0"/>
            <a:t>.</a:t>
          </a:r>
        </a:p>
      </dgm:t>
    </dgm:pt>
    <dgm:pt modelId="{DE5E3070-62ED-402F-816C-1728E1E11669}" type="parTrans" cxnId="{7799C73F-864C-4FD2-B889-7F72E61E3C61}">
      <dgm:prSet/>
      <dgm:spPr/>
    </dgm:pt>
    <dgm:pt modelId="{B9A50688-1712-40B4-BA64-115BD618685A}" type="sibTrans" cxnId="{7799C73F-864C-4FD2-B889-7F72E61E3C61}">
      <dgm:prSet/>
      <dgm:spPr/>
    </dgm:pt>
    <dgm:pt modelId="{F28E9ABF-1008-416E-8C56-1F5668BA920B}" type="pres">
      <dgm:prSet presAssocID="{09218C3D-1BBD-42C9-8F54-BF700C3AE39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3CBA04B-542F-413F-AFCF-16D910A61D56}" type="pres">
      <dgm:prSet presAssocID="{09218C3D-1BBD-42C9-8F54-BF700C3AE39B}" presName="Name1" presStyleCnt="0"/>
      <dgm:spPr/>
    </dgm:pt>
    <dgm:pt modelId="{DE75E53A-7E76-4871-98DB-7F2AB9D7F36A}" type="pres">
      <dgm:prSet presAssocID="{09218C3D-1BBD-42C9-8F54-BF700C3AE39B}" presName="cycle" presStyleCnt="0"/>
      <dgm:spPr/>
    </dgm:pt>
    <dgm:pt modelId="{B66AC593-A41E-48C9-9D13-CB9327E64D35}" type="pres">
      <dgm:prSet presAssocID="{09218C3D-1BBD-42C9-8F54-BF700C3AE39B}" presName="srcNode" presStyleLbl="node1" presStyleIdx="0" presStyleCnt="4"/>
      <dgm:spPr/>
    </dgm:pt>
    <dgm:pt modelId="{0B1A378A-C45C-4900-B395-A0AE70E4FA40}" type="pres">
      <dgm:prSet presAssocID="{09218C3D-1BBD-42C9-8F54-BF700C3AE39B}" presName="conn" presStyleLbl="parChTrans1D2" presStyleIdx="0" presStyleCnt="1"/>
      <dgm:spPr/>
      <dgm:t>
        <a:bodyPr/>
        <a:lstStyle/>
        <a:p>
          <a:endParaRPr lang="en-US"/>
        </a:p>
      </dgm:t>
    </dgm:pt>
    <dgm:pt modelId="{C5648DDC-265F-4D92-9BC6-2CD429D5F669}" type="pres">
      <dgm:prSet presAssocID="{09218C3D-1BBD-42C9-8F54-BF700C3AE39B}" presName="extraNode" presStyleLbl="node1" presStyleIdx="0" presStyleCnt="4"/>
      <dgm:spPr/>
    </dgm:pt>
    <dgm:pt modelId="{8480F192-7614-43D3-AD88-B842593AF0A8}" type="pres">
      <dgm:prSet presAssocID="{09218C3D-1BBD-42C9-8F54-BF700C3AE39B}" presName="dstNode" presStyleLbl="node1" presStyleIdx="0" presStyleCnt="4"/>
      <dgm:spPr/>
    </dgm:pt>
    <dgm:pt modelId="{FB22A57F-5739-4154-8393-847159BCB494}" type="pres">
      <dgm:prSet presAssocID="{C3DE467B-FC62-4038-902D-0DC606C9F04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00FFDF-B334-45C9-8685-D5CEE09EE4BB}" type="pres">
      <dgm:prSet presAssocID="{C3DE467B-FC62-4038-902D-0DC606C9F044}" presName="accent_1" presStyleCnt="0"/>
      <dgm:spPr/>
    </dgm:pt>
    <dgm:pt modelId="{9EDBE043-E09F-4BB0-831E-40139A634BF3}" type="pres">
      <dgm:prSet presAssocID="{C3DE467B-FC62-4038-902D-0DC606C9F044}" presName="accentRepeatNode" presStyleLbl="solidFgAcc1" presStyleIdx="0" presStyleCnt="4"/>
      <dgm:spPr/>
    </dgm:pt>
    <dgm:pt modelId="{965F4209-891A-448F-853E-CA83112817E4}" type="pres">
      <dgm:prSet presAssocID="{0C0EF1FB-854F-40F8-A626-2A2162CF268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EEAB44-7F20-4857-A52A-0432D458F896}" type="pres">
      <dgm:prSet presAssocID="{0C0EF1FB-854F-40F8-A626-2A2162CF268F}" presName="accent_2" presStyleCnt="0"/>
      <dgm:spPr/>
    </dgm:pt>
    <dgm:pt modelId="{A527FB5F-DDA7-4254-8CD3-234B773AB890}" type="pres">
      <dgm:prSet presAssocID="{0C0EF1FB-854F-40F8-A626-2A2162CF268F}" presName="accentRepeatNode" presStyleLbl="solidFgAcc1" presStyleIdx="1" presStyleCnt="4"/>
      <dgm:spPr/>
    </dgm:pt>
    <dgm:pt modelId="{8510D7A7-3F6E-4404-BEC0-0A5B8996993E}" type="pres">
      <dgm:prSet presAssocID="{4B4141BD-64E3-46FF-A83C-BF798073518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8B381-81E2-4152-BA20-75766991DD9D}" type="pres">
      <dgm:prSet presAssocID="{4B4141BD-64E3-46FF-A83C-BF7980735189}" presName="accent_3" presStyleCnt="0"/>
      <dgm:spPr/>
    </dgm:pt>
    <dgm:pt modelId="{F697BC39-5637-421A-A382-B7CD1F73BCB5}" type="pres">
      <dgm:prSet presAssocID="{4B4141BD-64E3-46FF-A83C-BF7980735189}" presName="accentRepeatNode" presStyleLbl="solidFgAcc1" presStyleIdx="2" presStyleCnt="4"/>
      <dgm:spPr/>
    </dgm:pt>
    <dgm:pt modelId="{C51E6529-B7F5-462B-8CC7-C66CDF1798F3}" type="pres">
      <dgm:prSet presAssocID="{DB32690A-9313-4CCF-8AC6-AB60D0EBC35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9D6ED-50A8-455A-AB0E-C526199550C5}" type="pres">
      <dgm:prSet presAssocID="{DB32690A-9313-4CCF-8AC6-AB60D0EBC358}" presName="accent_4" presStyleCnt="0"/>
      <dgm:spPr/>
    </dgm:pt>
    <dgm:pt modelId="{F1C65922-5E32-46C4-9CD8-615F2B65417C}" type="pres">
      <dgm:prSet presAssocID="{DB32690A-9313-4CCF-8AC6-AB60D0EBC358}" presName="accentRepeatNode" presStyleLbl="solidFgAcc1" presStyleIdx="3" presStyleCnt="4"/>
      <dgm:spPr/>
    </dgm:pt>
  </dgm:ptLst>
  <dgm:cxnLst>
    <dgm:cxn modelId="{61337245-1BC3-4482-8E6F-F681AA2DBB54}" srcId="{09218C3D-1BBD-42C9-8F54-BF700C3AE39B}" destId="{4B4141BD-64E3-46FF-A83C-BF7980735189}" srcOrd="2" destOrd="0" parTransId="{277B701C-AF45-4629-B31E-E0D814143BF2}" sibTransId="{C07AEB8D-6582-4CC9-A747-6F8066EBDB15}"/>
    <dgm:cxn modelId="{498C3E16-E95F-457B-86F0-21A4DB51D53E}" type="presOf" srcId="{DB32690A-9313-4CCF-8AC6-AB60D0EBC358}" destId="{C51E6529-B7F5-462B-8CC7-C66CDF1798F3}" srcOrd="0" destOrd="0" presId="urn:microsoft.com/office/officeart/2008/layout/VerticalCurvedList"/>
    <dgm:cxn modelId="{7799C73F-864C-4FD2-B889-7F72E61E3C61}" srcId="{09218C3D-1BBD-42C9-8F54-BF700C3AE39B}" destId="{DB32690A-9313-4CCF-8AC6-AB60D0EBC358}" srcOrd="3" destOrd="0" parTransId="{DE5E3070-62ED-402F-816C-1728E1E11669}" sibTransId="{B9A50688-1712-40B4-BA64-115BD618685A}"/>
    <dgm:cxn modelId="{3CCC5F87-C399-4533-B327-C7534A7A0A9B}" srcId="{09218C3D-1BBD-42C9-8F54-BF700C3AE39B}" destId="{C3DE467B-FC62-4038-902D-0DC606C9F044}" srcOrd="0" destOrd="0" parTransId="{EB9AEA95-72D8-4244-9F3C-92C57764AF1B}" sibTransId="{EFA727C5-A5F4-4CEA-AC17-045E2094D58A}"/>
    <dgm:cxn modelId="{33B46C90-489A-4E7C-B922-9618E08A81EC}" type="presOf" srcId="{EFA727C5-A5F4-4CEA-AC17-045E2094D58A}" destId="{0B1A378A-C45C-4900-B395-A0AE70E4FA40}" srcOrd="0" destOrd="0" presId="urn:microsoft.com/office/officeart/2008/layout/VerticalCurvedList"/>
    <dgm:cxn modelId="{E3CF2108-FDE0-43CC-8663-75F0E8C893E2}" type="presOf" srcId="{C3DE467B-FC62-4038-902D-0DC606C9F044}" destId="{FB22A57F-5739-4154-8393-847159BCB494}" srcOrd="0" destOrd="0" presId="urn:microsoft.com/office/officeart/2008/layout/VerticalCurvedList"/>
    <dgm:cxn modelId="{68E8C5F3-476D-427D-9CAC-B60054B171C0}" type="presOf" srcId="{0C0EF1FB-854F-40F8-A626-2A2162CF268F}" destId="{965F4209-891A-448F-853E-CA83112817E4}" srcOrd="0" destOrd="0" presId="urn:microsoft.com/office/officeart/2008/layout/VerticalCurvedList"/>
    <dgm:cxn modelId="{81FC60D4-1E63-4F48-9287-069387C7E473}" type="presOf" srcId="{4B4141BD-64E3-46FF-A83C-BF7980735189}" destId="{8510D7A7-3F6E-4404-BEC0-0A5B8996993E}" srcOrd="0" destOrd="0" presId="urn:microsoft.com/office/officeart/2008/layout/VerticalCurvedList"/>
    <dgm:cxn modelId="{85220245-FD1A-43CE-B1B0-A095F540FEA9}" type="presOf" srcId="{09218C3D-1BBD-42C9-8F54-BF700C3AE39B}" destId="{F28E9ABF-1008-416E-8C56-1F5668BA920B}" srcOrd="0" destOrd="0" presId="urn:microsoft.com/office/officeart/2008/layout/VerticalCurvedList"/>
    <dgm:cxn modelId="{606FBDE2-1C4A-4F59-A707-F37AC9BBB447}" srcId="{09218C3D-1BBD-42C9-8F54-BF700C3AE39B}" destId="{0C0EF1FB-854F-40F8-A626-2A2162CF268F}" srcOrd="1" destOrd="0" parTransId="{C515EB41-621E-4D9D-B70D-2937A4F5C376}" sibTransId="{63A57F62-3C75-4204-8D7B-4F7ED6714703}"/>
    <dgm:cxn modelId="{040B7316-6EF1-4722-9977-D6476499D202}" type="presParOf" srcId="{F28E9ABF-1008-416E-8C56-1F5668BA920B}" destId="{43CBA04B-542F-413F-AFCF-16D910A61D56}" srcOrd="0" destOrd="0" presId="urn:microsoft.com/office/officeart/2008/layout/VerticalCurvedList"/>
    <dgm:cxn modelId="{0C597D3F-B3FA-408B-82B1-F4C519FE7E3B}" type="presParOf" srcId="{43CBA04B-542F-413F-AFCF-16D910A61D56}" destId="{DE75E53A-7E76-4871-98DB-7F2AB9D7F36A}" srcOrd="0" destOrd="0" presId="urn:microsoft.com/office/officeart/2008/layout/VerticalCurvedList"/>
    <dgm:cxn modelId="{E9419C1F-17AA-4CDC-8459-0610D9C7EA11}" type="presParOf" srcId="{DE75E53A-7E76-4871-98DB-7F2AB9D7F36A}" destId="{B66AC593-A41E-48C9-9D13-CB9327E64D35}" srcOrd="0" destOrd="0" presId="urn:microsoft.com/office/officeart/2008/layout/VerticalCurvedList"/>
    <dgm:cxn modelId="{B996C6D4-A7FE-4CE5-95BB-B1FEDF1A96FA}" type="presParOf" srcId="{DE75E53A-7E76-4871-98DB-7F2AB9D7F36A}" destId="{0B1A378A-C45C-4900-B395-A0AE70E4FA40}" srcOrd="1" destOrd="0" presId="urn:microsoft.com/office/officeart/2008/layout/VerticalCurvedList"/>
    <dgm:cxn modelId="{64A5AFBB-81CB-4B96-B87C-2B5281741E4A}" type="presParOf" srcId="{DE75E53A-7E76-4871-98DB-7F2AB9D7F36A}" destId="{C5648DDC-265F-4D92-9BC6-2CD429D5F669}" srcOrd="2" destOrd="0" presId="urn:microsoft.com/office/officeart/2008/layout/VerticalCurvedList"/>
    <dgm:cxn modelId="{A0A3C9BC-BFBE-4450-BF2D-A8E5DF2A87F2}" type="presParOf" srcId="{DE75E53A-7E76-4871-98DB-7F2AB9D7F36A}" destId="{8480F192-7614-43D3-AD88-B842593AF0A8}" srcOrd="3" destOrd="0" presId="urn:microsoft.com/office/officeart/2008/layout/VerticalCurvedList"/>
    <dgm:cxn modelId="{FF883259-488A-445D-8DCA-2D870EADF361}" type="presParOf" srcId="{43CBA04B-542F-413F-AFCF-16D910A61D56}" destId="{FB22A57F-5739-4154-8393-847159BCB494}" srcOrd="1" destOrd="0" presId="urn:microsoft.com/office/officeart/2008/layout/VerticalCurvedList"/>
    <dgm:cxn modelId="{885803AE-B1F8-483D-81A2-1520B41A057E}" type="presParOf" srcId="{43CBA04B-542F-413F-AFCF-16D910A61D56}" destId="{F000FFDF-B334-45C9-8685-D5CEE09EE4BB}" srcOrd="2" destOrd="0" presId="urn:microsoft.com/office/officeart/2008/layout/VerticalCurvedList"/>
    <dgm:cxn modelId="{F88EE62A-B90C-406C-8C11-064C9A77616B}" type="presParOf" srcId="{F000FFDF-B334-45C9-8685-D5CEE09EE4BB}" destId="{9EDBE043-E09F-4BB0-831E-40139A634BF3}" srcOrd="0" destOrd="0" presId="urn:microsoft.com/office/officeart/2008/layout/VerticalCurvedList"/>
    <dgm:cxn modelId="{16ADCAC2-20E1-4AC4-821E-4567EEA02FCE}" type="presParOf" srcId="{43CBA04B-542F-413F-AFCF-16D910A61D56}" destId="{965F4209-891A-448F-853E-CA83112817E4}" srcOrd="3" destOrd="0" presId="urn:microsoft.com/office/officeart/2008/layout/VerticalCurvedList"/>
    <dgm:cxn modelId="{518189C7-1459-437C-91F4-E885F342C9BA}" type="presParOf" srcId="{43CBA04B-542F-413F-AFCF-16D910A61D56}" destId="{5AEEAB44-7F20-4857-A52A-0432D458F896}" srcOrd="4" destOrd="0" presId="urn:microsoft.com/office/officeart/2008/layout/VerticalCurvedList"/>
    <dgm:cxn modelId="{D74EBC3B-4A8C-41FA-9BC4-46E918E01E6C}" type="presParOf" srcId="{5AEEAB44-7F20-4857-A52A-0432D458F896}" destId="{A527FB5F-DDA7-4254-8CD3-234B773AB890}" srcOrd="0" destOrd="0" presId="urn:microsoft.com/office/officeart/2008/layout/VerticalCurvedList"/>
    <dgm:cxn modelId="{590A4EA7-7169-497A-B416-4E75FA20FA17}" type="presParOf" srcId="{43CBA04B-542F-413F-AFCF-16D910A61D56}" destId="{8510D7A7-3F6E-4404-BEC0-0A5B8996993E}" srcOrd="5" destOrd="0" presId="urn:microsoft.com/office/officeart/2008/layout/VerticalCurvedList"/>
    <dgm:cxn modelId="{87197A39-67CE-44E1-B672-3B42A27C8171}" type="presParOf" srcId="{43CBA04B-542F-413F-AFCF-16D910A61D56}" destId="{6CF8B381-81E2-4152-BA20-75766991DD9D}" srcOrd="6" destOrd="0" presId="urn:microsoft.com/office/officeart/2008/layout/VerticalCurvedList"/>
    <dgm:cxn modelId="{CC9B10A3-FF0D-44C8-8176-0D41A475955F}" type="presParOf" srcId="{6CF8B381-81E2-4152-BA20-75766991DD9D}" destId="{F697BC39-5637-421A-A382-B7CD1F73BCB5}" srcOrd="0" destOrd="0" presId="urn:microsoft.com/office/officeart/2008/layout/VerticalCurvedList"/>
    <dgm:cxn modelId="{EB6437B8-E745-41D2-98E9-4B61C53A0555}" type="presParOf" srcId="{43CBA04B-542F-413F-AFCF-16D910A61D56}" destId="{C51E6529-B7F5-462B-8CC7-C66CDF1798F3}" srcOrd="7" destOrd="0" presId="urn:microsoft.com/office/officeart/2008/layout/VerticalCurvedList"/>
    <dgm:cxn modelId="{63937283-C741-456E-8EF3-AC8D68EB543B}" type="presParOf" srcId="{43CBA04B-542F-413F-AFCF-16D910A61D56}" destId="{E109D6ED-50A8-455A-AB0E-C526199550C5}" srcOrd="8" destOrd="0" presId="urn:microsoft.com/office/officeart/2008/layout/VerticalCurvedList"/>
    <dgm:cxn modelId="{C6CFCDFD-19FE-4197-AB08-CFA1CC0577E6}" type="presParOf" srcId="{E109D6ED-50A8-455A-AB0E-C526199550C5}" destId="{F1C65922-5E32-46C4-9CD8-615F2B6541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A378A-C45C-4900-B395-A0AE70E4FA40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2A57F-5739-4154-8393-847159BCB494}">
      <dsp:nvSpPr>
        <dsp:cNvPr id="0" name=""/>
        <dsp:cNvSpPr/>
      </dsp:nvSpPr>
      <dsp:spPr>
        <a:xfrm>
          <a:off x="460128" y="312440"/>
          <a:ext cx="5580684" cy="6252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625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Biếtgọi</a:t>
          </a:r>
          <a:r>
            <a:rPr lang="en-US" sz="1800" kern="1200" dirty="0"/>
            <a:t>,</a:t>
          </a:r>
          <a:r>
            <a:rPr lang="en-US" sz="1800" kern="1200" dirty="0" err="1"/>
            <a:t>kíhiệuvàquanhệcủacácđơnvịđodiệntích</a:t>
          </a:r>
          <a:endParaRPr lang="en-US" sz="1800" kern="1200" dirty="0"/>
        </a:p>
      </dsp:txBody>
      <dsp:txXfrm>
        <a:off x="460128" y="312440"/>
        <a:ext cx="5580684" cy="625205"/>
      </dsp:txXfrm>
    </dsp:sp>
    <dsp:sp modelId="{9EDBE043-E09F-4BB0-831E-40139A634BF3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65F4209-891A-448F-853E-CA83112817E4}">
      <dsp:nvSpPr>
        <dsp:cNvPr id="0" name=""/>
        <dsp:cNvSpPr/>
      </dsp:nvSpPr>
      <dsp:spPr>
        <a:xfrm>
          <a:off x="818573" y="1250411"/>
          <a:ext cx="5222240" cy="6252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625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Biếtđọc</a:t>
          </a:r>
          <a:r>
            <a:rPr lang="en-US" sz="1800" kern="1200" dirty="0"/>
            <a:t>,</a:t>
          </a:r>
          <a:r>
            <a:rPr lang="en-US" sz="1800" kern="1200" dirty="0" err="1"/>
            <a:t>viếtcácsốđodiệntích</a:t>
          </a:r>
          <a:endParaRPr lang="en-US" sz="1800" kern="1200" dirty="0"/>
        </a:p>
      </dsp:txBody>
      <dsp:txXfrm>
        <a:off x="818573" y="1250411"/>
        <a:ext cx="5222240" cy="625205"/>
      </dsp:txXfrm>
    </dsp:sp>
    <dsp:sp modelId="{A527FB5F-DDA7-4254-8CD3-234B773AB890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510D7A7-3F6E-4404-BEC0-0A5B8996993E}">
      <dsp:nvSpPr>
        <dsp:cNvPr id="0" name=""/>
        <dsp:cNvSpPr/>
      </dsp:nvSpPr>
      <dsp:spPr>
        <a:xfrm>
          <a:off x="818573" y="2188382"/>
          <a:ext cx="5222240" cy="6252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625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Biếtmốiquanhệgiữađề</a:t>
          </a:r>
          <a:r>
            <a:rPr lang="en-US" sz="1800" kern="1200" dirty="0"/>
            <a:t>-ca-</a:t>
          </a:r>
          <a:r>
            <a:rPr lang="en-US" sz="1800" kern="1200" dirty="0" err="1"/>
            <a:t>métvuôngvàmétvuôngvàhéc-tô-métvuông</a:t>
          </a:r>
          <a:endParaRPr lang="en-US" sz="1800" kern="1200" dirty="0"/>
        </a:p>
      </dsp:txBody>
      <dsp:txXfrm>
        <a:off x="818573" y="2188382"/>
        <a:ext cx="5222240" cy="625205"/>
      </dsp:txXfrm>
    </dsp:sp>
    <dsp:sp modelId="{F697BC39-5637-421A-A382-B7CD1F73BCB5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51E6529-B7F5-462B-8CC7-C66CDF1798F3}">
      <dsp:nvSpPr>
        <dsp:cNvPr id="0" name=""/>
        <dsp:cNvSpPr/>
      </dsp:nvSpPr>
      <dsp:spPr>
        <a:xfrm>
          <a:off x="460128" y="3126353"/>
          <a:ext cx="5580684" cy="6252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625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Biếtchuyểnđổisốđodiệntích</a:t>
          </a:r>
          <a:r>
            <a:rPr lang="en-US" sz="1800" kern="1200" dirty="0"/>
            <a:t>.</a:t>
          </a:r>
        </a:p>
      </dsp:txBody>
      <dsp:txXfrm>
        <a:off x="460128" y="3126353"/>
        <a:ext cx="5580684" cy="625205"/>
      </dsp:txXfrm>
    </dsp:sp>
    <dsp:sp modelId="{F1C65922-5E32-46C4-9CD8-615F2B65417C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191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4743A-48E0-489F-9166-ECD489CB6016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9192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9193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194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195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C5F00-D3EF-4E9D-B375-7206F8458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3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58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58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1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2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8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8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20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0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60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2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0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60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1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61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4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1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861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5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4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5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8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91B95-4814-4A8A-A8A6-0A5CED9DF36F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7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7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7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99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9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6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97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9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54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487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7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9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50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5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44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45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4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4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4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6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6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6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6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6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7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7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6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6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6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2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2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5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5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5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5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5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9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9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7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28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92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3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3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3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3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93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94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104894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9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291" cy="6858000"/>
          </a:xfrm>
          <a:prstGeom prst="rect">
            <a:avLst/>
          </a:prstGeom>
        </p:spPr>
      </p:pic>
      <p:pic>
        <p:nvPicPr>
          <p:cNvPr id="2097202" name="图片 10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16360" y="141420"/>
            <a:ext cx="1655984" cy="683079"/>
          </a:xfrm>
          <a:prstGeom prst="rect">
            <a:avLst/>
          </a:prstGeom>
        </p:spPr>
      </p:pic>
      <p:sp>
        <p:nvSpPr>
          <p:cNvPr id="1048730" name="文本框 9"/>
          <p:cNvSpPr txBox="1"/>
          <p:nvPr userDrawn="1"/>
        </p:nvSpPr>
        <p:spPr>
          <a:xfrm>
            <a:off x="2059676" y="255657"/>
            <a:ext cx="2786380" cy="396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000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add a title</a:t>
            </a:r>
            <a:endParaRPr lang="zh-CN" altLang="en-US" sz="20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29" name="直接连接符 3"/>
          <p:cNvCxnSpPr>
            <a:cxnSpLocks/>
          </p:cNvCxnSpPr>
          <p:nvPr userDrawn="1"/>
        </p:nvCxnSpPr>
        <p:spPr>
          <a:xfrm>
            <a:off x="1" y="824499"/>
            <a:ext cx="9141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6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87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8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19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0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0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3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24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25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2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27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2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2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3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3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3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3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7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99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81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8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8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8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8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6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9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049098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9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1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8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0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51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5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104915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5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1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4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5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5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5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6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900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00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0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6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6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6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6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6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6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6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8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8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8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8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81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04918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18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8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8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7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7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7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75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17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1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1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1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6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104886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6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6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9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291" cy="6858000"/>
          </a:xfrm>
          <a:prstGeom prst="rect">
            <a:avLst/>
          </a:prstGeom>
        </p:spPr>
      </p:pic>
      <p:pic>
        <p:nvPicPr>
          <p:cNvPr id="2097200" name="图片 10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16360" y="141420"/>
            <a:ext cx="1655984" cy="683079"/>
          </a:xfrm>
          <a:prstGeom prst="rect">
            <a:avLst/>
          </a:prstGeom>
        </p:spPr>
      </p:pic>
      <p:sp>
        <p:nvSpPr>
          <p:cNvPr id="1048628" name="文本框 9"/>
          <p:cNvSpPr txBox="1"/>
          <p:nvPr userDrawn="1"/>
        </p:nvSpPr>
        <p:spPr>
          <a:xfrm>
            <a:off x="2059676" y="255657"/>
            <a:ext cx="2786380" cy="396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000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add a title</a:t>
            </a:r>
            <a:endParaRPr lang="zh-CN" altLang="en-US" sz="20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28" name="直接连接符 3"/>
          <p:cNvCxnSpPr>
            <a:cxnSpLocks/>
          </p:cNvCxnSpPr>
          <p:nvPr userDrawn="1"/>
        </p:nvCxnSpPr>
        <p:spPr>
          <a:xfrm>
            <a:off x="1" y="824499"/>
            <a:ext cx="9141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900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9010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0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9012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0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35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88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52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53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5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5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76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8877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7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8879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8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8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8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90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0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2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2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8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29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3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88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9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04889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889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9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91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9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7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81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8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8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35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291" cy="6858000"/>
          </a:xfrm>
          <a:prstGeom prst="rect">
            <a:avLst/>
          </a:prstGeom>
        </p:spPr>
      </p:pic>
      <p:pic>
        <p:nvPicPr>
          <p:cNvPr id="2097336" name="图片 6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16360" y="141420"/>
            <a:ext cx="1655984" cy="683079"/>
          </a:xfrm>
          <a:prstGeom prst="rect">
            <a:avLst/>
          </a:prstGeom>
        </p:spPr>
      </p:pic>
      <p:sp>
        <p:nvSpPr>
          <p:cNvPr id="1048857" name="文本框 7"/>
          <p:cNvSpPr txBox="1"/>
          <p:nvPr userDrawn="1"/>
        </p:nvSpPr>
        <p:spPr>
          <a:xfrm>
            <a:off x="2059676" y="255657"/>
            <a:ext cx="3025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000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add a title</a:t>
            </a:r>
            <a:endParaRPr lang="zh-CN" altLang="en-US" sz="2000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30" name="直接连接符 8"/>
          <p:cNvCxnSpPr>
            <a:cxnSpLocks/>
          </p:cNvCxnSpPr>
          <p:nvPr userDrawn="1"/>
        </p:nvCxnSpPr>
        <p:spPr>
          <a:xfrm>
            <a:off x="1" y="824499"/>
            <a:ext cx="9141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97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7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69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70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71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71" grpId="0" bldLvl="0" autoUpdateAnimBg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904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905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906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06" grpId="0" bldLvl="0" autoUpdateAnimBg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08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09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10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10" grpId="0" bldLvl="0" autoUpdateAnimBg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42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43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44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44" grpId="0" bldLvl="0" autoUpdateAnimBg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48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49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50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50" grpId="0" bldLvl="0" autoUpdateAnimBg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83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84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85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85" grpId="0" bldLvl="0" autoUpdateAnimBg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98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99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900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00" grpId="0" bldLvl="0" autoUpdateAnimBg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05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06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07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07" grpId="0" bldLvl="0" autoUpdateAnimBg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58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59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60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60" grpId="0" bldLvl="0" autoUpdateAnimBg="0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86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87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88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88" grpId="0" bldLvl="0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911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912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913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13" grpId="0" bldLvl="0" autoUpdateAnimBg="0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22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23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24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24" grpId="0" bldLvl="0" autoUpdateAnimBg="0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39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40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41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41" grpId="0" bldLvl="0" autoUpdateAnimBg="0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66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67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68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68" grpId="0" bldLvl="0" autoUpdateAnimBg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901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902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903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03" grpId="0" bldLvl="0" autoUpdateAnimBg="0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11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12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13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13" grpId="0" bldLvl="0" autoUpdateAnimBg="0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14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15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16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16" grpId="0" bldLvl="0" autoUpdateAnimBg="0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45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46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47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47" grpId="0" bldLvl="0" autoUpdateAnimBg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72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73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74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74" grpId="0" bldLvl="0" autoUpdateAnimBg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组合 58"/>
          <p:cNvGrpSpPr/>
          <p:nvPr userDrawn="1"/>
        </p:nvGrpSpPr>
        <p:grpSpPr bwMode="auto">
          <a:xfrm>
            <a:off x="1" y="208600"/>
            <a:ext cx="320389" cy="497301"/>
            <a:chOff x="0" y="0"/>
            <a:chExt cx="454152" cy="521208"/>
          </a:xfrm>
        </p:grpSpPr>
        <p:sp>
          <p:nvSpPr>
            <p:cNvPr id="1048895" name="矩形 59"/>
            <p:cNvSpPr>
              <a:spLocks noChangeArrowheads="1"/>
            </p:cNvSpPr>
            <p:nvPr/>
          </p:nvSpPr>
          <p:spPr bwMode="auto">
            <a:xfrm>
              <a:off x="0" y="0"/>
              <a:ext cx="301752" cy="521208"/>
            </a:xfrm>
            <a:prstGeom prst="rect">
              <a:avLst/>
            </a:prstGeom>
            <a:solidFill>
              <a:srgbClr val="FF7595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  <p:sp>
          <p:nvSpPr>
            <p:cNvPr id="1048896" name="矩形 60"/>
            <p:cNvSpPr>
              <a:spLocks noChangeArrowheads="1"/>
            </p:cNvSpPr>
            <p:nvPr/>
          </p:nvSpPr>
          <p:spPr bwMode="auto">
            <a:xfrm>
              <a:off x="301752" y="0"/>
              <a:ext cx="152400" cy="521208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85800">
                <a:lnSpc>
                  <a:spcPct val="100000"/>
                </a:lnSpc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317">
                <a:solidFill>
                  <a:srgbClr val="FFFFFF"/>
                </a:solidFill>
              </a:endParaRPr>
            </a:p>
          </p:txBody>
        </p:sp>
      </p:grpSp>
      <p:sp>
        <p:nvSpPr>
          <p:cNvPr id="1048897" name="文本框 6"/>
          <p:cNvSpPr>
            <a:spLocks noChangeArrowheads="1"/>
          </p:cNvSpPr>
          <p:nvPr userDrawn="1"/>
        </p:nvSpPr>
        <p:spPr bwMode="auto">
          <a:xfrm>
            <a:off x="370720" y="266792"/>
            <a:ext cx="3099046" cy="282235"/>
          </a:xfrm>
          <a:prstGeom prst="rect">
            <a:avLst/>
          </a:prstGeom>
          <a:noFill/>
          <a:ln>
            <a:noFill/>
          </a:ln>
        </p:spPr>
        <p:txBody>
          <a:bodyPr lIns="64495" tIns="32247" rIns="64495" bIns="32247">
            <a:spAutoFit/>
          </a:bodyPr>
          <a:lstStyle/>
          <a:p>
            <a:pPr defTabSz="685800"/>
            <a:r>
              <a:rPr lang="zh-CN" altLang="en-US" sz="1411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单击此处添加您要的标题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8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1048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97" grpId="0" bldLvl="0" autoUpdateAnimBg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9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9020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021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90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5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26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10490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0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71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7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7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4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4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6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6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6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6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6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6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6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3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3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3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9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9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3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3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3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1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5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04905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4905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5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4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6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98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98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98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9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99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7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905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90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2022/10/5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90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6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26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2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2022/10/5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91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2022/10/5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24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7FDC709B-91CA-425D-B2BC-27E7F89975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2022/10/5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81B69C4E-E50C-4F8F-BC30-CA875A2EFE0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79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04879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2022/10/5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9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79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12" Type="http://schemas.openxmlformats.org/officeDocument/2006/relationships/slide" Target="slide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11" Type="http://schemas.openxmlformats.org/officeDocument/2006/relationships/image" Target="../media/image22.gif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gif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8.png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21" Type="http://schemas.openxmlformats.org/officeDocument/2006/relationships/slide" Target="slide16.xml"/><Relationship Id="rId7" Type="http://schemas.openxmlformats.org/officeDocument/2006/relationships/image" Target="../media/image19.gif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5" Type="http://schemas.openxmlformats.org/officeDocument/2006/relationships/slide" Target="slide18.xml"/><Relationship Id="rId2" Type="http://schemas.openxmlformats.org/officeDocument/2006/relationships/audio" Target="../media/media2.mp3"/><Relationship Id="rId16" Type="http://schemas.openxmlformats.org/officeDocument/2006/relationships/slide" Target="slide15.xml"/><Relationship Id="rId20" Type="http://schemas.openxmlformats.org/officeDocument/2006/relationships/image" Target="../media/image33.png"/><Relationship Id="rId29" Type="http://schemas.openxmlformats.org/officeDocument/2006/relationships/image" Target="../media/image38.png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11" Type="http://schemas.openxmlformats.org/officeDocument/2006/relationships/image" Target="../media/image26.png"/><Relationship Id="rId24" Type="http://schemas.openxmlformats.org/officeDocument/2006/relationships/image" Target="../media/image35.png"/><Relationship Id="rId5" Type="http://schemas.openxmlformats.org/officeDocument/2006/relationships/image" Target="../media/image17.png"/><Relationship Id="rId15" Type="http://schemas.openxmlformats.org/officeDocument/2006/relationships/image" Target="../media/image30.png"/><Relationship Id="rId23" Type="http://schemas.openxmlformats.org/officeDocument/2006/relationships/slide" Target="slide17.xml"/><Relationship Id="rId28" Type="http://schemas.openxmlformats.org/officeDocument/2006/relationships/image" Target="../media/image37.png"/><Relationship Id="rId10" Type="http://schemas.openxmlformats.org/officeDocument/2006/relationships/image" Target="../media/image22.gif"/><Relationship Id="rId19" Type="http://schemas.openxmlformats.org/officeDocument/2006/relationships/slide" Target="slide14.xml"/><Relationship Id="rId4" Type="http://schemas.openxmlformats.org/officeDocument/2006/relationships/image" Target="../media/image25.jpeg"/><Relationship Id="rId9" Type="http://schemas.openxmlformats.org/officeDocument/2006/relationships/image" Target="../media/image21.png"/><Relationship Id="rId14" Type="http://schemas.openxmlformats.org/officeDocument/2006/relationships/image" Target="../media/image29.png"/><Relationship Id="rId22" Type="http://schemas.openxmlformats.org/officeDocument/2006/relationships/image" Target="../media/image34.png"/><Relationship Id="rId27" Type="http://schemas.openxmlformats.org/officeDocument/2006/relationships/slide" Target="slide19.xml"/><Relationship Id="rId30" Type="http://schemas.openxmlformats.org/officeDocument/2006/relationships/image" Target="../media/image3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44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45.jpe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13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47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13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49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13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51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13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53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slide" Target="slide13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25.jpe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42.png"/><Relationship Id="rId5" Type="http://schemas.openxmlformats.org/officeDocument/2006/relationships/image" Target="../media/image19.gif"/><Relationship Id="rId15" Type="http://schemas.openxmlformats.org/officeDocument/2006/relationships/image" Target="../media/image55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.png"/><Relationship Id="rId11" Type="http://schemas.openxmlformats.org/officeDocument/2006/relationships/diagramData" Target="../diagrams/data1.xml"/><Relationship Id="rId5" Type="http://schemas.openxmlformats.org/officeDocument/2006/relationships/image" Target="../media/image4.png"/><Relationship Id="rId15" Type="http://schemas.microsoft.com/office/2007/relationships/diagramDrawing" Target="../diagrams/drawing1.xml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153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154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155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156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157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158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159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sp>
        <p:nvSpPr>
          <p:cNvPr id="1048584" name="对角圆角矩形 14"/>
          <p:cNvSpPr/>
          <p:nvPr/>
        </p:nvSpPr>
        <p:spPr>
          <a:xfrm>
            <a:off x="2960574" y="2449217"/>
            <a:ext cx="4557009" cy="1522594"/>
          </a:xfrm>
          <a:prstGeom prst="round2DiagRect">
            <a:avLst>
              <a:gd name="adj1" fmla="val 34607"/>
              <a:gd name="adj2" fmla="val 0"/>
            </a:avLst>
          </a:prstGeom>
          <a:solidFill>
            <a:srgbClr val="FF95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 dirty="0">
              <a:solidFill>
                <a:srgbClr val="A7EFCC"/>
              </a:solidFill>
              <a:ea typeface="微软雅黑" panose="020B0503020204020204" pitchFamily="34" charset="-122"/>
            </a:endParaRPr>
          </a:p>
        </p:txBody>
      </p:sp>
      <p:sp>
        <p:nvSpPr>
          <p:cNvPr id="1048585" name="文本框 19"/>
          <p:cNvSpPr txBox="1"/>
          <p:nvPr/>
        </p:nvSpPr>
        <p:spPr>
          <a:xfrm>
            <a:off x="2685073" y="2929718"/>
            <a:ext cx="5108009" cy="1412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TOÁN</a:t>
            </a:r>
          </a:p>
          <a:p>
            <a:pPr algn="ctr"/>
            <a:endParaRPr lang="zh-CN" altLang="en-US" sz="4400" b="1" dirty="0">
              <a:solidFill>
                <a:srgbClr val="FF0000"/>
              </a:solidFill>
              <a:effectLst>
                <a:glow rad="19050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48586" name="TextBox 20"/>
          <p:cNvSpPr txBox="1"/>
          <p:nvPr/>
        </p:nvSpPr>
        <p:spPr>
          <a:xfrm>
            <a:off x="1219200" y="389162"/>
            <a:ext cx="64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TRƯỜNG TIỂU HỌC KIM SƠN</a:t>
            </a:r>
          </a:p>
          <a:p>
            <a:pPr algn="ctr"/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LỚP 5A1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485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750" tmFilter="0, 0; .2, .5; .8, .5; 1, 0"/>
                                        <p:tgtEl>
                                          <p:spTgt spid="10485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375" autoRev="1" fill="hold"/>
                                        <p:tgtEl>
                                          <p:spTgt spid="10485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5" grpId="0"/>
      <p:bldP spid="104858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ext Box 2"/>
          <p:cNvSpPr txBox="1">
            <a:spLocks noChangeArrowheads="1"/>
          </p:cNvSpPr>
          <p:nvPr/>
        </p:nvSpPr>
        <p:spPr bwMode="auto">
          <a:xfrm>
            <a:off x="629918" y="1279503"/>
            <a:ext cx="737108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86" name="Text Box 17"/>
          <p:cNvSpPr txBox="1">
            <a:spLocks noChangeArrowheads="1"/>
          </p:cNvSpPr>
          <p:nvPr/>
        </p:nvSpPr>
        <p:spPr bwMode="auto">
          <a:xfrm>
            <a:off x="-49742" y="2128994"/>
            <a:ext cx="2533402" cy="5613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3dam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87" name="Text Box 6"/>
          <p:cNvSpPr txBox="1">
            <a:spLocks noChangeArrowheads="1"/>
          </p:cNvSpPr>
          <p:nvPr/>
        </p:nvSpPr>
        <p:spPr bwMode="auto">
          <a:xfrm>
            <a:off x="3048000" y="2135229"/>
            <a:ext cx="19812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300m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88" name="Text Box 9"/>
          <p:cNvSpPr txBox="1">
            <a:spLocks noChangeArrowheads="1"/>
          </p:cNvSpPr>
          <p:nvPr/>
        </p:nvSpPr>
        <p:spPr bwMode="auto">
          <a:xfrm>
            <a:off x="2825284" y="2929400"/>
            <a:ext cx="2598737" cy="561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5dam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89" name="TextBox 10"/>
          <p:cNvSpPr txBox="1"/>
          <p:nvPr/>
        </p:nvSpPr>
        <p:spPr>
          <a:xfrm>
            <a:off x="2057400" y="152400"/>
            <a:ext cx="502920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HOẠT ĐỘNG THỰC HÀNH </a:t>
            </a:r>
            <a:endParaRPr lang="en-US" sz="3200" b="1" dirty="0"/>
          </a:p>
        </p:txBody>
      </p:sp>
      <p:sp>
        <p:nvSpPr>
          <p:cNvPr id="1048690" name="Text Box 26"/>
          <p:cNvSpPr txBox="1">
            <a:spLocks noChangeArrowheads="1"/>
          </p:cNvSpPr>
          <p:nvPr/>
        </p:nvSpPr>
        <p:spPr bwMode="auto">
          <a:xfrm>
            <a:off x="2362200" y="2154597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691" name="Text Box 17"/>
          <p:cNvSpPr txBox="1">
            <a:spLocks noChangeArrowheads="1"/>
          </p:cNvSpPr>
          <p:nvPr/>
        </p:nvSpPr>
        <p:spPr bwMode="auto">
          <a:xfrm>
            <a:off x="-31376" y="2915605"/>
            <a:ext cx="2259978" cy="5613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500m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92" name="Text Box 26"/>
          <p:cNvSpPr txBox="1">
            <a:spLocks noChangeArrowheads="1"/>
          </p:cNvSpPr>
          <p:nvPr/>
        </p:nvSpPr>
        <p:spPr bwMode="auto">
          <a:xfrm>
            <a:off x="2362200" y="2916278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693" name="Text Box 17"/>
          <p:cNvSpPr txBox="1">
            <a:spLocks noChangeArrowheads="1"/>
          </p:cNvSpPr>
          <p:nvPr/>
        </p:nvSpPr>
        <p:spPr bwMode="auto">
          <a:xfrm>
            <a:off x="-201488" y="3613874"/>
            <a:ext cx="3500718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12hm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 </a:t>
            </a:r>
            <a:r>
              <a:rPr lang="en-US" sz="2800" b="1" dirty="0" smtClean="0">
                <a:solidFill>
                  <a:srgbClr val="FF0000"/>
                </a:solidFill>
              </a:rPr>
              <a:t>6dam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94" name="Text Box 26"/>
          <p:cNvSpPr txBox="1">
            <a:spLocks noChangeArrowheads="1"/>
          </p:cNvSpPr>
          <p:nvPr/>
        </p:nvSpPr>
        <p:spPr bwMode="auto">
          <a:xfrm>
            <a:off x="2743200" y="3651304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695" name="Text Box 9"/>
          <p:cNvSpPr txBox="1">
            <a:spLocks noChangeArrowheads="1"/>
          </p:cNvSpPr>
          <p:nvPr/>
        </p:nvSpPr>
        <p:spPr bwMode="auto">
          <a:xfrm>
            <a:off x="3581400" y="3635370"/>
            <a:ext cx="2598737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1206dam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96" name="Text Box 17"/>
          <p:cNvSpPr txBox="1">
            <a:spLocks noChangeArrowheads="1"/>
          </p:cNvSpPr>
          <p:nvPr/>
        </p:nvSpPr>
        <p:spPr bwMode="auto">
          <a:xfrm>
            <a:off x="-130424" y="4423306"/>
            <a:ext cx="2533402" cy="5613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4dam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97" name="Text Box 6"/>
          <p:cNvSpPr txBox="1">
            <a:spLocks noChangeArrowheads="1"/>
          </p:cNvSpPr>
          <p:nvPr/>
        </p:nvSpPr>
        <p:spPr bwMode="auto">
          <a:xfrm>
            <a:off x="2967318" y="4429541"/>
            <a:ext cx="19812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400m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98" name="Text Box 26"/>
          <p:cNvSpPr txBox="1">
            <a:spLocks noChangeArrowheads="1"/>
          </p:cNvSpPr>
          <p:nvPr/>
        </p:nvSpPr>
        <p:spPr bwMode="auto">
          <a:xfrm>
            <a:off x="2281518" y="4448909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699" name="Text Box 17"/>
          <p:cNvSpPr txBox="1">
            <a:spLocks noChangeArrowheads="1"/>
          </p:cNvSpPr>
          <p:nvPr/>
        </p:nvSpPr>
        <p:spPr bwMode="auto">
          <a:xfrm>
            <a:off x="-49742" y="5250220"/>
            <a:ext cx="2533402" cy="5613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40hm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700" name="Text Box 6"/>
          <p:cNvSpPr txBox="1">
            <a:spLocks noChangeArrowheads="1"/>
          </p:cNvSpPr>
          <p:nvPr/>
        </p:nvSpPr>
        <p:spPr bwMode="auto">
          <a:xfrm>
            <a:off x="3048000" y="5247803"/>
            <a:ext cx="19812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4000dam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701" name="Text Box 26"/>
          <p:cNvSpPr txBox="1">
            <a:spLocks noChangeArrowheads="1"/>
          </p:cNvSpPr>
          <p:nvPr/>
        </p:nvSpPr>
        <p:spPr bwMode="auto">
          <a:xfrm>
            <a:off x="2362200" y="5275823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702" name="Text Box 17"/>
          <p:cNvSpPr txBox="1">
            <a:spLocks noChangeArrowheads="1"/>
          </p:cNvSpPr>
          <p:nvPr/>
        </p:nvSpPr>
        <p:spPr bwMode="auto">
          <a:xfrm>
            <a:off x="-31376" y="6051531"/>
            <a:ext cx="2276147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240m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703" name="Text Box 9"/>
          <p:cNvSpPr txBox="1">
            <a:spLocks noChangeArrowheads="1"/>
          </p:cNvSpPr>
          <p:nvPr/>
        </p:nvSpPr>
        <p:spPr bwMode="auto">
          <a:xfrm>
            <a:off x="2825283" y="6111403"/>
            <a:ext cx="3118317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2dam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</a:rPr>
              <a:t> 40m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704" name="Text Box 26"/>
          <p:cNvSpPr txBox="1">
            <a:spLocks noChangeArrowheads="1"/>
          </p:cNvSpPr>
          <p:nvPr/>
        </p:nvSpPr>
        <p:spPr bwMode="auto">
          <a:xfrm>
            <a:off x="2031908" y="6092395"/>
            <a:ext cx="609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48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48685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48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86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86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04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486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48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04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48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8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48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48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04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8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4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48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8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4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04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04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8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4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4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48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48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8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48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48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85" grpId="0"/>
      <p:bldP spid="1048686" grpId="0"/>
      <p:bldP spid="1048687" grpId="0"/>
      <p:bldP spid="1048688" grpId="0"/>
      <p:bldP spid="1048690" grpId="0"/>
      <p:bldP spid="1048691" grpId="0"/>
      <p:bldP spid="1048692" grpId="0"/>
      <p:bldP spid="1048693" grpId="0"/>
      <p:bldP spid="1048694" grpId="0"/>
      <p:bldP spid="1048695" grpId="0"/>
      <p:bldP spid="1048696" grpId="0"/>
      <p:bldP spid="1048697" grpId="0"/>
      <p:bldP spid="1048698" grpId="0"/>
      <p:bldP spid="1048699" grpId="0"/>
      <p:bldP spid="1048700" grpId="0"/>
      <p:bldP spid="1048701" grpId="0"/>
      <p:bldP spid="1048702" grpId="0"/>
      <p:bldP spid="1048703" grpId="0"/>
      <p:bldP spid="10487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Text Box 2"/>
          <p:cNvSpPr txBox="1">
            <a:spLocks noChangeArrowheads="1"/>
          </p:cNvSpPr>
          <p:nvPr/>
        </p:nvSpPr>
        <p:spPr bwMode="auto">
          <a:xfrm>
            <a:off x="629918" y="1279503"/>
            <a:ext cx="836168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09" name="Text Box 17"/>
          <p:cNvSpPr txBox="1">
            <a:spLocks noChangeArrowheads="1"/>
          </p:cNvSpPr>
          <p:nvPr/>
        </p:nvSpPr>
        <p:spPr bwMode="auto">
          <a:xfrm>
            <a:off x="1377456" y="2323156"/>
            <a:ext cx="2533402" cy="6248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7m 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48710" name="Text 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627598" y="2240106"/>
            <a:ext cx="1981200" cy="802079"/>
          </a:xfrm>
          <a:prstGeom prst="rect">
            <a:avLst/>
          </a:prstGeom>
          <a:blipFill>
            <a:blip r:embed="rId3"/>
            <a:stretch>
              <a:fillRect b="-9091"/>
            </a:stretch>
          </a:blipFill>
          <a:ln>
            <a:noFill/>
          </a:ln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11" name="Text 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398561" y="3449583"/>
            <a:ext cx="2598737" cy="803682"/>
          </a:xfrm>
          <a:prstGeom prst="rect">
            <a:avLst/>
          </a:prstGeom>
          <a:blipFill>
            <a:blip r:embed="rId4"/>
            <a:stretch>
              <a:fillRect b="-9848"/>
            </a:stretch>
          </a:blipFill>
          <a:ln>
            <a:noFill/>
          </a:ln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12" name="TextBox 10"/>
          <p:cNvSpPr txBox="1"/>
          <p:nvPr/>
        </p:nvSpPr>
        <p:spPr>
          <a:xfrm>
            <a:off x="2057400" y="152400"/>
            <a:ext cx="502920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en-US" sz="3200" b="1" dirty="0"/>
          </a:p>
        </p:txBody>
      </p:sp>
      <p:sp>
        <p:nvSpPr>
          <p:cNvPr id="1048713" name="Text Box 26"/>
          <p:cNvSpPr txBox="1">
            <a:spLocks noChangeArrowheads="1"/>
          </p:cNvSpPr>
          <p:nvPr/>
        </p:nvSpPr>
        <p:spPr bwMode="auto">
          <a:xfrm>
            <a:off x="3789398" y="2348759"/>
            <a:ext cx="6096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14" name="Text Box 17"/>
          <p:cNvSpPr txBox="1">
            <a:spLocks noChangeArrowheads="1"/>
          </p:cNvSpPr>
          <p:nvPr/>
        </p:nvSpPr>
        <p:spPr bwMode="auto">
          <a:xfrm>
            <a:off x="1395385" y="3577925"/>
            <a:ext cx="2259978" cy="6248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9dam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48715" name="Text Box 26"/>
          <p:cNvSpPr txBox="1">
            <a:spLocks noChangeArrowheads="1"/>
          </p:cNvSpPr>
          <p:nvPr/>
        </p:nvSpPr>
        <p:spPr bwMode="auto">
          <a:xfrm>
            <a:off x="3788961" y="3578598"/>
            <a:ext cx="6096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716" name="Text Box 17"/>
          <p:cNvSpPr txBox="1">
            <a:spLocks noChangeArrowheads="1"/>
          </p:cNvSpPr>
          <p:nvPr/>
        </p:nvSpPr>
        <p:spPr bwMode="auto">
          <a:xfrm>
            <a:off x="800172" y="4456250"/>
            <a:ext cx="3500718" cy="6248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45m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48717" name="Text Box 26"/>
          <p:cNvSpPr txBox="1">
            <a:spLocks noChangeArrowheads="1"/>
          </p:cNvSpPr>
          <p:nvPr/>
        </p:nvSpPr>
        <p:spPr bwMode="auto">
          <a:xfrm>
            <a:off x="3744860" y="4493680"/>
            <a:ext cx="6096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048718" name="Text 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513050" y="4389096"/>
            <a:ext cx="2598737" cy="810991"/>
          </a:xfrm>
          <a:prstGeom prst="rect">
            <a:avLst/>
          </a:prstGeom>
          <a:blipFill>
            <a:blip r:embed="rId5"/>
            <a:stretch>
              <a:fillRect b="-9774"/>
            </a:stretch>
          </a:blipFill>
          <a:ln>
            <a:noFill/>
          </a:ln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19" name="Text Box 17"/>
          <p:cNvSpPr txBox="1">
            <a:spLocks noChangeArrowheads="1"/>
          </p:cNvSpPr>
          <p:nvPr/>
        </p:nvSpPr>
        <p:spPr bwMode="auto">
          <a:xfrm>
            <a:off x="1351527" y="5555600"/>
            <a:ext cx="2533402" cy="6248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39dam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48720" name="Text 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585447" y="5471749"/>
            <a:ext cx="1981200" cy="803682"/>
          </a:xfrm>
          <a:prstGeom prst="rect">
            <a:avLst/>
          </a:prstGeom>
          <a:blipFill>
            <a:blip r:embed="rId6"/>
            <a:stretch>
              <a:fillRect b="-10687"/>
            </a:stretch>
          </a:blipFill>
          <a:ln>
            <a:noFill/>
          </a:ln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21" name="Text Box 26"/>
          <p:cNvSpPr txBox="1">
            <a:spLocks noChangeArrowheads="1"/>
          </p:cNvSpPr>
          <p:nvPr/>
        </p:nvSpPr>
        <p:spPr bwMode="auto">
          <a:xfrm>
            <a:off x="3763469" y="5581203"/>
            <a:ext cx="6096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8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87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487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487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8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48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8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8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8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8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48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48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4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4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48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48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8" grpId="0"/>
      <p:bldP spid="1048709" grpId="0"/>
      <p:bldP spid="1048710" grpId="0" animBg="1"/>
      <p:bldP spid="1048711" grpId="0" animBg="1"/>
      <p:bldP spid="1048713" grpId="0"/>
      <p:bldP spid="1048714" grpId="0"/>
      <p:bldP spid="1048715" grpId="0"/>
      <p:bldP spid="1048716" grpId="0"/>
      <p:bldP spid="1048717" grpId="0"/>
      <p:bldP spid="1048718" grpId="0" animBg="1"/>
      <p:bldP spid="1048719" grpId="0"/>
      <p:bldP spid="1048720" grpId="0" animBg="1"/>
      <p:bldP spid="10487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32709" y="685800"/>
            <a:ext cx="5410200" cy="1968162"/>
          </a:xfrm>
          <a:prstGeom prst="rect">
            <a:avLst/>
          </a:prstGeom>
          <a:noFill/>
        </p:spPr>
      </p:pic>
      <p:sp>
        <p:nvSpPr>
          <p:cNvPr id="1048758" name="TextBox 5"/>
          <p:cNvSpPr txBox="1"/>
          <p:nvPr/>
        </p:nvSpPr>
        <p:spPr>
          <a:xfrm>
            <a:off x="3380509" y="1051657"/>
            <a:ext cx="2514600" cy="980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DỌN SẠCH </a:t>
            </a:r>
          </a:p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ĐẠI DƯƠNG</a:t>
            </a:r>
          </a:p>
        </p:txBody>
      </p:sp>
      <p:pic>
        <p:nvPicPr>
          <p:cNvPr id="2097216" name="Picture 10"/>
          <p:cNvPicPr>
            <a:picLocks noChangeAspect="1"/>
          </p:cNvPicPr>
          <p:nvPr/>
        </p:nvPicPr>
        <p:blipFill rotWithShape="1">
          <a:blip r:embed="rId6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17" name="Picture 11"/>
          <p:cNvPicPr>
            <a:picLocks noChangeAspect="1"/>
          </p:cNvPicPr>
          <p:nvPr/>
        </p:nvPicPr>
        <p:blipFill rotWithShape="1">
          <a:blip r:embed="rId7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218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219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220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21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222" name="Picture 5" descr="C:\Users\ADMIN\Desktop\Tai nguyen thiet ke tro choi\Bảng gỗ\choi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4076" y="-18965"/>
            <a:ext cx="2289924" cy="875975"/>
          </a:xfrm>
          <a:prstGeom prst="rect">
            <a:avLst/>
          </a:prstGeom>
          <a:noFill/>
        </p:spPr>
      </p:pic>
      <p:sp>
        <p:nvSpPr>
          <p:cNvPr id="1048759" name="Rounded Rectangle 20"/>
          <p:cNvSpPr/>
          <p:nvPr/>
        </p:nvSpPr>
        <p:spPr>
          <a:xfrm>
            <a:off x="1371600" y="3277631"/>
            <a:ext cx="6934200" cy="262495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760" name="TextBox 22"/>
          <p:cNvSpPr txBox="1"/>
          <p:nvPr/>
        </p:nvSpPr>
        <p:spPr>
          <a:xfrm>
            <a:off x="1697279" y="3542926"/>
            <a:ext cx="6303721" cy="245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2097223" name="NgayTetQueEm-VariousArtists_we5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97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9000" fill="hold"/>
                                        <p:tgtEl>
                                          <p:spTgt spid="20972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11" dur="30000" fill="hold"/>
                                        <p:tgtEl>
                                          <p:spTgt spid="2097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3" dur="37000" fill="hold"/>
                                        <p:tgtEl>
                                          <p:spTgt spid="2097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5" dur="36000" fill="hold"/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3" dur="27000" fill="hold"/>
                                        <p:tgtEl>
                                          <p:spTgt spid="2097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2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4" name="Picture 10"/>
          <p:cNvPicPr>
            <a:picLocks noChangeAspect="1"/>
          </p:cNvPicPr>
          <p:nvPr/>
        </p:nvPicPr>
        <p:blipFill rotWithShape="1">
          <a:blip r:embed="rId5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25" name="Picture 11"/>
          <p:cNvPicPr>
            <a:picLocks noChangeAspect="1"/>
          </p:cNvPicPr>
          <p:nvPr/>
        </p:nvPicPr>
        <p:blipFill rotWithShape="1">
          <a:blip r:embed="rId6"/>
          <a:srcRect l="18484" r="56667" b="69081"/>
          <a:stretch>
            <a:fillRect/>
          </a:stretch>
        </p:blipFill>
        <p:spPr>
          <a:xfrm>
            <a:off x="5312003" y="852441"/>
            <a:ext cx="886694" cy="867320"/>
          </a:xfrm>
          <a:prstGeom prst="rect">
            <a:avLst/>
          </a:prstGeom>
        </p:spPr>
      </p:pic>
      <p:pic>
        <p:nvPicPr>
          <p:cNvPr id="2097226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9672987" y="2430560"/>
            <a:ext cx="943255" cy="868809"/>
          </a:xfrm>
          <a:prstGeom prst="rect">
            <a:avLst/>
          </a:prstGeom>
          <a:noFill/>
        </p:spPr>
      </p:pic>
      <p:pic>
        <p:nvPicPr>
          <p:cNvPr id="2097227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81553" y="1369285"/>
            <a:ext cx="1028700" cy="728663"/>
          </a:xfrm>
          <a:prstGeom prst="rect">
            <a:avLst/>
          </a:prstGeom>
          <a:noFill/>
        </p:spPr>
      </p:pic>
      <p:pic>
        <p:nvPicPr>
          <p:cNvPr id="2097228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29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sp>
        <p:nvSpPr>
          <p:cNvPr id="1048761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097230" name="rác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4579713">
            <a:off x="6060091" y="5345234"/>
            <a:ext cx="1256363" cy="1570454"/>
          </a:xfrm>
          <a:prstGeom prst="rect">
            <a:avLst/>
          </a:prstGeom>
        </p:spPr>
      </p:pic>
      <p:pic>
        <p:nvPicPr>
          <p:cNvPr id="2097231" name="tv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0800000">
            <a:off x="742646" y="5525547"/>
            <a:ext cx="1571387" cy="1076292"/>
          </a:xfrm>
          <a:prstGeom prst="rect">
            <a:avLst/>
          </a:prstGeom>
        </p:spPr>
      </p:pic>
      <p:pic>
        <p:nvPicPr>
          <p:cNvPr id="2097232" name="túi"/>
          <p:cNvPicPr>
            <a:picLocks noChangeAspect="1"/>
          </p:cNvPicPr>
          <p:nvPr/>
        </p:nvPicPr>
        <p:blipFill rotWithShape="1">
          <a:blip r:embed="rId13"/>
          <a:srcRect l="58103" t="22402" r="16208" b="47497"/>
          <a:stretch>
            <a:fillRect/>
          </a:stretch>
        </p:blipFill>
        <p:spPr>
          <a:xfrm>
            <a:off x="1704758" y="2295788"/>
            <a:ext cx="1218551" cy="1076875"/>
          </a:xfrm>
          <a:prstGeom prst="rect">
            <a:avLst/>
          </a:prstGeom>
        </p:spPr>
      </p:pic>
      <p:pic>
        <p:nvPicPr>
          <p:cNvPr id="2097233" name="lốp"/>
          <p:cNvPicPr>
            <a:picLocks noChangeAspect="1"/>
          </p:cNvPicPr>
          <p:nvPr/>
        </p:nvPicPr>
        <p:blipFill rotWithShape="1">
          <a:blip r:embed="rId14"/>
          <a:srcRect l="76936" t="55564"/>
          <a:stretch>
            <a:fillRect/>
          </a:stretch>
        </p:blipFill>
        <p:spPr>
          <a:xfrm>
            <a:off x="8001000" y="5265564"/>
            <a:ext cx="1143000" cy="1660871"/>
          </a:xfrm>
          <a:prstGeom prst="rect">
            <a:avLst/>
          </a:prstGeom>
        </p:spPr>
      </p:pic>
      <p:pic>
        <p:nvPicPr>
          <p:cNvPr id="2097234" name="táo"/>
          <p:cNvPicPr>
            <a:picLocks noChangeAspect="1"/>
          </p:cNvPicPr>
          <p:nvPr/>
        </p:nvPicPr>
        <p:blipFill rotWithShape="1">
          <a:blip r:embed="rId15"/>
          <a:srcRect l="17427" t="29487" r="47873" b="9825"/>
          <a:stretch>
            <a:fillRect/>
          </a:stretch>
        </p:blipFill>
        <p:spPr>
          <a:xfrm>
            <a:off x="3881521" y="153659"/>
            <a:ext cx="1375064" cy="1810635"/>
          </a:xfrm>
          <a:prstGeom prst="rect">
            <a:avLst/>
          </a:prstGeom>
        </p:spPr>
      </p:pic>
      <p:pic>
        <p:nvPicPr>
          <p:cNvPr id="2097235" name="1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11" t="19292" r="79452" b="50000"/>
          <a:stretch>
            <a:fillRect/>
          </a:stretch>
        </p:blipFill>
        <p:spPr>
          <a:xfrm>
            <a:off x="1354052" y="1631531"/>
            <a:ext cx="410719" cy="665527"/>
          </a:xfrm>
          <a:prstGeom prst="rect">
            <a:avLst/>
          </a:prstGeom>
        </p:spPr>
      </p:pic>
      <p:pic>
        <p:nvPicPr>
          <p:cNvPr id="2097236" name="giày"/>
          <p:cNvPicPr>
            <a:picLocks noChangeAspect="1"/>
          </p:cNvPicPr>
          <p:nvPr/>
        </p:nvPicPr>
        <p:blipFill rotWithShape="1">
          <a:blip r:embed="rId18"/>
          <a:srcRect l="10037" t="58213" r="41618"/>
          <a:stretch>
            <a:fillRect/>
          </a:stretch>
        </p:blipFill>
        <p:spPr>
          <a:xfrm>
            <a:off x="4051573" y="3479216"/>
            <a:ext cx="1194956" cy="1552143"/>
          </a:xfrm>
          <a:prstGeom prst="rect">
            <a:avLst/>
          </a:prstGeom>
        </p:spPr>
      </p:pic>
      <p:pic>
        <p:nvPicPr>
          <p:cNvPr id="2097237" name="2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/>
          <a:srcRect l="22374" t="19291" r="62330" b="52991"/>
          <a:stretch>
            <a:fillRect/>
          </a:stretch>
        </p:blipFill>
        <p:spPr>
          <a:xfrm>
            <a:off x="4654912" y="214945"/>
            <a:ext cx="488588" cy="632369"/>
          </a:xfrm>
          <a:prstGeom prst="rect">
            <a:avLst/>
          </a:prstGeom>
        </p:spPr>
      </p:pic>
      <p:pic>
        <p:nvPicPr>
          <p:cNvPr id="2097238" name="3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/>
          <a:srcRect l="42031" t="19292" r="40727" b="50000"/>
          <a:stretch>
            <a:fillRect/>
          </a:stretch>
        </p:blipFill>
        <p:spPr>
          <a:xfrm>
            <a:off x="1354052" y="4992010"/>
            <a:ext cx="553967" cy="707261"/>
          </a:xfrm>
          <a:prstGeom prst="rect">
            <a:avLst/>
          </a:prstGeom>
        </p:spPr>
      </p:pic>
      <p:pic>
        <p:nvPicPr>
          <p:cNvPr id="2097239" name="4">
            <a:hlinkClick r:id="rId23" action="ppaction://hlinksldjump"/>
          </p:cNvPr>
          <p:cNvPicPr>
            <a:picLocks noChangeAspect="1"/>
          </p:cNvPicPr>
          <p:nvPr/>
        </p:nvPicPr>
        <p:blipFill rotWithShape="1">
          <a:blip r:embed="rId24"/>
          <a:srcRect l="56849" t="19291" r="23231" b="52991"/>
          <a:stretch>
            <a:fillRect/>
          </a:stretch>
        </p:blipFill>
        <p:spPr>
          <a:xfrm>
            <a:off x="4734703" y="3299369"/>
            <a:ext cx="817593" cy="812598"/>
          </a:xfrm>
          <a:prstGeom prst="rect">
            <a:avLst/>
          </a:prstGeom>
        </p:spPr>
      </p:pic>
      <p:pic>
        <p:nvPicPr>
          <p:cNvPr id="2097240" name="5">
            <a:hlinkClick r:id="rId25" action="ppaction://hlinksldjump"/>
          </p:cNvPr>
          <p:cNvPicPr>
            <a:picLocks noChangeAspect="1"/>
          </p:cNvPicPr>
          <p:nvPr/>
        </p:nvPicPr>
        <p:blipFill rotWithShape="1">
          <a:blip r:embed="rId26"/>
          <a:srcRect l="78539" t="19291" r="6393" b="52991"/>
          <a:stretch>
            <a:fillRect/>
          </a:stretch>
        </p:blipFill>
        <p:spPr>
          <a:xfrm>
            <a:off x="6459673" y="4861898"/>
            <a:ext cx="457200" cy="600711"/>
          </a:xfrm>
          <a:prstGeom prst="rect">
            <a:avLst/>
          </a:prstGeom>
        </p:spPr>
      </p:pic>
      <p:pic>
        <p:nvPicPr>
          <p:cNvPr id="2097241" name="6">
            <a:hlinkClick r:id="rId27" action="ppaction://hlinksldjump"/>
          </p:cNvPr>
          <p:cNvPicPr>
            <a:picLocks noChangeAspect="1"/>
          </p:cNvPicPr>
          <p:nvPr/>
        </p:nvPicPr>
        <p:blipFill rotWithShape="1">
          <a:blip r:embed="rId28"/>
          <a:srcRect l="3739" t="50000" r="79681" b="18308"/>
          <a:stretch>
            <a:fillRect/>
          </a:stretch>
        </p:blipFill>
        <p:spPr>
          <a:xfrm>
            <a:off x="8382000" y="4709882"/>
            <a:ext cx="597429" cy="815665"/>
          </a:xfrm>
          <a:prstGeom prst="rect">
            <a:avLst/>
          </a:prstGeom>
        </p:spPr>
      </p:pic>
      <p:pic>
        <p:nvPicPr>
          <p:cNvPr id="2097242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266738" y="597932"/>
            <a:ext cx="609600" cy="609600"/>
          </a:xfrm>
          <a:prstGeom prst="rect">
            <a:avLst/>
          </a:prstGeom>
        </p:spPr>
      </p:pic>
      <p:pic>
        <p:nvPicPr>
          <p:cNvPr id="2097243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266738" y="1488348"/>
            <a:ext cx="609600" cy="609600"/>
          </a:xfrm>
          <a:prstGeom prst="rect">
            <a:avLst/>
          </a:prstGeom>
        </p:spPr>
      </p:pic>
      <p:pic>
        <p:nvPicPr>
          <p:cNvPr id="2097244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266738" y="2225944"/>
            <a:ext cx="609600" cy="609600"/>
          </a:xfrm>
          <a:prstGeom prst="rect">
            <a:avLst/>
          </a:prstGeom>
        </p:spPr>
      </p:pic>
      <p:pic>
        <p:nvPicPr>
          <p:cNvPr id="2097245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266738" y="3067863"/>
            <a:ext cx="609600" cy="609600"/>
          </a:xfrm>
          <a:prstGeom prst="rect">
            <a:avLst/>
          </a:prstGeom>
        </p:spPr>
      </p:pic>
      <p:pic>
        <p:nvPicPr>
          <p:cNvPr id="2097246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368187" y="3807167"/>
            <a:ext cx="609600" cy="609600"/>
          </a:xfrm>
          <a:prstGeom prst="rect">
            <a:avLst/>
          </a:prstGeom>
        </p:spPr>
      </p:pic>
      <p:pic>
        <p:nvPicPr>
          <p:cNvPr id="2097247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266738" y="4687210"/>
            <a:ext cx="609600" cy="609600"/>
          </a:xfrm>
          <a:prstGeom prst="rect">
            <a:avLst/>
          </a:prstGeom>
        </p:spPr>
      </p:pic>
      <p:pic>
        <p:nvPicPr>
          <p:cNvPr id="2097248" name="Picture 35"/>
          <p:cNvPicPr>
            <a:picLocks noChangeAspect="1"/>
          </p:cNvPicPr>
          <p:nvPr/>
        </p:nvPicPr>
        <p:blipFill>
          <a:blip r:embed="rId30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6771" y="2862101"/>
            <a:ext cx="3893565" cy="36502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48762" name="Rounded Rectangle 36">
            <a:hlinkClick r:id="rId16" action="ppaction://hlinksldjump"/>
          </p:cNvPr>
          <p:cNvSpPr/>
          <p:nvPr/>
        </p:nvSpPr>
        <p:spPr>
          <a:xfrm>
            <a:off x="7617042" y="-13656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TIẾP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2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10764 L -1.14132 -0.09653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-0.42546 L 1.20209 -0.44074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97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662" fill="hold"/>
                                        <p:tgtEl>
                                          <p:spTgt spid="20972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97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7662" fill="hold"/>
                                        <p:tgtEl>
                                          <p:spTgt spid="2097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97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662" fill="hold"/>
                                        <p:tgtEl>
                                          <p:spTgt spid="2097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97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662" fill="hold"/>
                                        <p:tgtEl>
                                          <p:spTgt spid="2097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97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7662" fill="hold"/>
                                        <p:tgtEl>
                                          <p:spTgt spid="2097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97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97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97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97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7662" fill="hold"/>
                                        <p:tgtEl>
                                          <p:spTgt spid="2097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2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3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4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5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6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24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49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50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251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252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253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54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255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5400" y="381000"/>
            <a:ext cx="6844143" cy="2420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256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5671" y="3348888"/>
            <a:ext cx="5943600" cy="2013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57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258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2097259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260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1874987" y="4242005"/>
            <a:ext cx="1105957" cy="1060138"/>
          </a:xfrm>
          <a:prstGeom prst="rect">
            <a:avLst/>
          </a:prstGeom>
        </p:spPr>
      </p:pic>
      <p:sp>
        <p:nvSpPr>
          <p:cNvPr id="1048763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64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82217" y="1180249"/>
            <a:ext cx="3799608" cy="646331"/>
          </a:xfrm>
          <a:prstGeom prst="rect">
            <a:avLst/>
          </a:prstGeom>
          <a:blipFill rotWithShape="0">
            <a:blip r:embed="rId13"/>
            <a:stretch>
              <a:fillRect l="-4815" t="-15094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261" name="Picture 18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65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97750" y="4012317"/>
            <a:ext cx="4147704" cy="646331"/>
          </a:xfrm>
          <a:prstGeom prst="rect">
            <a:avLst/>
          </a:prstGeom>
          <a:blipFill rotWithShape="0">
            <a:blip r:embed="rId16"/>
            <a:stretch>
              <a:fillRect l="-4405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2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97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9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4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4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64" grpId="0" animBg="1"/>
      <p:bldP spid="104876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62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63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264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265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266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67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268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69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5837" y="3048000"/>
            <a:ext cx="5943600" cy="2013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270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271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2097272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273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2585604" y="3980643"/>
            <a:ext cx="1105957" cy="1060138"/>
          </a:xfrm>
          <a:prstGeom prst="rect">
            <a:avLst/>
          </a:prstGeom>
        </p:spPr>
      </p:pic>
      <p:sp>
        <p:nvSpPr>
          <p:cNvPr id="1048776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097274" name="Picture 1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77" name="TextBox 1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92186" y="1079286"/>
            <a:ext cx="4314727" cy="646331"/>
          </a:xfrm>
          <a:prstGeom prst="rect">
            <a:avLst/>
          </a:prstGeom>
          <a:blipFill rotWithShape="0">
            <a:blip r:embed="rId15"/>
            <a:stretch>
              <a:fillRect l="-4237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78" name="TextBox 2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24201" y="3664076"/>
            <a:ext cx="4623564" cy="646331"/>
          </a:xfrm>
          <a:prstGeom prst="rect">
            <a:avLst/>
          </a:prstGeom>
          <a:blipFill rotWithShape="0">
            <a:blip r:embed="rId16"/>
            <a:stretch>
              <a:fillRect l="-4090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2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4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77" grpId="0" animBg="1"/>
      <p:bldP spid="10487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75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76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277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27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279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80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281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0983" y="494448"/>
            <a:ext cx="6248399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82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9918" y="3338855"/>
            <a:ext cx="6879286" cy="2329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83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284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552645" y="1244478"/>
            <a:ext cx="1388918" cy="1470595"/>
          </a:xfrm>
          <a:prstGeom prst="rect">
            <a:avLst/>
          </a:prstGeom>
        </p:spPr>
      </p:pic>
      <p:pic>
        <p:nvPicPr>
          <p:cNvPr id="2097285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286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1620983" y="4355397"/>
            <a:ext cx="1105957" cy="1060138"/>
          </a:xfrm>
          <a:prstGeom prst="rect">
            <a:avLst/>
          </a:prstGeom>
        </p:spPr>
      </p:pic>
      <p:sp>
        <p:nvSpPr>
          <p:cNvPr id="1048779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097287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8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18897" y="1157158"/>
            <a:ext cx="5089813" cy="646331"/>
          </a:xfrm>
          <a:prstGeom prst="rect">
            <a:avLst/>
          </a:prstGeom>
          <a:blipFill rotWithShape="0">
            <a:blip r:embed="rId15"/>
            <a:stretch>
              <a:fillRect l="-3713" t="-15094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81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55875" y="4065286"/>
            <a:ext cx="5089813" cy="646331"/>
          </a:xfrm>
          <a:prstGeom prst="rect">
            <a:avLst/>
          </a:prstGeom>
          <a:blipFill rotWithShape="0">
            <a:blip r:embed="rId16"/>
            <a:stretch>
              <a:fillRect l="-3593" t="-15094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2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4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80" grpId="0" animBg="1"/>
      <p:bldP spid="104878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88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289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290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291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292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293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294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3131" y="517846"/>
            <a:ext cx="6248399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29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3258882"/>
            <a:ext cx="7038108" cy="2383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96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297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2097298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299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1337833" y="5035862"/>
            <a:ext cx="1105957" cy="1060138"/>
          </a:xfrm>
          <a:prstGeom prst="rect">
            <a:avLst/>
          </a:prstGeom>
        </p:spPr>
      </p:pic>
      <p:sp>
        <p:nvSpPr>
          <p:cNvPr id="1048782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83" name="TextBox 8"/>
          <p:cNvSpPr txBox="1"/>
          <p:nvPr/>
        </p:nvSpPr>
        <p:spPr>
          <a:xfrm>
            <a:off x="3243696" y="902732"/>
            <a:ext cx="3799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300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84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43790" y="1232209"/>
            <a:ext cx="5496403" cy="646331"/>
          </a:xfrm>
          <a:prstGeom prst="rect">
            <a:avLst/>
          </a:prstGeom>
          <a:blipFill rotWithShape="0">
            <a:blip r:embed="rId15"/>
            <a:stretch>
              <a:fillRect l="-3437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85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51340" y="4135009"/>
            <a:ext cx="6051980" cy="646331"/>
          </a:xfrm>
          <a:prstGeom prst="rect">
            <a:avLst/>
          </a:prstGeom>
          <a:blipFill rotWithShape="0">
            <a:blip r:embed="rId16"/>
            <a:stretch>
              <a:fillRect l="-3125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2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4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84" grpId="0" animBg="1"/>
      <p:bldP spid="10487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01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302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30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30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305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30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307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308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3314" y="3100371"/>
            <a:ext cx="5943600" cy="20130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97309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310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2097311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312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1521378" y="4645489"/>
            <a:ext cx="1105957" cy="1060138"/>
          </a:xfrm>
          <a:prstGeom prst="rect">
            <a:avLst/>
          </a:prstGeom>
        </p:spPr>
      </p:pic>
      <p:sp>
        <p:nvSpPr>
          <p:cNvPr id="1048786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097313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87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60725" y="1083295"/>
            <a:ext cx="5496403" cy="646331"/>
          </a:xfrm>
          <a:prstGeom prst="rect">
            <a:avLst/>
          </a:prstGeom>
          <a:blipFill rotWithShape="0">
            <a:blip r:embed="rId15"/>
            <a:stretch>
              <a:fillRect l="-3326" t="-15094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88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95600" y="3745152"/>
            <a:ext cx="5496403" cy="646331"/>
          </a:xfrm>
          <a:prstGeom prst="rect">
            <a:avLst/>
          </a:prstGeom>
          <a:blipFill rotWithShape="0">
            <a:blip r:embed="rId16"/>
            <a:stretch>
              <a:fillRect l="-3326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3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4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87" grpId="0" animBg="1"/>
      <p:bldP spid="104878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14" name="Picture 10"/>
          <p:cNvPicPr>
            <a:picLocks noChangeAspect="1"/>
          </p:cNvPicPr>
          <p:nvPr/>
        </p:nvPicPr>
        <p:blipFill rotWithShape="1">
          <a:blip r:embed="rId3"/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2097315" name="Picture 11"/>
          <p:cNvPicPr>
            <a:picLocks noChangeAspect="1"/>
          </p:cNvPicPr>
          <p:nvPr/>
        </p:nvPicPr>
        <p:blipFill rotWithShape="1">
          <a:blip r:embed="rId4"/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2097316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</p:spPr>
      </p:pic>
      <p:pic>
        <p:nvPicPr>
          <p:cNvPr id="2097317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</p:spPr>
      </p:pic>
      <p:pic>
        <p:nvPicPr>
          <p:cNvPr id="2097318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</p:spPr>
      </p:pic>
      <p:pic>
        <p:nvPicPr>
          <p:cNvPr id="2097319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</p:spPr>
      </p:pic>
      <p:pic>
        <p:nvPicPr>
          <p:cNvPr id="2097320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321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5837" y="3454399"/>
            <a:ext cx="5943600" cy="2013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97322" name="Picture 2"/>
          <p:cNvPicPr>
            <a:picLocks noChangeAspect="1"/>
          </p:cNvPicPr>
          <p:nvPr/>
        </p:nvPicPr>
        <p:blipFill rotWithShape="1">
          <a:blip r:embed="rId10" cstate="print"/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2097323" name="Picture 15"/>
          <p:cNvPicPr>
            <a:picLocks noChangeAspect="1"/>
          </p:cNvPicPr>
          <p:nvPr/>
        </p:nvPicPr>
        <p:blipFill rotWithShape="1">
          <a:blip r:embed="rId10" cstate="print"/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2097324" name="Picture 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2097325" name="Picture 6"/>
          <p:cNvPicPr>
            <a:picLocks noChangeAspect="1"/>
          </p:cNvPicPr>
          <p:nvPr/>
        </p:nvPicPr>
        <p:blipFill rotWithShape="1">
          <a:blip r:embed="rId12"/>
          <a:srcRect l="24142" t="12222" r="11212" b="25809"/>
          <a:stretch>
            <a:fillRect/>
          </a:stretch>
        </p:blipFill>
        <p:spPr>
          <a:xfrm>
            <a:off x="1615935" y="4608687"/>
            <a:ext cx="1105957" cy="1060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48789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097326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  <p:sp>
        <p:nvSpPr>
          <p:cNvPr id="104879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45500" y="1074550"/>
            <a:ext cx="5496403" cy="646331"/>
          </a:xfrm>
          <a:prstGeom prst="rect">
            <a:avLst/>
          </a:prstGeom>
          <a:blipFill rotWithShape="0">
            <a:blip r:embed="rId15"/>
            <a:stretch>
              <a:fillRect l="-3326" t="-14151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791" name="TextBox 2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36107" y="4108214"/>
            <a:ext cx="5496403" cy="646331"/>
          </a:xfrm>
          <a:prstGeom prst="rect">
            <a:avLst/>
          </a:prstGeom>
          <a:blipFill rotWithShape="0">
            <a:blip r:embed="rId16"/>
            <a:stretch>
              <a:fillRect l="-3326" t="-15094" b="-34906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20973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097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2097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73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2097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97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4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90" grpId="0" animBg="1"/>
      <p:bldP spid="10487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161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162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163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164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165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166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167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sp>
        <p:nvSpPr>
          <p:cNvPr id="1048598" name="文本框 51"/>
          <p:cNvSpPr txBox="1"/>
          <p:nvPr>
            <p:custDataLst>
              <p:tags r:id="rId1"/>
            </p:custDataLst>
          </p:nvPr>
        </p:nvSpPr>
        <p:spPr>
          <a:xfrm>
            <a:off x="467537" y="498327"/>
            <a:ext cx="2632637" cy="622697"/>
          </a:xfrm>
          <a:prstGeom prst="rect">
            <a:avLst/>
          </a:prstGeom>
          <a:noFill/>
        </p:spPr>
        <p:txBody>
          <a:bodyPr wrap="none"/>
          <a:lstStyle/>
          <a:p>
            <a:pPr defTabSz="685800"/>
            <a:r>
              <a:rPr lang="en-US" altLang="zh-CN" sz="6000" b="1" spc="300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</a:t>
            </a:r>
            <a:endParaRPr lang="zh-CN" altLang="en-US" sz="6000" b="1" spc="300" dirty="0"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48599" name="TextBox 12"/>
          <p:cNvSpPr txBox="1"/>
          <p:nvPr/>
        </p:nvSpPr>
        <p:spPr>
          <a:xfrm>
            <a:off x="2106648" y="625905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NỐI</a:t>
            </a:r>
          </a:p>
        </p:txBody>
      </p:sp>
      <p:sp>
        <p:nvSpPr>
          <p:cNvPr id="1048600" name="Text Box 14"/>
          <p:cNvSpPr txBox="1">
            <a:spLocks noChangeArrowheads="1"/>
          </p:cNvSpPr>
          <p:nvPr/>
        </p:nvSpPr>
        <p:spPr bwMode="auto">
          <a:xfrm>
            <a:off x="1796262" y="2274248"/>
            <a:ext cx="6259548" cy="1158236"/>
          </a:xfrm>
          <a:prstGeom prst="rect">
            <a:avLst/>
          </a:prstGeom>
          <a:noFill/>
          <a:ln>
            <a:noFill/>
          </a:ln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27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328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329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330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331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332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333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33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grpSp>
        <p:nvGrpSpPr>
          <p:cNvPr id="185" name="组合 18"/>
          <p:cNvGrpSpPr/>
          <p:nvPr/>
        </p:nvGrpSpPr>
        <p:grpSpPr>
          <a:xfrm>
            <a:off x="2960575" y="2449217"/>
            <a:ext cx="4557009" cy="889976"/>
            <a:chOff x="2960574" y="1591967"/>
            <a:chExt cx="4557009" cy="889976"/>
          </a:xfrm>
        </p:grpSpPr>
        <p:sp>
          <p:nvSpPr>
            <p:cNvPr id="1048800" name="对角圆角矩形 14"/>
            <p:cNvSpPr/>
            <p:nvPr/>
          </p:nvSpPr>
          <p:spPr>
            <a:xfrm>
              <a:off x="2960574" y="1591967"/>
              <a:ext cx="4557009" cy="889976"/>
            </a:xfrm>
            <a:prstGeom prst="round2DiagRect">
              <a:avLst>
                <a:gd name="adj1" fmla="val 34607"/>
                <a:gd name="adj2" fmla="val 0"/>
              </a:avLst>
            </a:prstGeom>
            <a:solidFill>
              <a:srgbClr val="FF95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 dirty="0">
                <a:solidFill>
                  <a:srgbClr val="A7EFCC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048801" name="文本框 15"/>
            <p:cNvSpPr txBox="1"/>
            <p:nvPr/>
          </p:nvSpPr>
          <p:spPr>
            <a:xfrm>
              <a:off x="3701317" y="1744071"/>
              <a:ext cx="2684780" cy="624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altLang="zh-CN" sz="3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THANK YOU</a:t>
              </a:r>
              <a:endParaRPr lang="zh-CN" altLang="en-US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9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2097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97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97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97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97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97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97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9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9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169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170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171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172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173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174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175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sp>
        <p:nvSpPr>
          <p:cNvPr id="1048605" name="文本框 19"/>
          <p:cNvSpPr txBox="1"/>
          <p:nvPr/>
        </p:nvSpPr>
        <p:spPr>
          <a:xfrm>
            <a:off x="2133600" y="1387931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600" b="1" dirty="0" err="1" smtClean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Tiết</a:t>
            </a:r>
            <a:r>
              <a:rPr lang="vi-VN" altLang="zh-CN" sz="3600" b="1" dirty="0" smtClean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24. </a:t>
            </a:r>
            <a:r>
              <a:rPr lang="en-US" altLang="zh-CN" sz="3600" b="1" dirty="0" err="1" smtClean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Đề-ca-mét</a:t>
            </a:r>
            <a:r>
              <a:rPr lang="en-US" altLang="zh-CN" sz="3600" b="1" dirty="0" smtClean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vuông</a:t>
            </a:r>
            <a:r>
              <a:rPr lang="en-US" altLang="zh-CN" sz="3600" b="1" dirty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altLang="zh-CN" sz="3600" b="1" dirty="0" err="1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Héc-tô-mét</a:t>
            </a:r>
            <a:r>
              <a:rPr lang="en-US" altLang="zh-CN" sz="3600" b="1" dirty="0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ffectLst>
                  <a:glow rad="19050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vuông</a:t>
            </a:r>
            <a:endParaRPr lang="zh-CN" altLang="en-US" sz="3600" b="1" dirty="0">
              <a:solidFill>
                <a:srgbClr val="FF0000"/>
              </a:solidFill>
              <a:effectLst>
                <a:glow rad="19050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48606" name="TextBox 20"/>
          <p:cNvSpPr txBox="1"/>
          <p:nvPr/>
        </p:nvSpPr>
        <p:spPr>
          <a:xfrm>
            <a:off x="1870603" y="389162"/>
            <a:ext cx="575200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>
              <a:bevelB w="38100" h="38100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effectLst>
                  <a:glow rad="127000">
                    <a:schemeClr val="accent2">
                      <a:lumMod val="20000"/>
                      <a:lumOff val="80000"/>
                    </a:schemeClr>
                  </a:glow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4800" b="1" dirty="0">
              <a:effectLst>
                <a:glow rad="127000">
                  <a:schemeClr val="accent2">
                    <a:lumMod val="20000"/>
                    <a:lumOff val="80000"/>
                  </a:schemeClr>
                </a:glow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9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209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9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9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97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9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9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9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9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750" tmFilter="0, 0; .2, .5; .8, .5; 1, 0"/>
                                        <p:tgtEl>
                                          <p:spTgt spid="10486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375" autoRev="1" fill="hold"/>
                                        <p:tgtEl>
                                          <p:spTgt spid="10486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/>
      <p:bldP spid="10486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177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178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179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18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18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182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183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sp>
        <p:nvSpPr>
          <p:cNvPr id="1048610" name="TextBox 15"/>
          <p:cNvSpPr txBox="1"/>
          <p:nvPr/>
        </p:nvSpPr>
        <p:spPr>
          <a:xfrm>
            <a:off x="2106648" y="625905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  <p:graphicFrame>
        <p:nvGraphicFramePr>
          <p:cNvPr id="4194304" name="Diagram 1"/>
          <p:cNvGraphicFramePr>
            <a:graphicFrameLocks/>
          </p:cNvGraphicFramePr>
          <p:nvPr/>
        </p:nvGraphicFramePr>
        <p:xfrm>
          <a:off x="2310834" y="14733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9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209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9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9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9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9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9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9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9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57250"/>
            <a:ext cx="9141291" cy="5143500"/>
          </a:xfrm>
          <a:prstGeom prst="rect">
            <a:avLst/>
          </a:prstGeom>
        </p:spPr>
      </p:pic>
      <p:pic>
        <p:nvPicPr>
          <p:cNvPr id="2097185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271" y="4964515"/>
            <a:ext cx="536404" cy="481544"/>
          </a:xfrm>
          <a:prstGeom prst="rect">
            <a:avLst/>
          </a:prstGeom>
        </p:spPr>
      </p:pic>
      <p:pic>
        <p:nvPicPr>
          <p:cNvPr id="2097186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646" y="5089062"/>
            <a:ext cx="2946939" cy="911689"/>
          </a:xfrm>
          <a:prstGeom prst="rect">
            <a:avLst/>
          </a:prstGeom>
        </p:spPr>
      </p:pic>
      <p:pic>
        <p:nvPicPr>
          <p:cNvPr id="2097187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7584" y="3928282"/>
            <a:ext cx="1590924" cy="2072469"/>
          </a:xfrm>
          <a:prstGeom prst="rect">
            <a:avLst/>
          </a:prstGeom>
        </p:spPr>
      </p:pic>
      <p:pic>
        <p:nvPicPr>
          <p:cNvPr id="2097188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12" y="1573688"/>
            <a:ext cx="3290288" cy="4427062"/>
          </a:xfrm>
          <a:prstGeom prst="rect">
            <a:avLst/>
          </a:prstGeom>
        </p:spPr>
      </p:pic>
      <p:pic>
        <p:nvPicPr>
          <p:cNvPr id="2097189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6303" y="1412983"/>
            <a:ext cx="1091094" cy="1036234"/>
          </a:xfrm>
          <a:prstGeom prst="rect">
            <a:avLst/>
          </a:prstGeom>
        </p:spPr>
      </p:pic>
      <p:pic>
        <p:nvPicPr>
          <p:cNvPr id="2097190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5458252"/>
            <a:ext cx="4504571" cy="542499"/>
          </a:xfrm>
          <a:prstGeom prst="rect">
            <a:avLst/>
          </a:prstGeom>
        </p:spPr>
      </p:pic>
      <p:pic>
        <p:nvPicPr>
          <p:cNvPr id="2097191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1542" y="4552924"/>
            <a:ext cx="2651544" cy="1447827"/>
          </a:xfrm>
          <a:prstGeom prst="rect">
            <a:avLst/>
          </a:prstGeom>
        </p:spPr>
      </p:pic>
      <p:sp>
        <p:nvSpPr>
          <p:cNvPr id="1048614" name="文本框 51"/>
          <p:cNvSpPr txBox="1"/>
          <p:nvPr>
            <p:custDataLst>
              <p:tags r:id="rId1"/>
            </p:custDataLst>
          </p:nvPr>
        </p:nvSpPr>
        <p:spPr>
          <a:xfrm>
            <a:off x="467537" y="498327"/>
            <a:ext cx="2632637" cy="622697"/>
          </a:xfrm>
          <a:prstGeom prst="rect">
            <a:avLst/>
          </a:prstGeom>
          <a:noFill/>
        </p:spPr>
        <p:txBody>
          <a:bodyPr wrap="none"/>
          <a:lstStyle/>
          <a:p>
            <a:pPr defTabSz="685800"/>
            <a:r>
              <a:rPr lang="en-US" altLang="zh-CN" sz="6000" b="1" spc="300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</a:t>
            </a:r>
            <a:endParaRPr lang="zh-CN" altLang="en-US" sz="6000" b="1" spc="300" dirty="0"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48615" name="TextBox 12"/>
          <p:cNvSpPr txBox="1"/>
          <p:nvPr/>
        </p:nvSpPr>
        <p:spPr>
          <a:xfrm>
            <a:off x="2106648" y="625905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ext Box 38"/>
          <p:cNvSpPr txBox="1">
            <a:spLocks noChangeArrowheads="1"/>
          </p:cNvSpPr>
          <p:nvPr/>
        </p:nvSpPr>
        <p:spPr bwMode="auto">
          <a:xfrm>
            <a:off x="0" y="1600200"/>
            <a:ext cx="37338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Đề-ca-mét vuông</a:t>
            </a:r>
            <a:endParaRPr lang="en-US" sz="28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0" name="Text Box 39"/>
          <p:cNvSpPr txBox="1">
            <a:spLocks noChangeArrowheads="1"/>
          </p:cNvSpPr>
          <p:nvPr/>
        </p:nvSpPr>
        <p:spPr bwMode="auto">
          <a:xfrm>
            <a:off x="914400" y="2667000"/>
            <a:ext cx="43434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/>
          </a:p>
        </p:txBody>
      </p:sp>
      <p:graphicFrame>
        <p:nvGraphicFramePr>
          <p:cNvPr id="4194307" name="Group 378"/>
          <p:cNvGraphicFramePr>
            <a:graphicFrameLocks noGrp="1"/>
          </p:cNvGraphicFramePr>
          <p:nvPr/>
        </p:nvGraphicFramePr>
        <p:xfrm>
          <a:off x="1143000" y="2514600"/>
          <a:ext cx="3905250" cy="3657600"/>
        </p:xfrm>
        <a:graphic>
          <a:graphicData uri="http://schemas.openxmlformats.org/drawingml/2006/table">
            <a:tbl>
              <a:tblPr/>
              <a:tblGrid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0">
                      <a:gsLst>
                        <a:gs pos="0">
                          <a:srgbClr val="FF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FF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1048631" name="Text Box 173"/>
          <p:cNvSpPr txBox="1">
            <a:spLocks noChangeArrowheads="1"/>
          </p:cNvSpPr>
          <p:nvPr/>
        </p:nvSpPr>
        <p:spPr bwMode="auto">
          <a:xfrm>
            <a:off x="2362200" y="6172200"/>
            <a:ext cx="16764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1dam</a:t>
            </a:r>
          </a:p>
        </p:txBody>
      </p:sp>
      <p:sp>
        <p:nvSpPr>
          <p:cNvPr id="1048632" name="Text Box 373"/>
          <p:cNvSpPr txBox="1">
            <a:spLocks noChangeArrowheads="1"/>
          </p:cNvSpPr>
          <p:nvPr/>
        </p:nvSpPr>
        <p:spPr bwMode="auto">
          <a:xfrm>
            <a:off x="3810000" y="1752600"/>
            <a:ext cx="48768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đề-ca-mét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(1dam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48633" name="Line 376"/>
          <p:cNvSpPr>
            <a:spLocks noChangeShapeType="1"/>
          </p:cNvSpPr>
          <p:nvPr/>
        </p:nvSpPr>
        <p:spPr bwMode="auto">
          <a:xfrm flipH="1">
            <a:off x="685800" y="60198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8634" name="Text Box 377"/>
          <p:cNvSpPr txBox="1">
            <a:spLocks noChangeArrowheads="1"/>
          </p:cNvSpPr>
          <p:nvPr/>
        </p:nvSpPr>
        <p:spPr bwMode="auto">
          <a:xfrm>
            <a:off x="0" y="5791200"/>
            <a:ext cx="762000" cy="4978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/>
              <a:t>1m</a:t>
            </a:r>
            <a:r>
              <a:rPr lang="en-US" sz="2400" b="1" baseline="30000"/>
              <a:t>2</a:t>
            </a:r>
            <a:endParaRPr lang="en-US" sz="2400" b="1"/>
          </a:p>
        </p:txBody>
      </p:sp>
      <p:graphicFrame>
        <p:nvGraphicFramePr>
          <p:cNvPr id="4194308" name="Group 392"/>
          <p:cNvGraphicFramePr>
            <a:graphicFrameLocks noGrp="1"/>
          </p:cNvGraphicFramePr>
          <p:nvPr/>
        </p:nvGraphicFramePr>
        <p:xfrm>
          <a:off x="1143000" y="5791200"/>
          <a:ext cx="381000" cy="381000"/>
        </p:xfrm>
        <a:graphic>
          <a:graphicData uri="http://schemas.openxmlformats.org/drawingml/2006/table">
            <a:tbl>
              <a:tblPr/>
              <a:tblGrid>
                <a:gridCol w="3810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48635" name="Text Box 393"/>
          <p:cNvSpPr txBox="1">
            <a:spLocks noChangeArrowheads="1"/>
          </p:cNvSpPr>
          <p:nvPr/>
        </p:nvSpPr>
        <p:spPr bwMode="auto">
          <a:xfrm>
            <a:off x="5295900" y="2362200"/>
            <a:ext cx="3848100" cy="1373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Đề-ca-mét vuông là diện tích hình vuông có cạnh dài 1dam.</a:t>
            </a:r>
          </a:p>
        </p:txBody>
      </p:sp>
      <p:sp>
        <p:nvSpPr>
          <p:cNvPr id="1048636" name="Text Box 411"/>
          <p:cNvSpPr txBox="1">
            <a:spLocks noChangeArrowheads="1"/>
          </p:cNvSpPr>
          <p:nvPr/>
        </p:nvSpPr>
        <p:spPr bwMode="auto">
          <a:xfrm>
            <a:off x="5334000" y="3657600"/>
            <a:ext cx="3810000" cy="9804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* Đề-ca-mét vuông viết tắt là:  dam</a:t>
            </a:r>
            <a:r>
              <a:rPr 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37" name="Text Box 403"/>
          <p:cNvSpPr txBox="1">
            <a:spLocks noChangeArrowheads="1"/>
          </p:cNvSpPr>
          <p:nvPr/>
        </p:nvSpPr>
        <p:spPr bwMode="auto">
          <a:xfrm>
            <a:off x="5353050" y="4724400"/>
            <a:ext cx="3790950" cy="1450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*Ta thấy hình vuông 1 dam</a:t>
            </a:r>
            <a:r>
              <a:rPr lang="en-US" sz="2800" b="1" baseline="300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gồm 100 hình vuông 1m</a:t>
            </a:r>
            <a:r>
              <a:rPr lang="en-US" sz="2800" b="1" baseline="300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38" name="Text Box 420"/>
          <p:cNvSpPr txBox="1">
            <a:spLocks noChangeArrowheads="1"/>
          </p:cNvSpPr>
          <p:nvPr/>
        </p:nvSpPr>
        <p:spPr bwMode="auto">
          <a:xfrm>
            <a:off x="5086350" y="6278563"/>
            <a:ext cx="3943350" cy="6248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1dam</a:t>
            </a:r>
            <a:r>
              <a:rPr lang="en-US" sz="3200" b="1" baseline="30000">
                <a:solidFill>
                  <a:srgbClr val="FF3300"/>
                </a:solidFill>
              </a:rPr>
              <a:t>2</a:t>
            </a:r>
            <a:r>
              <a:rPr lang="en-US" sz="3200" b="1">
                <a:solidFill>
                  <a:srgbClr val="FF3300"/>
                </a:solidFill>
              </a:rPr>
              <a:t>   = 100m</a:t>
            </a:r>
            <a:r>
              <a:rPr lang="en-US" sz="3200" b="1" baseline="30000">
                <a:solidFill>
                  <a:srgbClr val="FF3300"/>
                </a:solidFill>
              </a:rPr>
              <a:t>2</a:t>
            </a:r>
            <a:endParaRPr lang="en-US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4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19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4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419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4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4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9" grpId="0"/>
      <p:bldP spid="1048631" grpId="0"/>
      <p:bldP spid="1048632" grpId="0"/>
      <p:bldP spid="1048633" grpId="0" animBg="1"/>
      <p:bldP spid="1048634" grpId="0"/>
      <p:bldP spid="1048635" grpId="0"/>
      <p:bldP spid="1048636" grpId="0"/>
      <p:bldP spid="1048637" grpId="0"/>
      <p:bldP spid="10486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ext Box 4"/>
          <p:cNvSpPr txBox="1">
            <a:spLocks noChangeArrowheads="1"/>
          </p:cNvSpPr>
          <p:nvPr/>
        </p:nvSpPr>
        <p:spPr bwMode="auto">
          <a:xfrm>
            <a:off x="304800" y="1066800"/>
            <a:ext cx="34290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u="sng" dirty="0" err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.Héc-tô-mét</a:t>
            </a:r>
            <a:r>
              <a:rPr lang="en-US" sz="2800" b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2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43" name="Text Box 5"/>
          <p:cNvSpPr txBox="1">
            <a:spLocks noChangeArrowheads="1"/>
          </p:cNvSpPr>
          <p:nvPr/>
        </p:nvSpPr>
        <p:spPr bwMode="auto">
          <a:xfrm>
            <a:off x="914400" y="2667000"/>
            <a:ext cx="43434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/>
          </a:p>
        </p:txBody>
      </p:sp>
      <p:graphicFrame>
        <p:nvGraphicFramePr>
          <p:cNvPr id="4194309" name="Group 157"/>
          <p:cNvGraphicFramePr>
            <a:graphicFrameLocks noGrp="1"/>
          </p:cNvGraphicFramePr>
          <p:nvPr/>
        </p:nvGraphicFramePr>
        <p:xfrm>
          <a:off x="1200150" y="2438400"/>
          <a:ext cx="3905250" cy="3657600"/>
        </p:xfrm>
        <a:graphic>
          <a:graphicData uri="http://schemas.openxmlformats.org/drawingml/2006/table">
            <a:tbl>
              <a:tblPr/>
              <a:tblGrid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  <a:gridCol w="390525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gradFill rotWithShape="1">
                      <a:gsLst>
                        <a:gs pos="0">
                          <a:srgbClr val="66FF66">
                            <a:gamma/>
                            <a:tint val="50980"/>
                            <a:invGamma/>
                          </a:srgbClr>
                        </a:gs>
                        <a:gs pos="100000">
                          <a:srgbClr val="66FF66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1048644" name="Text Box 129"/>
          <p:cNvSpPr txBox="1">
            <a:spLocks noChangeArrowheads="1"/>
          </p:cNvSpPr>
          <p:nvPr/>
        </p:nvSpPr>
        <p:spPr bwMode="auto">
          <a:xfrm>
            <a:off x="2438400" y="61722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/>
              <a:t>1hm</a:t>
            </a:r>
          </a:p>
        </p:txBody>
      </p:sp>
      <p:sp>
        <p:nvSpPr>
          <p:cNvPr id="1048645" name="Text Box 131"/>
          <p:cNvSpPr txBox="1">
            <a:spLocks noChangeArrowheads="1"/>
          </p:cNvSpPr>
          <p:nvPr/>
        </p:nvSpPr>
        <p:spPr bwMode="auto">
          <a:xfrm>
            <a:off x="4019550" y="1449388"/>
            <a:ext cx="4876800" cy="561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héc-tô-mét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(1hm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48646" name="Line 133"/>
          <p:cNvSpPr>
            <a:spLocks noChangeShapeType="1"/>
          </p:cNvSpPr>
          <p:nvPr/>
        </p:nvSpPr>
        <p:spPr bwMode="auto">
          <a:xfrm flipH="1">
            <a:off x="990600" y="5943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8647" name="Text Box 135"/>
          <p:cNvSpPr txBox="1">
            <a:spLocks noChangeArrowheads="1"/>
          </p:cNvSpPr>
          <p:nvPr/>
        </p:nvSpPr>
        <p:spPr bwMode="auto">
          <a:xfrm>
            <a:off x="0" y="5715000"/>
            <a:ext cx="1143000" cy="4978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/>
              <a:t>1dam</a:t>
            </a:r>
            <a:r>
              <a:rPr lang="en-US" sz="2400" b="1" baseline="30000" dirty="0"/>
              <a:t>2</a:t>
            </a:r>
            <a:endParaRPr lang="en-US" sz="2400" b="1" dirty="0"/>
          </a:p>
        </p:txBody>
      </p:sp>
      <p:graphicFrame>
        <p:nvGraphicFramePr>
          <p:cNvPr id="4194310" name="Group 158"/>
          <p:cNvGraphicFramePr>
            <a:graphicFrameLocks noGrp="1"/>
          </p:cNvGraphicFramePr>
          <p:nvPr/>
        </p:nvGraphicFramePr>
        <p:xfrm>
          <a:off x="1219200" y="5715000"/>
          <a:ext cx="381000" cy="381000"/>
        </p:xfrm>
        <a:graphic>
          <a:graphicData uri="http://schemas.openxmlformats.org/drawingml/2006/table">
            <a:tbl>
              <a:tblPr/>
              <a:tblGrid>
                <a:gridCol w="3810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48648" name="Text Box 143"/>
          <p:cNvSpPr txBox="1">
            <a:spLocks noChangeArrowheads="1"/>
          </p:cNvSpPr>
          <p:nvPr/>
        </p:nvSpPr>
        <p:spPr bwMode="auto">
          <a:xfrm>
            <a:off x="5257800" y="2236045"/>
            <a:ext cx="3886200" cy="1373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Héc-tô-mét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1hm.</a:t>
            </a:r>
          </a:p>
        </p:txBody>
      </p:sp>
      <p:sp>
        <p:nvSpPr>
          <p:cNvPr id="1048649" name="Text Box 145"/>
          <p:cNvSpPr txBox="1">
            <a:spLocks noChangeArrowheads="1"/>
          </p:cNvSpPr>
          <p:nvPr/>
        </p:nvSpPr>
        <p:spPr bwMode="auto">
          <a:xfrm>
            <a:off x="5334000" y="3641725"/>
            <a:ext cx="3810000" cy="9804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Héc-tô-mét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50" name="Text Box 148"/>
          <p:cNvSpPr txBox="1">
            <a:spLocks noChangeArrowheads="1"/>
          </p:cNvSpPr>
          <p:nvPr/>
        </p:nvSpPr>
        <p:spPr bwMode="auto">
          <a:xfrm>
            <a:off x="5334000" y="4594225"/>
            <a:ext cx="3810000" cy="1450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*Ta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hm</a:t>
            </a:r>
            <a:r>
              <a:rPr lang="en-US" sz="2800" b="1" baseline="30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100hình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1dam</a:t>
            </a:r>
            <a:r>
              <a:rPr lang="en-US" sz="2800" b="1" baseline="30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51" name="Text Box 152"/>
          <p:cNvSpPr txBox="1">
            <a:spLocks noChangeArrowheads="1"/>
          </p:cNvSpPr>
          <p:nvPr/>
        </p:nvSpPr>
        <p:spPr bwMode="auto">
          <a:xfrm>
            <a:off x="6051550" y="6248400"/>
            <a:ext cx="530225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48652" name="Text Box 153"/>
          <p:cNvSpPr txBox="1">
            <a:spLocks noChangeArrowheads="1"/>
          </p:cNvSpPr>
          <p:nvPr/>
        </p:nvSpPr>
        <p:spPr bwMode="auto">
          <a:xfrm>
            <a:off x="4953000" y="6248400"/>
            <a:ext cx="3943350" cy="5794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1hm   = 100dam</a:t>
            </a:r>
          </a:p>
        </p:txBody>
      </p:sp>
      <p:sp>
        <p:nvSpPr>
          <p:cNvPr id="1048653" name="Text Box 154"/>
          <p:cNvSpPr txBox="1">
            <a:spLocks noChangeArrowheads="1"/>
          </p:cNvSpPr>
          <p:nvPr/>
        </p:nvSpPr>
        <p:spPr bwMode="auto">
          <a:xfrm>
            <a:off x="8232775" y="6210300"/>
            <a:ext cx="531813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19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4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4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4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419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4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04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04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2" grpId="0"/>
      <p:bldP spid="1048644" grpId="0"/>
      <p:bldP spid="1048645" grpId="0"/>
      <p:bldP spid="1048646" grpId="0" animBg="1"/>
      <p:bldP spid="1048647" grpId="0"/>
      <p:bldP spid="1048648" grpId="0"/>
      <p:bldP spid="1048649" grpId="0"/>
      <p:bldP spid="1048650" grpId="0"/>
      <p:bldP spid="1048651" grpId="0"/>
      <p:bldP spid="1048652" grpId="0"/>
      <p:bldP spid="10486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ext Box 5"/>
          <p:cNvSpPr txBox="1">
            <a:spLocks noChangeArrowheads="1"/>
          </p:cNvSpPr>
          <p:nvPr/>
        </p:nvSpPr>
        <p:spPr bwMode="auto">
          <a:xfrm>
            <a:off x="1663741" y="881926"/>
            <a:ext cx="62484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1. 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48658" name="Text Box 175"/>
          <p:cNvSpPr txBox="1">
            <a:spLocks noChangeArrowheads="1"/>
          </p:cNvSpPr>
          <p:nvPr/>
        </p:nvSpPr>
        <p:spPr bwMode="auto">
          <a:xfrm>
            <a:off x="313377" y="3022135"/>
            <a:ext cx="1656079" cy="51054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108dam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59" name="Text Box 176"/>
          <p:cNvSpPr txBox="1">
            <a:spLocks noChangeArrowheads="1"/>
          </p:cNvSpPr>
          <p:nvPr/>
        </p:nvSpPr>
        <p:spPr bwMode="auto">
          <a:xfrm rot="10800000" flipV="1">
            <a:off x="279018" y="3872892"/>
            <a:ext cx="244475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135 250dam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60" name="Text Box 177"/>
          <p:cNvSpPr txBox="1">
            <a:spLocks noChangeArrowheads="1"/>
          </p:cNvSpPr>
          <p:nvPr/>
        </p:nvSpPr>
        <p:spPr bwMode="auto">
          <a:xfrm>
            <a:off x="290965" y="4950638"/>
            <a:ext cx="1882247" cy="9804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23 400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61" name="Text Box 7"/>
          <p:cNvSpPr txBox="1">
            <a:spLocks noChangeArrowheads="1"/>
          </p:cNvSpPr>
          <p:nvPr/>
        </p:nvSpPr>
        <p:spPr bwMode="auto">
          <a:xfrm>
            <a:off x="1796210" y="2228984"/>
            <a:ext cx="70104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-ca-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62" name="Text Box 9"/>
          <p:cNvSpPr txBox="1">
            <a:spLocks noChangeArrowheads="1"/>
          </p:cNvSpPr>
          <p:nvPr/>
        </p:nvSpPr>
        <p:spPr bwMode="auto">
          <a:xfrm>
            <a:off x="2362200" y="3879955"/>
            <a:ext cx="7772400" cy="95410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ca -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63" name="Text Box 11"/>
          <p:cNvSpPr txBox="1">
            <a:spLocks noChangeArrowheads="1"/>
          </p:cNvSpPr>
          <p:nvPr/>
        </p:nvSpPr>
        <p:spPr bwMode="auto">
          <a:xfrm>
            <a:off x="2173212" y="4901101"/>
            <a:ext cx="7239000" cy="95410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64" name="Text Box 11"/>
          <p:cNvSpPr txBox="1">
            <a:spLocks noChangeArrowheads="1"/>
          </p:cNvSpPr>
          <p:nvPr/>
        </p:nvSpPr>
        <p:spPr bwMode="auto">
          <a:xfrm>
            <a:off x="1836551" y="3044872"/>
            <a:ext cx="638100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ca -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65" name="Text Box 6"/>
          <p:cNvSpPr txBox="1">
            <a:spLocks noChangeArrowheads="1"/>
          </p:cNvSpPr>
          <p:nvPr/>
        </p:nvSpPr>
        <p:spPr bwMode="auto">
          <a:xfrm>
            <a:off x="403145" y="1538062"/>
            <a:ext cx="1452880" cy="51054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578hm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66" name="Text Box 177"/>
          <p:cNvSpPr txBox="1">
            <a:spLocks noChangeArrowheads="1"/>
          </p:cNvSpPr>
          <p:nvPr/>
        </p:nvSpPr>
        <p:spPr bwMode="auto">
          <a:xfrm>
            <a:off x="337292" y="5898424"/>
            <a:ext cx="1249679" cy="51054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76hm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67" name="Text Box 6"/>
          <p:cNvSpPr txBox="1">
            <a:spLocks noChangeArrowheads="1"/>
          </p:cNvSpPr>
          <p:nvPr/>
        </p:nvSpPr>
        <p:spPr bwMode="auto">
          <a:xfrm>
            <a:off x="389698" y="2240392"/>
            <a:ext cx="1452879" cy="51054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54dam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68" name="Text Box 7"/>
          <p:cNvSpPr txBox="1">
            <a:spLocks noChangeArrowheads="1"/>
          </p:cNvSpPr>
          <p:nvPr/>
        </p:nvSpPr>
        <p:spPr bwMode="auto">
          <a:xfrm>
            <a:off x="1805175" y="1546672"/>
            <a:ext cx="7397096" cy="9296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69" name="Text Box 11"/>
          <p:cNvSpPr txBox="1">
            <a:spLocks noChangeArrowheads="1"/>
          </p:cNvSpPr>
          <p:nvPr/>
        </p:nvSpPr>
        <p:spPr bwMode="auto">
          <a:xfrm>
            <a:off x="1981200" y="5898424"/>
            <a:ext cx="72390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4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4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4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4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4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48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48668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48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486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48661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486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4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4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04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7" grpId="0" autoUpdateAnimBg="0"/>
      <p:bldP spid="1048658" grpId="0"/>
      <p:bldP spid="1048659" grpId="0"/>
      <p:bldP spid="1048660" grpId="0"/>
      <p:bldP spid="1048661" grpId="0"/>
      <p:bldP spid="1048662" grpId="0"/>
      <p:bldP spid="1048663" grpId="0"/>
      <p:bldP spid="1048664" grpId="0"/>
      <p:bldP spid="1048665" grpId="0" autoUpdateAnimBg="0"/>
      <p:bldP spid="1048666" grpId="0"/>
      <p:bldP spid="1048667" grpId="0" autoUpdateAnimBg="0"/>
      <p:bldP spid="1048668" grpId="0"/>
      <p:bldP spid="10486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Text Box 2"/>
          <p:cNvSpPr txBox="1">
            <a:spLocks noChangeArrowheads="1"/>
          </p:cNvSpPr>
          <p:nvPr/>
        </p:nvSpPr>
        <p:spPr bwMode="auto">
          <a:xfrm>
            <a:off x="629918" y="1279503"/>
            <a:ext cx="737108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048674" name="Text Box 17"/>
          <p:cNvSpPr txBox="1">
            <a:spLocks noChangeArrowheads="1"/>
          </p:cNvSpPr>
          <p:nvPr/>
        </p:nvSpPr>
        <p:spPr bwMode="auto">
          <a:xfrm>
            <a:off x="133598" y="2154597"/>
            <a:ext cx="725805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-ca-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75" name="Text Box 18"/>
          <p:cNvSpPr txBox="1">
            <a:spLocks noChangeArrowheads="1"/>
          </p:cNvSpPr>
          <p:nvPr/>
        </p:nvSpPr>
        <p:spPr bwMode="auto">
          <a:xfrm>
            <a:off x="135577" y="2903156"/>
            <a:ext cx="63246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76" name="Text Box 19"/>
          <p:cNvSpPr txBox="1">
            <a:spLocks noChangeArrowheads="1"/>
          </p:cNvSpPr>
          <p:nvPr/>
        </p:nvSpPr>
        <p:spPr bwMode="auto">
          <a:xfrm>
            <a:off x="152400" y="3975841"/>
            <a:ext cx="67818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héc-tô-mét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77" name="Text Box 20"/>
          <p:cNvSpPr txBox="1">
            <a:spLocks noChangeArrowheads="1"/>
          </p:cNvSpPr>
          <p:nvPr/>
        </p:nvSpPr>
        <p:spPr bwMode="auto">
          <a:xfrm>
            <a:off x="152400" y="4724400"/>
            <a:ext cx="69342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héc-tô-mét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48678" name="Text Box 6"/>
          <p:cNvSpPr txBox="1">
            <a:spLocks noChangeArrowheads="1"/>
          </p:cNvSpPr>
          <p:nvPr/>
        </p:nvSpPr>
        <p:spPr bwMode="auto">
          <a:xfrm>
            <a:off x="7086600" y="2154597"/>
            <a:ext cx="19812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563dam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79" name="Text Box 9"/>
          <p:cNvSpPr txBox="1">
            <a:spLocks noChangeArrowheads="1"/>
          </p:cNvSpPr>
          <p:nvPr/>
        </p:nvSpPr>
        <p:spPr bwMode="auto">
          <a:xfrm>
            <a:off x="6680840" y="2912171"/>
            <a:ext cx="2598737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27634dam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80" name="Text Box 12"/>
          <p:cNvSpPr txBox="1">
            <a:spLocks noChangeArrowheads="1"/>
          </p:cNvSpPr>
          <p:nvPr/>
        </p:nvSpPr>
        <p:spPr bwMode="auto">
          <a:xfrm>
            <a:off x="6934200" y="3975841"/>
            <a:ext cx="1981200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703hm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48681" name="Text Box 15"/>
          <p:cNvSpPr txBox="1">
            <a:spLocks noChangeArrowheads="1"/>
          </p:cNvSpPr>
          <p:nvPr/>
        </p:nvSpPr>
        <p:spPr bwMode="auto">
          <a:xfrm>
            <a:off x="6866165" y="4775229"/>
            <a:ext cx="2338387" cy="5613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82493hm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486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48673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486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486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48674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486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4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0486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048676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0486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2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486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48677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486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4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4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4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3" grpId="0"/>
      <p:bldP spid="1048674" grpId="0"/>
      <p:bldP spid="1048675" grpId="0"/>
      <p:bldP spid="1048676" grpId="0"/>
      <p:bldP spid="1048677" grpId="0"/>
      <p:bldP spid="1048678" grpId="0"/>
      <p:bldP spid="1048679" grpId="0"/>
      <p:bldP spid="104868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6143241"/>
  <p:tag name="MH_LIBRARY" val="GRAPHIC"/>
  <p:tag name="MH_ORDER" val="TextBox 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6143241"/>
  <p:tag name="MH_LIBRARY" val="GRAPHIC"/>
  <p:tag name="MH_ORDER" val="TextBox 69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主题​​">
  <a:themeElements>
    <a:clrScheme name="自定义 76">
      <a:dk1>
        <a:sysClr val="windowText" lastClr="000000"/>
      </a:dk1>
      <a:lt1>
        <a:sysClr val="window" lastClr="FFFFFF"/>
      </a:lt1>
      <a:dk2>
        <a:srgbClr val="44546A"/>
      </a:dk2>
      <a:lt2>
        <a:srgbClr val="034A90"/>
      </a:lt2>
      <a:accent1>
        <a:srgbClr val="00B050"/>
      </a:accent1>
      <a:accent2>
        <a:srgbClr val="2E75B5"/>
      </a:accent2>
      <a:accent3>
        <a:srgbClr val="C0000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On-screen Show (4:3)</PresentationFormat>
  <Paragraphs>118</Paragraphs>
  <Slides>20</Slides>
  <Notes>12</Notes>
  <HiddenSlides>0</HiddenSlides>
  <MMClips>7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1_Office Theme</vt:lpstr>
      <vt:lpstr>Office Theme</vt:lpstr>
      <vt:lpstr>Office 主题​​</vt:lpstr>
      <vt:lpstr>1_Office 主题​​</vt:lpstr>
      <vt:lpstr>2_Office 主题​​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2020-08-05T00:38:50Z</dcterms:created>
  <dcterms:modified xsi:type="dcterms:W3CDTF">2022-10-05T15:14:27Z</dcterms:modified>
</cp:coreProperties>
</file>