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3" r:id="rId2"/>
    <p:sldId id="279" r:id="rId3"/>
    <p:sldId id="256" r:id="rId4"/>
    <p:sldId id="276" r:id="rId5"/>
    <p:sldId id="281" r:id="rId6"/>
    <p:sldId id="274" r:id="rId7"/>
    <p:sldId id="270" r:id="rId8"/>
    <p:sldId id="271" r:id="rId9"/>
    <p:sldId id="258" r:id="rId10"/>
    <p:sldId id="267" r:id="rId11"/>
    <p:sldId id="272" r:id="rId12"/>
    <p:sldId id="273" r:id="rId13"/>
    <p:sldId id="27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390734-7F68-459E-A876-C8E8FF5A65D3}" type="datetimeFigureOut">
              <a:rPr lang="en-US" smtClean="0"/>
              <a:pPr/>
              <a:t>10/4/2022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8BC7D4-FF8E-4D0D-98FE-FC6CEB66903E}" type="slidenum">
              <a:rPr lang="en-US" smtClean="0"/>
              <a:pPr/>
              <a:t>‹#›</a:t>
            </a:fld>
            <a:endParaRPr lang="en-US"/>
          </a:p>
        </p:txBody>
      </p:sp>
    </p:spTree>
    <p:extLst>
      <p:ext uri="{BB962C8B-B14F-4D97-AF65-F5344CB8AC3E}">
        <p14:creationId xmlns:p14="http://schemas.microsoft.com/office/powerpoint/2010/main" val="2135374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 Target="slide9.xml"/><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slide" Target="slide4.xml"/><Relationship Id="rId4" Type="http://schemas.openxmlformats.org/officeDocument/2006/relationships/image" Target="../media/image9.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slide" Target="slide4.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slide" Target="slide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slide" Target="slide4.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2" cstate="print"/>
          <a:stretch>
            <a:fillRect/>
          </a:stretch>
        </p:blipFill>
        <p:spPr>
          <a:xfrm>
            <a:off x="-228600" y="-838200"/>
            <a:ext cx="9372600" cy="7543800"/>
          </a:xfrm>
          <a:prstGeom prst="rect">
            <a:avLst/>
          </a:prstGeom>
        </p:spPr>
      </p:pic>
      <p:sp>
        <p:nvSpPr>
          <p:cNvPr id="5" name="TextBox 4"/>
          <p:cNvSpPr txBox="1"/>
          <p:nvPr/>
        </p:nvSpPr>
        <p:spPr>
          <a:xfrm>
            <a:off x="2057400" y="1983370"/>
            <a:ext cx="5486400" cy="707886"/>
          </a:xfrm>
          <a:prstGeom prst="rect">
            <a:avLst/>
          </a:prstGeom>
          <a:noFill/>
        </p:spPr>
        <p:txBody>
          <a:bodyPr wrap="square" rtlCol="0">
            <a:spAutoFit/>
          </a:bodyPr>
          <a:lstStyle/>
          <a:p>
            <a:r>
              <a:rPr lang="en-US" sz="4000" b="1" u="sng" dirty="0" smtClean="0">
                <a:solidFill>
                  <a:srgbClr val="FF0000"/>
                </a:solidFill>
                <a:latin typeface="Times New Roman" pitchFamily="18" charset="0"/>
                <a:cs typeface="Times New Roman" pitchFamily="18" charset="0"/>
              </a:rPr>
              <a:t>LUYỆN TỪ VÀ CÂU</a:t>
            </a:r>
            <a:endParaRPr lang="en-US" sz="4000" b="1" u="sng" dirty="0">
              <a:solidFill>
                <a:srgbClr val="FF0000"/>
              </a:solidFill>
              <a:latin typeface="Times New Roman" pitchFamily="18" charset="0"/>
              <a:cs typeface="Times New Roman" pitchFamily="18" charset="0"/>
            </a:endParaRPr>
          </a:p>
        </p:txBody>
      </p:sp>
      <p:sp>
        <p:nvSpPr>
          <p:cNvPr id="6" name="TextBox 5"/>
          <p:cNvSpPr txBox="1"/>
          <p:nvPr/>
        </p:nvSpPr>
        <p:spPr>
          <a:xfrm>
            <a:off x="972855" y="2716143"/>
            <a:ext cx="7315200" cy="707886"/>
          </a:xfrm>
          <a:prstGeom prst="rect">
            <a:avLst/>
          </a:prstGeom>
          <a:noFill/>
        </p:spPr>
        <p:txBody>
          <a:bodyPr wrap="square" rtlCol="0">
            <a:spAutoFit/>
          </a:bodyPr>
          <a:lstStyle/>
          <a:p>
            <a:r>
              <a:rPr lang="en-US" sz="4000" b="1" i="1" dirty="0" err="1" smtClean="0">
                <a:solidFill>
                  <a:srgbClr val="FF0000"/>
                </a:solidFill>
                <a:latin typeface="Times New Roman" pitchFamily="18" charset="0"/>
                <a:cs typeface="Times New Roman" pitchFamily="18" charset="0"/>
              </a:rPr>
              <a:t>Tiết</a:t>
            </a:r>
            <a:r>
              <a:rPr lang="en-US" sz="4000" b="1" i="1" dirty="0" smtClean="0">
                <a:solidFill>
                  <a:srgbClr val="FF0000"/>
                </a:solidFill>
                <a:latin typeface="Times New Roman" pitchFamily="18" charset="0"/>
                <a:cs typeface="Times New Roman" pitchFamily="18" charset="0"/>
              </a:rPr>
              <a:t> 9. </a:t>
            </a:r>
            <a:r>
              <a:rPr lang="en-US" sz="4000" b="1" i="1" dirty="0" err="1" smtClean="0">
                <a:solidFill>
                  <a:srgbClr val="FF0000"/>
                </a:solidFill>
                <a:latin typeface="Times New Roman" pitchFamily="18" charset="0"/>
                <a:cs typeface="Times New Roman" pitchFamily="18" charset="0"/>
              </a:rPr>
              <a:t>Mở</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rộng</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vốn</a:t>
            </a:r>
            <a:r>
              <a:rPr lang="en-US" sz="4000" b="1" i="1" dirty="0" smtClean="0">
                <a:solidFill>
                  <a:srgbClr val="FF0000"/>
                </a:solidFill>
                <a:latin typeface="Times New Roman" pitchFamily="18" charset="0"/>
                <a:cs typeface="Times New Roman" pitchFamily="18" charset="0"/>
              </a:rPr>
              <a:t> </a:t>
            </a:r>
            <a:r>
              <a:rPr lang="en-US" sz="4000" b="1" i="1" dirty="0" err="1" smtClean="0">
                <a:solidFill>
                  <a:srgbClr val="FF0000"/>
                </a:solidFill>
                <a:latin typeface="Times New Roman" pitchFamily="18" charset="0"/>
                <a:cs typeface="Times New Roman" pitchFamily="18" charset="0"/>
              </a:rPr>
              <a:t>từ</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002060"/>
                </a:solidFill>
                <a:latin typeface="Times New Roman" pitchFamily="18" charset="0"/>
                <a:cs typeface="Times New Roman" pitchFamily="18" charset="0"/>
              </a:rPr>
              <a:t>Hoà</a:t>
            </a:r>
            <a:r>
              <a:rPr lang="en-US" sz="4000" b="1" dirty="0" smtClean="0">
                <a:solidFill>
                  <a:srgbClr val="002060"/>
                </a:solidFill>
                <a:latin typeface="Times New Roman" pitchFamily="18" charset="0"/>
                <a:cs typeface="Times New Roman" pitchFamily="18" charset="0"/>
              </a:rPr>
              <a:t> </a:t>
            </a:r>
            <a:r>
              <a:rPr lang="en-US" sz="4000" b="1" dirty="0" err="1" smtClean="0">
                <a:solidFill>
                  <a:srgbClr val="002060"/>
                </a:solidFill>
                <a:latin typeface="Times New Roman" pitchFamily="18" charset="0"/>
                <a:cs typeface="Times New Roman" pitchFamily="18" charset="0"/>
              </a:rPr>
              <a:t>Bình</a:t>
            </a:r>
            <a:endParaRPr lang="en-US" sz="40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4.png">
            <a:hlinkClick r:id="" action="ppaction://noaction"/>
          </p:cNvPr>
          <p:cNvPicPr>
            <a:picLocks noChangeAspect="1"/>
          </p:cNvPicPr>
          <p:nvPr/>
        </p:nvPicPr>
        <p:blipFill>
          <a:blip r:embed="rId2" cstate="print"/>
          <a:stretch>
            <a:fillRect/>
          </a:stretch>
        </p:blipFill>
        <p:spPr>
          <a:xfrm>
            <a:off x="0" y="0"/>
            <a:ext cx="762000" cy="838200"/>
          </a:xfrm>
          <a:prstGeom prst="rect">
            <a:avLst/>
          </a:prstGeom>
        </p:spPr>
      </p:pic>
      <p:pic>
        <p:nvPicPr>
          <p:cNvPr id="12" name="Picture 11" descr="5144e915ff17705e2be92c41dfee8556.png"/>
          <p:cNvPicPr>
            <a:picLocks noChangeAspect="1"/>
          </p:cNvPicPr>
          <p:nvPr/>
        </p:nvPicPr>
        <p:blipFill>
          <a:blip r:embed="rId3" cstate="print"/>
          <a:stretch>
            <a:fillRect/>
          </a:stretch>
        </p:blipFill>
        <p:spPr>
          <a:xfrm rot="1126681">
            <a:off x="8006243" y="1072042"/>
            <a:ext cx="1173478" cy="1173478"/>
          </a:xfrm>
          <a:prstGeom prst="rect">
            <a:avLst/>
          </a:prstGeom>
        </p:spPr>
      </p:pic>
      <p:sp>
        <p:nvSpPr>
          <p:cNvPr id="9" name="TextBox 8"/>
          <p:cNvSpPr txBox="1"/>
          <p:nvPr/>
        </p:nvSpPr>
        <p:spPr>
          <a:xfrm>
            <a:off x="304800" y="381000"/>
            <a:ext cx="8686800" cy="1477328"/>
          </a:xfrm>
          <a:prstGeom prst="rect">
            <a:avLst/>
          </a:prstGeom>
          <a:noFill/>
        </p:spPr>
        <p:txBody>
          <a:bodyPr wrap="square" rtlCol="0">
            <a:spAutoFit/>
          </a:bodyPr>
          <a:lstStyle/>
          <a:p>
            <a:r>
              <a:rPr lang="en-US" sz="3000" b="1" dirty="0" smtClean="0">
                <a:solidFill>
                  <a:srgbClr val="C00000"/>
                </a:solidFill>
                <a:latin typeface="Times New Roman" pitchFamily="18" charset="0"/>
                <a:cs typeface="Times New Roman" pitchFamily="18" charset="0"/>
              </a:rPr>
              <a:t>3/ </a:t>
            </a:r>
            <a:r>
              <a:rPr lang="en-US" sz="3000" b="1" dirty="0" err="1" smtClean="0">
                <a:solidFill>
                  <a:srgbClr val="C00000"/>
                </a:solidFill>
                <a:latin typeface="Times New Roman" pitchFamily="18" charset="0"/>
                <a:cs typeface="Times New Roman" pitchFamily="18" charset="0"/>
              </a:rPr>
              <a:t>Em</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hãy</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viết</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một</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đoạn</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văn</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từ</a:t>
            </a:r>
            <a:r>
              <a:rPr lang="en-US" sz="3000" b="1" dirty="0" smtClean="0">
                <a:solidFill>
                  <a:srgbClr val="C00000"/>
                </a:solidFill>
                <a:latin typeface="Times New Roman" pitchFamily="18" charset="0"/>
                <a:cs typeface="Times New Roman" pitchFamily="18" charset="0"/>
              </a:rPr>
              <a:t> 5 </a:t>
            </a:r>
            <a:r>
              <a:rPr lang="en-US" sz="3000" b="1" dirty="0" err="1" smtClean="0">
                <a:solidFill>
                  <a:srgbClr val="C00000"/>
                </a:solidFill>
                <a:latin typeface="Times New Roman" pitchFamily="18" charset="0"/>
                <a:cs typeface="Times New Roman" pitchFamily="18" charset="0"/>
              </a:rPr>
              <a:t>đến</a:t>
            </a:r>
            <a:r>
              <a:rPr lang="en-US" sz="3000" b="1" dirty="0" smtClean="0">
                <a:solidFill>
                  <a:srgbClr val="C00000"/>
                </a:solidFill>
                <a:latin typeface="Times New Roman" pitchFamily="18" charset="0"/>
                <a:cs typeface="Times New Roman" pitchFamily="18" charset="0"/>
              </a:rPr>
              <a:t> 7 </a:t>
            </a:r>
            <a:r>
              <a:rPr lang="en-US" sz="3000" b="1" dirty="0" err="1" smtClean="0">
                <a:solidFill>
                  <a:srgbClr val="C00000"/>
                </a:solidFill>
                <a:latin typeface="Times New Roman" pitchFamily="18" charset="0"/>
                <a:cs typeface="Times New Roman" pitchFamily="18" charset="0"/>
              </a:rPr>
              <a:t>câu</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miêu</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tả</a:t>
            </a:r>
            <a:endParaRPr lang="en-US" sz="3000" b="1" u="sng" dirty="0">
              <a:solidFill>
                <a:srgbClr val="C00000"/>
              </a:solidFill>
              <a:latin typeface="Times New Roman" pitchFamily="18" charset="0"/>
              <a:cs typeface="Times New Roman" pitchFamily="18" charset="0"/>
            </a:endParaRPr>
          </a:p>
          <a:p>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cảnh</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thanh</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bình</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của</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một</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miền</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quê</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hoặc</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thành</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phố</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mà</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em</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biết</a:t>
            </a:r>
            <a:r>
              <a:rPr lang="en-US" sz="3000" b="1" dirty="0" smtClean="0">
                <a:solidFill>
                  <a:srgbClr val="C00000"/>
                </a:solidFill>
                <a:latin typeface="Times New Roman" pitchFamily="18" charset="0"/>
                <a:cs typeface="Times New Roman" pitchFamily="18" charset="0"/>
              </a:rPr>
              <a:t>.</a:t>
            </a:r>
          </a:p>
        </p:txBody>
      </p:sp>
      <p:sp>
        <p:nvSpPr>
          <p:cNvPr id="11" name="TextBox 10"/>
          <p:cNvSpPr txBox="1"/>
          <p:nvPr/>
        </p:nvSpPr>
        <p:spPr>
          <a:xfrm>
            <a:off x="228600" y="1752600"/>
            <a:ext cx="8534400" cy="2400657"/>
          </a:xfrm>
          <a:prstGeom prst="rect">
            <a:avLst/>
          </a:prstGeom>
          <a:noFill/>
        </p:spPr>
        <p:txBody>
          <a:bodyPr wrap="square" rtlCol="0">
            <a:spAutoFit/>
          </a:bodyPr>
          <a:lstStyle/>
          <a:p>
            <a:r>
              <a:rPr lang="en-US" sz="3000" b="1" i="1" u="sng" dirty="0" err="1" smtClean="0">
                <a:solidFill>
                  <a:srgbClr val="C00000"/>
                </a:solidFill>
                <a:latin typeface="Times New Roman" pitchFamily="18" charset="0"/>
                <a:cs typeface="Times New Roman" pitchFamily="18" charset="0"/>
              </a:rPr>
              <a:t>Gợi</a:t>
            </a:r>
            <a:r>
              <a:rPr lang="en-US" sz="3000" b="1" i="1" u="sng" dirty="0" smtClean="0">
                <a:solidFill>
                  <a:srgbClr val="C00000"/>
                </a:solidFill>
                <a:latin typeface="Times New Roman" pitchFamily="18" charset="0"/>
                <a:cs typeface="Times New Roman" pitchFamily="18" charset="0"/>
              </a:rPr>
              <a:t> ý </a:t>
            </a:r>
            <a:r>
              <a:rPr lang="en-US" sz="3000" b="1" i="1" u="sng" dirty="0" err="1" smtClean="0">
                <a:solidFill>
                  <a:srgbClr val="C00000"/>
                </a:solidFill>
                <a:latin typeface="Times New Roman" pitchFamily="18" charset="0"/>
                <a:cs typeface="Times New Roman" pitchFamily="18" charset="0"/>
              </a:rPr>
              <a:t>viết</a:t>
            </a:r>
            <a:r>
              <a:rPr lang="en-US" sz="3000" b="1" dirty="0" smtClean="0">
                <a:solidFill>
                  <a:srgbClr val="C00000"/>
                </a:solidFill>
                <a:latin typeface="Times New Roman" pitchFamily="18" charset="0"/>
                <a:cs typeface="Times New Roman" pitchFamily="18" charset="0"/>
              </a:rPr>
              <a:t>:</a:t>
            </a:r>
          </a:p>
          <a:p>
            <a:pPr>
              <a:buFontTx/>
              <a:buChar char="-"/>
            </a:pP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Đó</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là</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nơi</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nào</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Thời</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điểm</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nào</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trong</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ngày</a:t>
            </a:r>
            <a:r>
              <a:rPr lang="en-US" sz="3000" b="1" dirty="0" smtClean="0">
                <a:latin typeface="Times New Roman" pitchFamily="18" charset="0"/>
                <a:cs typeface="Times New Roman" pitchFamily="18" charset="0"/>
              </a:rPr>
              <a:t>? </a:t>
            </a:r>
          </a:p>
          <a:p>
            <a:pPr>
              <a:buFontTx/>
              <a:buChar char="-"/>
            </a:pP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Nhận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xét</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bao</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quát</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về</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cảnh</a:t>
            </a:r>
            <a:r>
              <a:rPr lang="en-US" sz="3000" b="1" dirty="0" smtClean="0">
                <a:latin typeface="Times New Roman" pitchFamily="18" charset="0"/>
                <a:cs typeface="Times New Roman" pitchFamily="18" charset="0"/>
              </a:rPr>
              <a:t>.</a:t>
            </a:r>
          </a:p>
          <a:p>
            <a:pPr>
              <a:buFontTx/>
              <a:buChar char="-"/>
            </a:pP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Những</a:t>
            </a:r>
            <a:r>
              <a:rPr lang="en-US" sz="3000" b="1" dirty="0" smtClean="0">
                <a:latin typeface="Times New Roman" pitchFamily="18" charset="0"/>
                <a:cs typeface="Times New Roman" pitchFamily="18" charset="0"/>
              </a:rPr>
              <a:t> chi </a:t>
            </a:r>
            <a:r>
              <a:rPr lang="en-US" sz="3000" b="1" dirty="0" err="1" smtClean="0">
                <a:latin typeface="Times New Roman" pitchFamily="18" charset="0"/>
                <a:cs typeface="Times New Roman" pitchFamily="18" charset="0"/>
              </a:rPr>
              <a:t>tiết</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nào</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đẹp</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và</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nổi</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bật</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nhất</a:t>
            </a:r>
            <a:r>
              <a:rPr lang="en-US" sz="3000" b="1" dirty="0" smtClean="0">
                <a:latin typeface="Times New Roman" pitchFamily="18" charset="0"/>
                <a:cs typeface="Times New Roman" pitchFamily="18" charset="0"/>
              </a:rPr>
              <a:t>? </a:t>
            </a:r>
          </a:p>
          <a:p>
            <a:pPr>
              <a:buFontTx/>
              <a:buChar char="-"/>
            </a:pP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Cảm</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nhận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hoặc</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mong</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muốn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của</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em</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về</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nơi</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đó</a:t>
            </a:r>
            <a:r>
              <a:rPr lang="en-US" sz="3000" b="1" dirty="0" smtClean="0">
                <a:latin typeface="Times New Roman" pitchFamily="18" charset="0"/>
                <a:cs typeface="Times New Roman" pitchFamily="18" charset="0"/>
              </a:rPr>
              <a:t>.</a:t>
            </a:r>
          </a:p>
        </p:txBody>
      </p:sp>
      <p:cxnSp>
        <p:nvCxnSpPr>
          <p:cNvPr id="10" name="Straight Connector 9"/>
          <p:cNvCxnSpPr/>
          <p:nvPr/>
        </p:nvCxnSpPr>
        <p:spPr>
          <a:xfrm>
            <a:off x="2819400" y="914400"/>
            <a:ext cx="58674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09600" y="1295400"/>
            <a:ext cx="54864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162800" y="1295400"/>
            <a:ext cx="1524000" cy="1588"/>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par>
                                <p:cTn id="23" presetID="3" presetClass="entr" presetSubtype="10" fill="hold" grpId="1"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77A1731-9E74-431E-B2D2-9502489FD380}"/>
              </a:ext>
            </a:extLst>
          </p:cNvPr>
          <p:cNvSpPr>
            <a:spLocks noGrp="1"/>
          </p:cNvSpPr>
          <p:nvPr>
            <p:ph idx="1"/>
          </p:nvPr>
        </p:nvSpPr>
        <p:spPr>
          <a:xfrm>
            <a:off x="329453" y="1631577"/>
            <a:ext cx="8485094" cy="4733364"/>
          </a:xfrm>
          <a:solidFill>
            <a:srgbClr val="FF99FF">
              <a:alpha val="45000"/>
            </a:srgbClr>
          </a:solidFill>
        </p:spPr>
        <p:txBody>
          <a:bodyPr>
            <a:normAutofit fontScale="92500" lnSpcReduction="20000"/>
          </a:bodyPr>
          <a:lstStyle/>
          <a:p>
            <a:pPr marL="0" indent="0" algn="just">
              <a:buNone/>
            </a:pPr>
            <a:r>
              <a:rPr lang="en-US" sz="3200" b="0" i="0" dirty="0">
                <a:effectLst/>
                <a:latin typeface="Times New Roman" panose="02020603050405020304" pitchFamily="18" charset="0"/>
                <a:cs typeface="Times New Roman" panose="02020603050405020304" pitchFamily="18" charset="0"/>
              </a:rPr>
              <a:t>        </a:t>
            </a:r>
            <a:r>
              <a:rPr lang="vi-VN" sz="3200" b="0" i="0" dirty="0">
                <a:effectLst/>
                <a:latin typeface="Times New Roman" panose="02020603050405020304" pitchFamily="18" charset="0"/>
                <a:cs typeface="Times New Roman" panose="02020603050405020304" pitchFamily="18" charset="0"/>
              </a:rPr>
              <a:t>Quê </a:t>
            </a:r>
            <a:r>
              <a:rPr lang="en-US" sz="3200" b="0" i="0" dirty="0" err="1">
                <a:effectLst/>
                <a:latin typeface="Times New Roman" panose="02020603050405020304" pitchFamily="18" charset="0"/>
                <a:cs typeface="Times New Roman" panose="02020603050405020304" pitchFamily="18" charset="0"/>
              </a:rPr>
              <a:t>em</a:t>
            </a:r>
            <a:r>
              <a:rPr lang="vi-VN" sz="3200" b="0" i="0" dirty="0">
                <a:effectLst/>
                <a:latin typeface="Times New Roman" panose="02020603050405020304" pitchFamily="18" charset="0"/>
                <a:cs typeface="Times New Roman" panose="02020603050405020304" pitchFamily="18" charset="0"/>
              </a:rPr>
              <a:t> là một vùng quê tuyệt đẹp nhưng có lẽ cái làm </a:t>
            </a:r>
            <a:r>
              <a:rPr lang="en-US" sz="3200" b="0" i="0" dirty="0" err="1">
                <a:effectLst/>
                <a:latin typeface="Times New Roman" panose="02020603050405020304" pitchFamily="18" charset="0"/>
                <a:cs typeface="Times New Roman" panose="02020603050405020304" pitchFamily="18" charset="0"/>
              </a:rPr>
              <a:t>em</a:t>
            </a:r>
            <a:r>
              <a:rPr lang="vi-VN" sz="3200" b="0" i="0" dirty="0">
                <a:effectLst/>
                <a:latin typeface="Times New Roman" panose="02020603050405020304" pitchFamily="18" charset="0"/>
                <a:cs typeface="Times New Roman" panose="02020603050405020304" pitchFamily="18" charset="0"/>
              </a:rPr>
              <a:t> nhớ nhất vẫn là sự thanh bình ở nơi đây</a:t>
            </a:r>
            <a:r>
              <a:rPr lang="en-US" sz="3200" b="0" i="0" dirty="0">
                <a:effectLst/>
                <a:latin typeface="Times New Roman" panose="02020603050405020304" pitchFamily="18" charset="0"/>
                <a:cs typeface="Times New Roman" panose="02020603050405020304" pitchFamily="18" charset="0"/>
              </a:rPr>
              <a:t>. </a:t>
            </a:r>
            <a:r>
              <a:rPr lang="vi-VN" sz="3200" b="0" i="0" dirty="0">
                <a:effectLst/>
                <a:latin typeface="Times New Roman" panose="02020603050405020304" pitchFamily="18" charset="0"/>
                <a:cs typeface="Times New Roman" panose="02020603050405020304" pitchFamily="18" charset="0"/>
              </a:rPr>
              <a:t>Người dân quê em đón chào ngày mới sau tiếng gà gáy vang vọng từ đầu ngõ đến cuối xóm. Khi ánh mặt trời còn khuất sau những rặng tre, toàn bộ không gian được bao phủ bởi sắc hồng hồng của bình minh vô cùng đẹp mắt. Xa xa phía cánh đồng là những cánh cò trắng đang chao liệng trên bầu trời, khung cảnh vô cùng hài hòa. Ngày mới bắt đầu, những bác nông dân cũng bắt đầu mang theo những </a:t>
            </a:r>
            <a:r>
              <a:rPr lang="en-US" sz="3200" b="0" i="0" dirty="0" err="1">
                <a:effectLst/>
                <a:latin typeface="Times New Roman" panose="02020603050405020304" pitchFamily="18" charset="0"/>
                <a:cs typeface="Times New Roman" panose="02020603050405020304" pitchFamily="18" charset="0"/>
              </a:rPr>
              <a:t>dụng</a:t>
            </a:r>
            <a:r>
              <a:rPr lang="vi-VN" sz="3200" b="0" i="0" dirty="0">
                <a:effectLst/>
                <a:latin typeface="Times New Roman" panose="02020603050405020304" pitchFamily="18" charset="0"/>
                <a:cs typeface="Times New Roman" panose="02020603050405020304" pitchFamily="18" charset="0"/>
              </a:rPr>
              <a:t> cụ lao động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ra </a:t>
            </a:r>
            <a:r>
              <a:rPr lang="en-US" sz="3200" dirty="0" err="1">
                <a:latin typeface="Times New Roman" panose="02020603050405020304" pitchFamily="18" charset="0"/>
                <a:cs typeface="Times New Roman" panose="02020603050405020304" pitchFamily="18" charset="0"/>
              </a:rPr>
              <a:t>đồng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vi-VN" sz="3200" b="0" i="0" dirty="0">
                <a:effectLst/>
                <a:latin typeface="Times New Roman" panose="02020603050405020304" pitchFamily="18" charset="0"/>
                <a:cs typeface="Times New Roman" panose="02020603050405020304" pitchFamily="18" charset="0"/>
              </a:rPr>
              <a:t>. Em yêu vẻ đẹp giản dị, mộc mạc mà vô cùng thanh bình của quê hương mình.</a:t>
            </a:r>
            <a:endParaRPr lang="vi-VN" sz="4400" b="0" i="0" dirty="0">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D4BCA0D8-FDDB-4A71-BBF9-3BFF0169E59B}"/>
              </a:ext>
            </a:extLst>
          </p:cNvPr>
          <p:cNvSpPr txBox="1"/>
          <p:nvPr/>
        </p:nvSpPr>
        <p:spPr>
          <a:xfrm>
            <a:off x="440141" y="493060"/>
            <a:ext cx="8044955" cy="1200329"/>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p:spPr>
        <p:txBody>
          <a:bodyPr wrap="square">
            <a:spAutoFit/>
          </a:bodyPr>
          <a:lstStyle/>
          <a:p>
            <a:pPr algn="just"/>
            <a:r>
              <a:rPr lang="en-US" sz="3600" b="1" i="0" dirty="0">
                <a:effectLst/>
                <a:latin typeface="Times New Roman" panose="02020603050405020304" pitchFamily="18" charset="0"/>
                <a:cs typeface="Times New Roman" panose="02020603050405020304" pitchFamily="18" charset="0"/>
              </a:rPr>
              <a:t>   </a:t>
            </a:r>
            <a:r>
              <a:rPr lang="vi-VN" sz="3600" b="1" dirty="0">
                <a:latin typeface="Times New Roman" panose="02020603050405020304" pitchFamily="18" charset="0"/>
                <a:cs typeface="Times New Roman" panose="02020603050405020304" pitchFamily="18" charset="0"/>
              </a:rPr>
              <a:t>Đoạn văn miêu </a:t>
            </a:r>
            <a:r>
              <a:rPr lang="en-US" sz="3600" b="1" i="0" dirty="0" err="1">
                <a:effectLst/>
                <a:latin typeface="Times New Roman" panose="02020603050405020304" pitchFamily="18" charset="0"/>
                <a:cs typeface="Times New Roman" panose="02020603050405020304" pitchFamily="18" charset="0"/>
              </a:rPr>
              <a:t>cảnh</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thanh</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bình</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của</a:t>
            </a:r>
            <a:r>
              <a:rPr lang="en-US" sz="3600" b="1" i="0" dirty="0">
                <a:effectLst/>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một</a:t>
            </a:r>
            <a:r>
              <a:rPr lang="en-US" sz="3600" b="1" dirty="0">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miền</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quê</a:t>
            </a:r>
            <a:endParaRPr lang="en-US" sz="3600" b="1" i="0" dirty="0">
              <a:effectLst/>
              <a:latin typeface="Times New Roman" panose="02020603050405020304" pitchFamily="18" charset="0"/>
              <a:cs typeface="Times New Roman" panose="02020603050405020304" pitchFamily="18" charset="0"/>
            </a:endParaRPr>
          </a:p>
        </p:txBody>
      </p:sp>
      <p:cxnSp>
        <p:nvCxnSpPr>
          <p:cNvPr id="6" name="Straight Connector 5"/>
          <p:cNvCxnSpPr/>
          <p:nvPr/>
        </p:nvCxnSpPr>
        <p:spPr>
          <a:xfrm>
            <a:off x="1371600" y="1981200"/>
            <a:ext cx="7239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362200"/>
            <a:ext cx="8001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543800" y="2743200"/>
            <a:ext cx="10668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477000" y="4191000"/>
            <a:ext cx="21336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4953000"/>
            <a:ext cx="30480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895600" y="5638800"/>
            <a:ext cx="5715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57200" y="6019800"/>
            <a:ext cx="6096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543800" y="3124200"/>
            <a:ext cx="10668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81000" y="3429000"/>
            <a:ext cx="6096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59922554"/>
      </p:ext>
    </p:extLst>
  </p:cSld>
  <p:clrMapOvr>
    <a:masterClrMapping/>
  </p:clrMapOvr>
  <mc:AlternateContent xmlns:mc="http://schemas.openxmlformats.org/markup-compatibility/2006" xmlns:p14="http://schemas.microsoft.com/office/powerpoint/2010/main">
    <mc:Choice Requires="p14">
      <p:transition spd="slow" p14:dur="3900" advTm="79508">
        <p14:glitter pattern="hexagon"/>
      </p:transition>
    </mc:Choice>
    <mc:Fallback xmlns="">
      <p:transition spd="slow" advTm="7950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linds(horizontal)">
                                      <p:cBhvr>
                                        <p:cTn id="14" dur="500"/>
                                        <p:tgtEl>
                                          <p:spTgt spid="6"/>
                                        </p:tgtEl>
                                      </p:cBhvr>
                                    </p:animEffect>
                                  </p:childTnLst>
                                </p:cTn>
                              </p:par>
                              <p:par>
                                <p:cTn id="15" presetID="3" presetClass="entr" presetSubtype="1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linds(horizontal)">
                                      <p:cBhvr>
                                        <p:cTn id="27" dur="500"/>
                                        <p:tgtEl>
                                          <p:spTgt spid="26"/>
                                        </p:tgtEl>
                                      </p:cBhvr>
                                    </p:animEffect>
                                  </p:childTnLst>
                                </p:cTn>
                              </p:par>
                              <p:par>
                                <p:cTn id="28" presetID="3" presetClass="entr" presetSubtype="10"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linds(horizont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linds(horizontal)">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linds(horizontal)">
                                      <p:cBhvr>
                                        <p:cTn id="45" dur="500"/>
                                        <p:tgtEl>
                                          <p:spTgt spid="20"/>
                                        </p:tgtEl>
                                      </p:cBhvr>
                                    </p:animEffect>
                                  </p:childTnLst>
                                </p:cTn>
                              </p:par>
                              <p:par>
                                <p:cTn id="46" presetID="3" presetClass="entr" presetSubtype="10"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linds(horizontal)">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D1A4B6B-8223-455E-B800-783F18D61441}"/>
              </a:ext>
            </a:extLst>
          </p:cNvPr>
          <p:cNvSpPr txBox="1"/>
          <p:nvPr/>
        </p:nvSpPr>
        <p:spPr>
          <a:xfrm>
            <a:off x="152400" y="1447800"/>
            <a:ext cx="8839200" cy="5201424"/>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a:spAutoFit/>
          </a:bodyPr>
          <a:lstStyle/>
          <a:p>
            <a:pPr algn="just"/>
            <a:r>
              <a:rPr lang="vi-VN" sz="3200" b="0" i="0" dirty="0">
                <a:effectLst/>
                <a:latin typeface="Times New Roman" panose="02020603050405020304" pitchFamily="18" charset="0"/>
                <a:cs typeface="Times New Roman" panose="02020603050405020304" pitchFamily="18" charset="0"/>
              </a:rPr>
              <a:t>       </a:t>
            </a:r>
            <a:r>
              <a:rPr lang="vi-VN" sz="3000" b="0" i="0" dirty="0">
                <a:effectLst/>
                <a:latin typeface="Times New Roman" panose="02020603050405020304" pitchFamily="18" charset="0"/>
                <a:cs typeface="Times New Roman" panose="02020603050405020304" pitchFamily="18" charset="0"/>
              </a:rPr>
              <a:t>   Thành phố nơi em sinh sống là một khu đô thị vốn dĩ ồn ào, hối hả, nhưng mỗi buổi sáng sớm tinh mơ</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đó</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là</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khung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cảnh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mà</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em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cảm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nhận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rõ</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nhất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sự</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thanh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bình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của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thành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phố</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mình</a:t>
            </a:r>
            <a:r>
              <a:rPr lang="en-US" sz="3000" dirty="0">
                <a:latin typeface="Times New Roman" panose="02020603050405020304" pitchFamily="18" charset="0"/>
                <a:cs typeface="Times New Roman" panose="02020603050405020304" pitchFamily="18" charset="0"/>
              </a:rPr>
              <a:t> </a:t>
            </a:r>
            <a:r>
              <a:rPr lang="vi-VN" sz="3000" b="0" i="0" dirty="0">
                <a:effectLst/>
                <a:latin typeface="Times New Roman" panose="02020603050405020304" pitchFamily="18" charset="0"/>
                <a:cs typeface="Times New Roman" panose="02020603050405020304" pitchFamily="18" charset="0"/>
              </a:rPr>
              <a:t>! Xa xa, mặt trời </a:t>
            </a:r>
            <a:r>
              <a:rPr lang="en-US" sz="3000" dirty="0" err="1">
                <a:latin typeface="Times New Roman" panose="02020603050405020304" pitchFamily="18" charset="0"/>
                <a:cs typeface="Times New Roman" panose="02020603050405020304" pitchFamily="18" charset="0"/>
              </a:rPr>
              <a:t>đang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dâng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lên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chầm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chậm</a:t>
            </a:r>
            <a:r>
              <a:rPr lang="en-US" sz="3000" dirty="0">
                <a:latin typeface="Times New Roman" panose="02020603050405020304" pitchFamily="18" charset="0"/>
                <a:cs typeface="Times New Roman" panose="02020603050405020304" pitchFamily="18" charset="0"/>
              </a:rPr>
              <a:t> </a:t>
            </a:r>
            <a:r>
              <a:rPr lang="vi-VN" sz="3000" b="0" i="0" dirty="0">
                <a:effectLst/>
                <a:latin typeface="Times New Roman" panose="02020603050405020304" pitchFamily="18" charset="0"/>
                <a:cs typeface="Times New Roman" panose="02020603050405020304" pitchFamily="18" charset="0"/>
              </a:rPr>
              <a:t>t</a:t>
            </a:r>
            <a:r>
              <a:rPr lang="en-US" sz="3000" dirty="0" err="1">
                <a:latin typeface="Times New Roman" panose="02020603050405020304" pitchFamily="18" charset="0"/>
                <a:cs typeface="Times New Roman" panose="02020603050405020304" pitchFamily="18" charset="0"/>
              </a:rPr>
              <a:t>ỏa</a:t>
            </a:r>
            <a:r>
              <a:rPr lang="en-US" sz="3000" dirty="0">
                <a:latin typeface="Times New Roman" panose="02020603050405020304" pitchFamily="18" charset="0"/>
                <a:cs typeface="Times New Roman" panose="02020603050405020304" pitchFamily="18" charset="0"/>
              </a:rPr>
              <a:t> ra </a:t>
            </a:r>
            <a:r>
              <a:rPr lang="en-US" sz="3000" dirty="0" err="1">
                <a:latin typeface="Times New Roman" panose="02020603050405020304" pitchFamily="18" charset="0"/>
                <a:cs typeface="Times New Roman" panose="02020603050405020304" pitchFamily="18" charset="0"/>
              </a:rPr>
              <a:t>từng</a:t>
            </a:r>
            <a:r>
              <a:rPr lang="vi-VN" sz="3000" b="0" i="0" dirty="0">
                <a:effectLst/>
                <a:latin typeface="Times New Roman" panose="02020603050405020304" pitchFamily="18" charset="0"/>
                <a:cs typeface="Times New Roman" panose="02020603050405020304" pitchFamily="18" charset="0"/>
              </a:rPr>
              <a:t> tia nắng ấm áp làm sương tan dần. </a:t>
            </a:r>
            <a:r>
              <a:rPr lang="en-US" sz="3000" b="0" i="0" dirty="0" err="1">
                <a:effectLst/>
                <a:latin typeface="Times New Roman" panose="02020603050405020304" pitchFamily="18" charset="0"/>
                <a:cs typeface="Times New Roman" panose="02020603050405020304" pitchFamily="18" charset="0"/>
              </a:rPr>
              <a:t>Không</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khí</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buổi</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sáng</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sớm</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thật</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trong</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lành</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và</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yên</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tĩnh</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Em</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nghe</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thấy</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cả</a:t>
            </a:r>
            <a:r>
              <a:rPr lang="en-US" sz="3000" b="0" i="0" dirty="0">
                <a:effectLst/>
                <a:latin typeface="Times New Roman" panose="02020603050405020304" pitchFamily="18" charset="0"/>
                <a:cs typeface="Times New Roman" panose="02020603050405020304" pitchFamily="18" charset="0"/>
              </a:rPr>
              <a:t> t</a:t>
            </a:r>
            <a:r>
              <a:rPr lang="vi-VN" sz="3000" b="0" i="0" dirty="0">
                <a:effectLst/>
                <a:latin typeface="Times New Roman" panose="02020603050405020304" pitchFamily="18" charset="0"/>
                <a:cs typeface="Times New Roman" panose="02020603050405020304" pitchFamily="18" charset="0"/>
              </a:rPr>
              <a:t>iếng gió thổi lao xao qua các tán cây, tiếng một vài chú chim dậy sớm hót líu lo</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trên</a:t>
            </a:r>
            <a:r>
              <a:rPr lang="en-US" sz="3000" b="0" i="0" dirty="0">
                <a:effectLst/>
                <a:latin typeface="Times New Roman" panose="02020603050405020304" pitchFamily="18" charset="0"/>
                <a:cs typeface="Times New Roman" panose="02020603050405020304" pitchFamily="18" charset="0"/>
              </a:rPr>
              <a:t> </a:t>
            </a:r>
            <a:r>
              <a:rPr lang="en-US" sz="3000" b="0" i="0" dirty="0" err="1">
                <a:effectLst/>
                <a:latin typeface="Times New Roman" panose="02020603050405020304" pitchFamily="18" charset="0"/>
                <a:cs typeface="Times New Roman" panose="02020603050405020304" pitchFamily="18" charset="0"/>
              </a:rPr>
              <a:t>cành</a:t>
            </a:r>
            <a:r>
              <a:rPr lang="vi-VN" sz="3000" b="0" i="0" dirty="0">
                <a:effectLst/>
                <a:latin typeface="Times New Roman" panose="02020603050405020304" pitchFamily="18" charset="0"/>
                <a:cs typeface="Times New Roman" panose="02020603050405020304" pitchFamily="18" charset="0"/>
              </a:rPr>
              <a:t>. Bên các vỉa hè một vài quán ăn nhỏ, bình dân đã mở cửa để chuẩn bị cho một ngày m</a:t>
            </a:r>
            <a:r>
              <a:rPr lang="en-US" sz="3000" b="0" i="0" dirty="0" err="1">
                <a:effectLst/>
                <a:latin typeface="Times New Roman" panose="02020603050405020304" pitchFamily="18" charset="0"/>
                <a:cs typeface="Times New Roman" panose="02020603050405020304" pitchFamily="18" charset="0"/>
              </a:rPr>
              <a:t>ới</a:t>
            </a:r>
            <a:r>
              <a:rPr lang="vi-VN" sz="3000" b="0" i="0" dirty="0">
                <a:effectLst/>
                <a:latin typeface="Times New Roman" panose="02020603050405020304" pitchFamily="18" charset="0"/>
                <a:cs typeface="Times New Roman" panose="02020603050405020304" pitchFamily="18" charset="0"/>
              </a:rPr>
              <a:t>. Cảnh vật của thành phố em khi ấy thật thanh bình biết bao nhiêu!</a:t>
            </a:r>
            <a:endParaRPr lang="en-US" sz="3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300CA751-1B84-47C6-9AEF-444F6E8D8A2F}"/>
              </a:ext>
            </a:extLst>
          </p:cNvPr>
          <p:cNvSpPr txBox="1"/>
          <p:nvPr/>
        </p:nvSpPr>
        <p:spPr>
          <a:xfrm>
            <a:off x="381000" y="152400"/>
            <a:ext cx="8458200" cy="1200329"/>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wrap="square">
            <a:spAutoFit/>
          </a:bodyPr>
          <a:lstStyle/>
          <a:p>
            <a:pPr algn="just"/>
            <a:r>
              <a:rPr lang="vi-VN" sz="3600" b="1" dirty="0">
                <a:latin typeface="Times New Roman" panose="02020603050405020304" pitchFamily="18" charset="0"/>
                <a:cs typeface="Times New Roman" panose="02020603050405020304" pitchFamily="18" charset="0"/>
              </a:rPr>
              <a:t>Đoạn văn m</a:t>
            </a:r>
            <a:r>
              <a:rPr lang="en-US" sz="3600" b="1" i="0" dirty="0" err="1">
                <a:effectLst/>
                <a:latin typeface="Times New Roman" panose="02020603050405020304" pitchFamily="18" charset="0"/>
                <a:cs typeface="Times New Roman" panose="02020603050405020304" pitchFamily="18" charset="0"/>
              </a:rPr>
              <a:t>iêu</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tả</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cảnh</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thanh</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bình</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của</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thành</a:t>
            </a:r>
            <a:r>
              <a:rPr lang="en-US" sz="3600" b="1" i="0" dirty="0">
                <a:effectLst/>
                <a:latin typeface="Times New Roman" panose="02020603050405020304" pitchFamily="18" charset="0"/>
                <a:cs typeface="Times New Roman" panose="02020603050405020304" pitchFamily="18" charset="0"/>
              </a:rPr>
              <a:t> </a:t>
            </a:r>
            <a:r>
              <a:rPr lang="en-US" sz="3600" b="1" i="0" dirty="0" err="1">
                <a:effectLst/>
                <a:latin typeface="Times New Roman" panose="02020603050405020304" pitchFamily="18" charset="0"/>
                <a:cs typeface="Times New Roman" panose="02020603050405020304" pitchFamily="18" charset="0"/>
              </a:rPr>
              <a:t>phố</a:t>
            </a:r>
            <a:endParaRPr lang="en-US" sz="3600" b="1" i="0" dirty="0">
              <a:effectLst/>
              <a:latin typeface="Times New Roman" panose="02020603050405020304" pitchFamily="18" charset="0"/>
              <a:cs typeface="Times New Roman" panose="02020603050405020304" pitchFamily="18" charset="0"/>
            </a:endParaRPr>
          </a:p>
        </p:txBody>
      </p:sp>
      <p:cxnSp>
        <p:nvCxnSpPr>
          <p:cNvPr id="4" name="Straight Connector 3"/>
          <p:cNvCxnSpPr/>
          <p:nvPr/>
        </p:nvCxnSpPr>
        <p:spPr>
          <a:xfrm>
            <a:off x="1371600" y="1981200"/>
            <a:ext cx="75438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04800" y="2438400"/>
            <a:ext cx="8382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04800" y="2895600"/>
            <a:ext cx="8382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28600" y="3352800"/>
            <a:ext cx="32004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57800" y="3276600"/>
            <a:ext cx="10668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143000" y="4267200"/>
            <a:ext cx="38862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10000" y="4648200"/>
            <a:ext cx="19050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66800" y="5181600"/>
            <a:ext cx="52578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733800" y="5638800"/>
            <a:ext cx="29718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81000" y="6553200"/>
            <a:ext cx="75438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934200" y="6096000"/>
            <a:ext cx="1981200" cy="1588"/>
          </a:xfrm>
          <a:prstGeom prst="line">
            <a:avLst/>
          </a:prstGeom>
          <a:ln w="3810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55535309"/>
      </p:ext>
    </p:extLst>
  </p:cSld>
  <p:clrMapOvr>
    <a:masterClrMapping/>
  </p:clrMapOvr>
  <p:transition spd="slow" advTm="8090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par>
                                <p:cTn id="15" presetID="3"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par>
                                <p:cTn id="21" presetID="3" presetClass="entr" presetSubtype="1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linds(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linds(horizontal)">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linds(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linds(horizontal)">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linds(horizontal)">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linds(horizontal)">
                                      <p:cBhvr>
                                        <p:cTn id="53" dur="500"/>
                                        <p:tgtEl>
                                          <p:spTgt spid="26"/>
                                        </p:tgtEl>
                                      </p:cBhvr>
                                    </p:animEffect>
                                  </p:childTnLst>
                                </p:cTn>
                              </p:par>
                              <p:par>
                                <p:cTn id="54" presetID="3" presetClass="entr" presetSubtype="10"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blinds(horizontal)">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375ba1682899b9444c201750c3b90c1b.png"/>
          <p:cNvPicPr>
            <a:picLocks noGrp="1" noChangeAspect="1"/>
          </p:cNvPicPr>
          <p:nvPr>
            <p:ph idx="1"/>
          </p:nvPr>
        </p:nvPicPr>
        <p:blipFill>
          <a:blip r:embed="rId2" cstate="print"/>
          <a:stretch>
            <a:fillRect/>
          </a:stretch>
        </p:blipFill>
        <p:spPr>
          <a:xfrm>
            <a:off x="-152400" y="-457200"/>
            <a:ext cx="9829800" cy="7620000"/>
          </a:xfrm>
          <a:prstGeom prst="rect">
            <a:avLst/>
          </a:prstGeom>
        </p:spPr>
      </p:pic>
      <p:sp>
        <p:nvSpPr>
          <p:cNvPr id="5" name="TextBox 4"/>
          <p:cNvSpPr txBox="1"/>
          <p:nvPr/>
        </p:nvSpPr>
        <p:spPr>
          <a:xfrm>
            <a:off x="1447800" y="2286000"/>
            <a:ext cx="6874511" cy="707886"/>
          </a:xfrm>
          <a:prstGeom prst="rect">
            <a:avLst/>
          </a:prstGeom>
          <a:noFill/>
        </p:spPr>
        <p:txBody>
          <a:bodyPr wrap="none" rtlCol="0">
            <a:spAutoFit/>
          </a:bodyPr>
          <a:lstStyle/>
          <a:p>
            <a:r>
              <a:rPr lang="en-US" sz="4000" dirty="0" smtClean="0">
                <a:solidFill>
                  <a:srgbClr val="0070C0"/>
                </a:solidFill>
                <a:latin typeface="Times New Roman" pitchFamily="18" charset="0"/>
                <a:cs typeface="Times New Roman" pitchFamily="18" charset="0"/>
              </a:rPr>
              <a:t>TIẾT HỌC ĐẾN ĐÂY LÀ HẾT.</a:t>
            </a:r>
            <a:endParaRPr lang="en-US" sz="4000" dirty="0">
              <a:solidFill>
                <a:srgbClr val="0070C0"/>
              </a:solidFill>
              <a:latin typeface="Times New Roman" pitchFamily="18" charset="0"/>
              <a:cs typeface="Times New Roman" pitchFamily="18" charset="0"/>
            </a:endParaRPr>
          </a:p>
        </p:txBody>
      </p:sp>
      <p:sp>
        <p:nvSpPr>
          <p:cNvPr id="6" name="TextBox 5"/>
          <p:cNvSpPr txBox="1"/>
          <p:nvPr/>
        </p:nvSpPr>
        <p:spPr>
          <a:xfrm>
            <a:off x="2286000" y="2438400"/>
            <a:ext cx="5754011" cy="1323439"/>
          </a:xfrm>
          <a:prstGeom prst="rect">
            <a:avLst/>
          </a:prstGeom>
          <a:noFill/>
        </p:spPr>
        <p:txBody>
          <a:bodyPr wrap="square" rtlCol="0">
            <a:spAutoFit/>
          </a:bodyPr>
          <a:lstStyle/>
          <a:p>
            <a:r>
              <a:rPr lang="en-US" sz="4000" dirty="0" smtClean="0">
                <a:solidFill>
                  <a:srgbClr val="002060"/>
                </a:solidFill>
                <a:latin typeface="Times New Roman" pitchFamily="18" charset="0"/>
                <a:cs typeface="Times New Roman" pitchFamily="18" charset="0"/>
              </a:rPr>
              <a:t>XIN CẢM ƠN THẦY CÔ </a:t>
            </a:r>
          </a:p>
          <a:p>
            <a:r>
              <a:rPr lang="en-US" sz="4000" dirty="0" smtClean="0">
                <a:solidFill>
                  <a:srgbClr val="002060"/>
                </a:solidFill>
                <a:latin typeface="Times New Roman" pitchFamily="18" charset="0"/>
                <a:cs typeface="Times New Roman" pitchFamily="18" charset="0"/>
              </a:rPr>
              <a:t>      ĐÃ THAM DỰ .</a:t>
            </a:r>
            <a:endParaRPr lang="en-US" sz="4000" dirty="0">
              <a:solidFill>
                <a:srgbClr val="002060"/>
              </a:solidFill>
              <a:latin typeface="Times New Roman" pitchFamily="18" charset="0"/>
              <a:cs typeface="Times New Roman" pitchFamily="18" charset="0"/>
            </a:endParaRPr>
          </a:p>
        </p:txBody>
      </p:sp>
      <p:sp>
        <p:nvSpPr>
          <p:cNvPr id="7" name="TextBox 6"/>
          <p:cNvSpPr txBox="1"/>
          <p:nvPr/>
        </p:nvSpPr>
        <p:spPr>
          <a:xfrm>
            <a:off x="914400" y="3124200"/>
            <a:ext cx="8229600" cy="861774"/>
          </a:xfrm>
          <a:prstGeom prst="rect">
            <a:avLst/>
          </a:prstGeom>
          <a:noFill/>
        </p:spPr>
        <p:txBody>
          <a:bodyPr wrap="square" rtlCol="0">
            <a:spAutoFit/>
          </a:bodyPr>
          <a:lstStyle/>
          <a:p>
            <a:r>
              <a:rPr lang="en-US" sz="5000" dirty="0" smtClean="0">
                <a:solidFill>
                  <a:srgbClr val="C00000"/>
                </a:solidFill>
                <a:latin typeface="Times New Roman" pitchFamily="18" charset="0"/>
                <a:cs typeface="Times New Roman" pitchFamily="18" charset="0"/>
              </a:rPr>
              <a:t>TẠM BIỆT! HẸN GẶP LẠI!</a:t>
            </a:r>
            <a:endParaRPr lang="en-US" sz="50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 xmlns:a16="http://schemas.microsoft.com/office/drawing/2014/main" id="{DF33C584-5395-418B-8E7C-B89443775BE5}"/>
              </a:ext>
            </a:extLst>
          </p:cNvPr>
          <p:cNvGrpSpPr/>
          <p:nvPr/>
        </p:nvGrpSpPr>
        <p:grpSpPr>
          <a:xfrm>
            <a:off x="2209800" y="4572000"/>
            <a:ext cx="6127680" cy="1905000"/>
            <a:chOff x="3462157" y="3754617"/>
            <a:chExt cx="8170240" cy="1921420"/>
          </a:xfrm>
        </p:grpSpPr>
        <p:grpSp>
          <p:nvGrpSpPr>
            <p:cNvPr id="3" name="Group 2">
              <a:extLst>
                <a:ext uri="{FF2B5EF4-FFF2-40B4-BE49-F238E27FC236}">
                  <a16:creationId xmlns="" xmlns:a16="http://schemas.microsoft.com/office/drawing/2014/main" id="{7316DC2D-D2B1-4BAC-B020-C7E6E0DFD8DB}"/>
                </a:ext>
              </a:extLst>
            </p:cNvPr>
            <p:cNvGrpSpPr/>
            <p:nvPr/>
          </p:nvGrpSpPr>
          <p:grpSpPr>
            <a:xfrm>
              <a:off x="3462157" y="3754617"/>
              <a:ext cx="8170240" cy="1921420"/>
              <a:chOff x="0" y="0"/>
              <a:chExt cx="3229992" cy="1545063"/>
            </a:xfrm>
          </p:grpSpPr>
          <p:sp>
            <p:nvSpPr>
              <p:cNvPr id="19" name="Freeform 3">
                <a:extLst>
                  <a:ext uri="{FF2B5EF4-FFF2-40B4-BE49-F238E27FC236}">
                    <a16:creationId xmlns="" xmlns:a16="http://schemas.microsoft.com/office/drawing/2014/main" id="{6AC54A38-2A43-47BB-A311-2A6DF009B591}"/>
                  </a:ext>
                </a:extLst>
              </p:cNvPr>
              <p:cNvSpPr/>
              <p:nvPr/>
            </p:nvSpPr>
            <p:spPr>
              <a:xfrm>
                <a:off x="0" y="-1270"/>
                <a:ext cx="3231262" cy="1543793"/>
              </a:xfrm>
              <a:custGeom>
                <a:avLst/>
                <a:gdLst/>
                <a:ahLst/>
                <a:cxnLst/>
                <a:rect l="l" t="t" r="r" b="b"/>
                <a:pathLst>
                  <a:path w="3231262" h="1543793">
                    <a:moveTo>
                      <a:pt x="3219832" y="27940"/>
                    </a:moveTo>
                    <a:cubicBezTo>
                      <a:pt x="3210942" y="24130"/>
                      <a:pt x="3202052" y="21590"/>
                      <a:pt x="3193162" y="21590"/>
                    </a:cubicBezTo>
                    <a:cubicBezTo>
                      <a:pt x="3166492" y="20320"/>
                      <a:pt x="3118688" y="20320"/>
                      <a:pt x="3066227" y="17780"/>
                    </a:cubicBezTo>
                    <a:cubicBezTo>
                      <a:pt x="2946316" y="12700"/>
                      <a:pt x="2828902" y="6350"/>
                      <a:pt x="2708991" y="3810"/>
                    </a:cubicBezTo>
                    <a:cubicBezTo>
                      <a:pt x="2611563" y="1270"/>
                      <a:pt x="2516633" y="3810"/>
                      <a:pt x="2419205" y="2540"/>
                    </a:cubicBezTo>
                    <a:cubicBezTo>
                      <a:pt x="2376737" y="2540"/>
                      <a:pt x="2334268" y="0"/>
                      <a:pt x="2291799" y="2540"/>
                    </a:cubicBezTo>
                    <a:cubicBezTo>
                      <a:pt x="2189375" y="10160"/>
                      <a:pt x="2086951" y="11430"/>
                      <a:pt x="1982028" y="8890"/>
                    </a:cubicBezTo>
                    <a:cubicBezTo>
                      <a:pt x="1929567" y="7620"/>
                      <a:pt x="1877106" y="7620"/>
                      <a:pt x="1824645" y="7620"/>
                    </a:cubicBezTo>
                    <a:cubicBezTo>
                      <a:pt x="1729715" y="7620"/>
                      <a:pt x="1634785" y="7620"/>
                      <a:pt x="1539855" y="6350"/>
                    </a:cubicBezTo>
                    <a:cubicBezTo>
                      <a:pt x="1439929" y="5080"/>
                      <a:pt x="455657" y="2540"/>
                      <a:pt x="358229" y="1270"/>
                    </a:cubicBezTo>
                    <a:cubicBezTo>
                      <a:pt x="278288" y="0"/>
                      <a:pt x="200845" y="1270"/>
                      <a:pt x="120904" y="1270"/>
                    </a:cubicBezTo>
                    <a:cubicBezTo>
                      <a:pt x="65945" y="1270"/>
                      <a:pt x="33020" y="3810"/>
                      <a:pt x="5080" y="5080"/>
                    </a:cubicBezTo>
                    <a:cubicBezTo>
                      <a:pt x="3810" y="5080"/>
                      <a:pt x="2540" y="7620"/>
                      <a:pt x="0" y="8890"/>
                    </a:cubicBezTo>
                    <a:cubicBezTo>
                      <a:pt x="1270" y="21590"/>
                      <a:pt x="3810" y="34290"/>
                      <a:pt x="5080" y="46990"/>
                    </a:cubicBezTo>
                    <a:cubicBezTo>
                      <a:pt x="15240" y="112675"/>
                      <a:pt x="16510" y="177530"/>
                      <a:pt x="17780" y="241247"/>
                    </a:cubicBezTo>
                    <a:cubicBezTo>
                      <a:pt x="19050" y="306101"/>
                      <a:pt x="17780" y="370956"/>
                      <a:pt x="16510" y="436949"/>
                    </a:cubicBezTo>
                    <a:cubicBezTo>
                      <a:pt x="15240" y="504079"/>
                      <a:pt x="2540" y="1208378"/>
                      <a:pt x="2540" y="1275509"/>
                    </a:cubicBezTo>
                    <a:cubicBezTo>
                      <a:pt x="2540" y="1341501"/>
                      <a:pt x="1270" y="1407494"/>
                      <a:pt x="0" y="1473486"/>
                    </a:cubicBezTo>
                    <a:cubicBezTo>
                      <a:pt x="0" y="1489183"/>
                      <a:pt x="3810" y="1499343"/>
                      <a:pt x="15240" y="1504423"/>
                    </a:cubicBezTo>
                    <a:cubicBezTo>
                      <a:pt x="22860" y="1508233"/>
                      <a:pt x="31750" y="1510773"/>
                      <a:pt x="40640" y="1512043"/>
                    </a:cubicBezTo>
                    <a:cubicBezTo>
                      <a:pt x="118406" y="1517123"/>
                      <a:pt x="213336" y="1520933"/>
                      <a:pt x="308266" y="1526013"/>
                    </a:cubicBezTo>
                    <a:cubicBezTo>
                      <a:pt x="360727" y="1528553"/>
                      <a:pt x="413188" y="1533633"/>
                      <a:pt x="465649" y="1534903"/>
                    </a:cubicBezTo>
                    <a:cubicBezTo>
                      <a:pt x="553085" y="1537443"/>
                      <a:pt x="1527365" y="1538713"/>
                      <a:pt x="1614800" y="1539983"/>
                    </a:cubicBezTo>
                    <a:cubicBezTo>
                      <a:pt x="1627291" y="1539983"/>
                      <a:pt x="1639781" y="1539983"/>
                      <a:pt x="1652272" y="1539983"/>
                    </a:cubicBezTo>
                    <a:cubicBezTo>
                      <a:pt x="1712228" y="1539983"/>
                      <a:pt x="1774682" y="1538713"/>
                      <a:pt x="1834637" y="1538713"/>
                    </a:cubicBezTo>
                    <a:cubicBezTo>
                      <a:pt x="1904586" y="1538713"/>
                      <a:pt x="1972036" y="1539983"/>
                      <a:pt x="2041984" y="1539983"/>
                    </a:cubicBezTo>
                    <a:cubicBezTo>
                      <a:pt x="2144408" y="1539983"/>
                      <a:pt x="2249331" y="1539983"/>
                      <a:pt x="2351755" y="1539983"/>
                    </a:cubicBezTo>
                    <a:cubicBezTo>
                      <a:pt x="2446685" y="1539983"/>
                      <a:pt x="2541615" y="1541253"/>
                      <a:pt x="2636544" y="1542523"/>
                    </a:cubicBezTo>
                    <a:cubicBezTo>
                      <a:pt x="2679013" y="1542523"/>
                      <a:pt x="2723980" y="1543793"/>
                      <a:pt x="2766448" y="1543793"/>
                    </a:cubicBezTo>
                    <a:cubicBezTo>
                      <a:pt x="2903847" y="1542523"/>
                      <a:pt x="3038747" y="1536173"/>
                      <a:pt x="3170302" y="1536173"/>
                    </a:cubicBezTo>
                    <a:cubicBezTo>
                      <a:pt x="3174112" y="1536173"/>
                      <a:pt x="3179192" y="1533633"/>
                      <a:pt x="3183002" y="1531093"/>
                    </a:cubicBezTo>
                    <a:cubicBezTo>
                      <a:pt x="3188082" y="1527283"/>
                      <a:pt x="3190622" y="1520933"/>
                      <a:pt x="3193162" y="1518393"/>
                    </a:cubicBezTo>
                    <a:cubicBezTo>
                      <a:pt x="3194432" y="1465522"/>
                      <a:pt x="3195702" y="1417734"/>
                      <a:pt x="3196972" y="1369946"/>
                    </a:cubicBezTo>
                    <a:cubicBezTo>
                      <a:pt x="3198242" y="1295989"/>
                      <a:pt x="3208402" y="586001"/>
                      <a:pt x="3209672" y="512043"/>
                    </a:cubicBezTo>
                    <a:cubicBezTo>
                      <a:pt x="3209672" y="467669"/>
                      <a:pt x="3210942" y="423295"/>
                      <a:pt x="3212212" y="378921"/>
                    </a:cubicBezTo>
                    <a:cubicBezTo>
                      <a:pt x="3213482" y="331133"/>
                      <a:pt x="3214752" y="283345"/>
                      <a:pt x="3217292" y="235558"/>
                    </a:cubicBezTo>
                    <a:cubicBezTo>
                      <a:pt x="3218562" y="207112"/>
                      <a:pt x="3218562" y="177530"/>
                      <a:pt x="3223642" y="149085"/>
                    </a:cubicBezTo>
                    <a:cubicBezTo>
                      <a:pt x="3228722" y="114951"/>
                      <a:pt x="3231262" y="81954"/>
                      <a:pt x="3229992" y="44450"/>
                    </a:cubicBezTo>
                    <a:cubicBezTo>
                      <a:pt x="3229992" y="38100"/>
                      <a:pt x="3226182" y="30480"/>
                      <a:pt x="3219832" y="27940"/>
                    </a:cubicBezTo>
                    <a:close/>
                  </a:path>
                </a:pathLst>
              </a:custGeom>
              <a:solidFill>
                <a:srgbClr val="FEEFD0"/>
              </a:solidFill>
            </p:spPr>
          </p:sp>
        </p:grpSp>
        <p:grpSp>
          <p:nvGrpSpPr>
            <p:cNvPr id="5" name="Group 4">
              <a:extLst>
                <a:ext uri="{FF2B5EF4-FFF2-40B4-BE49-F238E27FC236}">
                  <a16:creationId xmlns="" xmlns:a16="http://schemas.microsoft.com/office/drawing/2014/main" id="{1E082357-506B-4063-BDFB-A4FF1B98BD11}"/>
                </a:ext>
              </a:extLst>
            </p:cNvPr>
            <p:cNvGrpSpPr/>
            <p:nvPr/>
          </p:nvGrpSpPr>
          <p:grpSpPr>
            <a:xfrm>
              <a:off x="3923385" y="3914340"/>
              <a:ext cx="574705" cy="547521"/>
              <a:chOff x="0" y="0"/>
              <a:chExt cx="817358" cy="778697"/>
            </a:xfrm>
          </p:grpSpPr>
          <p:pic>
            <p:nvPicPr>
              <p:cNvPr id="22" name="Picture 5">
                <a:extLst>
                  <a:ext uri="{FF2B5EF4-FFF2-40B4-BE49-F238E27FC236}">
                    <a16:creationId xmlns="" xmlns:a16="http://schemas.microsoft.com/office/drawing/2014/main" id="{8F2515DD-7FDD-4B52-92DF-D983FB67875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
                  </a:ext>
                </a:extLst>
              </a:blip>
              <a:srcRect/>
              <a:stretch>
                <a:fillRect/>
              </a:stretch>
            </p:blipFill>
            <p:spPr>
              <a:xfrm>
                <a:off x="0" y="0"/>
                <a:ext cx="817358" cy="768317"/>
              </a:xfrm>
              <a:prstGeom prst="rect">
                <a:avLst/>
              </a:prstGeom>
            </p:spPr>
          </p:pic>
          <p:sp>
            <p:nvSpPr>
              <p:cNvPr id="23" name="TextBox 6">
                <a:extLst>
                  <a:ext uri="{FF2B5EF4-FFF2-40B4-BE49-F238E27FC236}">
                    <a16:creationId xmlns="" xmlns:a16="http://schemas.microsoft.com/office/drawing/2014/main" id="{858429A6-6EAB-4851-AF9C-E63A890977A0}"/>
                  </a:ext>
                </a:extLst>
              </p:cNvPr>
              <p:cNvSpPr txBox="1"/>
              <p:nvPr/>
            </p:nvSpPr>
            <p:spPr>
              <a:xfrm>
                <a:off x="97227" y="49153"/>
                <a:ext cx="622904" cy="729544"/>
              </a:xfrm>
              <a:prstGeom prst="rect">
                <a:avLst/>
              </a:prstGeom>
            </p:spPr>
            <p:txBody>
              <a:bodyPr lIns="0" tIns="0" rIns="0" bIns="0" rtlCol="0" anchor="t">
                <a:spAutoFit/>
              </a:bodyPr>
              <a:lstStyle/>
              <a:p>
                <a:pPr marL="0" lvl="0" indent="0" algn="ctr">
                  <a:lnSpc>
                    <a:spcPts val="3970"/>
                  </a:lnSpc>
                  <a:spcBef>
                    <a:spcPct val="0"/>
                  </a:spcBef>
                </a:pPr>
                <a:r>
                  <a:rPr lang="vi-VN" altLang="en-US" sz="2660" dirty="0">
                    <a:solidFill>
                      <a:srgbClr val="1C5C99"/>
                    </a:solidFill>
                    <a:latin typeface="Times New Roman" panose="02020603050405020304" pitchFamily="18" charset="0"/>
                    <a:cs typeface="Times New Roman" panose="02020603050405020304" pitchFamily="18" charset="0"/>
                  </a:rPr>
                  <a:t>2</a:t>
                </a:r>
                <a:endParaRPr lang="en-GB" altLang="en-US" sz="2660" u="none" dirty="0">
                  <a:solidFill>
                    <a:srgbClr val="1C5C99"/>
                  </a:solidFill>
                  <a:latin typeface="Times New Roman" panose="02020603050405020304" pitchFamily="18" charset="0"/>
                  <a:cs typeface="Times New Roman" panose="02020603050405020304" pitchFamily="18" charset="0"/>
                </a:endParaRPr>
              </a:p>
            </p:txBody>
          </p:sp>
        </p:gr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
              </a:ext>
            </a:extLst>
          </a:blip>
          <a:srcRect/>
          <a:stretch>
            <a:fillRect/>
          </a:stretch>
        </p:blipFill>
        <p:spPr>
          <a:xfrm>
            <a:off x="206856" y="195502"/>
            <a:ext cx="1653201" cy="1967310"/>
          </a:xfrm>
          <a:prstGeom prst="rect">
            <a:avLst/>
          </a:prstGeom>
        </p:spPr>
      </p:pic>
      <p:pic>
        <p:nvPicPr>
          <p:cNvPr id="8"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
              </a:ext>
            </a:extLst>
          </a:blip>
          <a:srcRect/>
          <a:stretch>
            <a:fillRect/>
          </a:stretch>
        </p:blipFill>
        <p:spPr>
          <a:xfrm>
            <a:off x="206692" y="3100705"/>
            <a:ext cx="541973" cy="656590"/>
          </a:xfrm>
          <a:prstGeom prst="rect">
            <a:avLst/>
          </a:prstGeom>
        </p:spPr>
      </p:pic>
      <p:pic>
        <p:nvPicPr>
          <p:cNvPr id="9"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
              </a:ext>
            </a:extLst>
          </a:blip>
          <a:srcRect/>
          <a:stretch>
            <a:fillRect/>
          </a:stretch>
        </p:blipFill>
        <p:spPr>
          <a:xfrm>
            <a:off x="228600" y="3962400"/>
            <a:ext cx="1214914" cy="1471930"/>
          </a:xfrm>
          <a:prstGeom prst="rect">
            <a:avLst/>
          </a:prstGeom>
        </p:spPr>
      </p:pic>
      <p:pic>
        <p:nvPicPr>
          <p:cNvPr id="10"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
              </a:ext>
            </a:extLst>
          </a:blip>
          <a:srcRect/>
          <a:stretch>
            <a:fillRect/>
          </a:stretch>
        </p:blipFill>
        <p:spPr>
          <a:xfrm>
            <a:off x="1143000" y="4876800"/>
            <a:ext cx="1447324" cy="1753235"/>
          </a:xfrm>
          <a:prstGeom prst="rect">
            <a:avLst/>
          </a:prstGeom>
        </p:spPr>
      </p:pic>
      <p:sp>
        <p:nvSpPr>
          <p:cNvPr id="11" name="Title 3">
            <a:extLst>
              <a:ext uri="{FF2B5EF4-FFF2-40B4-BE49-F238E27FC236}">
                <a16:creationId xmlns="" xmlns:a16="http://schemas.microsoft.com/office/drawing/2014/main" id="{8FA4E0EF-2DCB-4F34-9BD5-E59FE6CF9CD9}"/>
              </a:ext>
            </a:extLst>
          </p:cNvPr>
          <p:cNvSpPr txBox="1">
            <a:spLocks/>
          </p:cNvSpPr>
          <p:nvPr/>
        </p:nvSpPr>
        <p:spPr>
          <a:xfrm>
            <a:off x="2156113" y="378981"/>
            <a:ext cx="5928014" cy="1938992"/>
          </a:xfrm>
          <a:prstGeom prst="rect">
            <a:avLst/>
          </a:prstGeom>
          <a:noFill/>
        </p:spPr>
        <p:txBody>
          <a:bodyPr wrap="square">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altLang="zh-CN" sz="6000" b="1" dirty="0">
                <a:ln w="19050">
                  <a:solidFill>
                    <a:srgbClr val="0070C0"/>
                  </a:solidFill>
                </a:ln>
                <a:solidFill>
                  <a:srgbClr val="00B0F0"/>
                </a:solidFill>
                <a:effectLst>
                  <a:outerShdw blurRad="38100" dist="25400" dir="5400000" algn="ctr" rotWithShape="0">
                    <a:srgbClr val="6E747A">
                      <a:alpha val="43000"/>
                    </a:srgbClr>
                  </a:outerShdw>
                </a:effectLst>
                <a:latin typeface="Times New Roman" panose="02020603050405020304" pitchFamily="18" charset="0"/>
                <a:ea typeface="inpin heiti" charset="-122"/>
                <a:cs typeface="Times New Roman" panose="02020603050405020304" pitchFamily="18" charset="0"/>
              </a:rPr>
              <a:t>YÊU CẦU CẦN ĐẠT</a:t>
            </a:r>
            <a:endParaRPr lang="en-US" sz="3200" dirty="0">
              <a:latin typeface="Times New Roman" panose="02020603050405020304" pitchFamily="18" charset="0"/>
              <a:cs typeface="Times New Roman" panose="02020603050405020304" pitchFamily="18" charset="0"/>
            </a:endParaRPr>
          </a:p>
        </p:txBody>
      </p:sp>
      <p:grpSp>
        <p:nvGrpSpPr>
          <p:cNvPr id="7" name="Group 1">
            <a:extLst>
              <a:ext uri="{FF2B5EF4-FFF2-40B4-BE49-F238E27FC236}">
                <a16:creationId xmlns="" xmlns:a16="http://schemas.microsoft.com/office/drawing/2014/main" id="{8F3CCEBC-2BE2-4B88-9C95-0B4BD2EFFD98}"/>
              </a:ext>
            </a:extLst>
          </p:cNvPr>
          <p:cNvGrpSpPr/>
          <p:nvPr/>
        </p:nvGrpSpPr>
        <p:grpSpPr>
          <a:xfrm>
            <a:off x="1828800" y="2362200"/>
            <a:ext cx="6246189" cy="1769020"/>
            <a:chOff x="2662701" y="1589607"/>
            <a:chExt cx="8328252" cy="1921420"/>
          </a:xfrm>
        </p:grpSpPr>
        <p:grpSp>
          <p:nvGrpSpPr>
            <p:cNvPr id="12" name="Group 2">
              <a:extLst>
                <a:ext uri="{FF2B5EF4-FFF2-40B4-BE49-F238E27FC236}">
                  <a16:creationId xmlns="" xmlns:a16="http://schemas.microsoft.com/office/drawing/2014/main" id="{04FEEB29-8872-4CC0-A36A-2202242E423B}"/>
                </a:ext>
              </a:extLst>
            </p:cNvPr>
            <p:cNvGrpSpPr/>
            <p:nvPr/>
          </p:nvGrpSpPr>
          <p:grpSpPr>
            <a:xfrm>
              <a:off x="2662701" y="1589607"/>
              <a:ext cx="8328252" cy="1921420"/>
              <a:chOff x="0" y="0"/>
              <a:chExt cx="3229992" cy="1545063"/>
            </a:xfrm>
          </p:grpSpPr>
          <p:sp>
            <p:nvSpPr>
              <p:cNvPr id="14" name="Freeform 3">
                <a:extLst>
                  <a:ext uri="{FF2B5EF4-FFF2-40B4-BE49-F238E27FC236}">
                    <a16:creationId xmlns="" xmlns:a16="http://schemas.microsoft.com/office/drawing/2014/main" id="{89E62914-A992-4E48-A7E1-8009E5C42A6A}"/>
                  </a:ext>
                </a:extLst>
              </p:cNvPr>
              <p:cNvSpPr/>
              <p:nvPr/>
            </p:nvSpPr>
            <p:spPr>
              <a:xfrm>
                <a:off x="0" y="-1270"/>
                <a:ext cx="3231262" cy="1543793"/>
              </a:xfrm>
              <a:custGeom>
                <a:avLst/>
                <a:gdLst/>
                <a:ahLst/>
                <a:cxnLst/>
                <a:rect l="l" t="t" r="r" b="b"/>
                <a:pathLst>
                  <a:path w="3231262" h="1543793">
                    <a:moveTo>
                      <a:pt x="3219832" y="27940"/>
                    </a:moveTo>
                    <a:cubicBezTo>
                      <a:pt x="3210942" y="24130"/>
                      <a:pt x="3202052" y="21590"/>
                      <a:pt x="3193162" y="21590"/>
                    </a:cubicBezTo>
                    <a:cubicBezTo>
                      <a:pt x="3166492" y="20320"/>
                      <a:pt x="3118688" y="20320"/>
                      <a:pt x="3066227" y="17780"/>
                    </a:cubicBezTo>
                    <a:cubicBezTo>
                      <a:pt x="2946316" y="12700"/>
                      <a:pt x="2828902" y="6350"/>
                      <a:pt x="2708991" y="3810"/>
                    </a:cubicBezTo>
                    <a:cubicBezTo>
                      <a:pt x="2611563" y="1270"/>
                      <a:pt x="2516633" y="3810"/>
                      <a:pt x="2419205" y="2540"/>
                    </a:cubicBezTo>
                    <a:cubicBezTo>
                      <a:pt x="2376737" y="2540"/>
                      <a:pt x="2334268" y="0"/>
                      <a:pt x="2291799" y="2540"/>
                    </a:cubicBezTo>
                    <a:cubicBezTo>
                      <a:pt x="2189375" y="10160"/>
                      <a:pt x="2086951" y="11430"/>
                      <a:pt x="1982028" y="8890"/>
                    </a:cubicBezTo>
                    <a:cubicBezTo>
                      <a:pt x="1929567" y="7620"/>
                      <a:pt x="1877106" y="7620"/>
                      <a:pt x="1824645" y="7620"/>
                    </a:cubicBezTo>
                    <a:cubicBezTo>
                      <a:pt x="1729715" y="7620"/>
                      <a:pt x="1634785" y="7620"/>
                      <a:pt x="1539855" y="6350"/>
                    </a:cubicBezTo>
                    <a:cubicBezTo>
                      <a:pt x="1439929" y="5080"/>
                      <a:pt x="455657" y="2540"/>
                      <a:pt x="358229" y="1270"/>
                    </a:cubicBezTo>
                    <a:cubicBezTo>
                      <a:pt x="278288" y="0"/>
                      <a:pt x="200845" y="1270"/>
                      <a:pt x="120904" y="1270"/>
                    </a:cubicBezTo>
                    <a:cubicBezTo>
                      <a:pt x="65945" y="1270"/>
                      <a:pt x="33020" y="3810"/>
                      <a:pt x="5080" y="5080"/>
                    </a:cubicBezTo>
                    <a:cubicBezTo>
                      <a:pt x="3810" y="5080"/>
                      <a:pt x="2540" y="7620"/>
                      <a:pt x="0" y="8890"/>
                    </a:cubicBezTo>
                    <a:cubicBezTo>
                      <a:pt x="1270" y="21590"/>
                      <a:pt x="3810" y="34290"/>
                      <a:pt x="5080" y="46990"/>
                    </a:cubicBezTo>
                    <a:cubicBezTo>
                      <a:pt x="15240" y="112675"/>
                      <a:pt x="16510" y="177530"/>
                      <a:pt x="17780" y="241247"/>
                    </a:cubicBezTo>
                    <a:cubicBezTo>
                      <a:pt x="19050" y="306101"/>
                      <a:pt x="17780" y="370956"/>
                      <a:pt x="16510" y="436949"/>
                    </a:cubicBezTo>
                    <a:cubicBezTo>
                      <a:pt x="15240" y="504079"/>
                      <a:pt x="2540" y="1208378"/>
                      <a:pt x="2540" y="1275509"/>
                    </a:cubicBezTo>
                    <a:cubicBezTo>
                      <a:pt x="2540" y="1341501"/>
                      <a:pt x="1270" y="1407494"/>
                      <a:pt x="0" y="1473486"/>
                    </a:cubicBezTo>
                    <a:cubicBezTo>
                      <a:pt x="0" y="1489183"/>
                      <a:pt x="3810" y="1499343"/>
                      <a:pt x="15240" y="1504423"/>
                    </a:cubicBezTo>
                    <a:cubicBezTo>
                      <a:pt x="22860" y="1508233"/>
                      <a:pt x="31750" y="1510773"/>
                      <a:pt x="40640" y="1512043"/>
                    </a:cubicBezTo>
                    <a:cubicBezTo>
                      <a:pt x="118406" y="1517123"/>
                      <a:pt x="213336" y="1520933"/>
                      <a:pt x="308266" y="1526013"/>
                    </a:cubicBezTo>
                    <a:cubicBezTo>
                      <a:pt x="360727" y="1528553"/>
                      <a:pt x="413188" y="1533633"/>
                      <a:pt x="465649" y="1534903"/>
                    </a:cubicBezTo>
                    <a:cubicBezTo>
                      <a:pt x="553085" y="1537443"/>
                      <a:pt x="1527365" y="1538713"/>
                      <a:pt x="1614800" y="1539983"/>
                    </a:cubicBezTo>
                    <a:cubicBezTo>
                      <a:pt x="1627291" y="1539983"/>
                      <a:pt x="1639781" y="1539983"/>
                      <a:pt x="1652272" y="1539983"/>
                    </a:cubicBezTo>
                    <a:cubicBezTo>
                      <a:pt x="1712228" y="1539983"/>
                      <a:pt x="1774682" y="1538713"/>
                      <a:pt x="1834637" y="1538713"/>
                    </a:cubicBezTo>
                    <a:cubicBezTo>
                      <a:pt x="1904586" y="1538713"/>
                      <a:pt x="1972036" y="1539983"/>
                      <a:pt x="2041984" y="1539983"/>
                    </a:cubicBezTo>
                    <a:cubicBezTo>
                      <a:pt x="2144408" y="1539983"/>
                      <a:pt x="2249331" y="1539983"/>
                      <a:pt x="2351755" y="1539983"/>
                    </a:cubicBezTo>
                    <a:cubicBezTo>
                      <a:pt x="2446685" y="1539983"/>
                      <a:pt x="2541615" y="1541253"/>
                      <a:pt x="2636544" y="1542523"/>
                    </a:cubicBezTo>
                    <a:cubicBezTo>
                      <a:pt x="2679013" y="1542523"/>
                      <a:pt x="2723980" y="1543793"/>
                      <a:pt x="2766448" y="1543793"/>
                    </a:cubicBezTo>
                    <a:cubicBezTo>
                      <a:pt x="2903847" y="1542523"/>
                      <a:pt x="3038747" y="1536173"/>
                      <a:pt x="3170302" y="1536173"/>
                    </a:cubicBezTo>
                    <a:cubicBezTo>
                      <a:pt x="3174112" y="1536173"/>
                      <a:pt x="3179192" y="1533633"/>
                      <a:pt x="3183002" y="1531093"/>
                    </a:cubicBezTo>
                    <a:cubicBezTo>
                      <a:pt x="3188082" y="1527283"/>
                      <a:pt x="3190622" y="1520933"/>
                      <a:pt x="3193162" y="1518393"/>
                    </a:cubicBezTo>
                    <a:cubicBezTo>
                      <a:pt x="3194432" y="1465522"/>
                      <a:pt x="3195702" y="1417734"/>
                      <a:pt x="3196972" y="1369946"/>
                    </a:cubicBezTo>
                    <a:cubicBezTo>
                      <a:pt x="3198242" y="1295989"/>
                      <a:pt x="3208402" y="586001"/>
                      <a:pt x="3209672" y="512043"/>
                    </a:cubicBezTo>
                    <a:cubicBezTo>
                      <a:pt x="3209672" y="467669"/>
                      <a:pt x="3210942" y="423295"/>
                      <a:pt x="3212212" y="378921"/>
                    </a:cubicBezTo>
                    <a:cubicBezTo>
                      <a:pt x="3213482" y="331133"/>
                      <a:pt x="3214752" y="283345"/>
                      <a:pt x="3217292" y="235558"/>
                    </a:cubicBezTo>
                    <a:cubicBezTo>
                      <a:pt x="3218562" y="207112"/>
                      <a:pt x="3218562" y="177530"/>
                      <a:pt x="3223642" y="149085"/>
                    </a:cubicBezTo>
                    <a:cubicBezTo>
                      <a:pt x="3228722" y="114951"/>
                      <a:pt x="3231262" y="81954"/>
                      <a:pt x="3229992" y="44450"/>
                    </a:cubicBezTo>
                    <a:cubicBezTo>
                      <a:pt x="3229992" y="38100"/>
                      <a:pt x="3226182" y="30480"/>
                      <a:pt x="3219832" y="27940"/>
                    </a:cubicBezTo>
                    <a:close/>
                  </a:path>
                </a:pathLst>
              </a:custGeom>
              <a:solidFill>
                <a:srgbClr val="FEEFD0"/>
              </a:solidFill>
            </p:spPr>
          </p:sp>
        </p:grpSp>
        <p:grpSp>
          <p:nvGrpSpPr>
            <p:cNvPr id="13" name="Group 4">
              <a:extLst>
                <a:ext uri="{FF2B5EF4-FFF2-40B4-BE49-F238E27FC236}">
                  <a16:creationId xmlns="" xmlns:a16="http://schemas.microsoft.com/office/drawing/2014/main" id="{66F01805-7256-45D6-9FA8-A1D8167FF936}"/>
                </a:ext>
              </a:extLst>
            </p:cNvPr>
            <p:cNvGrpSpPr/>
            <p:nvPr/>
          </p:nvGrpSpPr>
          <p:grpSpPr>
            <a:xfrm>
              <a:off x="3296864" y="1952565"/>
              <a:ext cx="574705" cy="550654"/>
              <a:chOff x="420793" y="148722"/>
              <a:chExt cx="817358" cy="783153"/>
            </a:xfrm>
          </p:grpSpPr>
          <p:pic>
            <p:nvPicPr>
              <p:cNvPr id="16" name="Picture 5">
                <a:extLst>
                  <a:ext uri="{FF2B5EF4-FFF2-40B4-BE49-F238E27FC236}">
                    <a16:creationId xmlns="" xmlns:a16="http://schemas.microsoft.com/office/drawing/2014/main" id="{99BFFEC5-3B87-438F-89FC-312690D50B4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
                  </a:ext>
                </a:extLst>
              </a:blip>
              <a:srcRect/>
              <a:stretch>
                <a:fillRect/>
              </a:stretch>
            </p:blipFill>
            <p:spPr>
              <a:xfrm>
                <a:off x="420793" y="163557"/>
                <a:ext cx="817358" cy="768318"/>
              </a:xfrm>
              <a:prstGeom prst="rect">
                <a:avLst/>
              </a:prstGeom>
            </p:spPr>
          </p:pic>
          <p:sp>
            <p:nvSpPr>
              <p:cNvPr id="17" name="TextBox 6">
                <a:extLst>
                  <a:ext uri="{FF2B5EF4-FFF2-40B4-BE49-F238E27FC236}">
                    <a16:creationId xmlns="" xmlns:a16="http://schemas.microsoft.com/office/drawing/2014/main" id="{BC01B451-72CD-479D-8F3D-93E6E89C0049}"/>
                  </a:ext>
                </a:extLst>
              </p:cNvPr>
              <p:cNvSpPr txBox="1"/>
              <p:nvPr/>
            </p:nvSpPr>
            <p:spPr>
              <a:xfrm>
                <a:off x="505906" y="148722"/>
                <a:ext cx="622904" cy="729545"/>
              </a:xfrm>
              <a:prstGeom prst="rect">
                <a:avLst/>
              </a:prstGeom>
            </p:spPr>
            <p:txBody>
              <a:bodyPr lIns="0" tIns="0" rIns="0" bIns="0" rtlCol="0" anchor="t">
                <a:spAutoFit/>
              </a:bodyPr>
              <a:lstStyle/>
              <a:p>
                <a:pPr marL="0" lvl="0" indent="0" algn="ctr">
                  <a:lnSpc>
                    <a:spcPts val="3970"/>
                  </a:lnSpc>
                  <a:spcBef>
                    <a:spcPct val="0"/>
                  </a:spcBef>
                </a:pPr>
                <a:r>
                  <a:rPr lang="en-GB" altLang="en-US" sz="2660" u="none" dirty="0">
                    <a:solidFill>
                      <a:srgbClr val="1C5C99"/>
                    </a:solidFill>
                    <a:latin typeface="Times New Roman" panose="02020603050405020304" pitchFamily="18" charset="0"/>
                    <a:cs typeface="Times New Roman" panose="02020603050405020304" pitchFamily="18" charset="0"/>
                  </a:rPr>
                  <a:t>1</a:t>
                </a:r>
              </a:p>
            </p:txBody>
          </p:sp>
        </p:grpSp>
      </p:grpSp>
      <p:sp>
        <p:nvSpPr>
          <p:cNvPr id="6" name="TextBox 5">
            <a:extLst>
              <a:ext uri="{FF2B5EF4-FFF2-40B4-BE49-F238E27FC236}">
                <a16:creationId xmlns="" xmlns:a16="http://schemas.microsoft.com/office/drawing/2014/main" id="{51567C05-5029-4A41-8266-AEF991FCAC0A}"/>
              </a:ext>
            </a:extLst>
          </p:cNvPr>
          <p:cNvSpPr txBox="1"/>
          <p:nvPr/>
        </p:nvSpPr>
        <p:spPr>
          <a:xfrm>
            <a:off x="2743200" y="2438400"/>
            <a:ext cx="5141588" cy="1754326"/>
          </a:xfrm>
          <a:prstGeom prst="rect">
            <a:avLst/>
          </a:prstGeom>
          <a:noFill/>
        </p:spPr>
        <p:txBody>
          <a:bodyPr wrap="square" rtlCol="0">
            <a:spAutoFit/>
          </a:bodyPr>
          <a:lstStyle/>
          <a:p>
            <a:r>
              <a:rPr lang="vi-VN" sz="3600" dirty="0">
                <a:latin typeface="+mj-lt"/>
              </a:rPr>
              <a:t>Hiểu nghĩa của từ hòa bình, tìm được từ đồng nghĩa với từ hòa bình.</a:t>
            </a:r>
            <a:endParaRPr lang="en-US" sz="3600" dirty="0">
              <a:latin typeface="+mj-lt"/>
            </a:endParaRPr>
          </a:p>
        </p:txBody>
      </p:sp>
      <p:sp>
        <p:nvSpPr>
          <p:cNvPr id="20" name="TextBox 19">
            <a:extLst>
              <a:ext uri="{FF2B5EF4-FFF2-40B4-BE49-F238E27FC236}">
                <a16:creationId xmlns="" xmlns:a16="http://schemas.microsoft.com/office/drawing/2014/main" id="{5D1B81CD-C4CE-4156-8F49-87B92D9927A6}"/>
              </a:ext>
            </a:extLst>
          </p:cNvPr>
          <p:cNvSpPr txBox="1"/>
          <p:nvPr/>
        </p:nvSpPr>
        <p:spPr>
          <a:xfrm>
            <a:off x="3276600" y="4648200"/>
            <a:ext cx="5141588" cy="1754326"/>
          </a:xfrm>
          <a:prstGeom prst="rect">
            <a:avLst/>
          </a:prstGeom>
          <a:noFill/>
        </p:spPr>
        <p:txBody>
          <a:bodyPr wrap="square" rtlCol="0">
            <a:spAutoFit/>
          </a:bodyPr>
          <a:lstStyle/>
          <a:p>
            <a:r>
              <a:rPr lang="vi-VN" sz="3600" dirty="0">
                <a:latin typeface="+mj-lt"/>
              </a:rPr>
              <a:t>Viết được đoạn văn miêu tả cảnh thanh bình của một miền quê hoặc thành phố.</a:t>
            </a:r>
            <a:endParaRPr lang="en-US" sz="3600" dirty="0">
              <a:latin typeface="+mj-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advTm="15338">
        <p14:gallery dir="l"/>
      </p:transition>
    </mc:Choice>
    <mc:Fallback xmlns="">
      <p:transition spd="slow" advTm="1533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pic>
        <p:nvPicPr>
          <p:cNvPr id="5" name="Picture 4" descr="1.png">
            <a:hlinkClick r:id="rId3" action="ppaction://hlinksldjump"/>
          </p:cNvPr>
          <p:cNvPicPr>
            <a:picLocks noChangeAspect="1"/>
          </p:cNvPicPr>
          <p:nvPr/>
        </p:nvPicPr>
        <p:blipFill>
          <a:blip r:embed="rId4" cstate="print"/>
          <a:stretch>
            <a:fillRect/>
          </a:stretch>
        </p:blipFill>
        <p:spPr>
          <a:xfrm>
            <a:off x="-228600" y="2895600"/>
            <a:ext cx="914400" cy="929148"/>
          </a:xfrm>
          <a:prstGeom prst="rect">
            <a:avLst/>
          </a:prstGeom>
        </p:spPr>
      </p:pic>
      <p:pic>
        <p:nvPicPr>
          <p:cNvPr id="6" name="Picture 5" descr="2.png">
            <a:hlinkClick r:id="rId5" action="ppaction://hlinksldjump"/>
          </p:cNvPr>
          <p:cNvPicPr>
            <a:picLocks noChangeAspect="1"/>
          </p:cNvPicPr>
          <p:nvPr/>
        </p:nvPicPr>
        <p:blipFill>
          <a:blip r:embed="rId6" cstate="print"/>
          <a:stretch>
            <a:fillRect/>
          </a:stretch>
        </p:blipFill>
        <p:spPr>
          <a:xfrm>
            <a:off x="2819400" y="1447800"/>
            <a:ext cx="838200" cy="838200"/>
          </a:xfrm>
          <a:prstGeom prst="rect">
            <a:avLst/>
          </a:prstGeom>
        </p:spPr>
      </p:pic>
      <p:pic>
        <p:nvPicPr>
          <p:cNvPr id="7" name="Picture 6" descr="4.png">
            <a:hlinkClick r:id="" action="ppaction://noaction"/>
          </p:cNvPr>
          <p:cNvPicPr>
            <a:picLocks noChangeAspect="1"/>
          </p:cNvPicPr>
          <p:nvPr/>
        </p:nvPicPr>
        <p:blipFill>
          <a:blip r:embed="rId7" cstate="print"/>
          <a:stretch>
            <a:fillRect/>
          </a:stretch>
        </p:blipFill>
        <p:spPr>
          <a:xfrm>
            <a:off x="-762000" y="4572000"/>
            <a:ext cx="914400" cy="1012372"/>
          </a:xfrm>
          <a:prstGeom prst="rect">
            <a:avLst/>
          </a:prstGeom>
        </p:spPr>
      </p:pic>
      <p:pic>
        <p:nvPicPr>
          <p:cNvPr id="8" name="Picture 7" descr="5.png">
            <a:hlinkClick r:id="" action="ppaction://noaction"/>
          </p:cNvPr>
          <p:cNvPicPr>
            <a:picLocks noChangeAspect="1"/>
          </p:cNvPicPr>
          <p:nvPr/>
        </p:nvPicPr>
        <p:blipFill>
          <a:blip r:embed="rId8" cstate="print"/>
          <a:stretch>
            <a:fillRect/>
          </a:stretch>
        </p:blipFill>
        <p:spPr>
          <a:xfrm>
            <a:off x="0" y="5562600"/>
            <a:ext cx="819048" cy="895239"/>
          </a:xfrm>
          <a:prstGeom prst="rect">
            <a:avLst/>
          </a:prstGeom>
        </p:spPr>
      </p:pic>
      <p:pic>
        <p:nvPicPr>
          <p:cNvPr id="10" name="Picture 9" descr="1.png">
            <a:hlinkClick r:id="" action="ppaction://noaction"/>
          </p:cNvPr>
          <p:cNvPicPr>
            <a:picLocks noChangeAspect="1"/>
          </p:cNvPicPr>
          <p:nvPr/>
        </p:nvPicPr>
        <p:blipFill>
          <a:blip r:embed="rId4" cstate="print"/>
          <a:stretch>
            <a:fillRect/>
          </a:stretch>
        </p:blipFill>
        <p:spPr>
          <a:xfrm>
            <a:off x="4114800" y="3962400"/>
            <a:ext cx="880991" cy="895200"/>
          </a:xfrm>
          <a:prstGeom prst="rect">
            <a:avLst/>
          </a:prstGeom>
        </p:spPr>
      </p:pic>
      <p:pic>
        <p:nvPicPr>
          <p:cNvPr id="12" name="Picture 11" descr="5144e915ff17705e2be92c41dfee8556.png"/>
          <p:cNvPicPr>
            <a:picLocks noChangeAspect="1"/>
          </p:cNvPicPr>
          <p:nvPr/>
        </p:nvPicPr>
        <p:blipFill>
          <a:blip r:embed="rId9" cstate="print"/>
          <a:stretch>
            <a:fillRect/>
          </a:stretch>
        </p:blipFill>
        <p:spPr>
          <a:xfrm rot="1126681">
            <a:off x="6482242" y="919643"/>
            <a:ext cx="1173478" cy="1173478"/>
          </a:xfrm>
          <a:prstGeom prst="rect">
            <a:avLst/>
          </a:prstGeom>
        </p:spPr>
      </p:pic>
      <p:sp>
        <p:nvSpPr>
          <p:cNvPr id="9" name="TextBox 8"/>
          <p:cNvSpPr txBox="1"/>
          <p:nvPr/>
        </p:nvSpPr>
        <p:spPr>
          <a:xfrm>
            <a:off x="457200" y="381000"/>
            <a:ext cx="8534400" cy="553998"/>
          </a:xfrm>
          <a:prstGeom prst="rect">
            <a:avLst/>
          </a:prstGeom>
          <a:noFill/>
        </p:spPr>
        <p:txBody>
          <a:bodyPr wrap="square" rtlCol="0">
            <a:spAutoFit/>
          </a:bodyPr>
          <a:lstStyle/>
          <a:p>
            <a:r>
              <a:rPr lang="en-US" sz="3000" b="1" u="sng" dirty="0" smtClean="0">
                <a:solidFill>
                  <a:srgbClr val="FFFF00"/>
                </a:solidFill>
                <a:latin typeface="Times New Roman" pitchFamily="18" charset="0"/>
                <a:cs typeface="Times New Roman" pitchFamily="18" charset="0"/>
              </a:rPr>
              <a:t>CHỌN ĐÚNG TỔ GIÚP MÌNH NHÉ CÁC BẠN!</a:t>
            </a:r>
            <a:endParaRPr lang="en-US" sz="3000" b="1" u="sng"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path" presetSubtype="0" accel="50000" decel="50000" fill="hold" nodeType="withEffect">
                                  <p:stCondLst>
                                    <p:cond delay="0"/>
                                  </p:stCondLst>
                                  <p:childTnLst>
                                    <p:animMotion origin="layout" path="M 3.46945E-18 0 C 3.46945E-18 -0.05509 0.06424 -0.09722 0.14236 -0.09722 C 0.22292 -0.09722 0.2875 -0.05509 0.2875 0 C 0.2875 0.05486 0.35174 0.09745 0.43229 0.09745 C 0.51042 0.09745 0.575 0.05486 0.575 0 " pathEditMode="relative" rAng="0" ptsTypes="fffff">
                                      <p:cBhvr>
                                        <p:cTn id="6" dur="3000" fill="hold"/>
                                        <p:tgtEl>
                                          <p:spTgt spid="5"/>
                                        </p:tgtEl>
                                        <p:attrNameLst>
                                          <p:attrName>ppt_x</p:attrName>
                                          <p:attrName>ppt_y</p:attrName>
                                        </p:attrNameLst>
                                      </p:cBhvr>
                                      <p:rCtr x="287" y="0"/>
                                    </p:animMotion>
                                  </p:childTnLst>
                                </p:cTn>
                              </p:par>
                              <p:par>
                                <p:cTn id="7" presetID="0" presetClass="path" presetSubtype="0" accel="50000" decel="50000" fill="hold" nodeType="withEffect">
                                  <p:stCondLst>
                                    <p:cond delay="0"/>
                                  </p:stCondLst>
                                  <p:childTnLst>
                                    <p:animMotion origin="layout" path="M 1.11111E-6 -8.14815E-6 C -0.00712 0.06782 -0.01424 0.13587 0.00451 0.1655 C 0.02326 0.19513 0.07691 0.19652 0.11198 0.17777 C 0.14705 0.15902 0.18646 0.07222 0.2151 0.05231 C 0.24375 0.0324 0.26354 0.04537 0.28333 0.05856 " pathEditMode="relative" ptsTypes="aaaaA">
                                      <p:cBhvr>
                                        <p:cTn id="8" dur="3000" fill="hold"/>
                                        <p:tgtEl>
                                          <p:spTgt spid="6"/>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3.33333E-6 -4.81481E-6 C 0.04097 -0.02962 0.08211 -0.05902 0.12968 -0.07291 C 0.17708 -0.0868 0.22986 -0.09467 0.28437 -0.08287 C 0.33906 -0.07106 0.38784 0.00116 0.45729 -0.00254 C 0.52656 -0.00601 0.61319 -0.05509 0.7 -0.1037 " pathEditMode="relative" rAng="0" ptsTypes="aaaaA">
                                      <p:cBhvr>
                                        <p:cTn id="10" dur="3000" fill="hold"/>
                                        <p:tgtEl>
                                          <p:spTgt spid="7"/>
                                        </p:tgtEl>
                                        <p:attrNameLst>
                                          <p:attrName>ppt_x</p:attrName>
                                          <p:attrName>ppt_y</p:attrName>
                                        </p:attrNameLst>
                                      </p:cBhvr>
                                      <p:rCtr x="350" y="-51"/>
                                    </p:animMotion>
                                  </p:childTnLst>
                                </p:cTn>
                              </p:par>
                              <p:par>
                                <p:cTn id="11" presetID="0" presetClass="path" presetSubtype="0" accel="50000" decel="50000" fill="hold" nodeType="withEffect">
                                  <p:stCondLst>
                                    <p:cond delay="0"/>
                                  </p:stCondLst>
                                  <p:childTnLst>
                                    <p:animMotion origin="layout" path="M -1.66667E-6 0.02454 C 0.03959 0.00069 0.07917 -0.02292 0.1408 -0.01111 C 0.20261 0.00046 0.27865 0.07755 0.37118 0.09444 C 0.4632 0.11111 0.61163 0.11342 0.69375 0.08912 C 0.77604 0.06551 0.84757 -0.0044 0.86389 -0.04884 C 0.88021 -0.09306 0.83542 -0.13495 0.79063 -0.17639 " pathEditMode="relative" rAng="0" ptsTypes="aaaaaA">
                                      <p:cBhvr>
                                        <p:cTn id="12" dur="3000" fill="hold"/>
                                        <p:tgtEl>
                                          <p:spTgt spid="8"/>
                                        </p:tgtEl>
                                        <p:attrNameLst>
                                          <p:attrName>ppt_x</p:attrName>
                                          <p:attrName>ppt_y</p:attrName>
                                        </p:attrNameLst>
                                      </p:cBhvr>
                                      <p:rCtr x="440" y="-56"/>
                                    </p:animMotion>
                                  </p:childTnLst>
                                </p:cTn>
                              </p:par>
                              <p:par>
                                <p:cTn id="13" presetID="0" presetClass="path" presetSubtype="0" accel="50000" decel="50000" fill="hold" nodeType="withEffect">
                                  <p:stCondLst>
                                    <p:cond delay="0"/>
                                  </p:stCondLst>
                                  <p:childTnLst>
                                    <p:animMotion origin="layout" path="M 0.02691 0.01875 C 0.04791 0.01018 0.06892 0.00185 0.09045 -0.01551 C 0.11198 -0.03287 0.13923 -0.07361 0.15573 -0.08611 C 0.17222 -0.09861 0.18055 -0.09445 0.18906 -0.09028 " pathEditMode="relative" rAng="0" ptsTypes="aaaA">
                                      <p:cBhvr>
                                        <p:cTn id="14" dur="2000" fill="hold"/>
                                        <p:tgtEl>
                                          <p:spTgt spid="10"/>
                                        </p:tgtEl>
                                        <p:attrNameLst>
                                          <p:attrName>ppt_x</p:attrName>
                                          <p:attrName>ppt_y</p:attrName>
                                        </p:attrNameLst>
                                      </p:cBhvr>
                                      <p:rCtr x="81" y="-59"/>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0.28333 0.05857 C 0.27396 0.08843 0.26476 0.11852 0.30104 0.14861 C 0.3375 0.17894 0.41927 0.2088 0.50156 0.23889 " pathEditMode="relative" rAng="0" ptsTypes="aaA">
                                      <p:cBhvr>
                                        <p:cTn id="19" dur="2000" fill="hold"/>
                                        <p:tgtEl>
                                          <p:spTgt spid="6"/>
                                        </p:tgtEl>
                                        <p:attrNameLst>
                                          <p:attrName>ppt_x</p:attrName>
                                          <p:attrName>ppt_y</p:attrName>
                                        </p:attrNameLst>
                                      </p:cBhvr>
                                      <p:rCtr x="100" y="90"/>
                                    </p:animMotion>
                                  </p:childTnLst>
                                </p:cTn>
                              </p:par>
                            </p:childTnLst>
                          </p:cTn>
                        </p:par>
                        <p:par>
                          <p:cTn id="20" fill="hold">
                            <p:stCondLst>
                              <p:cond delay="2000"/>
                            </p:stCondLst>
                            <p:childTnLst>
                              <p:par>
                                <p:cTn id="21" presetID="55" presetClass="exit" presetSubtype="0" fill="hold" nodeType="afterEffect">
                                  <p:stCondLst>
                                    <p:cond delay="0"/>
                                  </p:stCondLst>
                                  <p:childTnLst>
                                    <p:anim calcmode="lin" valueType="num">
                                      <p:cBhvr>
                                        <p:cTn id="22" dur="1000"/>
                                        <p:tgtEl>
                                          <p:spTgt spid="6"/>
                                        </p:tgtEl>
                                        <p:attrNameLst>
                                          <p:attrName>ppt_w</p:attrName>
                                        </p:attrNameLst>
                                      </p:cBhvr>
                                      <p:tavLst>
                                        <p:tav tm="0">
                                          <p:val>
                                            <p:strVal val="ppt_w"/>
                                          </p:val>
                                        </p:tav>
                                        <p:tav tm="100000">
                                          <p:val>
                                            <p:strVal val="ppt_w*0.70"/>
                                          </p:val>
                                        </p:tav>
                                      </p:tavLst>
                                    </p:anim>
                                    <p:anim calcmode="lin" valueType="num">
                                      <p:cBhvr>
                                        <p:cTn id="23" dur="1000"/>
                                        <p:tgtEl>
                                          <p:spTgt spid="6"/>
                                        </p:tgtEl>
                                        <p:attrNameLst>
                                          <p:attrName>ppt_h</p:attrName>
                                        </p:attrNameLst>
                                      </p:cBhvr>
                                      <p:tavLst>
                                        <p:tav tm="0">
                                          <p:val>
                                            <p:strVal val="ppt_h"/>
                                          </p:val>
                                        </p:tav>
                                        <p:tav tm="100000">
                                          <p:val>
                                            <p:strVal val="ppt_h"/>
                                          </p:val>
                                        </p:tav>
                                      </p:tavLst>
                                    </p:anim>
                                    <p:animEffect transition="out" filter="fade">
                                      <p:cBhvr>
                                        <p:cTn id="24" dur="1000"/>
                                        <p:tgtEl>
                                          <p:spTgt spid="6"/>
                                        </p:tgtEl>
                                      </p:cBhvr>
                                    </p:animEffect>
                                    <p:set>
                                      <p:cBhvr>
                                        <p:cTn id="25" dur="1" fill="hold">
                                          <p:stCondLst>
                                            <p:cond delay="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575 7.40741E-6 C 0.59965 -0.01064 0.62448 -0.02129 0.6401 -0.03032 C 0.65573 -0.03934 0.65468 -0.0493 0.66892 -0.05439 C 0.68316 -0.05948 0.71215 -0.0743 0.725 -0.06064 C 0.73784 -0.04698 0.73281 0.01343 0.74618 0.02825 C 0.75955 0.04306 0.78229 0.03566 0.8052 0.02825 " pathEditMode="relative" ptsTypes="aaaaaA">
                                      <p:cBhvr>
                                        <p:cTn id="30" dur="2000" fill="hold"/>
                                        <p:tgtEl>
                                          <p:spTgt spid="5"/>
                                        </p:tgtEl>
                                        <p:attrNameLst>
                                          <p:attrName>ppt_x</p:attrName>
                                          <p:attrName>ppt_y</p:attrName>
                                        </p:attrNameLst>
                                      </p:cBhvr>
                                    </p:animMotion>
                                  </p:childTnLst>
                                </p:cTn>
                              </p:par>
                            </p:childTnLst>
                          </p:cTn>
                        </p:par>
                        <p:par>
                          <p:cTn id="31" fill="hold">
                            <p:stCondLst>
                              <p:cond delay="2000"/>
                            </p:stCondLst>
                            <p:childTnLst>
                              <p:par>
                                <p:cTn id="32" presetID="55" presetClass="exit" presetSubtype="0" fill="hold" nodeType="afterEffect">
                                  <p:stCondLst>
                                    <p:cond delay="0"/>
                                  </p:stCondLst>
                                  <p:childTnLst>
                                    <p:anim calcmode="lin" valueType="num">
                                      <p:cBhvr>
                                        <p:cTn id="33" dur="1000"/>
                                        <p:tgtEl>
                                          <p:spTgt spid="5"/>
                                        </p:tgtEl>
                                        <p:attrNameLst>
                                          <p:attrName>ppt_w</p:attrName>
                                        </p:attrNameLst>
                                      </p:cBhvr>
                                      <p:tavLst>
                                        <p:tav tm="0">
                                          <p:val>
                                            <p:strVal val="ppt_w"/>
                                          </p:val>
                                        </p:tav>
                                        <p:tav tm="100000">
                                          <p:val>
                                            <p:strVal val="ppt_w*0.70"/>
                                          </p:val>
                                        </p:tav>
                                      </p:tavLst>
                                    </p:anim>
                                    <p:anim calcmode="lin" valueType="num">
                                      <p:cBhvr>
                                        <p:cTn id="34" dur="1000"/>
                                        <p:tgtEl>
                                          <p:spTgt spid="5"/>
                                        </p:tgtEl>
                                        <p:attrNameLst>
                                          <p:attrName>ppt_h</p:attrName>
                                        </p:attrNameLst>
                                      </p:cBhvr>
                                      <p:tavLst>
                                        <p:tav tm="0">
                                          <p:val>
                                            <p:strVal val="ppt_h"/>
                                          </p:val>
                                        </p:tav>
                                        <p:tav tm="100000">
                                          <p:val>
                                            <p:strVal val="ppt_h"/>
                                          </p:val>
                                        </p:tav>
                                      </p:tavLst>
                                    </p:anim>
                                    <p:animEffect transition="out" filter="fade">
                                      <p:cBhvr>
                                        <p:cTn id="35" dur="1000"/>
                                        <p:tgtEl>
                                          <p:spTgt spid="5"/>
                                        </p:tgtEl>
                                      </p:cBhvr>
                                    </p:animEffect>
                                    <p:set>
                                      <p:cBhvr>
                                        <p:cTn id="36"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7" restart="whenNotActive" fill="hold" evtFilter="cancelBubble" nodeType="interactiveSeq">
                <p:stCondLst>
                  <p:cond evt="onClick" delay="0">
                    <p:tgtEl>
                      <p:spTgt spid="10"/>
                    </p:tgtEl>
                  </p:cond>
                </p:stCondLst>
                <p:endSync evt="end" delay="0">
                  <p:rtn val="all"/>
                </p:endSync>
                <p:childTnLst>
                  <p:par>
                    <p:cTn id="38" fill="hold">
                      <p:stCondLst>
                        <p:cond delay="0"/>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18907 -0.09028 C 0.25209 -0.05949 0.31528 -0.02871 0.34202 -0.03565 C 0.36875 -0.04259 0.3592 -0.08773 0.34966 -0.13264 " pathEditMode="relative" ptsTypes="aaA">
                                      <p:cBhvr>
                                        <p:cTn id="41" dur="2000" fill="hold"/>
                                        <p:tgtEl>
                                          <p:spTgt spid="10"/>
                                        </p:tgtEl>
                                        <p:attrNameLst>
                                          <p:attrName>ppt_x</p:attrName>
                                          <p:attrName>ppt_y</p:attrName>
                                        </p:attrNameLst>
                                      </p:cBhvr>
                                    </p:animMotion>
                                  </p:childTnLst>
                                </p:cTn>
                              </p:par>
                            </p:childTnLst>
                          </p:cTn>
                        </p:par>
                        <p:par>
                          <p:cTn id="42" fill="hold">
                            <p:stCondLst>
                              <p:cond delay="2000"/>
                            </p:stCondLst>
                            <p:childTnLst>
                              <p:par>
                                <p:cTn id="43" presetID="55" presetClass="exit" presetSubtype="0" fill="hold" nodeType="afterEffect">
                                  <p:stCondLst>
                                    <p:cond delay="0"/>
                                  </p:stCondLst>
                                  <p:childTnLst>
                                    <p:anim calcmode="lin" valueType="num">
                                      <p:cBhvr>
                                        <p:cTn id="44" dur="1000"/>
                                        <p:tgtEl>
                                          <p:spTgt spid="10"/>
                                        </p:tgtEl>
                                        <p:attrNameLst>
                                          <p:attrName>ppt_w</p:attrName>
                                        </p:attrNameLst>
                                      </p:cBhvr>
                                      <p:tavLst>
                                        <p:tav tm="0">
                                          <p:val>
                                            <p:strVal val="ppt_w"/>
                                          </p:val>
                                        </p:tav>
                                        <p:tav tm="100000">
                                          <p:val>
                                            <p:strVal val="ppt_w*0.70"/>
                                          </p:val>
                                        </p:tav>
                                      </p:tavLst>
                                    </p:anim>
                                    <p:anim calcmode="lin" valueType="num">
                                      <p:cBhvr>
                                        <p:cTn id="45" dur="1000"/>
                                        <p:tgtEl>
                                          <p:spTgt spid="10"/>
                                        </p:tgtEl>
                                        <p:attrNameLst>
                                          <p:attrName>ppt_h</p:attrName>
                                        </p:attrNameLst>
                                      </p:cBhvr>
                                      <p:tavLst>
                                        <p:tav tm="0">
                                          <p:val>
                                            <p:strVal val="ppt_h"/>
                                          </p:val>
                                        </p:tav>
                                        <p:tav tm="100000">
                                          <p:val>
                                            <p:strVal val="ppt_h"/>
                                          </p:val>
                                        </p:tav>
                                      </p:tavLst>
                                    </p:anim>
                                    <p:animEffect transition="out" filter="fade">
                                      <p:cBhvr>
                                        <p:cTn id="46" dur="1000"/>
                                        <p:tgtEl>
                                          <p:spTgt spid="10"/>
                                        </p:tgtEl>
                                      </p:cBhvr>
                                    </p:animEffect>
                                    <p:set>
                                      <p:cBhvr>
                                        <p:cTn id="47"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8" restart="whenNotActive" fill="hold" evtFilter="cancelBubble" nodeType="interactiveSeq">
                <p:stCondLst>
                  <p:cond evt="onClick" delay="0">
                    <p:tgtEl>
                      <p:spTgt spid="8"/>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79063 -0.17639 C 0.76181 -0.21273 0.73299 -0.24884 0.73299 -0.28148 C 0.73299 -0.31412 0.76181 -0.34329 0.79063 -0.37245 " pathEditMode="relative" ptsTypes="aaA">
                                      <p:cBhvr>
                                        <p:cTn id="52" dur="2000" fill="hold"/>
                                        <p:tgtEl>
                                          <p:spTgt spid="8"/>
                                        </p:tgtEl>
                                        <p:attrNameLst>
                                          <p:attrName>ppt_x</p:attrName>
                                          <p:attrName>ppt_y</p:attrName>
                                        </p:attrNameLst>
                                      </p:cBhvr>
                                    </p:animMotion>
                                  </p:childTnLst>
                                </p:cTn>
                              </p:par>
                            </p:childTnLst>
                          </p:cTn>
                        </p:par>
                        <p:par>
                          <p:cTn id="53" fill="hold">
                            <p:stCondLst>
                              <p:cond delay="2000"/>
                            </p:stCondLst>
                            <p:childTnLst>
                              <p:par>
                                <p:cTn id="54" presetID="55" presetClass="exit" presetSubtype="0" fill="hold" nodeType="afterEffect">
                                  <p:stCondLst>
                                    <p:cond delay="0"/>
                                  </p:stCondLst>
                                  <p:childTnLst>
                                    <p:anim calcmode="lin" valueType="num">
                                      <p:cBhvr>
                                        <p:cTn id="55" dur="1000"/>
                                        <p:tgtEl>
                                          <p:spTgt spid="8"/>
                                        </p:tgtEl>
                                        <p:attrNameLst>
                                          <p:attrName>ppt_w</p:attrName>
                                        </p:attrNameLst>
                                      </p:cBhvr>
                                      <p:tavLst>
                                        <p:tav tm="0">
                                          <p:val>
                                            <p:strVal val="ppt_w"/>
                                          </p:val>
                                        </p:tav>
                                        <p:tav tm="100000">
                                          <p:val>
                                            <p:strVal val="ppt_w*0.70"/>
                                          </p:val>
                                        </p:tav>
                                      </p:tavLst>
                                    </p:anim>
                                    <p:anim calcmode="lin" valueType="num">
                                      <p:cBhvr>
                                        <p:cTn id="56" dur="1000"/>
                                        <p:tgtEl>
                                          <p:spTgt spid="8"/>
                                        </p:tgtEl>
                                        <p:attrNameLst>
                                          <p:attrName>ppt_h</p:attrName>
                                        </p:attrNameLst>
                                      </p:cBhvr>
                                      <p:tavLst>
                                        <p:tav tm="0">
                                          <p:val>
                                            <p:strVal val="ppt_h"/>
                                          </p:val>
                                        </p:tav>
                                        <p:tav tm="100000">
                                          <p:val>
                                            <p:strVal val="ppt_h"/>
                                          </p:val>
                                        </p:tav>
                                      </p:tavLst>
                                    </p:anim>
                                    <p:animEffect transition="out" filter="fade">
                                      <p:cBhvr>
                                        <p:cTn id="57" dur="1000"/>
                                        <p:tgtEl>
                                          <p:spTgt spid="8"/>
                                        </p:tgtEl>
                                      </p:cBhvr>
                                    </p:animEffect>
                                    <p:set>
                                      <p:cBhvr>
                                        <p:cTn id="58"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2" cstate="print"/>
          <a:stretch>
            <a:fillRect/>
          </a:stretch>
        </p:blipFill>
        <p:spPr>
          <a:xfrm>
            <a:off x="0" y="-228600"/>
            <a:ext cx="9372600" cy="4064000"/>
          </a:xfrm>
          <a:prstGeom prst="rect">
            <a:avLst/>
          </a:prstGeom>
        </p:spPr>
      </p:pic>
      <p:sp>
        <p:nvSpPr>
          <p:cNvPr id="5" name="TextBox 4"/>
          <p:cNvSpPr txBox="1"/>
          <p:nvPr/>
        </p:nvSpPr>
        <p:spPr>
          <a:xfrm>
            <a:off x="1447800" y="1295400"/>
            <a:ext cx="6324600" cy="1323439"/>
          </a:xfrm>
          <a:prstGeom prst="rect">
            <a:avLst/>
          </a:prstGeom>
          <a:noFill/>
        </p:spPr>
        <p:txBody>
          <a:bodyPr wrap="square" rtlCol="0">
            <a:spAutoFit/>
          </a:bodyPr>
          <a:lstStyle/>
          <a:p>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Dòng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nào</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dưới</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đây</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nêu</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đúng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nghĩa</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của</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từ</a:t>
            </a:r>
            <a:r>
              <a:rPr lang="en-US" sz="4000" dirty="0" smtClean="0">
                <a:solidFill>
                  <a:srgbClr val="FF0000"/>
                </a:solidFill>
                <a:latin typeface="Times New Roman" pitchFamily="18" charset="0"/>
                <a:cs typeface="Times New Roman" pitchFamily="18" charset="0"/>
              </a:rPr>
              <a:t>: </a:t>
            </a:r>
            <a:r>
              <a:rPr lang="en-US" sz="4000" dirty="0" smtClean="0">
                <a:solidFill>
                  <a:srgbClr val="00B050"/>
                </a:solidFill>
                <a:latin typeface="Times New Roman" pitchFamily="18" charset="0"/>
                <a:cs typeface="Times New Roman" pitchFamily="18" charset="0"/>
              </a:rPr>
              <a:t> </a:t>
            </a:r>
            <a:r>
              <a:rPr lang="en-US" sz="4000" dirty="0" err="1" smtClean="0">
                <a:solidFill>
                  <a:srgbClr val="00B050"/>
                </a:solidFill>
                <a:latin typeface="Times New Roman" pitchFamily="18" charset="0"/>
                <a:cs typeface="Times New Roman" pitchFamily="18" charset="0"/>
              </a:rPr>
              <a:t>hoà</a:t>
            </a:r>
            <a:r>
              <a:rPr lang="en-US" sz="4000" dirty="0" smtClean="0">
                <a:solidFill>
                  <a:srgbClr val="00B050"/>
                </a:solidFill>
                <a:latin typeface="Times New Roman" pitchFamily="18" charset="0"/>
                <a:cs typeface="Times New Roman" pitchFamily="18" charset="0"/>
              </a:rPr>
              <a:t> </a:t>
            </a:r>
            <a:r>
              <a:rPr lang="en-US" sz="4000" dirty="0" err="1" smtClean="0">
                <a:solidFill>
                  <a:srgbClr val="00B050"/>
                </a:solidFill>
                <a:latin typeface="Times New Roman" pitchFamily="18" charset="0"/>
                <a:cs typeface="Times New Roman" pitchFamily="18" charset="0"/>
              </a:rPr>
              <a:t>bình</a:t>
            </a:r>
            <a:r>
              <a:rPr lang="en-US" sz="4000" dirty="0" smtClean="0">
                <a:solidFill>
                  <a:srgbClr val="FF0000"/>
                </a:solidFill>
                <a:latin typeface="Times New Roman" pitchFamily="18" charset="0"/>
                <a:cs typeface="Times New Roman" pitchFamily="18" charset="0"/>
              </a:rPr>
              <a:t> ?</a:t>
            </a:r>
            <a:endParaRPr lang="en-US" sz="40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3" cstate="print"/>
          <a:stretch>
            <a:fillRect/>
          </a:stretch>
        </p:blipFill>
        <p:spPr>
          <a:xfrm>
            <a:off x="1524000" y="3276600"/>
            <a:ext cx="3048000" cy="575440"/>
          </a:xfrm>
          <a:prstGeom prst="rect">
            <a:avLst/>
          </a:prstGeom>
        </p:spPr>
      </p:pic>
      <p:pic>
        <p:nvPicPr>
          <p:cNvPr id="8" name="Picture 7" descr="1456.png"/>
          <p:cNvPicPr>
            <a:picLocks noChangeAspect="1"/>
          </p:cNvPicPr>
          <p:nvPr/>
        </p:nvPicPr>
        <p:blipFill>
          <a:blip r:embed="rId3" cstate="print"/>
          <a:stretch>
            <a:fillRect/>
          </a:stretch>
        </p:blipFill>
        <p:spPr>
          <a:xfrm>
            <a:off x="1524000" y="4114800"/>
            <a:ext cx="4876800" cy="575440"/>
          </a:xfrm>
          <a:prstGeom prst="rect">
            <a:avLst/>
          </a:prstGeom>
        </p:spPr>
      </p:pic>
      <p:pic>
        <p:nvPicPr>
          <p:cNvPr id="9" name="Picture 8" descr="1456.png"/>
          <p:cNvPicPr>
            <a:picLocks noChangeAspect="1"/>
          </p:cNvPicPr>
          <p:nvPr/>
        </p:nvPicPr>
        <p:blipFill>
          <a:blip r:embed="rId3" cstate="print"/>
          <a:stretch>
            <a:fillRect/>
          </a:stretch>
        </p:blipFill>
        <p:spPr>
          <a:xfrm>
            <a:off x="1524000" y="5105400"/>
            <a:ext cx="4267200" cy="575440"/>
          </a:xfrm>
          <a:prstGeom prst="rect">
            <a:avLst/>
          </a:prstGeom>
        </p:spPr>
      </p:pic>
      <p:sp>
        <p:nvSpPr>
          <p:cNvPr id="11" name="Oval 10"/>
          <p:cNvSpPr/>
          <p:nvPr/>
        </p:nvSpPr>
        <p:spPr>
          <a:xfrm>
            <a:off x="609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609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609600"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TextBox 14"/>
          <p:cNvSpPr txBox="1"/>
          <p:nvPr/>
        </p:nvSpPr>
        <p:spPr>
          <a:xfrm>
            <a:off x="685800" y="3200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6" name="TextBox 15"/>
          <p:cNvSpPr txBox="1"/>
          <p:nvPr/>
        </p:nvSpPr>
        <p:spPr>
          <a:xfrm>
            <a:off x="685800" y="5105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7" name="TextBox 16"/>
          <p:cNvSpPr txBox="1"/>
          <p:nvPr/>
        </p:nvSpPr>
        <p:spPr>
          <a:xfrm>
            <a:off x="685800" y="41148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sp>
        <p:nvSpPr>
          <p:cNvPr id="18" name="TextBox 17"/>
          <p:cNvSpPr txBox="1"/>
          <p:nvPr/>
        </p:nvSpPr>
        <p:spPr>
          <a:xfrm>
            <a:off x="1600200" y="3352800"/>
            <a:ext cx="38100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Trạng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bình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thản</a:t>
            </a:r>
            <a:endParaRPr lang="en-US" sz="2800" dirty="0">
              <a:solidFill>
                <a:srgbClr val="002060"/>
              </a:solidFill>
              <a:latin typeface="Times New Roman" pitchFamily="18" charset="0"/>
              <a:cs typeface="Times New Roman" pitchFamily="18" charset="0"/>
            </a:endParaRPr>
          </a:p>
        </p:txBody>
      </p:sp>
      <p:sp>
        <p:nvSpPr>
          <p:cNvPr id="19" name="TextBox 18"/>
          <p:cNvSpPr txBox="1"/>
          <p:nvPr/>
        </p:nvSpPr>
        <p:spPr>
          <a:xfrm>
            <a:off x="1600200" y="4191000"/>
            <a:ext cx="47244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Trạng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không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có</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chiến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tranh</a:t>
            </a:r>
            <a:endParaRPr lang="en-US" sz="2800" dirty="0">
              <a:solidFill>
                <a:srgbClr val="002060"/>
              </a:solidFill>
              <a:latin typeface="Times New Roman" pitchFamily="18" charset="0"/>
              <a:cs typeface="Times New Roman" pitchFamily="18" charset="0"/>
            </a:endParaRPr>
          </a:p>
        </p:txBody>
      </p:sp>
      <p:sp>
        <p:nvSpPr>
          <p:cNvPr id="20" name="TextBox 19"/>
          <p:cNvSpPr txBox="1"/>
          <p:nvPr/>
        </p:nvSpPr>
        <p:spPr>
          <a:xfrm>
            <a:off x="1600200" y="5105400"/>
            <a:ext cx="4648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Trạng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hiền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hoà</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yên</a:t>
            </a:r>
            <a:r>
              <a:rPr lang="en-US" sz="2800" dirty="0" smtClean="0">
                <a:solidFill>
                  <a:srgbClr val="002060"/>
                </a:solidFill>
                <a:latin typeface="Times New Roman" pitchFamily="18" charset="0"/>
                <a:cs typeface="Times New Roman" pitchFamily="18" charset="0"/>
              </a:rPr>
              <a:t> ả.</a:t>
            </a:r>
            <a:endParaRPr lang="en-US" sz="2800" dirty="0">
              <a:solidFill>
                <a:srgbClr val="002060"/>
              </a:solidFill>
              <a:latin typeface="Times New Roman" pitchFamily="18" charset="0"/>
              <a:cs typeface="Times New Roman" pitchFamily="18" charset="0"/>
            </a:endParaRPr>
          </a:p>
        </p:txBody>
      </p:sp>
      <p:pic>
        <p:nvPicPr>
          <p:cNvPr id="27" name="Picture 26" descr="fd2eb0da63d7a14861647a759c721ae2.png"/>
          <p:cNvPicPr>
            <a:picLocks noChangeAspect="1"/>
          </p:cNvPicPr>
          <p:nvPr/>
        </p:nvPicPr>
        <p:blipFill>
          <a:blip r:embed="rId4" cstate="print"/>
          <a:stretch>
            <a:fillRect/>
          </a:stretch>
        </p:blipFill>
        <p:spPr>
          <a:xfrm>
            <a:off x="7772400" y="5715001"/>
            <a:ext cx="1371600" cy="1142999"/>
          </a:xfrm>
          <a:prstGeom prst="rect">
            <a:avLst/>
          </a:prstGeom>
        </p:spPr>
      </p:pic>
      <p:sp>
        <p:nvSpPr>
          <p:cNvPr id="48" name="Oval 47"/>
          <p:cNvSpPr/>
          <p:nvPr/>
        </p:nvSpPr>
        <p:spPr>
          <a:xfrm>
            <a:off x="609600" y="3124200"/>
            <a:ext cx="685800" cy="685800"/>
          </a:xfrm>
          <a:prstGeom prst="ellipse">
            <a:avLst/>
          </a:prstGeom>
          <a:solidFill>
            <a:srgbClr val="C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49" name="Oval 48"/>
          <p:cNvSpPr/>
          <p:nvPr/>
        </p:nvSpPr>
        <p:spPr>
          <a:xfrm>
            <a:off x="609600" y="4038600"/>
            <a:ext cx="685800" cy="685800"/>
          </a:xfrm>
          <a:prstGeom prst="ellipse">
            <a:avLst/>
          </a:prstGeom>
          <a:solidFill>
            <a:srgbClr val="00B05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50" name="Oval 49"/>
          <p:cNvSpPr/>
          <p:nvPr/>
        </p:nvSpPr>
        <p:spPr>
          <a:xfrm>
            <a:off x="609600" y="5029200"/>
            <a:ext cx="685800" cy="685800"/>
          </a:xfrm>
          <a:prstGeom prst="ellipse">
            <a:avLst/>
          </a:prstGeom>
          <a:solidFill>
            <a:srgbClr val="C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pic>
        <p:nvPicPr>
          <p:cNvPr id="56" name="Picture 55" descr="2.png">
            <a:hlinkClick r:id="rId5" action="ppaction://hlinksldjump"/>
          </p:cNvPr>
          <p:cNvPicPr>
            <a:picLocks noChangeAspect="1"/>
          </p:cNvPicPr>
          <p:nvPr/>
        </p:nvPicPr>
        <p:blipFill>
          <a:blip r:embed="rId6" cstate="print"/>
          <a:stretch>
            <a:fillRect/>
          </a:stretch>
        </p:blipFill>
        <p:spPr>
          <a:xfrm>
            <a:off x="838200" y="152400"/>
            <a:ext cx="838200" cy="838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blinds(horizontal)">
                                      <p:cBhvr>
                                        <p:cTn id="14" dur="500"/>
                                        <p:tgtEl>
                                          <p:spTgt spid="48"/>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linds(horizontal)">
                                      <p:cBhvr>
                                        <p:cTn id="19" dur="500"/>
                                        <p:tgtEl>
                                          <p:spTgt spid="4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blinds(horizontal)">
                                      <p:cBhvr>
                                        <p:cTn id="24" dur="500"/>
                                        <p:tgtEl>
                                          <p:spTgt spid="50"/>
                                        </p:tgtEl>
                                      </p:cBhvr>
                                    </p:animEffect>
                                  </p:childTnLst>
                                </p:cTn>
                              </p:par>
                              <p:par>
                                <p:cTn id="25" presetID="0" presetClass="path" presetSubtype="0" accel="50000" decel="50000" fill="hold" nodeType="withEffect">
                                  <p:stCondLst>
                                    <p:cond delay="0"/>
                                  </p:stCondLst>
                                  <p:childTnLst>
                                    <p:animMotion origin="layout" path="M 0.01441 0.00533 C 0.12448 0.05 0.2191 0.09121 0.25069 0.14352 C 0.28403 0.19977 0.24844 0.29074 0.21997 0.34769 C 0.16128 0.38843 0.02448 0.39514 -0.02465 0.42894 C -0.06806 0.46389 -0.05451 0.51135 -0.04965 0.55672 " pathEditMode="relative" rAng="6739774" ptsTypes="aaaaA">
                                      <p:cBhvr>
                                        <p:cTn id="26" dur="3000" fill="hold"/>
                                        <p:tgtEl>
                                          <p:spTgt spid="56"/>
                                        </p:tgtEl>
                                        <p:attrNameLst>
                                          <p:attrName>ppt_x</p:attrName>
                                          <p:attrName>ppt_y</p:attrName>
                                        </p:attrNameLst>
                                      </p:cBhvr>
                                      <p:rCtr x="6700" y="317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56"/>
                    </p:tgtEl>
                  </p:cond>
                </p:stCondLst>
                <p:endSync evt="end" delay="0">
                  <p:rtn val="all"/>
                </p:endSync>
                <p:childTnLst>
                  <p:par>
                    <p:cTn id="28" fill="hold">
                      <p:stCondLst>
                        <p:cond delay="0"/>
                      </p:stCondLst>
                      <p:childTnLst>
                        <p:par>
                          <p:cTn id="29" fill="hold">
                            <p:stCondLst>
                              <p:cond delay="0"/>
                            </p:stCondLst>
                            <p:childTnLst>
                              <p:par>
                                <p:cTn id="30" presetID="55" presetClass="exit" presetSubtype="0" fill="hold" nodeType="afterEffect">
                                  <p:stCondLst>
                                    <p:cond delay="0"/>
                                  </p:stCondLst>
                                  <p:childTnLst>
                                    <p:anim calcmode="lin" valueType="num">
                                      <p:cBhvr>
                                        <p:cTn id="31" dur="1000"/>
                                        <p:tgtEl>
                                          <p:spTgt spid="56"/>
                                        </p:tgtEl>
                                        <p:attrNameLst>
                                          <p:attrName>ppt_w</p:attrName>
                                        </p:attrNameLst>
                                      </p:cBhvr>
                                      <p:tavLst>
                                        <p:tav tm="0">
                                          <p:val>
                                            <p:strVal val="ppt_w"/>
                                          </p:val>
                                        </p:tav>
                                        <p:tav tm="100000">
                                          <p:val>
                                            <p:strVal val="ppt_w*0.70"/>
                                          </p:val>
                                        </p:tav>
                                      </p:tavLst>
                                    </p:anim>
                                    <p:anim calcmode="lin" valueType="num">
                                      <p:cBhvr>
                                        <p:cTn id="32" dur="1000"/>
                                        <p:tgtEl>
                                          <p:spTgt spid="56"/>
                                        </p:tgtEl>
                                        <p:attrNameLst>
                                          <p:attrName>ppt_h</p:attrName>
                                        </p:attrNameLst>
                                      </p:cBhvr>
                                      <p:tavLst>
                                        <p:tav tm="0">
                                          <p:val>
                                            <p:strVal val="ppt_h"/>
                                          </p:val>
                                        </p:tav>
                                        <p:tav tm="100000">
                                          <p:val>
                                            <p:strVal val="ppt_h"/>
                                          </p:val>
                                        </p:tav>
                                      </p:tavLst>
                                    </p:anim>
                                    <p:animEffect transition="out" filter="fade">
                                      <p:cBhvr>
                                        <p:cTn id="33" dur="1000"/>
                                        <p:tgtEl>
                                          <p:spTgt spid="56"/>
                                        </p:tgtEl>
                                      </p:cBhvr>
                                    </p:animEffect>
                                    <p:set>
                                      <p:cBhvr>
                                        <p:cTn id="34" dur="1" fill="hold">
                                          <p:stCondLst>
                                            <p:cond delay="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48" grpId="0" animBg="1"/>
      <p:bldP spid="49" grpId="0" animBg="1"/>
      <p:bldP spid="5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47800" y="1295400"/>
            <a:ext cx="6324600" cy="707886"/>
          </a:xfrm>
          <a:prstGeom prst="rect">
            <a:avLst/>
          </a:prstGeom>
          <a:noFill/>
        </p:spPr>
        <p:txBody>
          <a:bodyPr wrap="square" rtlCol="0">
            <a:spAutoFit/>
          </a:bodyPr>
          <a:lstStyle/>
          <a:p>
            <a:r>
              <a:rPr lang="en-US" sz="4000" dirty="0" smtClean="0">
                <a:solidFill>
                  <a:srgbClr val="FF0000"/>
                </a:solidFill>
                <a:latin typeface="Times New Roman" pitchFamily="18" charset="0"/>
                <a:cs typeface="Times New Roman" pitchFamily="18" charset="0"/>
              </a:rPr>
              <a:t> </a:t>
            </a:r>
            <a:endParaRPr lang="en-US" sz="40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2" cstate="print"/>
          <a:stretch>
            <a:fillRect/>
          </a:stretch>
        </p:blipFill>
        <p:spPr>
          <a:xfrm>
            <a:off x="1219200" y="381000"/>
            <a:ext cx="4876800" cy="762000"/>
          </a:xfrm>
          <a:prstGeom prst="rect">
            <a:avLst/>
          </a:prstGeom>
        </p:spPr>
      </p:pic>
      <p:pic>
        <p:nvPicPr>
          <p:cNvPr id="9" name="Picture 8" descr="1456.png"/>
          <p:cNvPicPr>
            <a:picLocks noChangeAspect="1"/>
          </p:cNvPicPr>
          <p:nvPr/>
        </p:nvPicPr>
        <p:blipFill>
          <a:blip r:embed="rId2" cstate="print"/>
          <a:stretch>
            <a:fillRect/>
          </a:stretch>
        </p:blipFill>
        <p:spPr>
          <a:xfrm>
            <a:off x="1066800" y="3810000"/>
            <a:ext cx="5943600" cy="575440"/>
          </a:xfrm>
          <a:prstGeom prst="rect">
            <a:avLst/>
          </a:prstGeom>
        </p:spPr>
      </p:pic>
      <p:sp>
        <p:nvSpPr>
          <p:cNvPr id="11" name="Oval 10"/>
          <p:cNvSpPr/>
          <p:nvPr/>
        </p:nvSpPr>
        <p:spPr>
          <a:xfrm>
            <a:off x="228600" y="3657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381000" y="457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TextBox 14"/>
          <p:cNvSpPr txBox="1"/>
          <p:nvPr/>
        </p:nvSpPr>
        <p:spPr>
          <a:xfrm>
            <a:off x="457200" y="533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6" name="TextBox 15"/>
          <p:cNvSpPr txBox="1"/>
          <p:nvPr/>
        </p:nvSpPr>
        <p:spPr>
          <a:xfrm>
            <a:off x="381000" y="37338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8" name="TextBox 17"/>
          <p:cNvSpPr txBox="1"/>
          <p:nvPr/>
        </p:nvSpPr>
        <p:spPr>
          <a:xfrm>
            <a:off x="1295400" y="533400"/>
            <a:ext cx="5105400" cy="707886"/>
          </a:xfrm>
          <a:prstGeom prst="rect">
            <a:avLst/>
          </a:prstGeom>
          <a:noFill/>
        </p:spPr>
        <p:txBody>
          <a:bodyPr wrap="square" rtlCol="0">
            <a:spAutoFit/>
          </a:bodyPr>
          <a:lstStyle/>
          <a:p>
            <a:r>
              <a:rPr lang="en-US" sz="4000" dirty="0" err="1" smtClean="0">
                <a:solidFill>
                  <a:srgbClr val="002060"/>
                </a:solidFill>
                <a:latin typeface="Times New Roman" pitchFamily="18" charset="0"/>
                <a:cs typeface="Times New Roman" pitchFamily="18" charset="0"/>
              </a:rPr>
              <a:t>Trạng</a:t>
            </a:r>
            <a:r>
              <a:rPr lang="en-US" sz="4000" dirty="0" smtClean="0">
                <a:solidFill>
                  <a:srgbClr val="002060"/>
                </a:solidFill>
                <a:latin typeface="Times New Roman" pitchFamily="18" charset="0"/>
                <a:cs typeface="Times New Roman" pitchFamily="18" charset="0"/>
              </a:rPr>
              <a:t> </a:t>
            </a:r>
            <a:r>
              <a:rPr lang="en-US" sz="4000" dirty="0" err="1" smtClean="0">
                <a:solidFill>
                  <a:srgbClr val="002060"/>
                </a:solidFill>
                <a:latin typeface="Times New Roman" pitchFamily="18" charset="0"/>
                <a:cs typeface="Times New Roman" pitchFamily="18" charset="0"/>
              </a:rPr>
              <a:t>thái</a:t>
            </a:r>
            <a:r>
              <a:rPr lang="en-US" sz="4000" dirty="0" smtClean="0">
                <a:solidFill>
                  <a:srgbClr val="002060"/>
                </a:solidFill>
                <a:latin typeface="Times New Roman" pitchFamily="18" charset="0"/>
                <a:cs typeface="Times New Roman" pitchFamily="18" charset="0"/>
              </a:rPr>
              <a:t> </a:t>
            </a:r>
            <a:r>
              <a:rPr lang="en-US" sz="4000" dirty="0" err="1" smtClean="0">
                <a:solidFill>
                  <a:srgbClr val="002060"/>
                </a:solidFill>
                <a:latin typeface="Times New Roman" pitchFamily="18" charset="0"/>
                <a:cs typeface="Times New Roman" pitchFamily="18" charset="0"/>
              </a:rPr>
              <a:t>bình</a:t>
            </a:r>
            <a:r>
              <a:rPr lang="en-US" sz="4000" dirty="0" smtClean="0">
                <a:solidFill>
                  <a:srgbClr val="002060"/>
                </a:solidFill>
                <a:latin typeface="Times New Roman" pitchFamily="18" charset="0"/>
                <a:cs typeface="Times New Roman" pitchFamily="18" charset="0"/>
              </a:rPr>
              <a:t> </a:t>
            </a:r>
            <a:r>
              <a:rPr lang="en-US" sz="4000" dirty="0" err="1" smtClean="0">
                <a:solidFill>
                  <a:srgbClr val="002060"/>
                </a:solidFill>
                <a:latin typeface="Times New Roman" pitchFamily="18" charset="0"/>
                <a:cs typeface="Times New Roman" pitchFamily="18" charset="0"/>
              </a:rPr>
              <a:t>thản</a:t>
            </a:r>
            <a:endParaRPr lang="en-US" sz="4000" dirty="0">
              <a:solidFill>
                <a:srgbClr val="002060"/>
              </a:solidFill>
              <a:latin typeface="Times New Roman" pitchFamily="18" charset="0"/>
              <a:cs typeface="Times New Roman" pitchFamily="18" charset="0"/>
            </a:endParaRPr>
          </a:p>
        </p:txBody>
      </p:sp>
      <p:sp>
        <p:nvSpPr>
          <p:cNvPr id="20" name="TextBox 19"/>
          <p:cNvSpPr txBox="1"/>
          <p:nvPr/>
        </p:nvSpPr>
        <p:spPr>
          <a:xfrm>
            <a:off x="1143000" y="3733800"/>
            <a:ext cx="5791200" cy="707886"/>
          </a:xfrm>
          <a:prstGeom prst="rect">
            <a:avLst/>
          </a:prstGeom>
          <a:noFill/>
        </p:spPr>
        <p:txBody>
          <a:bodyPr wrap="square" rtlCol="0">
            <a:spAutoFit/>
          </a:bodyPr>
          <a:lstStyle/>
          <a:p>
            <a:r>
              <a:rPr lang="en-US" sz="4000" dirty="0" err="1" smtClean="0">
                <a:solidFill>
                  <a:srgbClr val="002060"/>
                </a:solidFill>
                <a:latin typeface="Times New Roman" pitchFamily="18" charset="0"/>
                <a:cs typeface="Times New Roman" pitchFamily="18" charset="0"/>
              </a:rPr>
              <a:t>Trạng</a:t>
            </a:r>
            <a:r>
              <a:rPr lang="en-US" sz="4000" dirty="0" smtClean="0">
                <a:solidFill>
                  <a:srgbClr val="002060"/>
                </a:solidFill>
                <a:latin typeface="Times New Roman" pitchFamily="18" charset="0"/>
                <a:cs typeface="Times New Roman" pitchFamily="18" charset="0"/>
              </a:rPr>
              <a:t> </a:t>
            </a:r>
            <a:r>
              <a:rPr lang="en-US" sz="4000" dirty="0" err="1" smtClean="0">
                <a:solidFill>
                  <a:srgbClr val="002060"/>
                </a:solidFill>
                <a:latin typeface="Times New Roman" pitchFamily="18" charset="0"/>
                <a:cs typeface="Times New Roman" pitchFamily="18" charset="0"/>
              </a:rPr>
              <a:t>thái</a:t>
            </a:r>
            <a:r>
              <a:rPr lang="en-US" sz="4000" dirty="0" smtClean="0">
                <a:solidFill>
                  <a:srgbClr val="002060"/>
                </a:solidFill>
                <a:latin typeface="Times New Roman" pitchFamily="18" charset="0"/>
                <a:cs typeface="Times New Roman" pitchFamily="18" charset="0"/>
              </a:rPr>
              <a:t> </a:t>
            </a:r>
            <a:r>
              <a:rPr lang="en-US" sz="4000" dirty="0" err="1" smtClean="0">
                <a:solidFill>
                  <a:srgbClr val="002060"/>
                </a:solidFill>
                <a:latin typeface="Times New Roman" pitchFamily="18" charset="0"/>
                <a:cs typeface="Times New Roman" pitchFamily="18" charset="0"/>
              </a:rPr>
              <a:t>hiền</a:t>
            </a:r>
            <a:r>
              <a:rPr lang="en-US" sz="4000" dirty="0" smtClean="0">
                <a:solidFill>
                  <a:srgbClr val="002060"/>
                </a:solidFill>
                <a:latin typeface="Times New Roman" pitchFamily="18" charset="0"/>
                <a:cs typeface="Times New Roman" pitchFamily="18" charset="0"/>
              </a:rPr>
              <a:t> </a:t>
            </a:r>
            <a:r>
              <a:rPr lang="en-US" sz="4000" dirty="0" err="1" smtClean="0">
                <a:solidFill>
                  <a:srgbClr val="002060"/>
                </a:solidFill>
                <a:latin typeface="Times New Roman" pitchFamily="18" charset="0"/>
                <a:cs typeface="Times New Roman" pitchFamily="18" charset="0"/>
              </a:rPr>
              <a:t>hoà</a:t>
            </a:r>
            <a:r>
              <a:rPr lang="en-US" sz="4000" dirty="0" smtClean="0">
                <a:solidFill>
                  <a:srgbClr val="002060"/>
                </a:solidFill>
                <a:latin typeface="Times New Roman" pitchFamily="18" charset="0"/>
                <a:cs typeface="Times New Roman" pitchFamily="18" charset="0"/>
              </a:rPr>
              <a:t>, </a:t>
            </a:r>
            <a:r>
              <a:rPr lang="en-US" sz="4000" dirty="0" err="1" smtClean="0">
                <a:solidFill>
                  <a:srgbClr val="002060"/>
                </a:solidFill>
                <a:latin typeface="Times New Roman" pitchFamily="18" charset="0"/>
                <a:cs typeface="Times New Roman" pitchFamily="18" charset="0"/>
              </a:rPr>
              <a:t>yên</a:t>
            </a:r>
            <a:r>
              <a:rPr lang="en-US" sz="4000" dirty="0" smtClean="0">
                <a:solidFill>
                  <a:srgbClr val="002060"/>
                </a:solidFill>
                <a:latin typeface="Times New Roman" pitchFamily="18" charset="0"/>
                <a:cs typeface="Times New Roman" pitchFamily="18" charset="0"/>
              </a:rPr>
              <a:t> ả.</a:t>
            </a:r>
            <a:endParaRPr lang="en-US" sz="4000" dirty="0">
              <a:solidFill>
                <a:srgbClr val="002060"/>
              </a:solidFill>
              <a:latin typeface="Times New Roman" pitchFamily="18" charset="0"/>
              <a:cs typeface="Times New Roman" pitchFamily="18" charset="0"/>
            </a:endParaRPr>
          </a:p>
        </p:txBody>
      </p:sp>
      <p:pic>
        <p:nvPicPr>
          <p:cNvPr id="27" name="Picture 26" descr="fd2eb0da63d7a14861647a759c721ae2.png"/>
          <p:cNvPicPr>
            <a:picLocks noChangeAspect="1"/>
          </p:cNvPicPr>
          <p:nvPr/>
        </p:nvPicPr>
        <p:blipFill>
          <a:blip r:embed="rId3" cstate="print"/>
          <a:stretch>
            <a:fillRect/>
          </a:stretch>
        </p:blipFill>
        <p:spPr>
          <a:xfrm>
            <a:off x="7772400" y="5715001"/>
            <a:ext cx="1371600" cy="1142999"/>
          </a:xfrm>
          <a:prstGeom prst="rect">
            <a:avLst/>
          </a:prstGeom>
        </p:spPr>
      </p:pic>
      <p:pic>
        <p:nvPicPr>
          <p:cNvPr id="56" name="Picture 55" descr="2.png">
            <a:hlinkClick r:id="rId4" action="ppaction://hlinksldjump"/>
          </p:cNvPr>
          <p:cNvPicPr>
            <a:picLocks noChangeAspect="1"/>
          </p:cNvPicPr>
          <p:nvPr/>
        </p:nvPicPr>
        <p:blipFill>
          <a:blip r:embed="rId5" cstate="print"/>
          <a:stretch>
            <a:fillRect/>
          </a:stretch>
        </p:blipFill>
        <p:spPr>
          <a:xfrm>
            <a:off x="6477000" y="381000"/>
            <a:ext cx="838200" cy="838200"/>
          </a:xfrm>
          <a:prstGeom prst="rect">
            <a:avLst/>
          </a:prstGeom>
        </p:spPr>
      </p:pic>
      <p:sp>
        <p:nvSpPr>
          <p:cNvPr id="21" name="Title 1"/>
          <p:cNvSpPr>
            <a:spLocks noGrp="1"/>
          </p:cNvSpPr>
          <p:nvPr>
            <p:ph type="title"/>
          </p:nvPr>
        </p:nvSpPr>
        <p:spPr>
          <a:xfrm>
            <a:off x="381000" y="1219200"/>
            <a:ext cx="8610600" cy="2286000"/>
          </a:xfrm>
        </p:spPr>
        <p:txBody>
          <a:bodyPr>
            <a:normAutofit fontScale="90000"/>
          </a:bodyPr>
          <a:lstStyle/>
          <a:p>
            <a:pPr algn="just"/>
            <a:r>
              <a:rPr lang="en-US" dirty="0" err="1" smtClean="0">
                <a:latin typeface="Times New Roman" pitchFamily="18" charset="0"/>
                <a:cs typeface="Times New Roman" pitchFamily="18" charset="0"/>
              </a:rPr>
              <a:t>Là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trạng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biểu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lộ</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xúc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động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Đây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từ</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chỉ</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trạng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thần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con </a:t>
            </a:r>
            <a:r>
              <a:rPr lang="en-US" dirty="0" err="1" smtClean="0">
                <a:latin typeface="Times New Roman" pitchFamily="18" charset="0"/>
                <a:cs typeface="Times New Roman" pitchFamily="18" charset="0"/>
              </a:rPr>
              <a:t>người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dùng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nói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về</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nước</a:t>
            </a:r>
            <a:r>
              <a:rPr lang="en-US" dirty="0" smtClean="0">
                <a:latin typeface="Times New Roman" pitchFamily="18" charset="0"/>
                <a:cs typeface="Times New Roman" pitchFamily="18" charset="0"/>
              </a:rPr>
              <a:t> hay </a:t>
            </a:r>
            <a:r>
              <a:rPr lang="en-US" dirty="0" err="1" smtClean="0">
                <a:latin typeface="Times New Roman" pitchFamily="18" charset="0"/>
                <a:cs typeface="Times New Roman" pitchFamily="18" charset="0"/>
              </a:rPr>
              <a:t>thế</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giới</a:t>
            </a:r>
            <a:r>
              <a:rPr lang="en-US" dirty="0" smtClean="0">
                <a:latin typeface="Times New Roman" pitchFamily="18" charset="0"/>
                <a:cs typeface="Times New Roman" pitchFamily="18" charset="0"/>
              </a:rPr>
              <a:t>.</a:t>
            </a:r>
            <a:endParaRPr lang="en-US" sz="3000" dirty="0">
              <a:latin typeface="Times New Roman" pitchFamily="18" charset="0"/>
              <a:cs typeface="Times New Roman" pitchFamily="18" charset="0"/>
            </a:endParaRPr>
          </a:p>
        </p:txBody>
      </p:sp>
      <p:sp>
        <p:nvSpPr>
          <p:cNvPr id="22" name="Title 1"/>
          <p:cNvSpPr txBox="1">
            <a:spLocks/>
          </p:cNvSpPr>
          <p:nvPr/>
        </p:nvSpPr>
        <p:spPr>
          <a:xfrm>
            <a:off x="304800" y="4419600"/>
            <a:ext cx="8153400" cy="21336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Hiền</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hoà</a:t>
            </a:r>
            <a:r>
              <a:rPr lang="en-US" sz="4400" dirty="0" smtClean="0">
                <a:latin typeface="Times New Roman" pitchFamily="18" charset="0"/>
                <a:ea typeface="+mj-ea"/>
                <a:cs typeface="Times New Roman" pitchFamily="18" charset="0"/>
              </a:rPr>
              <a:t>:</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Là</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trạng</a:t>
            </a: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thái</a:t>
            </a: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của</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cảnh</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vật</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hoặc</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tính</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cách</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của</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con </a:t>
            </a:r>
            <a:r>
              <a:rPr kumimoji="0" lang="en-US" sz="4400" b="0" i="0" u="none" strike="noStrike" kern="1200" cap="none" spc="0" normalizeH="0" noProof="0" dirty="0" err="1" smtClean="0">
                <a:ln>
                  <a:noFill/>
                </a:ln>
                <a:solidFill>
                  <a:schemeClr val="tx1"/>
                </a:solidFill>
                <a:effectLst/>
                <a:uLnTx/>
                <a:uFillTx/>
                <a:latin typeface="Times New Roman" pitchFamily="18" charset="0"/>
                <a:ea typeface="+mj-ea"/>
                <a:cs typeface="Times New Roman" pitchFamily="18" charset="0"/>
              </a:rPr>
              <a:t>người</a:t>
            </a:r>
            <a:r>
              <a:rPr kumimoji="0" lang="en-US" sz="44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a:t>
            </a:r>
          </a:p>
          <a:p>
            <a:pPr marL="0" marR="0" lvl="0" indent="0" algn="just" defTabSz="914400" rtl="0" eaLnBrk="1" fontAlgn="auto" latinLnBrk="0" hangingPunct="1">
              <a:lnSpc>
                <a:spcPct val="100000"/>
              </a:lnSpc>
              <a:spcBef>
                <a:spcPct val="0"/>
              </a:spcBef>
              <a:spcAft>
                <a:spcPts val="0"/>
              </a:spcAft>
              <a:buClrTx/>
              <a:buSzTx/>
              <a:buFontTx/>
              <a:buNone/>
              <a:tabLst/>
              <a:defRPr/>
            </a:pPr>
            <a:r>
              <a:rPr lang="en-US" sz="4400" baseline="0" dirty="0" err="1" smtClean="0">
                <a:latin typeface="Times New Roman" pitchFamily="18" charset="0"/>
                <a:ea typeface="+mj-ea"/>
                <a:cs typeface="Times New Roman" pitchFamily="18" charset="0"/>
              </a:rPr>
              <a:t>Yên</a:t>
            </a:r>
            <a:r>
              <a:rPr lang="en-US" sz="4400" dirty="0" smtClean="0">
                <a:latin typeface="Times New Roman" pitchFamily="18" charset="0"/>
                <a:ea typeface="+mj-ea"/>
                <a:cs typeface="Times New Roman" pitchFamily="18" charset="0"/>
              </a:rPr>
              <a:t> ả: </a:t>
            </a:r>
            <a:r>
              <a:rPr lang="en-US" sz="4400" dirty="0" err="1" smtClean="0">
                <a:latin typeface="Times New Roman" pitchFamily="18" charset="0"/>
                <a:ea typeface="+mj-ea"/>
                <a:cs typeface="Times New Roman" pitchFamily="18" charset="0"/>
              </a:rPr>
              <a:t>là</a:t>
            </a:r>
            <a:r>
              <a:rPr lang="en-US" sz="4400" dirty="0" smtClean="0">
                <a:latin typeface="Times New Roman" pitchFamily="18" charset="0"/>
                <a:ea typeface="+mj-ea"/>
                <a:cs typeface="Times New Roman" pitchFamily="18" charset="0"/>
              </a:rPr>
              <a:t> </a:t>
            </a:r>
            <a:r>
              <a:rPr lang="en-US" sz="4400" dirty="0" err="1" smtClean="0">
                <a:latin typeface="Times New Roman" pitchFamily="18" charset="0"/>
                <a:ea typeface="+mj-ea"/>
                <a:cs typeface="Times New Roman" pitchFamily="18" charset="0"/>
              </a:rPr>
              <a:t>trạng</a:t>
            </a:r>
            <a:r>
              <a:rPr lang="en-US" sz="4400" dirty="0" smtClean="0">
                <a:latin typeface="Times New Roman" pitchFamily="18" charset="0"/>
                <a:ea typeface="+mj-ea"/>
                <a:cs typeface="Times New Roman" pitchFamily="18" charset="0"/>
              </a:rPr>
              <a:t> </a:t>
            </a:r>
            <a:r>
              <a:rPr lang="en-US" sz="4400" dirty="0" err="1" smtClean="0">
                <a:latin typeface="Times New Roman" pitchFamily="18" charset="0"/>
                <a:ea typeface="+mj-ea"/>
                <a:cs typeface="Times New Roman" pitchFamily="18" charset="0"/>
              </a:rPr>
              <a:t>thái</a:t>
            </a:r>
            <a:r>
              <a:rPr lang="en-US" sz="4400" dirty="0" smtClean="0">
                <a:latin typeface="Times New Roman" pitchFamily="18" charset="0"/>
                <a:ea typeface="+mj-ea"/>
                <a:cs typeface="Times New Roman" pitchFamily="18" charset="0"/>
              </a:rPr>
              <a:t> </a:t>
            </a:r>
            <a:r>
              <a:rPr lang="en-US" sz="4400" dirty="0" err="1" smtClean="0">
                <a:latin typeface="Times New Roman" pitchFamily="18" charset="0"/>
                <a:ea typeface="+mj-ea"/>
                <a:cs typeface="Times New Roman" pitchFamily="18" charset="0"/>
              </a:rPr>
              <a:t>của</a:t>
            </a:r>
            <a:r>
              <a:rPr lang="en-US" sz="4400" dirty="0" smtClean="0">
                <a:latin typeface="Times New Roman" pitchFamily="18" charset="0"/>
                <a:ea typeface="+mj-ea"/>
                <a:cs typeface="Times New Roman" pitchFamily="18" charset="0"/>
              </a:rPr>
              <a:t> </a:t>
            </a:r>
            <a:r>
              <a:rPr lang="en-US" sz="4400" dirty="0" err="1" smtClean="0">
                <a:latin typeface="Times New Roman" pitchFamily="18" charset="0"/>
                <a:ea typeface="+mj-ea"/>
                <a:cs typeface="Times New Roman" pitchFamily="18" charset="0"/>
              </a:rPr>
              <a:t>cảnh</a:t>
            </a:r>
            <a:r>
              <a:rPr lang="en-US" sz="4400" dirty="0" smtClean="0">
                <a:latin typeface="Times New Roman" pitchFamily="18" charset="0"/>
                <a:ea typeface="+mj-ea"/>
                <a:cs typeface="Times New Roman" pitchFamily="18" charset="0"/>
              </a:rPr>
              <a:t> </a:t>
            </a:r>
            <a:r>
              <a:rPr lang="en-US" sz="4400" dirty="0" err="1" smtClean="0">
                <a:latin typeface="Times New Roman" pitchFamily="18" charset="0"/>
                <a:ea typeface="+mj-ea"/>
                <a:cs typeface="Times New Roman" pitchFamily="18" charset="0"/>
              </a:rPr>
              <a:t>vật</a:t>
            </a:r>
            <a:r>
              <a:rPr lang="en-US" sz="4400" dirty="0" smtClean="0">
                <a:latin typeface="Times New Roman" pitchFamily="18" charset="0"/>
                <a:ea typeface="+mj-ea"/>
                <a:cs typeface="Times New Roman" pitchFamily="18" charset="0"/>
              </a:rPr>
              <a:t>.</a:t>
            </a:r>
            <a:endParaRPr kumimoji="0" lang="en-US" sz="30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linds(horizont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6"/>
                    </p:tgtEl>
                  </p:cond>
                </p:stCondLst>
                <p:endSync evt="end" delay="0">
                  <p:rtn val="all"/>
                </p:endSync>
                <p:childTnLst>
                  <p:par>
                    <p:cTn id="24" fill="hold">
                      <p:stCondLst>
                        <p:cond delay="0"/>
                      </p:stCondLst>
                      <p:childTnLst>
                        <p:par>
                          <p:cTn id="25" fill="hold">
                            <p:stCondLst>
                              <p:cond delay="0"/>
                            </p:stCondLst>
                            <p:childTnLst>
                              <p:par>
                                <p:cTn id="26" presetID="55" presetClass="exit" presetSubtype="0" fill="hold" nodeType="afterEffect">
                                  <p:stCondLst>
                                    <p:cond delay="0"/>
                                  </p:stCondLst>
                                  <p:childTnLst>
                                    <p:anim calcmode="lin" valueType="num">
                                      <p:cBhvr>
                                        <p:cTn id="27" dur="1000"/>
                                        <p:tgtEl>
                                          <p:spTgt spid="56"/>
                                        </p:tgtEl>
                                        <p:attrNameLst>
                                          <p:attrName>ppt_w</p:attrName>
                                        </p:attrNameLst>
                                      </p:cBhvr>
                                      <p:tavLst>
                                        <p:tav tm="0">
                                          <p:val>
                                            <p:strVal val="ppt_w"/>
                                          </p:val>
                                        </p:tav>
                                        <p:tav tm="100000">
                                          <p:val>
                                            <p:strVal val="ppt_w*0.70"/>
                                          </p:val>
                                        </p:tav>
                                      </p:tavLst>
                                    </p:anim>
                                    <p:anim calcmode="lin" valueType="num">
                                      <p:cBhvr>
                                        <p:cTn id="28" dur="1000"/>
                                        <p:tgtEl>
                                          <p:spTgt spid="56"/>
                                        </p:tgtEl>
                                        <p:attrNameLst>
                                          <p:attrName>ppt_h</p:attrName>
                                        </p:attrNameLst>
                                      </p:cBhvr>
                                      <p:tavLst>
                                        <p:tav tm="0">
                                          <p:val>
                                            <p:strVal val="ppt_h"/>
                                          </p:val>
                                        </p:tav>
                                        <p:tav tm="100000">
                                          <p:val>
                                            <p:strVal val="ppt_h"/>
                                          </p:val>
                                        </p:tav>
                                      </p:tavLst>
                                    </p:anim>
                                    <p:animEffect transition="out" filter="fade">
                                      <p:cBhvr>
                                        <p:cTn id="29" dur="1000"/>
                                        <p:tgtEl>
                                          <p:spTgt spid="56"/>
                                        </p:tgtEl>
                                      </p:cBhvr>
                                    </p:animEffect>
                                    <p:set>
                                      <p:cBhvr>
                                        <p:cTn id="30" dur="1" fill="hold">
                                          <p:stCondLst>
                                            <p:cond delay="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18" grpId="0"/>
      <p:bldP spid="20"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2" cstate="print"/>
          <a:stretch>
            <a:fillRect/>
          </a:stretch>
        </p:blipFill>
        <p:spPr>
          <a:xfrm>
            <a:off x="0" y="-228600"/>
            <a:ext cx="9372600" cy="4064000"/>
          </a:xfrm>
          <a:prstGeom prst="rect">
            <a:avLst/>
          </a:prstGeom>
        </p:spPr>
      </p:pic>
      <p:sp>
        <p:nvSpPr>
          <p:cNvPr id="5" name="TextBox 4"/>
          <p:cNvSpPr txBox="1"/>
          <p:nvPr/>
        </p:nvSpPr>
        <p:spPr>
          <a:xfrm>
            <a:off x="1447800" y="1295400"/>
            <a:ext cx="6324600" cy="1323439"/>
          </a:xfrm>
          <a:prstGeom prst="rect">
            <a:avLst/>
          </a:prstGeom>
          <a:noFill/>
        </p:spPr>
        <p:txBody>
          <a:bodyPr wrap="square" rtlCol="0">
            <a:spAutoFit/>
          </a:bodyPr>
          <a:lstStyle/>
          <a:p>
            <a:r>
              <a:rPr lang="en-US" sz="4000" dirty="0" err="1" smtClean="0">
                <a:solidFill>
                  <a:srgbClr val="FF0000"/>
                </a:solidFill>
                <a:latin typeface="Times New Roman" pitchFamily="18" charset="0"/>
                <a:cs typeface="Times New Roman" pitchFamily="18" charset="0"/>
              </a:rPr>
              <a:t>Những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từ</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nào</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dưới</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đây</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đồng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nghĩa</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với</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từ</a:t>
            </a:r>
            <a:r>
              <a:rPr lang="en-US" sz="4000" dirty="0" smtClean="0">
                <a:solidFill>
                  <a:srgbClr val="FF0000"/>
                </a:solidFill>
                <a:latin typeface="Times New Roman" pitchFamily="18" charset="0"/>
                <a:cs typeface="Times New Roman" pitchFamily="18" charset="0"/>
              </a:rPr>
              <a:t>: </a:t>
            </a:r>
            <a:r>
              <a:rPr lang="en-US" sz="4000" dirty="0" smtClean="0">
                <a:solidFill>
                  <a:srgbClr val="00B050"/>
                </a:solidFill>
                <a:latin typeface="Times New Roman" pitchFamily="18" charset="0"/>
                <a:cs typeface="Times New Roman" pitchFamily="18" charset="0"/>
              </a:rPr>
              <a:t> </a:t>
            </a:r>
            <a:r>
              <a:rPr lang="en-US" sz="4000" dirty="0" err="1" smtClean="0">
                <a:solidFill>
                  <a:srgbClr val="00B050"/>
                </a:solidFill>
                <a:latin typeface="Times New Roman" pitchFamily="18" charset="0"/>
                <a:cs typeface="Times New Roman" pitchFamily="18" charset="0"/>
              </a:rPr>
              <a:t>hoà</a:t>
            </a:r>
            <a:r>
              <a:rPr lang="en-US" sz="4000" dirty="0" smtClean="0">
                <a:solidFill>
                  <a:srgbClr val="00B050"/>
                </a:solidFill>
                <a:latin typeface="Times New Roman" pitchFamily="18" charset="0"/>
                <a:cs typeface="Times New Roman" pitchFamily="18" charset="0"/>
              </a:rPr>
              <a:t> </a:t>
            </a:r>
            <a:r>
              <a:rPr lang="en-US" sz="4000" dirty="0" err="1" smtClean="0">
                <a:solidFill>
                  <a:srgbClr val="00B050"/>
                </a:solidFill>
                <a:latin typeface="Times New Roman" pitchFamily="18" charset="0"/>
                <a:cs typeface="Times New Roman" pitchFamily="18" charset="0"/>
              </a:rPr>
              <a:t>bình</a:t>
            </a:r>
            <a:r>
              <a:rPr lang="en-US" sz="4000" dirty="0" smtClean="0">
                <a:solidFill>
                  <a:srgbClr val="FF0000"/>
                </a:solidFill>
                <a:latin typeface="Times New Roman" pitchFamily="18" charset="0"/>
                <a:cs typeface="Times New Roman" pitchFamily="18" charset="0"/>
              </a:rPr>
              <a:t> ?</a:t>
            </a:r>
            <a:endParaRPr lang="en-US" sz="40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3" cstate="print"/>
          <a:stretch>
            <a:fillRect/>
          </a:stretch>
        </p:blipFill>
        <p:spPr>
          <a:xfrm>
            <a:off x="1524000" y="3276600"/>
            <a:ext cx="1524000" cy="575440"/>
          </a:xfrm>
          <a:prstGeom prst="rect">
            <a:avLst/>
          </a:prstGeom>
        </p:spPr>
      </p:pic>
      <p:sp>
        <p:nvSpPr>
          <p:cNvPr id="7" name="Oval 6"/>
          <p:cNvSpPr/>
          <p:nvPr/>
        </p:nvSpPr>
        <p:spPr>
          <a:xfrm>
            <a:off x="609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3" cstate="print"/>
          <a:stretch>
            <a:fillRect/>
          </a:stretch>
        </p:blipFill>
        <p:spPr>
          <a:xfrm>
            <a:off x="1524000" y="4114800"/>
            <a:ext cx="1524000" cy="575440"/>
          </a:xfrm>
          <a:prstGeom prst="rect">
            <a:avLst/>
          </a:prstGeom>
        </p:spPr>
      </p:pic>
      <p:pic>
        <p:nvPicPr>
          <p:cNvPr id="9" name="Picture 8" descr="1456.png"/>
          <p:cNvPicPr>
            <a:picLocks noChangeAspect="1"/>
          </p:cNvPicPr>
          <p:nvPr/>
        </p:nvPicPr>
        <p:blipFill>
          <a:blip r:embed="rId3" cstate="print"/>
          <a:stretch>
            <a:fillRect/>
          </a:stretch>
        </p:blipFill>
        <p:spPr>
          <a:xfrm>
            <a:off x="1524000" y="5105400"/>
            <a:ext cx="1524000" cy="575440"/>
          </a:xfrm>
          <a:prstGeom prst="rect">
            <a:avLst/>
          </a:prstGeom>
        </p:spPr>
      </p:pic>
      <p:pic>
        <p:nvPicPr>
          <p:cNvPr id="10" name="Picture 9" descr="1456.png"/>
          <p:cNvPicPr>
            <a:picLocks noChangeAspect="1"/>
          </p:cNvPicPr>
          <p:nvPr/>
        </p:nvPicPr>
        <p:blipFill>
          <a:blip r:embed="rId3" cstate="print"/>
          <a:stretch>
            <a:fillRect/>
          </a:stretch>
        </p:blipFill>
        <p:spPr>
          <a:xfrm>
            <a:off x="1524000" y="6019800"/>
            <a:ext cx="1828800" cy="575440"/>
          </a:xfrm>
          <a:prstGeom prst="rect">
            <a:avLst/>
          </a:prstGeom>
        </p:spPr>
      </p:pic>
      <p:sp>
        <p:nvSpPr>
          <p:cNvPr id="11" name="Oval 10"/>
          <p:cNvSpPr/>
          <p:nvPr/>
        </p:nvSpPr>
        <p:spPr>
          <a:xfrm>
            <a:off x="609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609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609600"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685800" y="60198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D</a:t>
            </a:r>
          </a:p>
        </p:txBody>
      </p:sp>
      <p:sp>
        <p:nvSpPr>
          <p:cNvPr id="15" name="TextBox 14"/>
          <p:cNvSpPr txBox="1"/>
          <p:nvPr/>
        </p:nvSpPr>
        <p:spPr>
          <a:xfrm>
            <a:off x="685800" y="3200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6" name="TextBox 15"/>
          <p:cNvSpPr txBox="1"/>
          <p:nvPr/>
        </p:nvSpPr>
        <p:spPr>
          <a:xfrm>
            <a:off x="685800" y="5105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7" name="TextBox 16"/>
          <p:cNvSpPr txBox="1"/>
          <p:nvPr/>
        </p:nvSpPr>
        <p:spPr>
          <a:xfrm>
            <a:off x="685800" y="41148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sp>
        <p:nvSpPr>
          <p:cNvPr id="18" name="TextBox 17"/>
          <p:cNvSpPr txBox="1"/>
          <p:nvPr/>
        </p:nvSpPr>
        <p:spPr>
          <a:xfrm>
            <a:off x="1600200" y="33528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Bình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yên</a:t>
            </a:r>
            <a:endParaRPr lang="en-US" sz="2800" dirty="0">
              <a:solidFill>
                <a:srgbClr val="002060"/>
              </a:solidFill>
              <a:latin typeface="Times New Roman" pitchFamily="18" charset="0"/>
              <a:cs typeface="Times New Roman" pitchFamily="18" charset="0"/>
            </a:endParaRPr>
          </a:p>
        </p:txBody>
      </p:sp>
      <p:sp>
        <p:nvSpPr>
          <p:cNvPr id="19" name="TextBox 18"/>
          <p:cNvSpPr txBox="1"/>
          <p:nvPr/>
        </p:nvSpPr>
        <p:spPr>
          <a:xfrm>
            <a:off x="1600200" y="4191000"/>
            <a:ext cx="16764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Lặng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yên</a:t>
            </a:r>
            <a:endParaRPr lang="en-US" sz="2800" dirty="0">
              <a:solidFill>
                <a:srgbClr val="002060"/>
              </a:solidFill>
              <a:latin typeface="Times New Roman" pitchFamily="18" charset="0"/>
              <a:cs typeface="Times New Roman" pitchFamily="18" charset="0"/>
            </a:endParaRPr>
          </a:p>
        </p:txBody>
      </p:sp>
      <p:sp>
        <p:nvSpPr>
          <p:cNvPr id="20" name="TextBox 19"/>
          <p:cNvSpPr txBox="1"/>
          <p:nvPr/>
        </p:nvSpPr>
        <p:spPr>
          <a:xfrm>
            <a:off x="1600200" y="51054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Hiền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hoà</a:t>
            </a:r>
            <a:endParaRPr lang="en-US" sz="2800" dirty="0">
              <a:solidFill>
                <a:srgbClr val="002060"/>
              </a:solidFill>
              <a:latin typeface="Times New Roman" pitchFamily="18" charset="0"/>
              <a:cs typeface="Times New Roman" pitchFamily="18" charset="0"/>
            </a:endParaRPr>
          </a:p>
        </p:txBody>
      </p:sp>
      <p:sp>
        <p:nvSpPr>
          <p:cNvPr id="21" name="TextBox 20"/>
          <p:cNvSpPr txBox="1"/>
          <p:nvPr/>
        </p:nvSpPr>
        <p:spPr>
          <a:xfrm>
            <a:off x="1524000" y="6019800"/>
            <a:ext cx="19050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Thanh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bình</a:t>
            </a:r>
            <a:endParaRPr lang="en-US" sz="2800" dirty="0">
              <a:solidFill>
                <a:srgbClr val="002060"/>
              </a:solidFill>
              <a:latin typeface="Times New Roman" pitchFamily="18" charset="0"/>
              <a:cs typeface="Times New Roman" pitchFamily="18" charset="0"/>
            </a:endParaRPr>
          </a:p>
        </p:txBody>
      </p:sp>
      <p:pic>
        <p:nvPicPr>
          <p:cNvPr id="27" name="Picture 26" descr="fd2eb0da63d7a14861647a759c721ae2.png"/>
          <p:cNvPicPr>
            <a:picLocks noChangeAspect="1"/>
          </p:cNvPicPr>
          <p:nvPr/>
        </p:nvPicPr>
        <p:blipFill>
          <a:blip r:embed="rId4" cstate="print"/>
          <a:stretch>
            <a:fillRect/>
          </a:stretch>
        </p:blipFill>
        <p:spPr>
          <a:xfrm>
            <a:off x="7772400" y="5715001"/>
            <a:ext cx="1371600" cy="1142999"/>
          </a:xfrm>
          <a:prstGeom prst="rect">
            <a:avLst/>
          </a:prstGeom>
        </p:spPr>
      </p:pic>
      <p:sp>
        <p:nvSpPr>
          <p:cNvPr id="26" name="Oval 25"/>
          <p:cNvSpPr/>
          <p:nvPr/>
        </p:nvSpPr>
        <p:spPr>
          <a:xfrm>
            <a:off x="38100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TextBox 27"/>
          <p:cNvSpPr txBox="1"/>
          <p:nvPr/>
        </p:nvSpPr>
        <p:spPr>
          <a:xfrm>
            <a:off x="3962400" y="32766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E</a:t>
            </a:r>
            <a:endParaRPr lang="en-US" sz="2800" b="1" dirty="0">
              <a:latin typeface="Times New Roman" pitchFamily="18" charset="0"/>
              <a:cs typeface="Times New Roman" pitchFamily="18" charset="0"/>
            </a:endParaRPr>
          </a:p>
        </p:txBody>
      </p:sp>
      <p:pic>
        <p:nvPicPr>
          <p:cNvPr id="29" name="Picture 28" descr="1456.png"/>
          <p:cNvPicPr>
            <a:picLocks noChangeAspect="1"/>
          </p:cNvPicPr>
          <p:nvPr/>
        </p:nvPicPr>
        <p:blipFill>
          <a:blip r:embed="rId3" cstate="print"/>
          <a:stretch>
            <a:fillRect/>
          </a:stretch>
        </p:blipFill>
        <p:spPr>
          <a:xfrm>
            <a:off x="4724400" y="3276600"/>
            <a:ext cx="1524000" cy="575440"/>
          </a:xfrm>
          <a:prstGeom prst="rect">
            <a:avLst/>
          </a:prstGeom>
        </p:spPr>
      </p:pic>
      <p:sp>
        <p:nvSpPr>
          <p:cNvPr id="30" name="TextBox 29"/>
          <p:cNvSpPr txBox="1"/>
          <p:nvPr/>
        </p:nvSpPr>
        <p:spPr>
          <a:xfrm>
            <a:off x="4648200" y="32766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Bình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thản</a:t>
            </a:r>
            <a:endParaRPr lang="en-US" sz="2800" dirty="0">
              <a:solidFill>
                <a:srgbClr val="002060"/>
              </a:solidFill>
              <a:latin typeface="Times New Roman" pitchFamily="18" charset="0"/>
              <a:cs typeface="Times New Roman" pitchFamily="18" charset="0"/>
            </a:endParaRPr>
          </a:p>
        </p:txBody>
      </p:sp>
      <p:pic>
        <p:nvPicPr>
          <p:cNvPr id="32" name="Picture 31" descr="1456.png"/>
          <p:cNvPicPr>
            <a:picLocks noChangeAspect="1"/>
          </p:cNvPicPr>
          <p:nvPr/>
        </p:nvPicPr>
        <p:blipFill>
          <a:blip r:embed="rId3" cstate="print"/>
          <a:stretch>
            <a:fillRect/>
          </a:stretch>
        </p:blipFill>
        <p:spPr>
          <a:xfrm>
            <a:off x="4648200" y="5105400"/>
            <a:ext cx="1676400" cy="575440"/>
          </a:xfrm>
          <a:prstGeom prst="rect">
            <a:avLst/>
          </a:prstGeom>
        </p:spPr>
      </p:pic>
      <p:sp>
        <p:nvSpPr>
          <p:cNvPr id="33" name="TextBox 32"/>
          <p:cNvSpPr txBox="1"/>
          <p:nvPr/>
        </p:nvSpPr>
        <p:spPr>
          <a:xfrm>
            <a:off x="4572000" y="5181600"/>
            <a:ext cx="18288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Thanh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thản</a:t>
            </a:r>
            <a:endParaRPr lang="en-US" sz="2800" dirty="0">
              <a:solidFill>
                <a:srgbClr val="002060"/>
              </a:solidFill>
              <a:latin typeface="Times New Roman" pitchFamily="18" charset="0"/>
              <a:cs typeface="Times New Roman" pitchFamily="18" charset="0"/>
            </a:endParaRPr>
          </a:p>
        </p:txBody>
      </p:sp>
      <p:sp>
        <p:nvSpPr>
          <p:cNvPr id="34" name="Oval 33"/>
          <p:cNvSpPr/>
          <p:nvPr/>
        </p:nvSpPr>
        <p:spPr>
          <a:xfrm>
            <a:off x="3810000" y="5105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TextBox 34"/>
          <p:cNvSpPr txBox="1"/>
          <p:nvPr/>
        </p:nvSpPr>
        <p:spPr>
          <a:xfrm>
            <a:off x="3962400" y="51816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G</a:t>
            </a:r>
            <a:endParaRPr lang="en-US" sz="2800" b="1" dirty="0">
              <a:latin typeface="Times New Roman" pitchFamily="18" charset="0"/>
              <a:cs typeface="Times New Roman" pitchFamily="18" charset="0"/>
            </a:endParaRPr>
          </a:p>
        </p:txBody>
      </p:sp>
      <p:sp>
        <p:nvSpPr>
          <p:cNvPr id="36" name="Oval 35"/>
          <p:cNvSpPr/>
          <p:nvPr/>
        </p:nvSpPr>
        <p:spPr>
          <a:xfrm>
            <a:off x="3810000" y="5867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8" name="Picture 37" descr="1456.png"/>
          <p:cNvPicPr>
            <a:picLocks noChangeAspect="1"/>
          </p:cNvPicPr>
          <p:nvPr/>
        </p:nvPicPr>
        <p:blipFill>
          <a:blip r:embed="rId3" cstate="print"/>
          <a:stretch>
            <a:fillRect/>
          </a:stretch>
        </p:blipFill>
        <p:spPr>
          <a:xfrm>
            <a:off x="4724400" y="5943600"/>
            <a:ext cx="1676400" cy="575440"/>
          </a:xfrm>
          <a:prstGeom prst="rect">
            <a:avLst/>
          </a:prstGeom>
        </p:spPr>
      </p:pic>
      <p:sp>
        <p:nvSpPr>
          <p:cNvPr id="40" name="TextBox 39"/>
          <p:cNvSpPr txBox="1"/>
          <p:nvPr/>
        </p:nvSpPr>
        <p:spPr>
          <a:xfrm>
            <a:off x="4724400" y="60198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Yên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tĩnh</a:t>
            </a:r>
            <a:endParaRPr lang="en-US" sz="2800" dirty="0">
              <a:solidFill>
                <a:srgbClr val="002060"/>
              </a:solidFill>
              <a:latin typeface="Times New Roman" pitchFamily="18" charset="0"/>
              <a:cs typeface="Times New Roman" pitchFamily="18" charset="0"/>
            </a:endParaRPr>
          </a:p>
        </p:txBody>
      </p:sp>
      <p:sp>
        <p:nvSpPr>
          <p:cNvPr id="41" name="TextBox 40"/>
          <p:cNvSpPr txBox="1"/>
          <p:nvPr/>
        </p:nvSpPr>
        <p:spPr>
          <a:xfrm>
            <a:off x="3962400" y="59436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H</a:t>
            </a:r>
            <a:endParaRPr lang="en-US" sz="2800" b="1" dirty="0">
              <a:latin typeface="Times New Roman" pitchFamily="18" charset="0"/>
              <a:cs typeface="Times New Roman" pitchFamily="18" charset="0"/>
            </a:endParaRPr>
          </a:p>
        </p:txBody>
      </p:sp>
      <p:sp>
        <p:nvSpPr>
          <p:cNvPr id="42" name="Oval 41"/>
          <p:cNvSpPr/>
          <p:nvPr/>
        </p:nvSpPr>
        <p:spPr>
          <a:xfrm>
            <a:off x="38100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3" name="TextBox 42"/>
          <p:cNvSpPr txBox="1"/>
          <p:nvPr/>
        </p:nvSpPr>
        <p:spPr>
          <a:xfrm>
            <a:off x="3962400" y="41148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F</a:t>
            </a:r>
            <a:endParaRPr lang="en-US" sz="2800" b="1" dirty="0">
              <a:latin typeface="Times New Roman" pitchFamily="18" charset="0"/>
              <a:cs typeface="Times New Roman" pitchFamily="18" charset="0"/>
            </a:endParaRPr>
          </a:p>
        </p:txBody>
      </p:sp>
      <p:pic>
        <p:nvPicPr>
          <p:cNvPr id="46" name="Picture 45" descr="1456.png"/>
          <p:cNvPicPr>
            <a:picLocks noChangeAspect="1"/>
          </p:cNvPicPr>
          <p:nvPr/>
        </p:nvPicPr>
        <p:blipFill>
          <a:blip r:embed="rId3" cstate="print"/>
          <a:stretch>
            <a:fillRect/>
          </a:stretch>
        </p:blipFill>
        <p:spPr>
          <a:xfrm>
            <a:off x="4648200" y="4114800"/>
            <a:ext cx="1600200" cy="575440"/>
          </a:xfrm>
          <a:prstGeom prst="rect">
            <a:avLst/>
          </a:prstGeom>
        </p:spPr>
      </p:pic>
      <p:sp>
        <p:nvSpPr>
          <p:cNvPr id="47" name="TextBox 46"/>
          <p:cNvSpPr txBox="1"/>
          <p:nvPr/>
        </p:nvSpPr>
        <p:spPr>
          <a:xfrm>
            <a:off x="4648200" y="41148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Thái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bình</a:t>
            </a:r>
            <a:endParaRPr lang="en-US" sz="2800" dirty="0">
              <a:solidFill>
                <a:srgbClr val="002060"/>
              </a:solidFill>
              <a:latin typeface="Times New Roman" pitchFamily="18" charset="0"/>
              <a:cs typeface="Times New Roman" pitchFamily="18" charset="0"/>
            </a:endParaRPr>
          </a:p>
        </p:txBody>
      </p:sp>
      <p:pic>
        <p:nvPicPr>
          <p:cNvPr id="56" name="Picture 55" descr="2.png">
            <a:hlinkClick r:id="rId5" action="ppaction://hlinksldjump"/>
          </p:cNvPr>
          <p:cNvPicPr>
            <a:picLocks noChangeAspect="1"/>
          </p:cNvPicPr>
          <p:nvPr/>
        </p:nvPicPr>
        <p:blipFill>
          <a:blip r:embed="rId6" cstate="print"/>
          <a:stretch>
            <a:fillRect/>
          </a:stretch>
        </p:blipFill>
        <p:spPr>
          <a:xfrm>
            <a:off x="1066800" y="381000"/>
            <a:ext cx="838200" cy="838200"/>
          </a:xfrm>
          <a:prstGeom prst="rect">
            <a:avLst/>
          </a:prstGeom>
        </p:spPr>
      </p:pic>
      <p:pic>
        <p:nvPicPr>
          <p:cNvPr id="57" name="Picture 56" descr="2.png">
            <a:hlinkClick r:id="rId5" action="ppaction://hlinksldjump"/>
          </p:cNvPr>
          <p:cNvPicPr>
            <a:picLocks noChangeAspect="1"/>
          </p:cNvPicPr>
          <p:nvPr/>
        </p:nvPicPr>
        <p:blipFill>
          <a:blip r:embed="rId6" cstate="print"/>
          <a:stretch>
            <a:fillRect/>
          </a:stretch>
        </p:blipFill>
        <p:spPr>
          <a:xfrm>
            <a:off x="6096000" y="304800"/>
            <a:ext cx="838200" cy="838200"/>
          </a:xfrm>
          <a:prstGeom prst="rect">
            <a:avLst/>
          </a:prstGeom>
        </p:spPr>
      </p:pic>
      <p:pic>
        <p:nvPicPr>
          <p:cNvPr id="58" name="Picture 57" descr="2.png">
            <a:hlinkClick r:id="rId5" action="ppaction://hlinksldjump"/>
          </p:cNvPr>
          <p:cNvPicPr>
            <a:picLocks noChangeAspect="1"/>
          </p:cNvPicPr>
          <p:nvPr/>
        </p:nvPicPr>
        <p:blipFill>
          <a:blip r:embed="rId6" cstate="print"/>
          <a:stretch>
            <a:fillRect/>
          </a:stretch>
        </p:blipFill>
        <p:spPr>
          <a:xfrm>
            <a:off x="3657600" y="152400"/>
            <a:ext cx="838200" cy="8382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xmlns="" id="{6C9EC263-CC2C-4781-9FE6-23F12008C81C}"/>
              </a:ext>
            </a:extLst>
          </p:cNvPr>
          <p:cNvSpPr/>
          <p:nvPr/>
        </p:nvSpPr>
        <p:spPr>
          <a:xfrm>
            <a:off x="609600" y="304800"/>
            <a:ext cx="8175812" cy="6019800"/>
          </a:xfrm>
          <a:prstGeom prst="roundRect">
            <a:avLst/>
          </a:prstGeom>
          <a:solidFill>
            <a:srgbClr val="FF99FF">
              <a:alpha val="1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5BA1B7A1-1C64-4ED1-8A49-F6D49B1BA4BD}"/>
              </a:ext>
            </a:extLst>
          </p:cNvPr>
          <p:cNvSpPr txBox="1"/>
          <p:nvPr/>
        </p:nvSpPr>
        <p:spPr>
          <a:xfrm>
            <a:off x="762000" y="3352800"/>
            <a:ext cx="7987298" cy="1077218"/>
          </a:xfrm>
          <a:prstGeom prst="rect">
            <a:avLst/>
          </a:prstGeom>
          <a:noFill/>
        </p:spPr>
        <p:txBody>
          <a:bodyPr wrap="square">
            <a:spAutoFit/>
          </a:bodyPr>
          <a:lstStyle/>
          <a:p>
            <a:pPr algn="l"/>
            <a:r>
              <a:rPr lang="en-US" sz="3200" b="1" i="0" dirty="0" err="1">
                <a:solidFill>
                  <a:srgbClr val="0070C0"/>
                </a:solidFill>
                <a:effectLst/>
                <a:latin typeface="Times New Roman" panose="02020603050405020304" pitchFamily="18" charset="0"/>
                <a:cs typeface="Times New Roman" panose="02020603050405020304" pitchFamily="18" charset="0"/>
              </a:rPr>
              <a:t>Hiền</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1" i="0" dirty="0" err="1">
                <a:solidFill>
                  <a:srgbClr val="0070C0"/>
                </a:solidFill>
                <a:effectLst/>
                <a:latin typeface="Times New Roman" panose="02020603050405020304" pitchFamily="18" charset="0"/>
                <a:cs typeface="Times New Roman" panose="02020603050405020304" pitchFamily="18" charset="0"/>
              </a:rPr>
              <a:t>hòa</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0" i="0" dirty="0" err="1">
                <a:effectLst/>
                <a:latin typeface="Times New Roman" panose="02020603050405020304" pitchFamily="18" charset="0"/>
                <a:cs typeface="Times New Roman" panose="02020603050405020304" pitchFamily="18" charset="0"/>
              </a:rPr>
              <a:t>hiền</a:t>
            </a:r>
            <a:r>
              <a:rPr lang="en-US" sz="3200" b="0" i="0" dirty="0">
                <a:effectLst/>
                <a:latin typeface="Times New Roman" panose="02020603050405020304" pitchFamily="18" charset="0"/>
                <a:cs typeface="Times New Roman" panose="02020603050405020304" pitchFamily="18" charset="0"/>
              </a:rPr>
              <a:t> </a:t>
            </a:r>
            <a:r>
              <a:rPr lang="en-US" sz="3200" b="0" i="0" dirty="0" err="1">
                <a:effectLst/>
                <a:latin typeface="Times New Roman" panose="02020603050405020304" pitchFamily="18" charset="0"/>
                <a:cs typeface="Times New Roman" panose="02020603050405020304" pitchFamily="18" charset="0"/>
              </a:rPr>
              <a:t>lành</a:t>
            </a:r>
            <a:r>
              <a:rPr lang="en-US" sz="3200" b="0" i="0" dirty="0">
                <a:effectLst/>
                <a:latin typeface="Times New Roman" panose="02020603050405020304" pitchFamily="18" charset="0"/>
                <a:cs typeface="Times New Roman" panose="02020603050405020304" pitchFamily="18" charset="0"/>
              </a:rPr>
              <a:t> </a:t>
            </a:r>
            <a:r>
              <a:rPr lang="en-US" sz="3200" b="0" i="0" dirty="0" err="1">
                <a:effectLst/>
                <a:latin typeface="Times New Roman" panose="02020603050405020304" pitchFamily="18" charset="0"/>
                <a:cs typeface="Times New Roman" panose="02020603050405020304" pitchFamily="18" charset="0"/>
              </a:rPr>
              <a:t>và</a:t>
            </a:r>
            <a:r>
              <a:rPr lang="en-US" sz="3200" b="0" i="0" dirty="0">
                <a:effectLst/>
                <a:latin typeface="Times New Roman" panose="02020603050405020304" pitchFamily="18" charset="0"/>
                <a:cs typeface="Times New Roman" panose="02020603050405020304" pitchFamily="18" charset="0"/>
              </a:rPr>
              <a:t> </a:t>
            </a:r>
            <a:r>
              <a:rPr lang="en-US" sz="3200" b="0" i="0" dirty="0" err="1">
                <a:effectLst/>
                <a:latin typeface="Times New Roman" panose="02020603050405020304" pitchFamily="18" charset="0"/>
                <a:cs typeface="Times New Roman" panose="02020603050405020304" pitchFamily="18" charset="0"/>
              </a:rPr>
              <a:t>ôn</a:t>
            </a:r>
            <a:r>
              <a:rPr lang="en-US" sz="3200" b="0" i="0" dirty="0">
                <a:effectLst/>
                <a:latin typeface="Times New Roman" panose="02020603050405020304" pitchFamily="18" charset="0"/>
                <a:cs typeface="Times New Roman" panose="02020603050405020304" pitchFamily="18" charset="0"/>
              </a:rPr>
              <a:t> </a:t>
            </a:r>
            <a:r>
              <a:rPr lang="en-US" sz="3200" b="0" i="0" dirty="0" err="1">
                <a:effectLst/>
                <a:latin typeface="Times New Roman" panose="02020603050405020304" pitchFamily="18" charset="0"/>
                <a:cs typeface="Times New Roman" panose="02020603050405020304" pitchFamily="18" charset="0"/>
              </a:rPr>
              <a:t>hoà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hay </a:t>
            </a:r>
            <a:r>
              <a:rPr lang="en-US" sz="3200" dirty="0" err="1">
                <a:latin typeface="Times New Roman" panose="02020603050405020304" pitchFamily="18" charset="0"/>
                <a:cs typeface="Times New Roman" panose="02020603050405020304" pitchFamily="18" charset="0"/>
              </a:rPr>
              <a:t>tính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con </a:t>
            </a:r>
            <a:r>
              <a:rPr lang="en-US" sz="3200" dirty="0" err="1" smtClean="0">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a:t>
            </a:r>
            <a:endParaRPr lang="en-US" sz="3200" b="0" i="0" dirty="0">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433DD17A-2DA0-4AF7-87BE-2C377BD02CD7}"/>
              </a:ext>
            </a:extLst>
          </p:cNvPr>
          <p:cNvSpPr txBox="1"/>
          <p:nvPr/>
        </p:nvSpPr>
        <p:spPr>
          <a:xfrm>
            <a:off x="762000" y="2133600"/>
            <a:ext cx="7588760"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Lặng</a:t>
            </a:r>
            <a:r>
              <a:rPr kumimoji="0" lang="en-US" sz="3200" b="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3200" b="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yên</a:t>
            </a:r>
            <a:r>
              <a:rPr kumimoji="0" lang="en-US" sz="3200" b="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320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có</a:t>
            </a:r>
            <a:r>
              <a:rPr kumimoji="0" lang="en-US" sz="320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320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nghĩa</a:t>
            </a:r>
            <a:r>
              <a:rPr kumimoji="0" lang="en-US" sz="320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320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là</a:t>
            </a:r>
            <a:r>
              <a:rPr kumimoji="0" lang="en-US" sz="320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vi-VN" sz="3200" b="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yên lặng</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không</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gian</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yên</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tĩnh</a:t>
            </a:r>
            <a:r>
              <a:rPr lang="en-US" sz="3200" dirty="0">
                <a:solidFill>
                  <a:srgbClr val="000000"/>
                </a:solidFill>
                <a:latin typeface="Times New Roman" panose="02020603050405020304" pitchFamily="18" charset="0"/>
                <a:cs typeface="Times New Roman" panose="02020603050405020304" pitchFamily="18" charset="0"/>
              </a:rPr>
              <a:t>.</a:t>
            </a:r>
            <a:endParaRPr kumimoji="0" lang="vi-VN" sz="3200" b="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xmlns="" id="{F2C8F790-565E-4C7A-B4FB-1F56FEA66E42}"/>
              </a:ext>
            </a:extLst>
          </p:cNvPr>
          <p:cNvSpPr txBox="1"/>
          <p:nvPr/>
        </p:nvSpPr>
        <p:spPr>
          <a:xfrm>
            <a:off x="838200" y="685800"/>
            <a:ext cx="7987298" cy="1077218"/>
          </a:xfrm>
          <a:prstGeom prst="rect">
            <a:avLst/>
          </a:prstGeom>
          <a:noFill/>
        </p:spPr>
        <p:txBody>
          <a:bodyPr wrap="square">
            <a:spAutoFit/>
          </a:bodyPr>
          <a:lstStyle/>
          <a:p>
            <a:r>
              <a:rPr lang="en-US" sz="3200" b="1" dirty="0" err="1">
                <a:solidFill>
                  <a:srgbClr val="0070C0"/>
                </a:solidFill>
                <a:latin typeface="Times New Roman" panose="02020603050405020304" pitchFamily="18" charset="0"/>
                <a:cs typeface="Times New Roman" panose="02020603050405020304" pitchFamily="18" charset="0"/>
              </a:rPr>
              <a:t>Bình</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yên</a:t>
            </a:r>
            <a:r>
              <a:rPr lang="en-US" sz="3200" dirty="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ở</a:t>
            </a:r>
            <a:r>
              <a:rPr lang="vi-VN" sz="3000" dirty="0">
                <a:latin typeface="Times New Roman" panose="02020603050405020304" pitchFamily="18" charset="0"/>
                <a:cs typeface="Times New Roman" panose="02020603050405020304" pitchFamily="18" charset="0"/>
              </a:rPr>
              <a:t> tình trạng không gặp điều gì không hay xảy ra, làm ảnh hưởng đến sức khoẻ, đời sống</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5983AE32-EC68-4A89-B0A8-AEDF10A8C7E4}"/>
              </a:ext>
            </a:extLst>
          </p:cNvPr>
          <p:cNvSpPr txBox="1"/>
          <p:nvPr/>
        </p:nvSpPr>
        <p:spPr>
          <a:xfrm>
            <a:off x="914400" y="4953000"/>
            <a:ext cx="7418390" cy="1077218"/>
          </a:xfrm>
          <a:prstGeom prst="rect">
            <a:avLst/>
          </a:prstGeom>
          <a:noFill/>
        </p:spPr>
        <p:txBody>
          <a:bodyPr wrap="square">
            <a:spAutoFit/>
          </a:bodyPr>
          <a:lstStyle/>
          <a:p>
            <a:pPr algn="l"/>
            <a:r>
              <a:rPr lang="en-US" sz="3200" b="1" i="0" dirty="0">
                <a:solidFill>
                  <a:srgbClr val="0070C0"/>
                </a:solidFill>
                <a:effectLst/>
                <a:latin typeface="Times New Roman" panose="02020603050405020304" pitchFamily="18" charset="0"/>
                <a:cs typeface="Times New Roman" panose="02020603050405020304" pitchFamily="18" charset="0"/>
              </a:rPr>
              <a:t>Thanh </a:t>
            </a:r>
            <a:r>
              <a:rPr lang="en-US" sz="3200" b="1" i="0" dirty="0" err="1">
                <a:solidFill>
                  <a:srgbClr val="0070C0"/>
                </a:solidFill>
                <a:effectLst/>
                <a:latin typeface="Times New Roman" panose="02020603050405020304" pitchFamily="18" charset="0"/>
                <a:cs typeface="Times New Roman" panose="02020603050405020304" pitchFamily="18" charset="0"/>
              </a:rPr>
              <a:t>bình</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đời</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sống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chung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yên</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vui</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trong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cảnh</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hoà</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bình</a:t>
            </a:r>
            <a:r>
              <a:rPr lang="en-US" sz="3200" b="0" i="0" dirty="0">
                <a:solidFill>
                  <a:srgbClr val="000000"/>
                </a:solidFill>
                <a:effectLst/>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265288566"/>
      </p:ext>
    </p:extLst>
  </p:cSld>
  <p:clrMapOvr>
    <a:masterClrMapping/>
  </p:clrMapOvr>
  <p:transition spd="med" advTm="43698">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41133BD5-45A2-4D46-8ECF-F1496D5DC5CE}"/>
              </a:ext>
            </a:extLst>
          </p:cNvPr>
          <p:cNvSpPr/>
          <p:nvPr/>
        </p:nvSpPr>
        <p:spPr>
          <a:xfrm>
            <a:off x="381000" y="381000"/>
            <a:ext cx="8354717" cy="6096000"/>
          </a:xfrm>
          <a:prstGeom prst="roundRect">
            <a:avLst/>
          </a:prstGeom>
          <a:solidFill>
            <a:srgbClr val="FF99FF">
              <a:alpha val="1568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C402521F-5AE2-46EE-BA8A-BC1B46A7190E}"/>
              </a:ext>
            </a:extLst>
          </p:cNvPr>
          <p:cNvSpPr txBox="1"/>
          <p:nvPr/>
        </p:nvSpPr>
        <p:spPr>
          <a:xfrm>
            <a:off x="762000" y="2133600"/>
            <a:ext cx="8073518" cy="1077218"/>
          </a:xfrm>
          <a:prstGeom prst="rect">
            <a:avLst/>
          </a:prstGeom>
          <a:noFill/>
        </p:spPr>
        <p:txBody>
          <a:bodyPr wrap="square">
            <a:spAutoFit/>
          </a:bodyPr>
          <a:lstStyle/>
          <a:p>
            <a:pPr algn="l"/>
            <a:r>
              <a:rPr lang="en-US" sz="3200" b="1" i="0" dirty="0" err="1">
                <a:solidFill>
                  <a:srgbClr val="0070C0"/>
                </a:solidFill>
                <a:effectLst/>
                <a:latin typeface="Times New Roman" panose="02020603050405020304" pitchFamily="18" charset="0"/>
                <a:cs typeface="Times New Roman" panose="02020603050405020304" pitchFamily="18" charset="0"/>
              </a:rPr>
              <a:t>Thái</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1" i="0" dirty="0" err="1">
                <a:solidFill>
                  <a:srgbClr val="0070C0"/>
                </a:solidFill>
                <a:effectLst/>
                <a:latin typeface="Times New Roman" panose="02020603050405020304" pitchFamily="18" charset="0"/>
                <a:cs typeface="Times New Roman" panose="02020603050405020304" pitchFamily="18" charset="0"/>
              </a:rPr>
              <a:t>bình</a:t>
            </a:r>
            <a:r>
              <a:rPr lang="en-US" sz="3200" b="1" i="0" dirty="0">
                <a:solidFill>
                  <a:srgbClr val="0070C0"/>
                </a:solidFill>
                <a:effectLst/>
                <a:latin typeface="Times New Roman" panose="02020603050405020304" pitchFamily="18" charset="0"/>
                <a:cs typeface="Times New Roman" panose="02020603050405020304" pitchFamily="18" charset="0"/>
              </a:rPr>
              <a:t>:</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vi-VN" sz="3200" b="0" i="0" dirty="0">
                <a:solidFill>
                  <a:srgbClr val="000000"/>
                </a:solidFill>
                <a:effectLst/>
                <a:latin typeface="Times New Roman" panose="02020603050405020304" pitchFamily="18" charset="0"/>
                <a:cs typeface="Times New Roman" panose="02020603050405020304" pitchFamily="18" charset="0"/>
              </a:rPr>
              <a:t>đất nước, đời sống yên ổn, không có loạn lạc, chiến tranh</a:t>
            </a:r>
            <a:r>
              <a:rPr lang="en-US" sz="3200" b="0" i="0" dirty="0">
                <a:solidFill>
                  <a:srgbClr val="000000"/>
                </a:solidFill>
                <a:effectLst/>
                <a:latin typeface="Times New Roman" panose="02020603050405020304" pitchFamily="18" charset="0"/>
                <a:cs typeface="Times New Roman" panose="02020603050405020304" pitchFamily="18" charset="0"/>
              </a:rPr>
              <a:t>.</a:t>
            </a:r>
            <a:endParaRPr lang="vi-VN" sz="3200" b="0" i="0" dirty="0">
              <a:solidFill>
                <a:srgbClr val="000000"/>
              </a:solidFill>
              <a:effectLs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63EBE6B4-80CF-43F9-B0B6-B607C9AC9E72}"/>
              </a:ext>
            </a:extLst>
          </p:cNvPr>
          <p:cNvSpPr txBox="1"/>
          <p:nvPr/>
        </p:nvSpPr>
        <p:spPr>
          <a:xfrm>
            <a:off x="812065" y="533400"/>
            <a:ext cx="7894613" cy="1569660"/>
          </a:xfrm>
          <a:prstGeom prst="rect">
            <a:avLst/>
          </a:prstGeom>
          <a:noFill/>
        </p:spPr>
        <p:txBody>
          <a:bodyPr wrap="square">
            <a:spAutoFit/>
          </a:bodyPr>
          <a:lstStyle/>
          <a:p>
            <a:pPr algn="l"/>
            <a:r>
              <a:rPr lang="en-US" sz="3200" b="1" i="0" dirty="0" err="1">
                <a:solidFill>
                  <a:srgbClr val="0070C0"/>
                </a:solidFill>
                <a:effectLst/>
                <a:latin typeface="Times New Roman" panose="02020603050405020304" pitchFamily="18" charset="0"/>
                <a:cs typeface="Times New Roman" panose="02020603050405020304" pitchFamily="18" charset="0"/>
              </a:rPr>
              <a:t>Bình</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1" i="0" dirty="0" err="1">
                <a:solidFill>
                  <a:srgbClr val="0070C0"/>
                </a:solidFill>
                <a:effectLst/>
                <a:latin typeface="Times New Roman" panose="02020603050405020304" pitchFamily="18" charset="0"/>
                <a:cs typeface="Times New Roman" panose="02020603050405020304" pitchFamily="18" charset="0"/>
              </a:rPr>
              <a:t>thản</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vi-VN" sz="3200" b="0" i="0" dirty="0">
                <a:solidFill>
                  <a:srgbClr val="000000"/>
                </a:solidFill>
                <a:effectLst/>
                <a:latin typeface="Times New Roman" panose="02020603050405020304" pitchFamily="18" charset="0"/>
                <a:cs typeface="Times New Roman" panose="02020603050405020304" pitchFamily="18" charset="0"/>
              </a:rPr>
              <a:t>tự nhiên như thường, coi như không có việc gì xảy ra (trước việc dễ làm lo sợ, hoảng hốt hoặc tức giận)</a:t>
            </a:r>
            <a:r>
              <a:rPr lang="en-US" sz="3200" b="0" i="0" dirty="0">
                <a:solidFill>
                  <a:srgbClr val="000000"/>
                </a:solidFill>
                <a:effectLst/>
                <a:latin typeface="Times New Roman" panose="02020603050405020304" pitchFamily="18" charset="0"/>
                <a:cs typeface="Times New Roman" panose="02020603050405020304" pitchFamily="18" charset="0"/>
              </a:rPr>
              <a:t>.</a:t>
            </a:r>
            <a:endParaRPr lang="vi-VN" sz="32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7408E9D2-4E44-49E8-88D5-2F3102F08C68}"/>
              </a:ext>
            </a:extLst>
          </p:cNvPr>
          <p:cNvSpPr txBox="1"/>
          <p:nvPr/>
        </p:nvSpPr>
        <p:spPr>
          <a:xfrm>
            <a:off x="762000" y="3581400"/>
            <a:ext cx="8073518" cy="1569660"/>
          </a:xfrm>
          <a:prstGeom prst="rect">
            <a:avLst/>
          </a:prstGeom>
          <a:noFill/>
        </p:spPr>
        <p:txBody>
          <a:bodyPr wrap="square">
            <a:spAutoFit/>
          </a:bodyPr>
          <a:lstStyle/>
          <a:p>
            <a:pPr algn="l"/>
            <a:r>
              <a:rPr lang="en-US" sz="3200" b="1" i="0" dirty="0">
                <a:solidFill>
                  <a:srgbClr val="0070C0"/>
                </a:solidFill>
                <a:effectLst/>
                <a:latin typeface="Times New Roman" panose="02020603050405020304" pitchFamily="18" charset="0"/>
                <a:cs typeface="Times New Roman" panose="02020603050405020304" pitchFamily="18" charset="0"/>
              </a:rPr>
              <a:t>Thanh </a:t>
            </a:r>
            <a:r>
              <a:rPr lang="en-US" sz="3200" b="1" i="0" dirty="0" err="1">
                <a:solidFill>
                  <a:srgbClr val="0070C0"/>
                </a:solidFill>
                <a:effectLst/>
                <a:latin typeface="Times New Roman" panose="02020603050405020304" pitchFamily="18" charset="0"/>
                <a:cs typeface="Times New Roman" panose="02020603050405020304" pitchFamily="18" charset="0"/>
              </a:rPr>
              <a:t>thản</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0" i="0" dirty="0">
                <a:solidFill>
                  <a:srgbClr val="000000"/>
                </a:solidFill>
                <a:effectLst/>
                <a:latin typeface="Times New Roman" panose="02020603050405020304" pitchFamily="18" charset="0"/>
                <a:cs typeface="Times New Roman" panose="02020603050405020304" pitchFamily="18" charset="0"/>
              </a:rPr>
              <a:t>ở </a:t>
            </a:r>
            <a:r>
              <a:rPr lang="en-US" sz="3200" b="0" i="0" dirty="0" err="1">
                <a:solidFill>
                  <a:srgbClr val="000000"/>
                </a:solidFill>
                <a:effectLst/>
                <a:latin typeface="Times New Roman" panose="02020603050405020304" pitchFamily="18" charset="0"/>
                <a:cs typeface="Times New Roman" panose="02020603050405020304" pitchFamily="18" charset="0"/>
              </a:rPr>
              <a:t>trạng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thái</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nhẹ</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nhàng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thoải</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mái</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vì</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trong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lòng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không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còn</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có</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điều</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gì</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phải</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bận</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tâm</a:t>
            </a:r>
            <a:r>
              <a:rPr lang="en-US" sz="3200" b="0" i="0" dirty="0">
                <a:solidFill>
                  <a:srgbClr val="000000"/>
                </a:solidFill>
                <a:effectLst/>
                <a:latin typeface="Times New Roman" panose="02020603050405020304" pitchFamily="18" charset="0"/>
                <a:cs typeface="Times New Roman" panose="02020603050405020304" pitchFamily="18" charset="0"/>
              </a:rPr>
              <a:t> lo </a:t>
            </a:r>
            <a:r>
              <a:rPr lang="en-US" sz="3200" b="0" i="0" dirty="0" err="1">
                <a:solidFill>
                  <a:srgbClr val="000000"/>
                </a:solidFill>
                <a:effectLst/>
                <a:latin typeface="Times New Roman" panose="02020603050405020304" pitchFamily="18" charset="0"/>
                <a:cs typeface="Times New Roman" panose="02020603050405020304" pitchFamily="18" charset="0"/>
              </a:rPr>
              <a:t>nghĩ</a:t>
            </a:r>
            <a:r>
              <a:rPr lang="en-US" sz="3200" b="0" i="0" dirty="0">
                <a:solidFill>
                  <a:srgbClr val="000000"/>
                </a:solidFill>
                <a:effectLst/>
                <a:latin typeface="Times New Roman" panose="02020603050405020304" pitchFamily="18" charset="0"/>
                <a:cs typeface="Times New Roman" panose="02020603050405020304" pitchFamily="18" charset="0"/>
              </a:rPr>
              <a:t> hay </a:t>
            </a:r>
            <a:r>
              <a:rPr lang="en-US" sz="3200" b="0" i="0" dirty="0" err="1">
                <a:solidFill>
                  <a:srgbClr val="000000"/>
                </a:solidFill>
                <a:effectLst/>
                <a:latin typeface="Times New Roman" panose="02020603050405020304" pitchFamily="18" charset="0"/>
                <a:cs typeface="Times New Roman" panose="02020603050405020304" pitchFamily="18" charset="0"/>
              </a:rPr>
              <a:t>áy</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náy</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nữa</a:t>
            </a:r>
            <a:r>
              <a:rPr lang="en-US" sz="3200" b="0" i="0" dirty="0">
                <a:solidFill>
                  <a:srgbClr val="000000"/>
                </a:solidFill>
                <a:effectLst/>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xmlns="" id="{1AF25F31-1856-49F2-B1A8-2FD123BB5FC9}"/>
              </a:ext>
            </a:extLst>
          </p:cNvPr>
          <p:cNvSpPr txBox="1"/>
          <p:nvPr/>
        </p:nvSpPr>
        <p:spPr>
          <a:xfrm>
            <a:off x="762000" y="5257800"/>
            <a:ext cx="7498218" cy="1077218"/>
          </a:xfrm>
          <a:prstGeom prst="rect">
            <a:avLst/>
          </a:prstGeom>
          <a:noFill/>
        </p:spPr>
        <p:txBody>
          <a:bodyPr wrap="square">
            <a:spAutoFit/>
          </a:bodyPr>
          <a:lstStyle/>
          <a:p>
            <a:pPr algn="l"/>
            <a:r>
              <a:rPr lang="en-US" sz="3200" b="1" i="0" dirty="0" err="1">
                <a:solidFill>
                  <a:srgbClr val="0070C0"/>
                </a:solidFill>
                <a:effectLst/>
                <a:latin typeface="Times New Roman" panose="02020603050405020304" pitchFamily="18" charset="0"/>
                <a:cs typeface="Times New Roman" panose="02020603050405020304" pitchFamily="18" charset="0"/>
              </a:rPr>
              <a:t>Yên</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1" i="0" dirty="0" err="1">
                <a:solidFill>
                  <a:srgbClr val="0070C0"/>
                </a:solidFill>
                <a:effectLst/>
                <a:latin typeface="Times New Roman" panose="02020603050405020304" pitchFamily="18" charset="0"/>
                <a:cs typeface="Times New Roman" panose="02020603050405020304" pitchFamily="18" charset="0"/>
              </a:rPr>
              <a:t>tĩnh</a:t>
            </a:r>
            <a:r>
              <a:rPr lang="en-US" sz="3200" b="1" i="0" dirty="0">
                <a:solidFill>
                  <a:srgbClr val="0070C0"/>
                </a:solidFill>
                <a:effectLst/>
                <a:latin typeface="Times New Roman" panose="02020603050405020304" pitchFamily="18" charset="0"/>
                <a:cs typeface="Times New Roman" panose="02020603050405020304" pitchFamily="18" charset="0"/>
              </a:rPr>
              <a:t>: </a:t>
            </a:r>
            <a:r>
              <a:rPr lang="en-US" sz="3200" b="0" i="0" dirty="0">
                <a:solidFill>
                  <a:srgbClr val="000000"/>
                </a:solidFill>
                <a:effectLst/>
                <a:latin typeface="Times New Roman" panose="02020603050405020304" pitchFamily="18" charset="0"/>
                <a:cs typeface="Times New Roman" panose="02020603050405020304" pitchFamily="18" charset="0"/>
              </a:rPr>
              <a:t>ở </a:t>
            </a:r>
            <a:r>
              <a:rPr lang="en-US" sz="3200" b="0" i="0" dirty="0" err="1">
                <a:solidFill>
                  <a:srgbClr val="000000"/>
                </a:solidFill>
                <a:effectLst/>
                <a:latin typeface="Times New Roman" panose="02020603050405020304" pitchFamily="18" charset="0"/>
                <a:cs typeface="Times New Roman" panose="02020603050405020304" pitchFamily="18" charset="0"/>
              </a:rPr>
              <a:t>trạng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thái</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không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có</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tiếng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ồn</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tiếng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động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hoặc</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không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bị</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xáo</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động</a:t>
            </a:r>
            <a:r>
              <a:rPr lang="en-US" sz="3200" b="0" i="0" dirty="0">
                <a:solidFill>
                  <a:srgbClr val="000000"/>
                </a:solidFill>
                <a:effectLst/>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3604055004"/>
      </p:ext>
    </p:extLst>
  </p:cSld>
  <p:clrMapOvr>
    <a:masterClrMapping/>
  </p:clrMapOvr>
  <p:transition spd="slow" advTm="48626">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2" cstate="print"/>
          <a:stretch>
            <a:fillRect/>
          </a:stretch>
        </p:blipFill>
        <p:spPr>
          <a:xfrm>
            <a:off x="0" y="-228600"/>
            <a:ext cx="9372600" cy="4064000"/>
          </a:xfrm>
          <a:prstGeom prst="rect">
            <a:avLst/>
          </a:prstGeom>
        </p:spPr>
      </p:pic>
      <p:sp>
        <p:nvSpPr>
          <p:cNvPr id="5" name="TextBox 4"/>
          <p:cNvSpPr txBox="1"/>
          <p:nvPr/>
        </p:nvSpPr>
        <p:spPr>
          <a:xfrm>
            <a:off x="1447800" y="1295400"/>
            <a:ext cx="6324600" cy="1323439"/>
          </a:xfrm>
          <a:prstGeom prst="rect">
            <a:avLst/>
          </a:prstGeom>
          <a:noFill/>
        </p:spPr>
        <p:txBody>
          <a:bodyPr wrap="square" rtlCol="0">
            <a:spAutoFit/>
          </a:bodyPr>
          <a:lstStyle/>
          <a:p>
            <a:r>
              <a:rPr lang="en-US" sz="4000" dirty="0" err="1" smtClean="0">
                <a:solidFill>
                  <a:srgbClr val="FF0000"/>
                </a:solidFill>
                <a:latin typeface="Times New Roman" pitchFamily="18" charset="0"/>
                <a:cs typeface="Times New Roman" pitchFamily="18" charset="0"/>
              </a:rPr>
              <a:t>Những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từ</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nào</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dưới</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đây</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đồng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nghĩa</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với</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từ</a:t>
            </a:r>
            <a:r>
              <a:rPr lang="en-US" sz="4000" dirty="0" smtClean="0">
                <a:solidFill>
                  <a:srgbClr val="FF0000"/>
                </a:solidFill>
                <a:latin typeface="Times New Roman" pitchFamily="18" charset="0"/>
                <a:cs typeface="Times New Roman" pitchFamily="18" charset="0"/>
              </a:rPr>
              <a:t>: </a:t>
            </a:r>
            <a:r>
              <a:rPr lang="en-US" sz="4000" dirty="0" smtClean="0">
                <a:solidFill>
                  <a:srgbClr val="00B050"/>
                </a:solidFill>
                <a:latin typeface="Times New Roman" pitchFamily="18" charset="0"/>
                <a:cs typeface="Times New Roman" pitchFamily="18" charset="0"/>
              </a:rPr>
              <a:t> </a:t>
            </a:r>
            <a:r>
              <a:rPr lang="en-US" sz="4000" dirty="0" err="1" smtClean="0">
                <a:solidFill>
                  <a:srgbClr val="00B050"/>
                </a:solidFill>
                <a:latin typeface="Times New Roman" pitchFamily="18" charset="0"/>
                <a:cs typeface="Times New Roman" pitchFamily="18" charset="0"/>
              </a:rPr>
              <a:t>hoà</a:t>
            </a:r>
            <a:r>
              <a:rPr lang="en-US" sz="4000" dirty="0" smtClean="0">
                <a:solidFill>
                  <a:srgbClr val="00B050"/>
                </a:solidFill>
                <a:latin typeface="Times New Roman" pitchFamily="18" charset="0"/>
                <a:cs typeface="Times New Roman" pitchFamily="18" charset="0"/>
              </a:rPr>
              <a:t> </a:t>
            </a:r>
            <a:r>
              <a:rPr lang="en-US" sz="4000" dirty="0" err="1" smtClean="0">
                <a:solidFill>
                  <a:srgbClr val="00B050"/>
                </a:solidFill>
                <a:latin typeface="Times New Roman" pitchFamily="18" charset="0"/>
                <a:cs typeface="Times New Roman" pitchFamily="18" charset="0"/>
              </a:rPr>
              <a:t>bình</a:t>
            </a:r>
            <a:r>
              <a:rPr lang="en-US" sz="4000" dirty="0" smtClean="0">
                <a:solidFill>
                  <a:srgbClr val="FF0000"/>
                </a:solidFill>
                <a:latin typeface="Times New Roman" pitchFamily="18" charset="0"/>
                <a:cs typeface="Times New Roman" pitchFamily="18" charset="0"/>
              </a:rPr>
              <a:t> ?</a:t>
            </a:r>
            <a:endParaRPr lang="en-US" sz="40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3" cstate="print"/>
          <a:stretch>
            <a:fillRect/>
          </a:stretch>
        </p:blipFill>
        <p:spPr>
          <a:xfrm>
            <a:off x="1524000" y="3276600"/>
            <a:ext cx="1524000" cy="575440"/>
          </a:xfrm>
          <a:prstGeom prst="rect">
            <a:avLst/>
          </a:prstGeom>
        </p:spPr>
      </p:pic>
      <p:sp>
        <p:nvSpPr>
          <p:cNvPr id="7" name="Oval 6"/>
          <p:cNvSpPr/>
          <p:nvPr/>
        </p:nvSpPr>
        <p:spPr>
          <a:xfrm>
            <a:off x="609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3" cstate="print"/>
          <a:stretch>
            <a:fillRect/>
          </a:stretch>
        </p:blipFill>
        <p:spPr>
          <a:xfrm>
            <a:off x="1524000" y="4114800"/>
            <a:ext cx="1524000" cy="575440"/>
          </a:xfrm>
          <a:prstGeom prst="rect">
            <a:avLst/>
          </a:prstGeom>
        </p:spPr>
      </p:pic>
      <p:pic>
        <p:nvPicPr>
          <p:cNvPr id="9" name="Picture 8" descr="1456.png"/>
          <p:cNvPicPr>
            <a:picLocks noChangeAspect="1"/>
          </p:cNvPicPr>
          <p:nvPr/>
        </p:nvPicPr>
        <p:blipFill>
          <a:blip r:embed="rId3" cstate="print"/>
          <a:stretch>
            <a:fillRect/>
          </a:stretch>
        </p:blipFill>
        <p:spPr>
          <a:xfrm>
            <a:off x="1524000" y="5105400"/>
            <a:ext cx="1524000" cy="575440"/>
          </a:xfrm>
          <a:prstGeom prst="rect">
            <a:avLst/>
          </a:prstGeom>
        </p:spPr>
      </p:pic>
      <p:pic>
        <p:nvPicPr>
          <p:cNvPr id="10" name="Picture 9" descr="1456.png"/>
          <p:cNvPicPr>
            <a:picLocks noChangeAspect="1"/>
          </p:cNvPicPr>
          <p:nvPr/>
        </p:nvPicPr>
        <p:blipFill>
          <a:blip r:embed="rId3" cstate="print"/>
          <a:stretch>
            <a:fillRect/>
          </a:stretch>
        </p:blipFill>
        <p:spPr>
          <a:xfrm>
            <a:off x="1524000" y="6019800"/>
            <a:ext cx="1828800" cy="575440"/>
          </a:xfrm>
          <a:prstGeom prst="rect">
            <a:avLst/>
          </a:prstGeom>
        </p:spPr>
      </p:pic>
      <p:sp>
        <p:nvSpPr>
          <p:cNvPr id="11" name="Oval 10"/>
          <p:cNvSpPr/>
          <p:nvPr/>
        </p:nvSpPr>
        <p:spPr>
          <a:xfrm>
            <a:off x="609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609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609600"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685800" y="60198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D</a:t>
            </a:r>
          </a:p>
        </p:txBody>
      </p:sp>
      <p:sp>
        <p:nvSpPr>
          <p:cNvPr id="15" name="TextBox 14"/>
          <p:cNvSpPr txBox="1"/>
          <p:nvPr/>
        </p:nvSpPr>
        <p:spPr>
          <a:xfrm>
            <a:off x="685800" y="3200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6" name="TextBox 15"/>
          <p:cNvSpPr txBox="1"/>
          <p:nvPr/>
        </p:nvSpPr>
        <p:spPr>
          <a:xfrm>
            <a:off x="685800" y="5105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7" name="TextBox 16"/>
          <p:cNvSpPr txBox="1"/>
          <p:nvPr/>
        </p:nvSpPr>
        <p:spPr>
          <a:xfrm>
            <a:off x="685800" y="41148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sp>
        <p:nvSpPr>
          <p:cNvPr id="18" name="TextBox 17"/>
          <p:cNvSpPr txBox="1"/>
          <p:nvPr/>
        </p:nvSpPr>
        <p:spPr>
          <a:xfrm>
            <a:off x="1600200" y="33528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Bình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yên</a:t>
            </a:r>
            <a:endParaRPr lang="en-US" sz="2800" dirty="0">
              <a:solidFill>
                <a:srgbClr val="002060"/>
              </a:solidFill>
              <a:latin typeface="Times New Roman" pitchFamily="18" charset="0"/>
              <a:cs typeface="Times New Roman" pitchFamily="18" charset="0"/>
            </a:endParaRPr>
          </a:p>
        </p:txBody>
      </p:sp>
      <p:sp>
        <p:nvSpPr>
          <p:cNvPr id="19" name="TextBox 18"/>
          <p:cNvSpPr txBox="1"/>
          <p:nvPr/>
        </p:nvSpPr>
        <p:spPr>
          <a:xfrm>
            <a:off x="1600200" y="4191000"/>
            <a:ext cx="16764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Lặng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yên</a:t>
            </a:r>
            <a:endParaRPr lang="en-US" sz="2800" dirty="0">
              <a:solidFill>
                <a:srgbClr val="002060"/>
              </a:solidFill>
              <a:latin typeface="Times New Roman" pitchFamily="18" charset="0"/>
              <a:cs typeface="Times New Roman" pitchFamily="18" charset="0"/>
            </a:endParaRPr>
          </a:p>
        </p:txBody>
      </p:sp>
      <p:sp>
        <p:nvSpPr>
          <p:cNvPr id="20" name="TextBox 19"/>
          <p:cNvSpPr txBox="1"/>
          <p:nvPr/>
        </p:nvSpPr>
        <p:spPr>
          <a:xfrm>
            <a:off x="1600200" y="51054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Hiền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hoà</a:t>
            </a:r>
            <a:endParaRPr lang="en-US" sz="2800" dirty="0">
              <a:solidFill>
                <a:srgbClr val="002060"/>
              </a:solidFill>
              <a:latin typeface="Times New Roman" pitchFamily="18" charset="0"/>
              <a:cs typeface="Times New Roman" pitchFamily="18" charset="0"/>
            </a:endParaRPr>
          </a:p>
        </p:txBody>
      </p:sp>
      <p:sp>
        <p:nvSpPr>
          <p:cNvPr id="21" name="TextBox 20"/>
          <p:cNvSpPr txBox="1"/>
          <p:nvPr/>
        </p:nvSpPr>
        <p:spPr>
          <a:xfrm>
            <a:off x="1524000" y="6019800"/>
            <a:ext cx="19050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Thanh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bình</a:t>
            </a:r>
            <a:endParaRPr lang="en-US" sz="2800" dirty="0">
              <a:solidFill>
                <a:srgbClr val="002060"/>
              </a:solidFill>
              <a:latin typeface="Times New Roman" pitchFamily="18" charset="0"/>
              <a:cs typeface="Times New Roman" pitchFamily="18" charset="0"/>
            </a:endParaRPr>
          </a:p>
        </p:txBody>
      </p:sp>
      <p:pic>
        <p:nvPicPr>
          <p:cNvPr id="27" name="Picture 26" descr="fd2eb0da63d7a14861647a759c721ae2.png"/>
          <p:cNvPicPr>
            <a:picLocks noChangeAspect="1"/>
          </p:cNvPicPr>
          <p:nvPr/>
        </p:nvPicPr>
        <p:blipFill>
          <a:blip r:embed="rId4" cstate="print"/>
          <a:stretch>
            <a:fillRect/>
          </a:stretch>
        </p:blipFill>
        <p:spPr>
          <a:xfrm>
            <a:off x="7772400" y="5715001"/>
            <a:ext cx="1371600" cy="1142999"/>
          </a:xfrm>
          <a:prstGeom prst="rect">
            <a:avLst/>
          </a:prstGeom>
        </p:spPr>
      </p:pic>
      <p:sp>
        <p:nvSpPr>
          <p:cNvPr id="26" name="Oval 25"/>
          <p:cNvSpPr/>
          <p:nvPr/>
        </p:nvSpPr>
        <p:spPr>
          <a:xfrm>
            <a:off x="38100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TextBox 27"/>
          <p:cNvSpPr txBox="1"/>
          <p:nvPr/>
        </p:nvSpPr>
        <p:spPr>
          <a:xfrm>
            <a:off x="3962400" y="32766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E</a:t>
            </a:r>
            <a:endParaRPr lang="en-US" sz="2800" b="1" dirty="0">
              <a:latin typeface="Times New Roman" pitchFamily="18" charset="0"/>
              <a:cs typeface="Times New Roman" pitchFamily="18" charset="0"/>
            </a:endParaRPr>
          </a:p>
        </p:txBody>
      </p:sp>
      <p:pic>
        <p:nvPicPr>
          <p:cNvPr id="29" name="Picture 28" descr="1456.png"/>
          <p:cNvPicPr>
            <a:picLocks noChangeAspect="1"/>
          </p:cNvPicPr>
          <p:nvPr/>
        </p:nvPicPr>
        <p:blipFill>
          <a:blip r:embed="rId3" cstate="print"/>
          <a:stretch>
            <a:fillRect/>
          </a:stretch>
        </p:blipFill>
        <p:spPr>
          <a:xfrm>
            <a:off x="4724400" y="3276600"/>
            <a:ext cx="1524000" cy="575440"/>
          </a:xfrm>
          <a:prstGeom prst="rect">
            <a:avLst/>
          </a:prstGeom>
        </p:spPr>
      </p:pic>
      <p:sp>
        <p:nvSpPr>
          <p:cNvPr id="30" name="TextBox 29"/>
          <p:cNvSpPr txBox="1"/>
          <p:nvPr/>
        </p:nvSpPr>
        <p:spPr>
          <a:xfrm>
            <a:off x="4648200" y="32766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Bình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thản</a:t>
            </a:r>
            <a:endParaRPr lang="en-US" sz="2800" dirty="0">
              <a:solidFill>
                <a:srgbClr val="002060"/>
              </a:solidFill>
              <a:latin typeface="Times New Roman" pitchFamily="18" charset="0"/>
              <a:cs typeface="Times New Roman" pitchFamily="18" charset="0"/>
            </a:endParaRPr>
          </a:p>
        </p:txBody>
      </p:sp>
      <p:pic>
        <p:nvPicPr>
          <p:cNvPr id="32" name="Picture 31" descr="1456.png"/>
          <p:cNvPicPr>
            <a:picLocks noChangeAspect="1"/>
          </p:cNvPicPr>
          <p:nvPr/>
        </p:nvPicPr>
        <p:blipFill>
          <a:blip r:embed="rId3" cstate="print"/>
          <a:stretch>
            <a:fillRect/>
          </a:stretch>
        </p:blipFill>
        <p:spPr>
          <a:xfrm>
            <a:off x="4648200" y="5105400"/>
            <a:ext cx="1676400" cy="575440"/>
          </a:xfrm>
          <a:prstGeom prst="rect">
            <a:avLst/>
          </a:prstGeom>
        </p:spPr>
      </p:pic>
      <p:sp>
        <p:nvSpPr>
          <p:cNvPr id="33" name="TextBox 32"/>
          <p:cNvSpPr txBox="1"/>
          <p:nvPr/>
        </p:nvSpPr>
        <p:spPr>
          <a:xfrm>
            <a:off x="4572000" y="5181600"/>
            <a:ext cx="18288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Thanh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thản</a:t>
            </a:r>
            <a:endParaRPr lang="en-US" sz="2800" dirty="0">
              <a:solidFill>
                <a:srgbClr val="002060"/>
              </a:solidFill>
              <a:latin typeface="Times New Roman" pitchFamily="18" charset="0"/>
              <a:cs typeface="Times New Roman" pitchFamily="18" charset="0"/>
            </a:endParaRPr>
          </a:p>
        </p:txBody>
      </p:sp>
      <p:sp>
        <p:nvSpPr>
          <p:cNvPr id="34" name="Oval 33"/>
          <p:cNvSpPr/>
          <p:nvPr/>
        </p:nvSpPr>
        <p:spPr>
          <a:xfrm>
            <a:off x="3810000" y="5105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TextBox 34"/>
          <p:cNvSpPr txBox="1"/>
          <p:nvPr/>
        </p:nvSpPr>
        <p:spPr>
          <a:xfrm>
            <a:off x="3962400" y="51816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G</a:t>
            </a:r>
            <a:endParaRPr lang="en-US" sz="2800" b="1" dirty="0">
              <a:latin typeface="Times New Roman" pitchFamily="18" charset="0"/>
              <a:cs typeface="Times New Roman" pitchFamily="18" charset="0"/>
            </a:endParaRPr>
          </a:p>
        </p:txBody>
      </p:sp>
      <p:sp>
        <p:nvSpPr>
          <p:cNvPr id="36" name="Oval 35"/>
          <p:cNvSpPr/>
          <p:nvPr/>
        </p:nvSpPr>
        <p:spPr>
          <a:xfrm>
            <a:off x="3810000" y="5867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8" name="Picture 37" descr="1456.png"/>
          <p:cNvPicPr>
            <a:picLocks noChangeAspect="1"/>
          </p:cNvPicPr>
          <p:nvPr/>
        </p:nvPicPr>
        <p:blipFill>
          <a:blip r:embed="rId3" cstate="print"/>
          <a:stretch>
            <a:fillRect/>
          </a:stretch>
        </p:blipFill>
        <p:spPr>
          <a:xfrm>
            <a:off x="4724400" y="5943600"/>
            <a:ext cx="1676400" cy="575440"/>
          </a:xfrm>
          <a:prstGeom prst="rect">
            <a:avLst/>
          </a:prstGeom>
        </p:spPr>
      </p:pic>
      <p:sp>
        <p:nvSpPr>
          <p:cNvPr id="40" name="TextBox 39"/>
          <p:cNvSpPr txBox="1"/>
          <p:nvPr/>
        </p:nvSpPr>
        <p:spPr>
          <a:xfrm>
            <a:off x="4724400" y="60198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Yên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tĩnh</a:t>
            </a:r>
            <a:endParaRPr lang="en-US" sz="2800" dirty="0">
              <a:solidFill>
                <a:srgbClr val="002060"/>
              </a:solidFill>
              <a:latin typeface="Times New Roman" pitchFamily="18" charset="0"/>
              <a:cs typeface="Times New Roman" pitchFamily="18" charset="0"/>
            </a:endParaRPr>
          </a:p>
        </p:txBody>
      </p:sp>
      <p:sp>
        <p:nvSpPr>
          <p:cNvPr id="41" name="TextBox 40"/>
          <p:cNvSpPr txBox="1"/>
          <p:nvPr/>
        </p:nvSpPr>
        <p:spPr>
          <a:xfrm>
            <a:off x="3962400" y="59436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H</a:t>
            </a:r>
            <a:endParaRPr lang="en-US" sz="2800" b="1" dirty="0">
              <a:latin typeface="Times New Roman" pitchFamily="18" charset="0"/>
              <a:cs typeface="Times New Roman" pitchFamily="18" charset="0"/>
            </a:endParaRPr>
          </a:p>
        </p:txBody>
      </p:sp>
      <p:sp>
        <p:nvSpPr>
          <p:cNvPr id="42" name="Oval 41"/>
          <p:cNvSpPr/>
          <p:nvPr/>
        </p:nvSpPr>
        <p:spPr>
          <a:xfrm>
            <a:off x="38100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3" name="TextBox 42"/>
          <p:cNvSpPr txBox="1"/>
          <p:nvPr/>
        </p:nvSpPr>
        <p:spPr>
          <a:xfrm>
            <a:off x="3962400" y="411480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F</a:t>
            </a:r>
            <a:endParaRPr lang="en-US" sz="2800" b="1" dirty="0">
              <a:latin typeface="Times New Roman" pitchFamily="18" charset="0"/>
              <a:cs typeface="Times New Roman" pitchFamily="18" charset="0"/>
            </a:endParaRPr>
          </a:p>
        </p:txBody>
      </p:sp>
      <p:pic>
        <p:nvPicPr>
          <p:cNvPr id="46" name="Picture 45" descr="1456.png"/>
          <p:cNvPicPr>
            <a:picLocks noChangeAspect="1"/>
          </p:cNvPicPr>
          <p:nvPr/>
        </p:nvPicPr>
        <p:blipFill>
          <a:blip r:embed="rId3" cstate="print"/>
          <a:stretch>
            <a:fillRect/>
          </a:stretch>
        </p:blipFill>
        <p:spPr>
          <a:xfrm>
            <a:off x="4648200" y="4114800"/>
            <a:ext cx="1600200" cy="575440"/>
          </a:xfrm>
          <a:prstGeom prst="rect">
            <a:avLst/>
          </a:prstGeom>
        </p:spPr>
      </p:pic>
      <p:sp>
        <p:nvSpPr>
          <p:cNvPr id="47" name="TextBox 46"/>
          <p:cNvSpPr txBox="1"/>
          <p:nvPr/>
        </p:nvSpPr>
        <p:spPr>
          <a:xfrm>
            <a:off x="4648200" y="4114800"/>
            <a:ext cx="1600200" cy="523220"/>
          </a:xfrm>
          <a:prstGeom prst="rect">
            <a:avLst/>
          </a:prstGeom>
          <a:noFill/>
        </p:spPr>
        <p:txBody>
          <a:bodyPr wrap="square" rtlCol="0">
            <a:spAutoFit/>
          </a:bodyPr>
          <a:lstStyle/>
          <a:p>
            <a:r>
              <a:rPr lang="en-US" sz="2800" dirty="0" err="1" smtClean="0">
                <a:solidFill>
                  <a:srgbClr val="002060"/>
                </a:solidFill>
                <a:latin typeface="Times New Roman" pitchFamily="18" charset="0"/>
                <a:cs typeface="Times New Roman" pitchFamily="18" charset="0"/>
              </a:rPr>
              <a:t>Thái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bình</a:t>
            </a:r>
            <a:endParaRPr lang="en-US" sz="2800" dirty="0">
              <a:solidFill>
                <a:srgbClr val="002060"/>
              </a:solidFill>
              <a:latin typeface="Times New Roman" pitchFamily="18" charset="0"/>
              <a:cs typeface="Times New Roman" pitchFamily="18" charset="0"/>
            </a:endParaRPr>
          </a:p>
        </p:txBody>
      </p:sp>
      <p:sp>
        <p:nvSpPr>
          <p:cNvPr id="48" name="Oval 47"/>
          <p:cNvSpPr/>
          <p:nvPr/>
        </p:nvSpPr>
        <p:spPr>
          <a:xfrm>
            <a:off x="609600" y="3124200"/>
            <a:ext cx="685800" cy="685800"/>
          </a:xfrm>
          <a:prstGeom prst="ellipse">
            <a:avLst/>
          </a:prstGeom>
          <a:solidFill>
            <a:srgbClr val="00B05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49" name="Oval 48"/>
          <p:cNvSpPr/>
          <p:nvPr/>
        </p:nvSpPr>
        <p:spPr>
          <a:xfrm>
            <a:off x="609600" y="4038600"/>
            <a:ext cx="685800" cy="685800"/>
          </a:xfrm>
          <a:prstGeom prst="ellipse">
            <a:avLst/>
          </a:prstGeom>
          <a:solidFill>
            <a:srgbClr val="C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50" name="Oval 49"/>
          <p:cNvSpPr/>
          <p:nvPr/>
        </p:nvSpPr>
        <p:spPr>
          <a:xfrm>
            <a:off x="609600" y="5029200"/>
            <a:ext cx="685800" cy="685800"/>
          </a:xfrm>
          <a:prstGeom prst="ellipse">
            <a:avLst/>
          </a:prstGeom>
          <a:solidFill>
            <a:srgbClr val="C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51" name="Oval 50"/>
          <p:cNvSpPr/>
          <p:nvPr/>
        </p:nvSpPr>
        <p:spPr>
          <a:xfrm>
            <a:off x="3810000" y="3200400"/>
            <a:ext cx="685800" cy="685800"/>
          </a:xfrm>
          <a:prstGeom prst="ellipse">
            <a:avLst/>
          </a:prstGeom>
          <a:solidFill>
            <a:srgbClr val="C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52" name="Oval 51"/>
          <p:cNvSpPr/>
          <p:nvPr/>
        </p:nvSpPr>
        <p:spPr>
          <a:xfrm>
            <a:off x="3810000" y="5105400"/>
            <a:ext cx="685800" cy="685800"/>
          </a:xfrm>
          <a:prstGeom prst="ellipse">
            <a:avLst/>
          </a:prstGeom>
          <a:solidFill>
            <a:srgbClr val="C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53" name="Oval 52"/>
          <p:cNvSpPr/>
          <p:nvPr/>
        </p:nvSpPr>
        <p:spPr>
          <a:xfrm>
            <a:off x="3810000" y="5867400"/>
            <a:ext cx="685800" cy="685800"/>
          </a:xfrm>
          <a:prstGeom prst="ellipse">
            <a:avLst/>
          </a:prstGeom>
          <a:solidFill>
            <a:srgbClr val="C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54" name="Oval 53"/>
          <p:cNvSpPr/>
          <p:nvPr/>
        </p:nvSpPr>
        <p:spPr>
          <a:xfrm>
            <a:off x="609600" y="5943600"/>
            <a:ext cx="685800" cy="685800"/>
          </a:xfrm>
          <a:prstGeom prst="ellipse">
            <a:avLst/>
          </a:prstGeom>
          <a:solidFill>
            <a:srgbClr val="00B05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sp>
        <p:nvSpPr>
          <p:cNvPr id="55" name="Oval 54"/>
          <p:cNvSpPr/>
          <p:nvPr/>
        </p:nvSpPr>
        <p:spPr>
          <a:xfrm>
            <a:off x="3810000" y="4038600"/>
            <a:ext cx="685800" cy="685800"/>
          </a:xfrm>
          <a:prstGeom prst="ellipse">
            <a:avLst/>
          </a:prstGeom>
          <a:solidFill>
            <a:srgbClr val="00B05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C00000"/>
              </a:solidFill>
            </a:endParaRPr>
          </a:p>
        </p:txBody>
      </p:sp>
      <p:pic>
        <p:nvPicPr>
          <p:cNvPr id="56" name="Picture 55" descr="2.png">
            <a:hlinkClick r:id="rId5" action="ppaction://hlinksldjump"/>
          </p:cNvPr>
          <p:cNvPicPr>
            <a:picLocks noChangeAspect="1"/>
          </p:cNvPicPr>
          <p:nvPr/>
        </p:nvPicPr>
        <p:blipFill>
          <a:blip r:embed="rId6" cstate="print"/>
          <a:stretch>
            <a:fillRect/>
          </a:stretch>
        </p:blipFill>
        <p:spPr>
          <a:xfrm>
            <a:off x="1066800" y="381000"/>
            <a:ext cx="838200" cy="838200"/>
          </a:xfrm>
          <a:prstGeom prst="rect">
            <a:avLst/>
          </a:prstGeom>
        </p:spPr>
      </p:pic>
      <p:pic>
        <p:nvPicPr>
          <p:cNvPr id="57" name="Picture 56" descr="2.png">
            <a:hlinkClick r:id="rId5" action="ppaction://hlinksldjump"/>
          </p:cNvPr>
          <p:cNvPicPr>
            <a:picLocks noChangeAspect="1"/>
          </p:cNvPicPr>
          <p:nvPr/>
        </p:nvPicPr>
        <p:blipFill>
          <a:blip r:embed="rId6" cstate="print"/>
          <a:stretch>
            <a:fillRect/>
          </a:stretch>
        </p:blipFill>
        <p:spPr>
          <a:xfrm>
            <a:off x="6096000" y="304800"/>
            <a:ext cx="838200" cy="838200"/>
          </a:xfrm>
          <a:prstGeom prst="rect">
            <a:avLst/>
          </a:prstGeom>
        </p:spPr>
      </p:pic>
      <p:pic>
        <p:nvPicPr>
          <p:cNvPr id="58" name="Picture 57" descr="2.png">
            <a:hlinkClick r:id="rId5" action="ppaction://hlinksldjump"/>
          </p:cNvPr>
          <p:cNvPicPr>
            <a:picLocks noChangeAspect="1"/>
          </p:cNvPicPr>
          <p:nvPr/>
        </p:nvPicPr>
        <p:blipFill>
          <a:blip r:embed="rId6" cstate="print"/>
          <a:stretch>
            <a:fillRect/>
          </a:stretch>
        </p:blipFill>
        <p:spPr>
          <a:xfrm>
            <a:off x="3657600" y="152400"/>
            <a:ext cx="838200" cy="838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blinds(horizontal)">
                                      <p:cBhvr>
                                        <p:cTn id="14" dur="500"/>
                                        <p:tgtEl>
                                          <p:spTgt spid="48"/>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linds(horizontal)">
                                      <p:cBhvr>
                                        <p:cTn id="19" dur="500"/>
                                        <p:tgtEl>
                                          <p:spTgt spid="4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blinds(horizontal)">
                                      <p:cBhvr>
                                        <p:cTn id="24" dur="500"/>
                                        <p:tgtEl>
                                          <p:spTgt spid="50"/>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blinds(horizontal)">
                                      <p:cBhvr>
                                        <p:cTn id="29" dur="500"/>
                                        <p:tgtEl>
                                          <p:spTgt spid="54"/>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blinds(horizontal)">
                                      <p:cBhvr>
                                        <p:cTn id="34" dur="500"/>
                                        <p:tgtEl>
                                          <p:spTgt spid="51"/>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blinds(horizontal)">
                                      <p:cBhvr>
                                        <p:cTn id="39" dur="500"/>
                                        <p:tgtEl>
                                          <p:spTgt spid="55"/>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blinds(horizontal)">
                                      <p:cBhvr>
                                        <p:cTn id="44" dur="500"/>
                                        <p:tgtEl>
                                          <p:spTgt spid="52"/>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blinds(horizontal)">
                                      <p:cBhvr>
                                        <p:cTn id="49" dur="500"/>
                                        <p:tgtEl>
                                          <p:spTgt spid="53"/>
                                        </p:tgtEl>
                                      </p:cBhvr>
                                    </p:animEffect>
                                  </p:childTnLst>
                                </p:cTn>
                              </p:par>
                              <p:par>
                                <p:cTn id="50" presetID="0" presetClass="path" presetSubtype="0" accel="50000" decel="50000" fill="hold" nodeType="withEffect">
                                  <p:stCondLst>
                                    <p:cond delay="0"/>
                                  </p:stCondLst>
                                  <p:childTnLst>
                                    <p:animMotion origin="layout" path="M 0.04931 0.05486 C 0.16267 0.09467 0.25885 0.13287 0.28594 0.19699 C 0.3158 0.26527 0.27049 0.39004 0.23438 0.46944 C 0.16875 0.53171 0.025 0.56458 -0.03073 0.6162 C -0.07986 0.66875 -0.06944 0.72986 -0.06927 0.7875 " pathEditMode="relative" rAng="6739774" ptsTypes="aaaaA">
                                      <p:cBhvr>
                                        <p:cTn id="51" dur="3000" fill="hold"/>
                                        <p:tgtEl>
                                          <p:spTgt spid="56"/>
                                        </p:tgtEl>
                                        <p:attrNameLst>
                                          <p:attrName>ppt_x</p:attrName>
                                          <p:attrName>ppt_y</p:attrName>
                                        </p:attrNameLst>
                                      </p:cBhvr>
                                      <p:rCtr x="4100" y="40300"/>
                                    </p:animMotion>
                                  </p:childTnLst>
                                </p:cTn>
                              </p:par>
                              <p:par>
                                <p:cTn id="52" presetID="0" presetClass="path" presetSubtype="0" accel="50000" decel="50000" fill="hold" nodeType="withEffect">
                                  <p:stCondLst>
                                    <p:cond delay="0"/>
                                  </p:stCondLst>
                                  <p:childTnLst>
                                    <p:animMotion origin="layout" path="M 0.02292 0.03611 C 0.10938 0.15763 0.18108 0.26481 0.18872 0.33564 C 0.19757 0.41226 0.12813 0.47291 0.07795 0.50463 C 0.00677 0.50069 -0.12361 0.40972 -0.18437 0.40463 C -0.23837 0.40625 -0.24497 0.46134 -0.25903 0.50601 " pathEditMode="relative" rAng="8538541" ptsTypes="aaaaA">
                                      <p:cBhvr>
                                        <p:cTn id="53" dur="3000" fill="hold"/>
                                        <p:tgtEl>
                                          <p:spTgt spid="57"/>
                                        </p:tgtEl>
                                        <p:attrNameLst>
                                          <p:attrName>ppt_x</p:attrName>
                                          <p:attrName>ppt_y</p:attrName>
                                        </p:attrNameLst>
                                      </p:cBhvr>
                                      <p:rCtr x="-6400" y="34500"/>
                                    </p:animMotion>
                                  </p:childTnLst>
                                </p:cTn>
                              </p:par>
                              <p:par>
                                <p:cTn id="54" presetID="0" presetClass="path" presetSubtype="0" accel="50000" decel="50000" fill="hold" nodeType="withEffect">
                                  <p:stCondLst>
                                    <p:cond delay="0"/>
                                  </p:stCondLst>
                                  <p:childTnLst>
                                    <p:animMotion origin="layout" path="M -0.01545 -0.01434 C 0.03507 0.05018 0.07518 0.10869 0.06789 0.15726 C 0.05955 0.21045 -0.0118 0.2722 -0.06163 0.30851 C -0.1217 0.3247 -0.21562 0.29463 -0.26649 0.30758 C -0.31354 0.32261 -0.3302 0.36447 -0.35139 0.40148 " pathEditMode="relative" rAng="8670849" ptsTypes="aaaaA">
                                      <p:cBhvr>
                                        <p:cTn id="55" dur="3000" fill="hold"/>
                                        <p:tgtEl>
                                          <p:spTgt spid="58"/>
                                        </p:tgtEl>
                                        <p:attrNameLst>
                                          <p:attrName>ppt_x</p:attrName>
                                          <p:attrName>ppt_y</p:attrName>
                                        </p:attrNameLst>
                                      </p:cBhvr>
                                      <p:rCtr x="-12400" y="266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56"/>
                    </p:tgtEl>
                  </p:cond>
                </p:stCondLst>
                <p:endSync evt="end" delay="0">
                  <p:rtn val="all"/>
                </p:endSync>
                <p:childTnLst>
                  <p:par>
                    <p:cTn id="57" fill="hold">
                      <p:stCondLst>
                        <p:cond delay="0"/>
                      </p:stCondLst>
                      <p:childTnLst>
                        <p:par>
                          <p:cTn id="58" fill="hold">
                            <p:stCondLst>
                              <p:cond delay="0"/>
                            </p:stCondLst>
                            <p:childTnLst>
                              <p:par>
                                <p:cTn id="59" presetID="55" presetClass="exit" presetSubtype="0" fill="hold" nodeType="afterEffect">
                                  <p:stCondLst>
                                    <p:cond delay="0"/>
                                  </p:stCondLst>
                                  <p:childTnLst>
                                    <p:anim calcmode="lin" valueType="num">
                                      <p:cBhvr>
                                        <p:cTn id="60" dur="1000"/>
                                        <p:tgtEl>
                                          <p:spTgt spid="56"/>
                                        </p:tgtEl>
                                        <p:attrNameLst>
                                          <p:attrName>ppt_w</p:attrName>
                                        </p:attrNameLst>
                                      </p:cBhvr>
                                      <p:tavLst>
                                        <p:tav tm="0">
                                          <p:val>
                                            <p:strVal val="ppt_w"/>
                                          </p:val>
                                        </p:tav>
                                        <p:tav tm="100000">
                                          <p:val>
                                            <p:strVal val="ppt_w*0.70"/>
                                          </p:val>
                                        </p:tav>
                                      </p:tavLst>
                                    </p:anim>
                                    <p:anim calcmode="lin" valueType="num">
                                      <p:cBhvr>
                                        <p:cTn id="61" dur="1000"/>
                                        <p:tgtEl>
                                          <p:spTgt spid="56"/>
                                        </p:tgtEl>
                                        <p:attrNameLst>
                                          <p:attrName>ppt_h</p:attrName>
                                        </p:attrNameLst>
                                      </p:cBhvr>
                                      <p:tavLst>
                                        <p:tav tm="0">
                                          <p:val>
                                            <p:strVal val="ppt_h"/>
                                          </p:val>
                                        </p:tav>
                                        <p:tav tm="100000">
                                          <p:val>
                                            <p:strVal val="ppt_h"/>
                                          </p:val>
                                        </p:tav>
                                      </p:tavLst>
                                    </p:anim>
                                    <p:animEffect transition="out" filter="fade">
                                      <p:cBhvr>
                                        <p:cTn id="62" dur="1000"/>
                                        <p:tgtEl>
                                          <p:spTgt spid="56"/>
                                        </p:tgtEl>
                                      </p:cBhvr>
                                    </p:animEffect>
                                    <p:set>
                                      <p:cBhvr>
                                        <p:cTn id="63" dur="1" fill="hold">
                                          <p:stCondLst>
                                            <p:cond delay="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64" restart="whenNotActive" fill="hold" evtFilter="cancelBubble" nodeType="interactiveSeq">
                <p:stCondLst>
                  <p:cond evt="onClick" delay="0">
                    <p:tgtEl>
                      <p:spTgt spid="57"/>
                    </p:tgtEl>
                  </p:cond>
                </p:stCondLst>
                <p:endSync evt="end" delay="0">
                  <p:rtn val="all"/>
                </p:endSync>
                <p:childTnLst>
                  <p:par>
                    <p:cTn id="65" fill="hold">
                      <p:stCondLst>
                        <p:cond delay="0"/>
                      </p:stCondLst>
                      <p:childTnLst>
                        <p:par>
                          <p:cTn id="66" fill="hold">
                            <p:stCondLst>
                              <p:cond delay="0"/>
                            </p:stCondLst>
                            <p:childTnLst>
                              <p:par>
                                <p:cTn id="67" presetID="55" presetClass="exit" presetSubtype="0" fill="hold" nodeType="afterEffect">
                                  <p:stCondLst>
                                    <p:cond delay="0"/>
                                  </p:stCondLst>
                                  <p:childTnLst>
                                    <p:anim calcmode="lin" valueType="num">
                                      <p:cBhvr>
                                        <p:cTn id="68" dur="1000"/>
                                        <p:tgtEl>
                                          <p:spTgt spid="57"/>
                                        </p:tgtEl>
                                        <p:attrNameLst>
                                          <p:attrName>ppt_w</p:attrName>
                                        </p:attrNameLst>
                                      </p:cBhvr>
                                      <p:tavLst>
                                        <p:tav tm="0">
                                          <p:val>
                                            <p:strVal val="ppt_w"/>
                                          </p:val>
                                        </p:tav>
                                        <p:tav tm="100000">
                                          <p:val>
                                            <p:strVal val="ppt_w*0.70"/>
                                          </p:val>
                                        </p:tav>
                                      </p:tavLst>
                                    </p:anim>
                                    <p:anim calcmode="lin" valueType="num">
                                      <p:cBhvr>
                                        <p:cTn id="69" dur="1000"/>
                                        <p:tgtEl>
                                          <p:spTgt spid="57"/>
                                        </p:tgtEl>
                                        <p:attrNameLst>
                                          <p:attrName>ppt_h</p:attrName>
                                        </p:attrNameLst>
                                      </p:cBhvr>
                                      <p:tavLst>
                                        <p:tav tm="0">
                                          <p:val>
                                            <p:strVal val="ppt_h"/>
                                          </p:val>
                                        </p:tav>
                                        <p:tav tm="100000">
                                          <p:val>
                                            <p:strVal val="ppt_h"/>
                                          </p:val>
                                        </p:tav>
                                      </p:tavLst>
                                    </p:anim>
                                    <p:animEffect transition="out" filter="fade">
                                      <p:cBhvr>
                                        <p:cTn id="70" dur="1000"/>
                                        <p:tgtEl>
                                          <p:spTgt spid="57"/>
                                        </p:tgtEl>
                                      </p:cBhvr>
                                    </p:animEffect>
                                    <p:set>
                                      <p:cBhvr>
                                        <p:cTn id="71" dur="1" fill="hold">
                                          <p:stCondLst>
                                            <p:cond delay="9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72" restart="whenNotActive" fill="hold" evtFilter="cancelBubble" nodeType="interactiveSeq">
                <p:stCondLst>
                  <p:cond evt="onClick" delay="0">
                    <p:tgtEl>
                      <p:spTgt spid="58"/>
                    </p:tgtEl>
                  </p:cond>
                </p:stCondLst>
                <p:endSync evt="end" delay="0">
                  <p:rtn val="all"/>
                </p:endSync>
                <p:childTnLst>
                  <p:par>
                    <p:cTn id="73" fill="hold">
                      <p:stCondLst>
                        <p:cond delay="0"/>
                      </p:stCondLst>
                      <p:childTnLst>
                        <p:par>
                          <p:cTn id="74" fill="hold">
                            <p:stCondLst>
                              <p:cond delay="0"/>
                            </p:stCondLst>
                            <p:childTnLst>
                              <p:par>
                                <p:cTn id="75" presetID="55" presetClass="exit" presetSubtype="0" fill="hold" nodeType="afterEffect">
                                  <p:stCondLst>
                                    <p:cond delay="0"/>
                                  </p:stCondLst>
                                  <p:childTnLst>
                                    <p:anim calcmode="lin" valueType="num">
                                      <p:cBhvr>
                                        <p:cTn id="76" dur="1000"/>
                                        <p:tgtEl>
                                          <p:spTgt spid="58"/>
                                        </p:tgtEl>
                                        <p:attrNameLst>
                                          <p:attrName>ppt_w</p:attrName>
                                        </p:attrNameLst>
                                      </p:cBhvr>
                                      <p:tavLst>
                                        <p:tav tm="0">
                                          <p:val>
                                            <p:strVal val="ppt_w"/>
                                          </p:val>
                                        </p:tav>
                                        <p:tav tm="100000">
                                          <p:val>
                                            <p:strVal val="ppt_w*0.70"/>
                                          </p:val>
                                        </p:tav>
                                      </p:tavLst>
                                    </p:anim>
                                    <p:anim calcmode="lin" valueType="num">
                                      <p:cBhvr>
                                        <p:cTn id="77" dur="1000"/>
                                        <p:tgtEl>
                                          <p:spTgt spid="58"/>
                                        </p:tgtEl>
                                        <p:attrNameLst>
                                          <p:attrName>ppt_h</p:attrName>
                                        </p:attrNameLst>
                                      </p:cBhvr>
                                      <p:tavLst>
                                        <p:tav tm="0">
                                          <p:val>
                                            <p:strVal val="ppt_h"/>
                                          </p:val>
                                        </p:tav>
                                        <p:tav tm="100000">
                                          <p:val>
                                            <p:strVal val="ppt_h"/>
                                          </p:val>
                                        </p:tav>
                                      </p:tavLst>
                                    </p:anim>
                                    <p:animEffect transition="out" filter="fade">
                                      <p:cBhvr>
                                        <p:cTn id="78" dur="1000"/>
                                        <p:tgtEl>
                                          <p:spTgt spid="58"/>
                                        </p:tgtEl>
                                      </p:cBhvr>
                                    </p:animEffect>
                                    <p:set>
                                      <p:cBhvr>
                                        <p:cTn id="79" dur="1" fill="hold">
                                          <p:stCondLst>
                                            <p:cond delay="99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childTnLst>
        </p:cTn>
      </p:par>
    </p:tnLst>
    <p:bldLst>
      <p:bldP spid="48" grpId="0" animBg="1"/>
      <p:bldP spid="49" grpId="0" animBg="1"/>
      <p:bldP spid="50" grpId="0" animBg="1"/>
      <p:bldP spid="51" grpId="0" animBg="1"/>
      <p:bldP spid="52" grpId="0" animBg="1"/>
      <p:bldP spid="53" grpId="0" animBg="1"/>
      <p:bldP spid="54" grpId="0" animBg="1"/>
      <p:bldP spid="5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7|4.6"/>
</p:tagLst>
</file>

<file path=ppt/tags/tag2.xml><?xml version="1.0" encoding="utf-8"?>
<p:tagLst xmlns:a="http://schemas.openxmlformats.org/drawingml/2006/main" xmlns:r="http://schemas.openxmlformats.org/officeDocument/2006/relationships" xmlns:p="http://schemas.openxmlformats.org/presentationml/2006/main">
  <p:tag name="TIMING" val="|1|4.8|6.9|4.4|6.8|9.8|1.3"/>
</p:tagLst>
</file>

<file path=ppt/tags/tag3.xml><?xml version="1.0" encoding="utf-8"?>
<p:tagLst xmlns:a="http://schemas.openxmlformats.org/drawingml/2006/main" xmlns:r="http://schemas.openxmlformats.org/officeDocument/2006/relationships" xmlns:p="http://schemas.openxmlformats.org/presentationml/2006/main">
  <p:tag name="TIMING" val="|1.1|2.3|10.8|5.3|8.2|12.5"/>
</p:tagLst>
</file>

<file path=ppt/tags/tag4.xml><?xml version="1.0" encoding="utf-8"?>
<p:tagLst xmlns:a="http://schemas.openxmlformats.org/drawingml/2006/main" xmlns:r="http://schemas.openxmlformats.org/officeDocument/2006/relationships" xmlns:p="http://schemas.openxmlformats.org/presentationml/2006/main">
  <p:tag name="TIMING" val="|13.5|7|1.3"/>
</p:tagLst>
</file>

<file path=ppt/tags/tag5.xml><?xml version="1.0" encoding="utf-8"?>
<p:tagLst xmlns:a="http://schemas.openxmlformats.org/drawingml/2006/main" xmlns:r="http://schemas.openxmlformats.org/officeDocument/2006/relationships" xmlns:p="http://schemas.openxmlformats.org/presentationml/2006/main">
  <p:tag name="TIMING" val="|0.8|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5000" dirty="0" smtClean="0">
            <a:solidFill>
              <a:srgbClr val="C00000"/>
            </a:solidFill>
            <a:latin typeface="Times New Roman" pitchFamily="18" charset="0"/>
            <a:cs typeface="Times New Roman"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TotalTime>
  <Words>836</Words>
  <Application>Microsoft Office PowerPoint</Application>
  <PresentationFormat>On-screen Show (4:3)</PresentationFormat>
  <Paragraphs>80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Là trạng thái không biểu lộ xúc động. Đây là từ chỉ trạng thái tinh thần của con người; không dùng để nói về tình hình đất nước hay thế giới.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79</cp:revision>
  <dcterms:created xsi:type="dcterms:W3CDTF">2006-08-16T00:00:00Z</dcterms:created>
  <dcterms:modified xsi:type="dcterms:W3CDTF">2022-10-04T14:46:00Z</dcterms:modified>
</cp:coreProperties>
</file>