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audio6.wav" ContentType="audio/wav"/>
  <Override PartName="/ppt/media/audio7.wav" ContentType="audio/wav"/>
  <Override PartName="/ppt/media/audio8.wav" ContentType="audio/wav"/>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8.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10" r:id="rId2"/>
    <p:sldId id="311" r:id="rId3"/>
    <p:sldId id="316" r:id="rId4"/>
    <p:sldId id="308" r:id="rId5"/>
    <p:sldId id="270" r:id="rId6"/>
    <p:sldId id="323" r:id="rId7"/>
    <p:sldId id="292" r:id="rId8"/>
    <p:sldId id="291" r:id="rId9"/>
    <p:sldId id="313" r:id="rId10"/>
    <p:sldId id="293" r:id="rId11"/>
    <p:sldId id="312" r:id="rId12"/>
    <p:sldId id="318" r:id="rId13"/>
    <p:sldId id="317" r:id="rId14"/>
    <p:sldId id="320" r:id="rId15"/>
    <p:sldId id="321" r:id="rId16"/>
    <p:sldId id="298" r:id="rId17"/>
    <p:sldId id="299" r:id="rId18"/>
    <p:sldId id="297" r:id="rId19"/>
    <p:sldId id="322" r:id="rId20"/>
    <p:sldId id="301" r:id="rId21"/>
    <p:sldId id="302" r:id="rId22"/>
    <p:sldId id="303" r:id="rId23"/>
    <p:sldId id="284" r:id="rId24"/>
    <p:sldId id="289" r:id="rId25"/>
    <p:sldId id="290"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Bao Lam" initials="DBL" lastIdx="1" clrIdx="0">
    <p:extLst>
      <p:ext uri="{19B8F6BF-5375-455C-9EA6-DF929625EA0E}">
        <p15:presenceInfo xmlns:p15="http://schemas.microsoft.com/office/powerpoint/2012/main" xmlns="" userId="S::4306901119@student.hcmue.edu.vn::5564927a-1b61-4a73-90a2-afa8aace83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FFFF"/>
    <a:srgbClr val="FFFF00"/>
    <a:srgbClr val="FF9966"/>
    <a:srgbClr val="CC6600"/>
    <a:srgbClr val="FFFFCC"/>
    <a:srgbClr val="9900CC"/>
    <a:srgbClr val="0000FF"/>
    <a:srgbClr val="FF00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p:cViewPr>
        <p:scale>
          <a:sx n="76" d="100"/>
          <a:sy n="76" d="100"/>
        </p:scale>
        <p:origin x="-1224"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DCA01A-FCA2-40D4-9C1F-09F155613F27}" type="doc">
      <dgm:prSet loTypeId="urn:microsoft.com/office/officeart/2008/layout/VerticalCurvedList" loCatId="list" qsTypeId="urn:microsoft.com/office/officeart/2005/8/quickstyle/simple3" qsCatId="simple" csTypeId="urn:microsoft.com/office/officeart/2005/8/colors/colorful1#1" csCatId="colorful" phldr="1"/>
      <dgm:spPr/>
      <dgm:t>
        <a:bodyPr/>
        <a:lstStyle/>
        <a:p>
          <a:endParaRPr lang="en-US"/>
        </a:p>
      </dgm:t>
    </dgm:pt>
    <dgm:pt modelId="{19B55815-BD8E-4E6F-A31C-C0A7DE98AEBB}">
      <dgm:prSet phldrT="[Text]" custT="1"/>
      <dgm:spPr/>
      <dgm:t>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1904</a:t>
          </a:r>
        </a:p>
      </dgm:t>
    </dgm:pt>
    <dgm:pt modelId="{C624C244-750F-4E74-B962-393833E38479}" type="parTrans" cxnId="{F3D82F29-207B-4358-AA34-8CF186DF80C6}">
      <dgm:prSet/>
      <dgm:spPr/>
      <dgm:t>
        <a:bodyPr/>
        <a:lstStyle/>
        <a:p>
          <a:endParaRPr lang="en-US"/>
        </a:p>
      </dgm:t>
    </dgm:pt>
    <dgm:pt modelId="{367ABE38-AC6E-4E50-8543-87E3CD9F0AB1}" type="sibTrans" cxnId="{F3D82F29-207B-4358-AA34-8CF186DF80C6}">
      <dgm:prSet/>
      <dgm:spPr/>
      <dgm:t>
        <a:bodyPr/>
        <a:lstStyle/>
        <a:p>
          <a:endParaRPr lang="en-US"/>
        </a:p>
      </dgm:t>
    </dgm:pt>
    <dgm:pt modelId="{C47DB8BA-0679-4E50-B665-924F80DFEA3D}">
      <dgm:prSet phldrT="[Text]" custT="1"/>
      <dgm:spPr/>
      <dgm:t>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1905 </a:t>
          </a:r>
        </a:p>
      </dgm:t>
    </dgm:pt>
    <dgm:pt modelId="{4F3BAD54-FF6C-429C-A174-7C3464575E51}" type="parTrans" cxnId="{7D16BCB6-5458-49A8-8336-3DD1B66A7C66}">
      <dgm:prSet/>
      <dgm:spPr/>
      <dgm:t>
        <a:bodyPr/>
        <a:lstStyle/>
        <a:p>
          <a:endParaRPr lang="en-US"/>
        </a:p>
      </dgm:t>
    </dgm:pt>
    <dgm:pt modelId="{1EC25B7A-2D37-4B54-A657-465468C97003}" type="sibTrans" cxnId="{7D16BCB6-5458-49A8-8336-3DD1B66A7C66}">
      <dgm:prSet/>
      <dgm:spPr/>
      <dgm:t>
        <a:bodyPr/>
        <a:lstStyle/>
        <a:p>
          <a:endParaRPr lang="en-US"/>
        </a:p>
      </dgm:t>
    </dgm:pt>
    <dgm:pt modelId="{99B89736-9437-43B6-B330-258B6834D880}">
      <dgm:prSet phldrT="[Text]" custT="1"/>
      <dgm:spPr/>
      <dgm:t>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1909</a:t>
          </a:r>
        </a:p>
      </dgm:t>
    </dgm:pt>
    <dgm:pt modelId="{D0B5EF98-D7E5-4D76-91AA-7879AB05517D}" type="parTrans" cxnId="{3AC54568-33F2-45C4-AAD5-BA6C95132D01}">
      <dgm:prSet/>
      <dgm:spPr/>
      <dgm:t>
        <a:bodyPr/>
        <a:lstStyle/>
        <a:p>
          <a:endParaRPr lang="en-US"/>
        </a:p>
      </dgm:t>
    </dgm:pt>
    <dgm:pt modelId="{2B5E4429-810C-4A8E-A63A-1FAFA8110847}" type="sibTrans" cxnId="{3AC54568-33F2-45C4-AAD5-BA6C95132D01}">
      <dgm:prSet/>
      <dgm:spPr/>
      <dgm:t>
        <a:bodyPr/>
        <a:lstStyle/>
        <a:p>
          <a:endParaRPr lang="en-US"/>
        </a:p>
      </dgm:t>
    </dgm:pt>
    <dgm:pt modelId="{24EE2B1F-EDE4-4314-97C8-4D6BF34BE314}">
      <dgm:prSet phldrT="[Text]" custT="1"/>
      <dgm:spPr/>
      <dgm:t>
        <a:bodyPr/>
        <a:lstStyle/>
        <a:p>
          <a:pPr algn="ctr"/>
          <a:r>
            <a:rPr lang="en-US" sz="2000" b="1" dirty="0" err="1">
              <a:latin typeface="Times New Roman" panose="02020603050405020304" pitchFamily="18" charset="0"/>
              <a:cs typeface="Times New Roman" panose="02020603050405020304" pitchFamily="18" charset="0"/>
            </a:rPr>
            <a:t>Mục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đích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Đông</a:t>
          </a:r>
          <a:r>
            <a:rPr lang="en-US" sz="2000" b="1" dirty="0">
              <a:latin typeface="Times New Roman" panose="02020603050405020304" pitchFamily="18" charset="0"/>
              <a:cs typeface="Times New Roman" panose="02020603050405020304" pitchFamily="18" charset="0"/>
            </a:rPr>
            <a:t> Du</a:t>
          </a:r>
        </a:p>
      </dgm:t>
    </dgm:pt>
    <dgm:pt modelId="{1856726B-48FF-4EE0-954A-9B9E144874C6}" type="parTrans" cxnId="{F91513AD-0CF7-4D1C-8294-C2D15EF05420}">
      <dgm:prSet/>
      <dgm:spPr/>
      <dgm:t>
        <a:bodyPr/>
        <a:lstStyle/>
        <a:p>
          <a:endParaRPr lang="en-US"/>
        </a:p>
      </dgm:t>
    </dgm:pt>
    <dgm:pt modelId="{B44613BD-0F00-4AEF-9808-2921150B60AE}" type="sibTrans" cxnId="{F91513AD-0CF7-4D1C-8294-C2D15EF05420}">
      <dgm:prSet/>
      <dgm:spPr/>
      <dgm:t>
        <a:bodyPr/>
        <a:lstStyle/>
        <a:p>
          <a:endParaRPr lang="en-US"/>
        </a:p>
      </dgm:t>
    </dgm:pt>
    <dgm:pt modelId="{AA785C88-C157-448F-88D4-CDF43B517A84}">
      <dgm:prSet phldrT="[Text]" custT="1"/>
      <dgm:spPr/>
      <dgm:t>
        <a:bodyPr/>
        <a:lstStyle/>
        <a:p>
          <a:pPr algn="ctr"/>
          <a:r>
            <a:rPr lang="en-US" sz="2000" b="1" dirty="0">
              <a:latin typeface="Times New Roman" panose="02020603050405020304" pitchFamily="18" charset="0"/>
              <a:cs typeface="Times New Roman" panose="02020603050405020304" pitchFamily="18" charset="0"/>
            </a:rPr>
            <a:t>Ý </a:t>
          </a:r>
          <a:r>
            <a:rPr lang="en-US" sz="2000" b="1" dirty="0" err="1">
              <a:latin typeface="Times New Roman" panose="02020603050405020304" pitchFamily="18" charset="0"/>
              <a:cs typeface="Times New Roman" panose="02020603050405020304" pitchFamily="18" charset="0"/>
            </a:rPr>
            <a:t>nghĩa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Đông</a:t>
          </a:r>
          <a:r>
            <a:rPr lang="en-US" sz="2000" b="1" dirty="0">
              <a:latin typeface="Times New Roman" panose="02020603050405020304" pitchFamily="18" charset="0"/>
              <a:cs typeface="Times New Roman" panose="02020603050405020304" pitchFamily="18" charset="0"/>
            </a:rPr>
            <a:t> Du</a:t>
          </a:r>
        </a:p>
      </dgm:t>
    </dgm:pt>
    <dgm:pt modelId="{D1CEA91E-909D-4EB5-A672-4B38BA23F2BA}" type="parTrans" cxnId="{3AA8B9FB-A34C-4AD3-AE20-6C585B5271CB}">
      <dgm:prSet/>
      <dgm:spPr/>
      <dgm:t>
        <a:bodyPr/>
        <a:lstStyle/>
        <a:p>
          <a:endParaRPr lang="en-US"/>
        </a:p>
      </dgm:t>
    </dgm:pt>
    <dgm:pt modelId="{A1E01DC7-3448-4E39-8C64-E7A10DF81156}" type="sibTrans" cxnId="{3AA8B9FB-A34C-4AD3-AE20-6C585B5271CB}">
      <dgm:prSet/>
      <dgm:spPr/>
      <dgm:t>
        <a:bodyPr/>
        <a:lstStyle/>
        <a:p>
          <a:endParaRPr lang="en-US"/>
        </a:p>
      </dgm:t>
    </dgm:pt>
    <dgm:pt modelId="{855E5997-029A-49A9-BDCA-6CF0EA60A20E}" type="pres">
      <dgm:prSet presAssocID="{A0DCA01A-FCA2-40D4-9C1F-09F155613F27}" presName="Name0" presStyleCnt="0">
        <dgm:presLayoutVars>
          <dgm:chMax val="7"/>
          <dgm:chPref val="7"/>
          <dgm:dir/>
        </dgm:presLayoutVars>
      </dgm:prSet>
      <dgm:spPr/>
      <dgm:t>
        <a:bodyPr/>
        <a:lstStyle/>
        <a:p>
          <a:endParaRPr lang="en-US"/>
        </a:p>
      </dgm:t>
    </dgm:pt>
    <dgm:pt modelId="{C0C5FD1B-A109-4DA5-B423-A89543E84FCB}" type="pres">
      <dgm:prSet presAssocID="{A0DCA01A-FCA2-40D4-9C1F-09F155613F27}" presName="Name1" presStyleCnt="0"/>
      <dgm:spPr/>
    </dgm:pt>
    <dgm:pt modelId="{D7AD3F5C-683C-4F35-94B5-73333279D64D}" type="pres">
      <dgm:prSet presAssocID="{A0DCA01A-FCA2-40D4-9C1F-09F155613F27}" presName="cycle" presStyleCnt="0"/>
      <dgm:spPr/>
    </dgm:pt>
    <dgm:pt modelId="{256722D6-208A-4281-9A2D-6B8D6B194B6D}" type="pres">
      <dgm:prSet presAssocID="{A0DCA01A-FCA2-40D4-9C1F-09F155613F27}" presName="srcNode" presStyleLbl="node1" presStyleIdx="0" presStyleCnt="5"/>
      <dgm:spPr/>
    </dgm:pt>
    <dgm:pt modelId="{CD1B521E-58A1-4451-BD7D-34771E799EB5}" type="pres">
      <dgm:prSet presAssocID="{A0DCA01A-FCA2-40D4-9C1F-09F155613F27}" presName="conn" presStyleLbl="parChTrans1D2" presStyleIdx="0" presStyleCnt="1"/>
      <dgm:spPr/>
      <dgm:t>
        <a:bodyPr/>
        <a:lstStyle/>
        <a:p>
          <a:endParaRPr lang="en-US"/>
        </a:p>
      </dgm:t>
    </dgm:pt>
    <dgm:pt modelId="{9F453B14-BF4F-4FC2-8BC6-74A92570944D}" type="pres">
      <dgm:prSet presAssocID="{A0DCA01A-FCA2-40D4-9C1F-09F155613F27}" presName="extraNode" presStyleLbl="node1" presStyleIdx="0" presStyleCnt="5"/>
      <dgm:spPr/>
    </dgm:pt>
    <dgm:pt modelId="{4D19C8F3-39A6-4E8F-9574-47EA7F0431B2}" type="pres">
      <dgm:prSet presAssocID="{A0DCA01A-FCA2-40D4-9C1F-09F155613F27}" presName="dstNode" presStyleLbl="node1" presStyleIdx="0" presStyleCnt="5"/>
      <dgm:spPr/>
    </dgm:pt>
    <dgm:pt modelId="{BAE192DE-649B-4278-B804-B4B46DCFCC35}" type="pres">
      <dgm:prSet presAssocID="{19B55815-BD8E-4E6F-A31C-C0A7DE98AEBB}" presName="text_1" presStyleLbl="node1" presStyleIdx="0" presStyleCnt="5" custScaleX="110116">
        <dgm:presLayoutVars>
          <dgm:bulletEnabled val="1"/>
        </dgm:presLayoutVars>
      </dgm:prSet>
      <dgm:spPr/>
      <dgm:t>
        <a:bodyPr/>
        <a:lstStyle/>
        <a:p>
          <a:endParaRPr lang="en-US"/>
        </a:p>
      </dgm:t>
    </dgm:pt>
    <dgm:pt modelId="{E5A3893A-5AE0-4008-808E-F97B3BD3FC97}" type="pres">
      <dgm:prSet presAssocID="{19B55815-BD8E-4E6F-A31C-C0A7DE98AEBB}" presName="accent_1" presStyleCnt="0"/>
      <dgm:spPr/>
    </dgm:pt>
    <dgm:pt modelId="{65926BFE-BAF4-4A44-9324-59A76E215B56}" type="pres">
      <dgm:prSet presAssocID="{19B55815-BD8E-4E6F-A31C-C0A7DE98AEBB}" presName="accentRepeatNode" presStyleLbl="solidFgAcc1" presStyleIdx="0" presStyleCnt="5"/>
      <dgm:spPr/>
    </dgm:pt>
    <dgm:pt modelId="{EF7D6C58-A05A-4092-A2AF-E6CC8F972B08}" type="pres">
      <dgm:prSet presAssocID="{C47DB8BA-0679-4E50-B665-924F80DFEA3D}" presName="text_2" presStyleLbl="node1" presStyleIdx="1" presStyleCnt="5" custScaleX="110116">
        <dgm:presLayoutVars>
          <dgm:bulletEnabled val="1"/>
        </dgm:presLayoutVars>
      </dgm:prSet>
      <dgm:spPr/>
      <dgm:t>
        <a:bodyPr/>
        <a:lstStyle/>
        <a:p>
          <a:endParaRPr lang="en-US"/>
        </a:p>
      </dgm:t>
    </dgm:pt>
    <dgm:pt modelId="{A2D871F9-CA78-40C6-907E-B7EE22989C28}" type="pres">
      <dgm:prSet presAssocID="{C47DB8BA-0679-4E50-B665-924F80DFEA3D}" presName="accent_2" presStyleCnt="0"/>
      <dgm:spPr/>
    </dgm:pt>
    <dgm:pt modelId="{70EC6D8D-B4BC-4D56-89B9-9FB576AE16CF}" type="pres">
      <dgm:prSet presAssocID="{C47DB8BA-0679-4E50-B665-924F80DFEA3D}" presName="accentRepeatNode" presStyleLbl="solidFgAcc1" presStyleIdx="1" presStyleCnt="5"/>
      <dgm:spPr/>
    </dgm:pt>
    <dgm:pt modelId="{1E42B89F-788F-44B9-913F-24D710CDCBD9}" type="pres">
      <dgm:prSet presAssocID="{99B89736-9437-43B6-B330-258B6834D880}" presName="text_3" presStyleLbl="node1" presStyleIdx="2" presStyleCnt="5" custScaleX="110116">
        <dgm:presLayoutVars>
          <dgm:bulletEnabled val="1"/>
        </dgm:presLayoutVars>
      </dgm:prSet>
      <dgm:spPr/>
      <dgm:t>
        <a:bodyPr/>
        <a:lstStyle/>
        <a:p>
          <a:endParaRPr lang="en-US"/>
        </a:p>
      </dgm:t>
    </dgm:pt>
    <dgm:pt modelId="{E1611432-C136-416E-9292-E6538E5DE421}" type="pres">
      <dgm:prSet presAssocID="{99B89736-9437-43B6-B330-258B6834D880}" presName="accent_3" presStyleCnt="0"/>
      <dgm:spPr/>
    </dgm:pt>
    <dgm:pt modelId="{F6776613-B79E-4B51-A6FD-30CDB366E617}" type="pres">
      <dgm:prSet presAssocID="{99B89736-9437-43B6-B330-258B6834D880}" presName="accentRepeatNode" presStyleLbl="solidFgAcc1" presStyleIdx="2" presStyleCnt="5"/>
      <dgm:spPr/>
    </dgm:pt>
    <dgm:pt modelId="{F63EEF00-6E9B-4E60-976A-F191ADC6FD02}" type="pres">
      <dgm:prSet presAssocID="{24EE2B1F-EDE4-4314-97C8-4D6BF34BE314}" presName="text_4" presStyleLbl="node1" presStyleIdx="3" presStyleCnt="5" custScaleX="110116">
        <dgm:presLayoutVars>
          <dgm:bulletEnabled val="1"/>
        </dgm:presLayoutVars>
      </dgm:prSet>
      <dgm:spPr/>
      <dgm:t>
        <a:bodyPr/>
        <a:lstStyle/>
        <a:p>
          <a:endParaRPr lang="en-US"/>
        </a:p>
      </dgm:t>
    </dgm:pt>
    <dgm:pt modelId="{6D8F7FCD-1C0C-408B-9F5D-CD3C2DB319C4}" type="pres">
      <dgm:prSet presAssocID="{24EE2B1F-EDE4-4314-97C8-4D6BF34BE314}" presName="accent_4" presStyleCnt="0"/>
      <dgm:spPr/>
    </dgm:pt>
    <dgm:pt modelId="{3164B094-F8A8-44D1-BA4A-89F4FE44FDB9}" type="pres">
      <dgm:prSet presAssocID="{24EE2B1F-EDE4-4314-97C8-4D6BF34BE314}" presName="accentRepeatNode" presStyleLbl="solidFgAcc1" presStyleIdx="3" presStyleCnt="5"/>
      <dgm:spPr/>
    </dgm:pt>
    <dgm:pt modelId="{2F6F5B65-8896-4EAD-8B1E-E21316CB8AFB}" type="pres">
      <dgm:prSet presAssocID="{AA785C88-C157-448F-88D4-CDF43B517A84}" presName="text_5" presStyleLbl="node1" presStyleIdx="4" presStyleCnt="5" custScaleX="110116">
        <dgm:presLayoutVars>
          <dgm:bulletEnabled val="1"/>
        </dgm:presLayoutVars>
      </dgm:prSet>
      <dgm:spPr/>
      <dgm:t>
        <a:bodyPr/>
        <a:lstStyle/>
        <a:p>
          <a:endParaRPr lang="en-US"/>
        </a:p>
      </dgm:t>
    </dgm:pt>
    <dgm:pt modelId="{5877209E-334B-4F00-8D6C-AF09C78453FF}" type="pres">
      <dgm:prSet presAssocID="{AA785C88-C157-448F-88D4-CDF43B517A84}" presName="accent_5" presStyleCnt="0"/>
      <dgm:spPr/>
    </dgm:pt>
    <dgm:pt modelId="{174B1D33-7034-4380-8C59-1EDEFFAF865E}" type="pres">
      <dgm:prSet presAssocID="{AA785C88-C157-448F-88D4-CDF43B517A84}" presName="accentRepeatNode" presStyleLbl="solidFgAcc1" presStyleIdx="4" presStyleCnt="5"/>
      <dgm:spPr/>
    </dgm:pt>
  </dgm:ptLst>
  <dgm:cxnLst>
    <dgm:cxn modelId="{FBB49CD1-5345-47F6-80D8-EAA0DC06D33C}" type="presOf" srcId="{19B55815-BD8E-4E6F-A31C-C0A7DE98AEBB}" destId="{BAE192DE-649B-4278-B804-B4B46DCFCC35}" srcOrd="0" destOrd="0" presId="urn:microsoft.com/office/officeart/2008/layout/VerticalCurvedList"/>
    <dgm:cxn modelId="{F91513AD-0CF7-4D1C-8294-C2D15EF05420}" srcId="{A0DCA01A-FCA2-40D4-9C1F-09F155613F27}" destId="{24EE2B1F-EDE4-4314-97C8-4D6BF34BE314}" srcOrd="3" destOrd="0" parTransId="{1856726B-48FF-4EE0-954A-9B9E144874C6}" sibTransId="{B44613BD-0F00-4AEF-9808-2921150B60AE}"/>
    <dgm:cxn modelId="{3AA8B9FB-A34C-4AD3-AE20-6C585B5271CB}" srcId="{A0DCA01A-FCA2-40D4-9C1F-09F155613F27}" destId="{AA785C88-C157-448F-88D4-CDF43B517A84}" srcOrd="4" destOrd="0" parTransId="{D1CEA91E-909D-4EB5-A672-4B38BA23F2BA}" sibTransId="{A1E01DC7-3448-4E39-8C64-E7A10DF81156}"/>
    <dgm:cxn modelId="{99B933FF-5F40-49CB-8E4F-ED50A65299BC}" type="presOf" srcId="{AA785C88-C157-448F-88D4-CDF43B517A84}" destId="{2F6F5B65-8896-4EAD-8B1E-E21316CB8AFB}" srcOrd="0" destOrd="0" presId="urn:microsoft.com/office/officeart/2008/layout/VerticalCurvedList"/>
    <dgm:cxn modelId="{884AD150-84DF-480F-8836-4E62CDB25A66}" type="presOf" srcId="{C47DB8BA-0679-4E50-B665-924F80DFEA3D}" destId="{EF7D6C58-A05A-4092-A2AF-E6CC8F972B08}" srcOrd="0" destOrd="0" presId="urn:microsoft.com/office/officeart/2008/layout/VerticalCurvedList"/>
    <dgm:cxn modelId="{F3D82F29-207B-4358-AA34-8CF186DF80C6}" srcId="{A0DCA01A-FCA2-40D4-9C1F-09F155613F27}" destId="{19B55815-BD8E-4E6F-A31C-C0A7DE98AEBB}" srcOrd="0" destOrd="0" parTransId="{C624C244-750F-4E74-B962-393833E38479}" sibTransId="{367ABE38-AC6E-4E50-8543-87E3CD9F0AB1}"/>
    <dgm:cxn modelId="{3AC54568-33F2-45C4-AAD5-BA6C95132D01}" srcId="{A0DCA01A-FCA2-40D4-9C1F-09F155613F27}" destId="{99B89736-9437-43B6-B330-258B6834D880}" srcOrd="2" destOrd="0" parTransId="{D0B5EF98-D7E5-4D76-91AA-7879AB05517D}" sibTransId="{2B5E4429-810C-4A8E-A63A-1FAFA8110847}"/>
    <dgm:cxn modelId="{73094B17-AD38-4615-9CAD-BC16B2043F2B}" type="presOf" srcId="{99B89736-9437-43B6-B330-258B6834D880}" destId="{1E42B89F-788F-44B9-913F-24D710CDCBD9}" srcOrd="0" destOrd="0" presId="urn:microsoft.com/office/officeart/2008/layout/VerticalCurvedList"/>
    <dgm:cxn modelId="{89C37CDD-F06A-41DD-BD28-C5EF2E1251E7}" type="presOf" srcId="{24EE2B1F-EDE4-4314-97C8-4D6BF34BE314}" destId="{F63EEF00-6E9B-4E60-976A-F191ADC6FD02}" srcOrd="0" destOrd="0" presId="urn:microsoft.com/office/officeart/2008/layout/VerticalCurvedList"/>
    <dgm:cxn modelId="{803ECB38-7159-4D8B-A39E-5446386A374C}" type="presOf" srcId="{A0DCA01A-FCA2-40D4-9C1F-09F155613F27}" destId="{855E5997-029A-49A9-BDCA-6CF0EA60A20E}" srcOrd="0" destOrd="0" presId="urn:microsoft.com/office/officeart/2008/layout/VerticalCurvedList"/>
    <dgm:cxn modelId="{7D16BCB6-5458-49A8-8336-3DD1B66A7C66}" srcId="{A0DCA01A-FCA2-40D4-9C1F-09F155613F27}" destId="{C47DB8BA-0679-4E50-B665-924F80DFEA3D}" srcOrd="1" destOrd="0" parTransId="{4F3BAD54-FF6C-429C-A174-7C3464575E51}" sibTransId="{1EC25B7A-2D37-4B54-A657-465468C97003}"/>
    <dgm:cxn modelId="{AF310F26-8E72-4968-8784-1510BC1E257F}" type="presOf" srcId="{367ABE38-AC6E-4E50-8543-87E3CD9F0AB1}" destId="{CD1B521E-58A1-4451-BD7D-34771E799EB5}" srcOrd="0" destOrd="0" presId="urn:microsoft.com/office/officeart/2008/layout/VerticalCurvedList"/>
    <dgm:cxn modelId="{E1A1A60E-8775-48E3-8AFF-DA361E4A2A04}" type="presParOf" srcId="{855E5997-029A-49A9-BDCA-6CF0EA60A20E}" destId="{C0C5FD1B-A109-4DA5-B423-A89543E84FCB}" srcOrd="0" destOrd="0" presId="urn:microsoft.com/office/officeart/2008/layout/VerticalCurvedList"/>
    <dgm:cxn modelId="{B5A0BE98-31E8-43C0-99E7-B952102340FB}" type="presParOf" srcId="{C0C5FD1B-A109-4DA5-B423-A89543E84FCB}" destId="{D7AD3F5C-683C-4F35-94B5-73333279D64D}" srcOrd="0" destOrd="0" presId="urn:microsoft.com/office/officeart/2008/layout/VerticalCurvedList"/>
    <dgm:cxn modelId="{97152825-7CEE-4746-BEB8-AF4633B73D5B}" type="presParOf" srcId="{D7AD3F5C-683C-4F35-94B5-73333279D64D}" destId="{256722D6-208A-4281-9A2D-6B8D6B194B6D}" srcOrd="0" destOrd="0" presId="urn:microsoft.com/office/officeart/2008/layout/VerticalCurvedList"/>
    <dgm:cxn modelId="{2CC0EEFB-6B15-4055-A085-C49BA3917C4B}" type="presParOf" srcId="{D7AD3F5C-683C-4F35-94B5-73333279D64D}" destId="{CD1B521E-58A1-4451-BD7D-34771E799EB5}" srcOrd="1" destOrd="0" presId="urn:microsoft.com/office/officeart/2008/layout/VerticalCurvedList"/>
    <dgm:cxn modelId="{3CECDE76-F5A4-414B-A5FF-60518739E772}" type="presParOf" srcId="{D7AD3F5C-683C-4F35-94B5-73333279D64D}" destId="{9F453B14-BF4F-4FC2-8BC6-74A92570944D}" srcOrd="2" destOrd="0" presId="urn:microsoft.com/office/officeart/2008/layout/VerticalCurvedList"/>
    <dgm:cxn modelId="{3EDBB164-364D-4821-9081-FDBA95DBFB99}" type="presParOf" srcId="{D7AD3F5C-683C-4F35-94B5-73333279D64D}" destId="{4D19C8F3-39A6-4E8F-9574-47EA7F0431B2}" srcOrd="3" destOrd="0" presId="urn:microsoft.com/office/officeart/2008/layout/VerticalCurvedList"/>
    <dgm:cxn modelId="{AF1BC499-AB2A-4766-BABD-AD8713610B5E}" type="presParOf" srcId="{C0C5FD1B-A109-4DA5-B423-A89543E84FCB}" destId="{BAE192DE-649B-4278-B804-B4B46DCFCC35}" srcOrd="1" destOrd="0" presId="urn:microsoft.com/office/officeart/2008/layout/VerticalCurvedList"/>
    <dgm:cxn modelId="{D2A81E3A-489B-4451-948E-6B94046BF5BB}" type="presParOf" srcId="{C0C5FD1B-A109-4DA5-B423-A89543E84FCB}" destId="{E5A3893A-5AE0-4008-808E-F97B3BD3FC97}" srcOrd="2" destOrd="0" presId="urn:microsoft.com/office/officeart/2008/layout/VerticalCurvedList"/>
    <dgm:cxn modelId="{BBDCBB9A-C70C-4D5C-B1A9-27AFA8352CBF}" type="presParOf" srcId="{E5A3893A-5AE0-4008-808E-F97B3BD3FC97}" destId="{65926BFE-BAF4-4A44-9324-59A76E215B56}" srcOrd="0" destOrd="0" presId="urn:microsoft.com/office/officeart/2008/layout/VerticalCurvedList"/>
    <dgm:cxn modelId="{F3AABD77-1908-43F2-ADA9-6219028EE84F}" type="presParOf" srcId="{C0C5FD1B-A109-4DA5-B423-A89543E84FCB}" destId="{EF7D6C58-A05A-4092-A2AF-E6CC8F972B08}" srcOrd="3" destOrd="0" presId="urn:microsoft.com/office/officeart/2008/layout/VerticalCurvedList"/>
    <dgm:cxn modelId="{303D075A-AE7E-44C4-96C5-52D9ECE1ED72}" type="presParOf" srcId="{C0C5FD1B-A109-4DA5-B423-A89543E84FCB}" destId="{A2D871F9-CA78-40C6-907E-B7EE22989C28}" srcOrd="4" destOrd="0" presId="urn:microsoft.com/office/officeart/2008/layout/VerticalCurvedList"/>
    <dgm:cxn modelId="{DF90489B-0A41-487B-8782-977FD9E7D069}" type="presParOf" srcId="{A2D871F9-CA78-40C6-907E-B7EE22989C28}" destId="{70EC6D8D-B4BC-4D56-89B9-9FB576AE16CF}" srcOrd="0" destOrd="0" presId="urn:microsoft.com/office/officeart/2008/layout/VerticalCurvedList"/>
    <dgm:cxn modelId="{AC63E67D-DA8C-4A19-A55D-64345C142708}" type="presParOf" srcId="{C0C5FD1B-A109-4DA5-B423-A89543E84FCB}" destId="{1E42B89F-788F-44B9-913F-24D710CDCBD9}" srcOrd="5" destOrd="0" presId="urn:microsoft.com/office/officeart/2008/layout/VerticalCurvedList"/>
    <dgm:cxn modelId="{13CC356A-11AF-469B-BE00-CC167324EFCB}" type="presParOf" srcId="{C0C5FD1B-A109-4DA5-B423-A89543E84FCB}" destId="{E1611432-C136-416E-9292-E6538E5DE421}" srcOrd="6" destOrd="0" presId="urn:microsoft.com/office/officeart/2008/layout/VerticalCurvedList"/>
    <dgm:cxn modelId="{71740A6D-6FEE-43DB-B16E-2BEB1497F140}" type="presParOf" srcId="{E1611432-C136-416E-9292-E6538E5DE421}" destId="{F6776613-B79E-4B51-A6FD-30CDB366E617}" srcOrd="0" destOrd="0" presId="urn:microsoft.com/office/officeart/2008/layout/VerticalCurvedList"/>
    <dgm:cxn modelId="{F71BB6C7-D619-43C7-A31C-B26B62549D35}" type="presParOf" srcId="{C0C5FD1B-A109-4DA5-B423-A89543E84FCB}" destId="{F63EEF00-6E9B-4E60-976A-F191ADC6FD02}" srcOrd="7" destOrd="0" presId="urn:microsoft.com/office/officeart/2008/layout/VerticalCurvedList"/>
    <dgm:cxn modelId="{7249AB21-5D3D-4530-8069-BE62883DD1CF}" type="presParOf" srcId="{C0C5FD1B-A109-4DA5-B423-A89543E84FCB}" destId="{6D8F7FCD-1C0C-408B-9F5D-CD3C2DB319C4}" srcOrd="8" destOrd="0" presId="urn:microsoft.com/office/officeart/2008/layout/VerticalCurvedList"/>
    <dgm:cxn modelId="{57E8210B-17B1-43CB-9CB2-4B0D6972994F}" type="presParOf" srcId="{6D8F7FCD-1C0C-408B-9F5D-CD3C2DB319C4}" destId="{3164B094-F8A8-44D1-BA4A-89F4FE44FDB9}" srcOrd="0" destOrd="0" presId="urn:microsoft.com/office/officeart/2008/layout/VerticalCurvedList"/>
    <dgm:cxn modelId="{F6A6E95C-C0FD-4E0F-92AD-0ECF19C15AC5}" type="presParOf" srcId="{C0C5FD1B-A109-4DA5-B423-A89543E84FCB}" destId="{2F6F5B65-8896-4EAD-8B1E-E21316CB8AFB}" srcOrd="9" destOrd="0" presId="urn:microsoft.com/office/officeart/2008/layout/VerticalCurvedList"/>
    <dgm:cxn modelId="{536D0B04-B0AF-43F6-A855-2428EE8AF454}" type="presParOf" srcId="{C0C5FD1B-A109-4DA5-B423-A89543E84FCB}" destId="{5877209E-334B-4F00-8D6C-AF09C78453FF}" srcOrd="10" destOrd="0" presId="urn:microsoft.com/office/officeart/2008/layout/VerticalCurvedList"/>
    <dgm:cxn modelId="{C898B493-9615-4B1D-A2EB-B4BB59CB757C}" type="presParOf" srcId="{5877209E-334B-4F00-8D6C-AF09C78453FF}" destId="{174B1D33-7034-4380-8C59-1EDEFFAF865E}"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DCA01A-FCA2-40D4-9C1F-09F155613F27}" type="doc">
      <dgm:prSet loTypeId="urn:microsoft.com/office/officeart/2008/layout/VerticalCurvedList" loCatId="list" qsTypeId="urn:microsoft.com/office/officeart/2005/8/quickstyle/simple3" qsCatId="simple" csTypeId="urn:microsoft.com/office/officeart/2005/8/colors/colorful1#2" csCatId="colorful" phldr="1"/>
      <dgm:spPr/>
      <dgm:t>
        <a:bodyPr/>
        <a:lstStyle/>
        <a:p>
          <a:endParaRPr lang="en-US"/>
        </a:p>
      </dgm:t>
    </dgm:pt>
    <dgm:pt modelId="{19B55815-BD8E-4E6F-A31C-C0A7DE98AEBB}">
      <dgm:prSet phldrT="[Text]" custT="1"/>
      <dgm:spPr/>
      <dgm:t>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1904</a:t>
          </a:r>
        </a:p>
      </dgm:t>
    </dgm:pt>
    <dgm:pt modelId="{C624C244-750F-4E74-B962-393833E38479}" type="parTrans" cxnId="{F3D82F29-207B-4358-AA34-8CF186DF80C6}">
      <dgm:prSet/>
      <dgm:spPr/>
      <dgm:t>
        <a:bodyPr/>
        <a:lstStyle/>
        <a:p>
          <a:endParaRPr lang="en-US"/>
        </a:p>
      </dgm:t>
    </dgm:pt>
    <dgm:pt modelId="{367ABE38-AC6E-4E50-8543-87E3CD9F0AB1}" type="sibTrans" cxnId="{F3D82F29-207B-4358-AA34-8CF186DF80C6}">
      <dgm:prSet/>
      <dgm:spPr/>
      <dgm:t>
        <a:bodyPr/>
        <a:lstStyle/>
        <a:p>
          <a:endParaRPr lang="en-US"/>
        </a:p>
      </dgm:t>
    </dgm:pt>
    <dgm:pt modelId="{C47DB8BA-0679-4E50-B665-924F80DFEA3D}">
      <dgm:prSet phldrT="[Text]" custT="1"/>
      <dgm:spPr/>
      <dgm:t>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1905 </a:t>
          </a:r>
        </a:p>
      </dgm:t>
    </dgm:pt>
    <dgm:pt modelId="{4F3BAD54-FF6C-429C-A174-7C3464575E51}" type="parTrans" cxnId="{7D16BCB6-5458-49A8-8336-3DD1B66A7C66}">
      <dgm:prSet/>
      <dgm:spPr/>
      <dgm:t>
        <a:bodyPr/>
        <a:lstStyle/>
        <a:p>
          <a:endParaRPr lang="en-US"/>
        </a:p>
      </dgm:t>
    </dgm:pt>
    <dgm:pt modelId="{1EC25B7A-2D37-4B54-A657-465468C97003}" type="sibTrans" cxnId="{7D16BCB6-5458-49A8-8336-3DD1B66A7C66}">
      <dgm:prSet/>
      <dgm:spPr/>
      <dgm:t>
        <a:bodyPr/>
        <a:lstStyle/>
        <a:p>
          <a:endParaRPr lang="en-US"/>
        </a:p>
      </dgm:t>
    </dgm:pt>
    <dgm:pt modelId="{99B89736-9437-43B6-B330-258B6834D880}">
      <dgm:prSet phldrT="[Text]" custT="1"/>
      <dgm:spPr/>
      <dgm:t>
        <a:bodyPr/>
        <a:lstStyle/>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1909</a:t>
          </a:r>
        </a:p>
      </dgm:t>
    </dgm:pt>
    <dgm:pt modelId="{D0B5EF98-D7E5-4D76-91AA-7879AB05517D}" type="parTrans" cxnId="{3AC54568-33F2-45C4-AAD5-BA6C95132D01}">
      <dgm:prSet/>
      <dgm:spPr/>
      <dgm:t>
        <a:bodyPr/>
        <a:lstStyle/>
        <a:p>
          <a:endParaRPr lang="en-US"/>
        </a:p>
      </dgm:t>
    </dgm:pt>
    <dgm:pt modelId="{2B5E4429-810C-4A8E-A63A-1FAFA8110847}" type="sibTrans" cxnId="{3AC54568-33F2-45C4-AAD5-BA6C95132D01}">
      <dgm:prSet/>
      <dgm:spPr/>
      <dgm:t>
        <a:bodyPr/>
        <a:lstStyle/>
        <a:p>
          <a:endParaRPr lang="en-US"/>
        </a:p>
      </dgm:t>
    </dgm:pt>
    <dgm:pt modelId="{24EE2B1F-EDE4-4314-97C8-4D6BF34BE314}">
      <dgm:prSet phldrT="[Text]" custT="1"/>
      <dgm:spPr/>
      <dgm:t>
        <a:bodyPr/>
        <a:lstStyle/>
        <a:p>
          <a:pPr algn="ctr"/>
          <a:r>
            <a:rPr lang="en-US" sz="2000" b="1" dirty="0" err="1">
              <a:latin typeface="Times New Roman" panose="02020603050405020304" pitchFamily="18" charset="0"/>
              <a:cs typeface="Times New Roman" panose="02020603050405020304" pitchFamily="18" charset="0"/>
            </a:rPr>
            <a:t>Mục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đích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Đông</a:t>
          </a:r>
          <a:r>
            <a:rPr lang="en-US" sz="2000" b="1" dirty="0">
              <a:latin typeface="Times New Roman" panose="02020603050405020304" pitchFamily="18" charset="0"/>
              <a:cs typeface="Times New Roman" panose="02020603050405020304" pitchFamily="18" charset="0"/>
            </a:rPr>
            <a:t> Du</a:t>
          </a:r>
        </a:p>
      </dgm:t>
    </dgm:pt>
    <dgm:pt modelId="{1856726B-48FF-4EE0-954A-9B9E144874C6}" type="parTrans" cxnId="{F91513AD-0CF7-4D1C-8294-C2D15EF05420}">
      <dgm:prSet/>
      <dgm:spPr/>
      <dgm:t>
        <a:bodyPr/>
        <a:lstStyle/>
        <a:p>
          <a:endParaRPr lang="en-US"/>
        </a:p>
      </dgm:t>
    </dgm:pt>
    <dgm:pt modelId="{B44613BD-0F00-4AEF-9808-2921150B60AE}" type="sibTrans" cxnId="{F91513AD-0CF7-4D1C-8294-C2D15EF05420}">
      <dgm:prSet/>
      <dgm:spPr/>
      <dgm:t>
        <a:bodyPr/>
        <a:lstStyle/>
        <a:p>
          <a:endParaRPr lang="en-US"/>
        </a:p>
      </dgm:t>
    </dgm:pt>
    <dgm:pt modelId="{AA785C88-C157-448F-88D4-CDF43B517A84}">
      <dgm:prSet phldrT="[Text]" custT="1"/>
      <dgm:spPr/>
      <dgm:t>
        <a:bodyPr/>
        <a:lstStyle/>
        <a:p>
          <a:pPr algn="ctr"/>
          <a:r>
            <a:rPr lang="en-US" sz="2000" b="1" dirty="0">
              <a:latin typeface="Times New Roman" panose="02020603050405020304" pitchFamily="18" charset="0"/>
              <a:cs typeface="Times New Roman" panose="02020603050405020304" pitchFamily="18" charset="0"/>
            </a:rPr>
            <a:t>Ý </a:t>
          </a:r>
          <a:r>
            <a:rPr lang="en-US" sz="2000" b="1" dirty="0" err="1">
              <a:latin typeface="Times New Roman" panose="02020603050405020304" pitchFamily="18" charset="0"/>
              <a:cs typeface="Times New Roman" panose="02020603050405020304" pitchFamily="18" charset="0"/>
            </a:rPr>
            <a:t>nghĩa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trào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Đông</a:t>
          </a:r>
          <a:r>
            <a:rPr lang="en-US" sz="2000" b="1" dirty="0">
              <a:latin typeface="Times New Roman" panose="02020603050405020304" pitchFamily="18" charset="0"/>
              <a:cs typeface="Times New Roman" panose="02020603050405020304" pitchFamily="18" charset="0"/>
            </a:rPr>
            <a:t> Du</a:t>
          </a:r>
        </a:p>
      </dgm:t>
    </dgm:pt>
    <dgm:pt modelId="{D1CEA91E-909D-4EB5-A672-4B38BA23F2BA}" type="parTrans" cxnId="{3AA8B9FB-A34C-4AD3-AE20-6C585B5271CB}">
      <dgm:prSet/>
      <dgm:spPr/>
      <dgm:t>
        <a:bodyPr/>
        <a:lstStyle/>
        <a:p>
          <a:endParaRPr lang="en-US"/>
        </a:p>
      </dgm:t>
    </dgm:pt>
    <dgm:pt modelId="{A1E01DC7-3448-4E39-8C64-E7A10DF81156}" type="sibTrans" cxnId="{3AA8B9FB-A34C-4AD3-AE20-6C585B5271CB}">
      <dgm:prSet/>
      <dgm:spPr/>
      <dgm:t>
        <a:bodyPr/>
        <a:lstStyle/>
        <a:p>
          <a:endParaRPr lang="en-US"/>
        </a:p>
      </dgm:t>
    </dgm:pt>
    <dgm:pt modelId="{855E5997-029A-49A9-BDCA-6CF0EA60A20E}" type="pres">
      <dgm:prSet presAssocID="{A0DCA01A-FCA2-40D4-9C1F-09F155613F27}" presName="Name0" presStyleCnt="0">
        <dgm:presLayoutVars>
          <dgm:chMax val="7"/>
          <dgm:chPref val="7"/>
          <dgm:dir/>
        </dgm:presLayoutVars>
      </dgm:prSet>
      <dgm:spPr/>
      <dgm:t>
        <a:bodyPr/>
        <a:lstStyle/>
        <a:p>
          <a:endParaRPr lang="en-US"/>
        </a:p>
      </dgm:t>
    </dgm:pt>
    <dgm:pt modelId="{C0C5FD1B-A109-4DA5-B423-A89543E84FCB}" type="pres">
      <dgm:prSet presAssocID="{A0DCA01A-FCA2-40D4-9C1F-09F155613F27}" presName="Name1" presStyleCnt="0"/>
      <dgm:spPr/>
    </dgm:pt>
    <dgm:pt modelId="{D7AD3F5C-683C-4F35-94B5-73333279D64D}" type="pres">
      <dgm:prSet presAssocID="{A0DCA01A-FCA2-40D4-9C1F-09F155613F27}" presName="cycle" presStyleCnt="0"/>
      <dgm:spPr/>
    </dgm:pt>
    <dgm:pt modelId="{256722D6-208A-4281-9A2D-6B8D6B194B6D}" type="pres">
      <dgm:prSet presAssocID="{A0DCA01A-FCA2-40D4-9C1F-09F155613F27}" presName="srcNode" presStyleLbl="node1" presStyleIdx="0" presStyleCnt="5"/>
      <dgm:spPr/>
    </dgm:pt>
    <dgm:pt modelId="{CD1B521E-58A1-4451-BD7D-34771E799EB5}" type="pres">
      <dgm:prSet presAssocID="{A0DCA01A-FCA2-40D4-9C1F-09F155613F27}" presName="conn" presStyleLbl="parChTrans1D2" presStyleIdx="0" presStyleCnt="1"/>
      <dgm:spPr/>
      <dgm:t>
        <a:bodyPr/>
        <a:lstStyle/>
        <a:p>
          <a:endParaRPr lang="en-US"/>
        </a:p>
      </dgm:t>
    </dgm:pt>
    <dgm:pt modelId="{9F453B14-BF4F-4FC2-8BC6-74A92570944D}" type="pres">
      <dgm:prSet presAssocID="{A0DCA01A-FCA2-40D4-9C1F-09F155613F27}" presName="extraNode" presStyleLbl="node1" presStyleIdx="0" presStyleCnt="5"/>
      <dgm:spPr/>
    </dgm:pt>
    <dgm:pt modelId="{4D19C8F3-39A6-4E8F-9574-47EA7F0431B2}" type="pres">
      <dgm:prSet presAssocID="{A0DCA01A-FCA2-40D4-9C1F-09F155613F27}" presName="dstNode" presStyleLbl="node1" presStyleIdx="0" presStyleCnt="5"/>
      <dgm:spPr/>
    </dgm:pt>
    <dgm:pt modelId="{BAE192DE-649B-4278-B804-B4B46DCFCC35}" type="pres">
      <dgm:prSet presAssocID="{19B55815-BD8E-4E6F-A31C-C0A7DE98AEBB}" presName="text_1" presStyleLbl="node1" presStyleIdx="0" presStyleCnt="5" custScaleX="110116">
        <dgm:presLayoutVars>
          <dgm:bulletEnabled val="1"/>
        </dgm:presLayoutVars>
      </dgm:prSet>
      <dgm:spPr/>
      <dgm:t>
        <a:bodyPr/>
        <a:lstStyle/>
        <a:p>
          <a:endParaRPr lang="en-US"/>
        </a:p>
      </dgm:t>
    </dgm:pt>
    <dgm:pt modelId="{E5A3893A-5AE0-4008-808E-F97B3BD3FC97}" type="pres">
      <dgm:prSet presAssocID="{19B55815-BD8E-4E6F-A31C-C0A7DE98AEBB}" presName="accent_1" presStyleCnt="0"/>
      <dgm:spPr/>
    </dgm:pt>
    <dgm:pt modelId="{65926BFE-BAF4-4A44-9324-59A76E215B56}" type="pres">
      <dgm:prSet presAssocID="{19B55815-BD8E-4E6F-A31C-C0A7DE98AEBB}" presName="accentRepeatNode" presStyleLbl="solidFgAcc1" presStyleIdx="0" presStyleCnt="5"/>
      <dgm:spPr/>
    </dgm:pt>
    <dgm:pt modelId="{EF7D6C58-A05A-4092-A2AF-E6CC8F972B08}" type="pres">
      <dgm:prSet presAssocID="{C47DB8BA-0679-4E50-B665-924F80DFEA3D}" presName="text_2" presStyleLbl="node1" presStyleIdx="1" presStyleCnt="5" custScaleX="110116">
        <dgm:presLayoutVars>
          <dgm:bulletEnabled val="1"/>
        </dgm:presLayoutVars>
      </dgm:prSet>
      <dgm:spPr/>
      <dgm:t>
        <a:bodyPr/>
        <a:lstStyle/>
        <a:p>
          <a:endParaRPr lang="en-US"/>
        </a:p>
      </dgm:t>
    </dgm:pt>
    <dgm:pt modelId="{A2D871F9-CA78-40C6-907E-B7EE22989C28}" type="pres">
      <dgm:prSet presAssocID="{C47DB8BA-0679-4E50-B665-924F80DFEA3D}" presName="accent_2" presStyleCnt="0"/>
      <dgm:spPr/>
    </dgm:pt>
    <dgm:pt modelId="{70EC6D8D-B4BC-4D56-89B9-9FB576AE16CF}" type="pres">
      <dgm:prSet presAssocID="{C47DB8BA-0679-4E50-B665-924F80DFEA3D}" presName="accentRepeatNode" presStyleLbl="solidFgAcc1" presStyleIdx="1" presStyleCnt="5"/>
      <dgm:spPr/>
    </dgm:pt>
    <dgm:pt modelId="{1E42B89F-788F-44B9-913F-24D710CDCBD9}" type="pres">
      <dgm:prSet presAssocID="{99B89736-9437-43B6-B330-258B6834D880}" presName="text_3" presStyleLbl="node1" presStyleIdx="2" presStyleCnt="5" custScaleX="110116">
        <dgm:presLayoutVars>
          <dgm:bulletEnabled val="1"/>
        </dgm:presLayoutVars>
      </dgm:prSet>
      <dgm:spPr/>
      <dgm:t>
        <a:bodyPr/>
        <a:lstStyle/>
        <a:p>
          <a:endParaRPr lang="en-US"/>
        </a:p>
      </dgm:t>
    </dgm:pt>
    <dgm:pt modelId="{E1611432-C136-416E-9292-E6538E5DE421}" type="pres">
      <dgm:prSet presAssocID="{99B89736-9437-43B6-B330-258B6834D880}" presName="accent_3" presStyleCnt="0"/>
      <dgm:spPr/>
    </dgm:pt>
    <dgm:pt modelId="{F6776613-B79E-4B51-A6FD-30CDB366E617}" type="pres">
      <dgm:prSet presAssocID="{99B89736-9437-43B6-B330-258B6834D880}" presName="accentRepeatNode" presStyleLbl="solidFgAcc1" presStyleIdx="2" presStyleCnt="5"/>
      <dgm:spPr/>
    </dgm:pt>
    <dgm:pt modelId="{F63EEF00-6E9B-4E60-976A-F191ADC6FD02}" type="pres">
      <dgm:prSet presAssocID="{24EE2B1F-EDE4-4314-97C8-4D6BF34BE314}" presName="text_4" presStyleLbl="node1" presStyleIdx="3" presStyleCnt="5" custScaleX="110116">
        <dgm:presLayoutVars>
          <dgm:bulletEnabled val="1"/>
        </dgm:presLayoutVars>
      </dgm:prSet>
      <dgm:spPr/>
      <dgm:t>
        <a:bodyPr/>
        <a:lstStyle/>
        <a:p>
          <a:endParaRPr lang="en-US"/>
        </a:p>
      </dgm:t>
    </dgm:pt>
    <dgm:pt modelId="{6D8F7FCD-1C0C-408B-9F5D-CD3C2DB319C4}" type="pres">
      <dgm:prSet presAssocID="{24EE2B1F-EDE4-4314-97C8-4D6BF34BE314}" presName="accent_4" presStyleCnt="0"/>
      <dgm:spPr/>
    </dgm:pt>
    <dgm:pt modelId="{3164B094-F8A8-44D1-BA4A-89F4FE44FDB9}" type="pres">
      <dgm:prSet presAssocID="{24EE2B1F-EDE4-4314-97C8-4D6BF34BE314}" presName="accentRepeatNode" presStyleLbl="solidFgAcc1" presStyleIdx="3" presStyleCnt="5"/>
      <dgm:spPr/>
    </dgm:pt>
    <dgm:pt modelId="{2F6F5B65-8896-4EAD-8B1E-E21316CB8AFB}" type="pres">
      <dgm:prSet presAssocID="{AA785C88-C157-448F-88D4-CDF43B517A84}" presName="text_5" presStyleLbl="node1" presStyleIdx="4" presStyleCnt="5" custScaleX="110116">
        <dgm:presLayoutVars>
          <dgm:bulletEnabled val="1"/>
        </dgm:presLayoutVars>
      </dgm:prSet>
      <dgm:spPr/>
      <dgm:t>
        <a:bodyPr/>
        <a:lstStyle/>
        <a:p>
          <a:endParaRPr lang="en-US"/>
        </a:p>
      </dgm:t>
    </dgm:pt>
    <dgm:pt modelId="{5877209E-334B-4F00-8D6C-AF09C78453FF}" type="pres">
      <dgm:prSet presAssocID="{AA785C88-C157-448F-88D4-CDF43B517A84}" presName="accent_5" presStyleCnt="0"/>
      <dgm:spPr/>
    </dgm:pt>
    <dgm:pt modelId="{174B1D33-7034-4380-8C59-1EDEFFAF865E}" type="pres">
      <dgm:prSet presAssocID="{AA785C88-C157-448F-88D4-CDF43B517A84}" presName="accentRepeatNode" presStyleLbl="solidFgAcc1" presStyleIdx="4" presStyleCnt="5"/>
      <dgm:spPr/>
    </dgm:pt>
  </dgm:ptLst>
  <dgm:cxnLst>
    <dgm:cxn modelId="{B087D964-D219-4A1B-A33B-CC9E2560E1A0}" type="presOf" srcId="{99B89736-9437-43B6-B330-258B6834D880}" destId="{1E42B89F-788F-44B9-913F-24D710CDCBD9}" srcOrd="0" destOrd="0" presId="urn:microsoft.com/office/officeart/2008/layout/VerticalCurvedList"/>
    <dgm:cxn modelId="{494D8B7F-A547-4FE4-AB88-3C982BE134DE}" type="presOf" srcId="{C47DB8BA-0679-4E50-B665-924F80DFEA3D}" destId="{EF7D6C58-A05A-4092-A2AF-E6CC8F972B08}" srcOrd="0" destOrd="0" presId="urn:microsoft.com/office/officeart/2008/layout/VerticalCurvedList"/>
    <dgm:cxn modelId="{3AA8B9FB-A34C-4AD3-AE20-6C585B5271CB}" srcId="{A0DCA01A-FCA2-40D4-9C1F-09F155613F27}" destId="{AA785C88-C157-448F-88D4-CDF43B517A84}" srcOrd="4" destOrd="0" parTransId="{D1CEA91E-909D-4EB5-A672-4B38BA23F2BA}" sibTransId="{A1E01DC7-3448-4E39-8C64-E7A10DF81156}"/>
    <dgm:cxn modelId="{95BF19B7-37F0-48FA-8AB6-842B1BE215F8}" type="presOf" srcId="{24EE2B1F-EDE4-4314-97C8-4D6BF34BE314}" destId="{F63EEF00-6E9B-4E60-976A-F191ADC6FD02}" srcOrd="0" destOrd="0" presId="urn:microsoft.com/office/officeart/2008/layout/VerticalCurvedList"/>
    <dgm:cxn modelId="{578A03C9-DE40-4F8D-95DD-C903930872F7}" type="presOf" srcId="{AA785C88-C157-448F-88D4-CDF43B517A84}" destId="{2F6F5B65-8896-4EAD-8B1E-E21316CB8AFB}" srcOrd="0" destOrd="0" presId="urn:microsoft.com/office/officeart/2008/layout/VerticalCurvedList"/>
    <dgm:cxn modelId="{7D16BCB6-5458-49A8-8336-3DD1B66A7C66}" srcId="{A0DCA01A-FCA2-40D4-9C1F-09F155613F27}" destId="{C47DB8BA-0679-4E50-B665-924F80DFEA3D}" srcOrd="1" destOrd="0" parTransId="{4F3BAD54-FF6C-429C-A174-7C3464575E51}" sibTransId="{1EC25B7A-2D37-4B54-A657-465468C97003}"/>
    <dgm:cxn modelId="{17B69B04-8DCE-4A3F-95E5-37010E410D91}" type="presOf" srcId="{A0DCA01A-FCA2-40D4-9C1F-09F155613F27}" destId="{855E5997-029A-49A9-BDCA-6CF0EA60A20E}" srcOrd="0" destOrd="0" presId="urn:microsoft.com/office/officeart/2008/layout/VerticalCurvedList"/>
    <dgm:cxn modelId="{F3D82F29-207B-4358-AA34-8CF186DF80C6}" srcId="{A0DCA01A-FCA2-40D4-9C1F-09F155613F27}" destId="{19B55815-BD8E-4E6F-A31C-C0A7DE98AEBB}" srcOrd="0" destOrd="0" parTransId="{C624C244-750F-4E74-B962-393833E38479}" sibTransId="{367ABE38-AC6E-4E50-8543-87E3CD9F0AB1}"/>
    <dgm:cxn modelId="{3AC54568-33F2-45C4-AAD5-BA6C95132D01}" srcId="{A0DCA01A-FCA2-40D4-9C1F-09F155613F27}" destId="{99B89736-9437-43B6-B330-258B6834D880}" srcOrd="2" destOrd="0" parTransId="{D0B5EF98-D7E5-4D76-91AA-7879AB05517D}" sibTransId="{2B5E4429-810C-4A8E-A63A-1FAFA8110847}"/>
    <dgm:cxn modelId="{F91513AD-0CF7-4D1C-8294-C2D15EF05420}" srcId="{A0DCA01A-FCA2-40D4-9C1F-09F155613F27}" destId="{24EE2B1F-EDE4-4314-97C8-4D6BF34BE314}" srcOrd="3" destOrd="0" parTransId="{1856726B-48FF-4EE0-954A-9B9E144874C6}" sibTransId="{B44613BD-0F00-4AEF-9808-2921150B60AE}"/>
    <dgm:cxn modelId="{F4D75EC7-2253-4836-844D-039AD050B3F3}" type="presOf" srcId="{367ABE38-AC6E-4E50-8543-87E3CD9F0AB1}" destId="{CD1B521E-58A1-4451-BD7D-34771E799EB5}" srcOrd="0" destOrd="0" presId="urn:microsoft.com/office/officeart/2008/layout/VerticalCurvedList"/>
    <dgm:cxn modelId="{8059BD08-DEC9-4E2A-A579-A90036C0078F}" type="presOf" srcId="{19B55815-BD8E-4E6F-A31C-C0A7DE98AEBB}" destId="{BAE192DE-649B-4278-B804-B4B46DCFCC35}" srcOrd="0" destOrd="0" presId="urn:microsoft.com/office/officeart/2008/layout/VerticalCurvedList"/>
    <dgm:cxn modelId="{D05A0C59-D74C-4DB3-94B5-56359D5E2C9E}" type="presParOf" srcId="{855E5997-029A-49A9-BDCA-6CF0EA60A20E}" destId="{C0C5FD1B-A109-4DA5-B423-A89543E84FCB}" srcOrd="0" destOrd="0" presId="urn:microsoft.com/office/officeart/2008/layout/VerticalCurvedList"/>
    <dgm:cxn modelId="{9FBFD8C4-3CF9-4795-A105-FA31A4FEFD5C}" type="presParOf" srcId="{C0C5FD1B-A109-4DA5-B423-A89543E84FCB}" destId="{D7AD3F5C-683C-4F35-94B5-73333279D64D}" srcOrd="0" destOrd="0" presId="urn:microsoft.com/office/officeart/2008/layout/VerticalCurvedList"/>
    <dgm:cxn modelId="{72FE76CF-9CCC-4292-8835-BBF93E8EB87D}" type="presParOf" srcId="{D7AD3F5C-683C-4F35-94B5-73333279D64D}" destId="{256722D6-208A-4281-9A2D-6B8D6B194B6D}" srcOrd="0" destOrd="0" presId="urn:microsoft.com/office/officeart/2008/layout/VerticalCurvedList"/>
    <dgm:cxn modelId="{4E41E72A-7696-4814-BEA3-E4B6E0A5C29B}" type="presParOf" srcId="{D7AD3F5C-683C-4F35-94B5-73333279D64D}" destId="{CD1B521E-58A1-4451-BD7D-34771E799EB5}" srcOrd="1" destOrd="0" presId="urn:microsoft.com/office/officeart/2008/layout/VerticalCurvedList"/>
    <dgm:cxn modelId="{BBECED23-C64C-4CF2-BD13-1DDCC389E336}" type="presParOf" srcId="{D7AD3F5C-683C-4F35-94B5-73333279D64D}" destId="{9F453B14-BF4F-4FC2-8BC6-74A92570944D}" srcOrd="2" destOrd="0" presId="urn:microsoft.com/office/officeart/2008/layout/VerticalCurvedList"/>
    <dgm:cxn modelId="{DDFF9CF1-BB18-4C58-A538-DE2E030F61C4}" type="presParOf" srcId="{D7AD3F5C-683C-4F35-94B5-73333279D64D}" destId="{4D19C8F3-39A6-4E8F-9574-47EA7F0431B2}" srcOrd="3" destOrd="0" presId="urn:microsoft.com/office/officeart/2008/layout/VerticalCurvedList"/>
    <dgm:cxn modelId="{628F8307-8765-4B10-9039-E691F2B0D793}" type="presParOf" srcId="{C0C5FD1B-A109-4DA5-B423-A89543E84FCB}" destId="{BAE192DE-649B-4278-B804-B4B46DCFCC35}" srcOrd="1" destOrd="0" presId="urn:microsoft.com/office/officeart/2008/layout/VerticalCurvedList"/>
    <dgm:cxn modelId="{F0D4C976-A594-421A-A823-70CCD9BC865B}" type="presParOf" srcId="{C0C5FD1B-A109-4DA5-B423-A89543E84FCB}" destId="{E5A3893A-5AE0-4008-808E-F97B3BD3FC97}" srcOrd="2" destOrd="0" presId="urn:microsoft.com/office/officeart/2008/layout/VerticalCurvedList"/>
    <dgm:cxn modelId="{0627F814-5A91-4544-8EAE-83F9C83133DE}" type="presParOf" srcId="{E5A3893A-5AE0-4008-808E-F97B3BD3FC97}" destId="{65926BFE-BAF4-4A44-9324-59A76E215B56}" srcOrd="0" destOrd="0" presId="urn:microsoft.com/office/officeart/2008/layout/VerticalCurvedList"/>
    <dgm:cxn modelId="{AFE95566-0C76-49D6-9585-8BCF074038C9}" type="presParOf" srcId="{C0C5FD1B-A109-4DA5-B423-A89543E84FCB}" destId="{EF7D6C58-A05A-4092-A2AF-E6CC8F972B08}" srcOrd="3" destOrd="0" presId="urn:microsoft.com/office/officeart/2008/layout/VerticalCurvedList"/>
    <dgm:cxn modelId="{4718F59E-F8DB-4A3C-9D34-A24A02BA95B8}" type="presParOf" srcId="{C0C5FD1B-A109-4DA5-B423-A89543E84FCB}" destId="{A2D871F9-CA78-40C6-907E-B7EE22989C28}" srcOrd="4" destOrd="0" presId="urn:microsoft.com/office/officeart/2008/layout/VerticalCurvedList"/>
    <dgm:cxn modelId="{94BBB7C4-21B3-4A3D-A8CD-84EABC9A812F}" type="presParOf" srcId="{A2D871F9-CA78-40C6-907E-B7EE22989C28}" destId="{70EC6D8D-B4BC-4D56-89B9-9FB576AE16CF}" srcOrd="0" destOrd="0" presId="urn:microsoft.com/office/officeart/2008/layout/VerticalCurvedList"/>
    <dgm:cxn modelId="{2DCA6CE3-D2CF-41F9-BC8B-6E3F813F47AA}" type="presParOf" srcId="{C0C5FD1B-A109-4DA5-B423-A89543E84FCB}" destId="{1E42B89F-788F-44B9-913F-24D710CDCBD9}" srcOrd="5" destOrd="0" presId="urn:microsoft.com/office/officeart/2008/layout/VerticalCurvedList"/>
    <dgm:cxn modelId="{4F1EF73E-30D1-41A8-BE10-B72013EF7B9A}" type="presParOf" srcId="{C0C5FD1B-A109-4DA5-B423-A89543E84FCB}" destId="{E1611432-C136-416E-9292-E6538E5DE421}" srcOrd="6" destOrd="0" presId="urn:microsoft.com/office/officeart/2008/layout/VerticalCurvedList"/>
    <dgm:cxn modelId="{D3E3918C-4EAD-4993-AF2B-AC5B9C7D2583}" type="presParOf" srcId="{E1611432-C136-416E-9292-E6538E5DE421}" destId="{F6776613-B79E-4B51-A6FD-30CDB366E617}" srcOrd="0" destOrd="0" presId="urn:microsoft.com/office/officeart/2008/layout/VerticalCurvedList"/>
    <dgm:cxn modelId="{97E16B70-2AFF-493E-9320-F5848C78B851}" type="presParOf" srcId="{C0C5FD1B-A109-4DA5-B423-A89543E84FCB}" destId="{F63EEF00-6E9B-4E60-976A-F191ADC6FD02}" srcOrd="7" destOrd="0" presId="urn:microsoft.com/office/officeart/2008/layout/VerticalCurvedList"/>
    <dgm:cxn modelId="{41635C33-3708-4640-91FD-43695428CE93}" type="presParOf" srcId="{C0C5FD1B-A109-4DA5-B423-A89543E84FCB}" destId="{6D8F7FCD-1C0C-408B-9F5D-CD3C2DB319C4}" srcOrd="8" destOrd="0" presId="urn:microsoft.com/office/officeart/2008/layout/VerticalCurvedList"/>
    <dgm:cxn modelId="{5BAFAEE3-3D59-48B7-9E97-04D995422441}" type="presParOf" srcId="{6D8F7FCD-1C0C-408B-9F5D-CD3C2DB319C4}" destId="{3164B094-F8A8-44D1-BA4A-89F4FE44FDB9}" srcOrd="0" destOrd="0" presId="urn:microsoft.com/office/officeart/2008/layout/VerticalCurvedList"/>
    <dgm:cxn modelId="{99C59B6E-5118-4A63-AAE8-38663E1A2C37}" type="presParOf" srcId="{C0C5FD1B-A109-4DA5-B423-A89543E84FCB}" destId="{2F6F5B65-8896-4EAD-8B1E-E21316CB8AFB}" srcOrd="9" destOrd="0" presId="urn:microsoft.com/office/officeart/2008/layout/VerticalCurvedList"/>
    <dgm:cxn modelId="{8B2BC7AA-48E9-4A6D-B33E-FDA0A9394C59}" type="presParOf" srcId="{C0C5FD1B-A109-4DA5-B423-A89543E84FCB}" destId="{5877209E-334B-4F00-8D6C-AF09C78453FF}" srcOrd="10" destOrd="0" presId="urn:microsoft.com/office/officeart/2008/layout/VerticalCurvedList"/>
    <dgm:cxn modelId="{E3D8539A-2344-48B0-B9BF-ECB479A7FDB4}" type="presParOf" srcId="{5877209E-334B-4F00-8D6C-AF09C78453FF}" destId="{174B1D33-7034-4380-8C59-1EDEFFAF865E}"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B521E-58A1-4451-BD7D-34771E799EB5}">
      <dsp:nvSpPr>
        <dsp:cNvPr id="0" name=""/>
        <dsp:cNvSpPr/>
      </dsp:nvSpPr>
      <dsp:spPr>
        <a:xfrm>
          <a:off x="-4901202" y="-739358"/>
          <a:ext cx="5745916" cy="5745916"/>
        </a:xfrm>
        <a:prstGeom prst="blockArc">
          <a:avLst>
            <a:gd name="adj1" fmla="val 18900000"/>
            <a:gd name="adj2" fmla="val 2700000"/>
            <a:gd name="adj3" fmla="val 37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E192DE-649B-4278-B804-B4B46DCFCC35}">
      <dsp:nvSpPr>
        <dsp:cNvPr id="0" name=""/>
        <dsp:cNvSpPr/>
      </dsp:nvSpPr>
      <dsp:spPr>
        <a:xfrm>
          <a:off x="172405" y="266614"/>
          <a:ext cx="3351368" cy="533570"/>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l"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Năm</a:t>
          </a:r>
          <a:r>
            <a:rPr lang="en-US" sz="2000" b="1" kern="1200" dirty="0">
              <a:latin typeface="Times New Roman" panose="02020603050405020304" pitchFamily="18" charset="0"/>
              <a:cs typeface="Times New Roman" panose="02020603050405020304" pitchFamily="18" charset="0"/>
            </a:rPr>
            <a:t> 1904</a:t>
          </a:r>
        </a:p>
      </dsp:txBody>
      <dsp:txXfrm>
        <a:off x="172405" y="266614"/>
        <a:ext cx="3351368" cy="533570"/>
      </dsp:txXfrm>
    </dsp:sp>
    <dsp:sp modelId="{65926BFE-BAF4-4A44-9324-59A76E215B56}">
      <dsp:nvSpPr>
        <dsp:cNvPr id="0" name=""/>
        <dsp:cNvSpPr/>
      </dsp:nvSpPr>
      <dsp:spPr>
        <a:xfrm>
          <a:off x="-7136" y="1999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F7D6C58-A05A-4092-A2AF-E6CC8F972B08}">
      <dsp:nvSpPr>
        <dsp:cNvPr id="0" name=""/>
        <dsp:cNvSpPr/>
      </dsp:nvSpPr>
      <dsp:spPr>
        <a:xfrm>
          <a:off x="574085" y="1066714"/>
          <a:ext cx="2930349" cy="533570"/>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l"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Năm</a:t>
          </a:r>
          <a:r>
            <a:rPr lang="en-US" sz="2000" b="1" kern="1200" dirty="0">
              <a:latin typeface="Times New Roman" panose="02020603050405020304" pitchFamily="18" charset="0"/>
              <a:cs typeface="Times New Roman" panose="02020603050405020304" pitchFamily="18" charset="0"/>
            </a:rPr>
            <a:t> 1905 </a:t>
          </a:r>
        </a:p>
      </dsp:txBody>
      <dsp:txXfrm>
        <a:off x="574085" y="1066714"/>
        <a:ext cx="2930349" cy="533570"/>
      </dsp:txXfrm>
    </dsp:sp>
    <dsp:sp modelId="{70EC6D8D-B4BC-4D56-89B9-9FB576AE16CF}">
      <dsp:nvSpPr>
        <dsp:cNvPr id="0" name=""/>
        <dsp:cNvSpPr/>
      </dsp:nvSpPr>
      <dsp:spPr>
        <a:xfrm>
          <a:off x="375204" y="10000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E42B89F-788F-44B9-913F-24D710CDCBD9}">
      <dsp:nvSpPr>
        <dsp:cNvPr id="0" name=""/>
        <dsp:cNvSpPr/>
      </dsp:nvSpPr>
      <dsp:spPr>
        <a:xfrm>
          <a:off x="697369" y="1866814"/>
          <a:ext cx="2801130" cy="53357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l"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Năm</a:t>
          </a:r>
          <a:r>
            <a:rPr lang="en-US" sz="2000" b="1" kern="1200" dirty="0">
              <a:latin typeface="Times New Roman" panose="02020603050405020304" pitchFamily="18" charset="0"/>
              <a:cs typeface="Times New Roman" panose="02020603050405020304" pitchFamily="18" charset="0"/>
            </a:rPr>
            <a:t> 1909</a:t>
          </a:r>
        </a:p>
      </dsp:txBody>
      <dsp:txXfrm>
        <a:off x="697369" y="1866814"/>
        <a:ext cx="2801130" cy="533570"/>
      </dsp:txXfrm>
    </dsp:sp>
    <dsp:sp modelId="{F6776613-B79E-4B51-A6FD-30CDB366E617}">
      <dsp:nvSpPr>
        <dsp:cNvPr id="0" name=""/>
        <dsp:cNvSpPr/>
      </dsp:nvSpPr>
      <dsp:spPr>
        <a:xfrm>
          <a:off x="492552" y="18001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63EEF00-6E9B-4E60-976A-F191ADC6FD02}">
      <dsp:nvSpPr>
        <dsp:cNvPr id="0" name=""/>
        <dsp:cNvSpPr/>
      </dsp:nvSpPr>
      <dsp:spPr>
        <a:xfrm>
          <a:off x="574085" y="2666914"/>
          <a:ext cx="2930349" cy="533570"/>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ctr" defTabSz="889000">
            <a:lnSpc>
              <a:spcPct val="90000"/>
            </a:lnSpc>
            <a:spcBef>
              <a:spcPct val="0"/>
            </a:spcBef>
            <a:spcAft>
              <a:spcPct val="35000"/>
            </a:spcAft>
          </a:pPr>
          <a:r>
            <a:rPr lang="en-US" sz="2000" b="1" kern="1200" dirty="0" err="1">
              <a:latin typeface="Times New Roman" panose="02020603050405020304" pitchFamily="18" charset="0"/>
              <a:cs typeface="Times New Roman" panose="02020603050405020304" pitchFamily="18" charset="0"/>
            </a:rPr>
            <a:t>Mục</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đích</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của</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phong</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trào</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Đông</a:t>
          </a:r>
          <a:r>
            <a:rPr lang="en-US" sz="2000" b="1" kern="1200" dirty="0">
              <a:latin typeface="Times New Roman" panose="02020603050405020304" pitchFamily="18" charset="0"/>
              <a:cs typeface="Times New Roman" panose="02020603050405020304" pitchFamily="18" charset="0"/>
            </a:rPr>
            <a:t> Du</a:t>
          </a:r>
        </a:p>
      </dsp:txBody>
      <dsp:txXfrm>
        <a:off x="574085" y="2666914"/>
        <a:ext cx="2930349" cy="533570"/>
      </dsp:txXfrm>
    </dsp:sp>
    <dsp:sp modelId="{3164B094-F8A8-44D1-BA4A-89F4FE44FDB9}">
      <dsp:nvSpPr>
        <dsp:cNvPr id="0" name=""/>
        <dsp:cNvSpPr/>
      </dsp:nvSpPr>
      <dsp:spPr>
        <a:xfrm>
          <a:off x="375204" y="26002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2F6F5B65-8896-4EAD-8B1E-E21316CB8AFB}">
      <dsp:nvSpPr>
        <dsp:cNvPr id="0" name=""/>
        <dsp:cNvSpPr/>
      </dsp:nvSpPr>
      <dsp:spPr>
        <a:xfrm>
          <a:off x="172405" y="3467014"/>
          <a:ext cx="3351368" cy="533570"/>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ctr"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Ý </a:t>
          </a:r>
          <a:r>
            <a:rPr lang="en-US" sz="2000" b="1" kern="1200" dirty="0" err="1">
              <a:latin typeface="Times New Roman" panose="02020603050405020304" pitchFamily="18" charset="0"/>
              <a:cs typeface="Times New Roman" panose="02020603050405020304" pitchFamily="18" charset="0"/>
            </a:rPr>
            <a:t>nghĩa</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của</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phong</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trào</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Đông</a:t>
          </a:r>
          <a:r>
            <a:rPr lang="en-US" sz="2000" b="1" kern="1200" dirty="0">
              <a:latin typeface="Times New Roman" panose="02020603050405020304" pitchFamily="18" charset="0"/>
              <a:cs typeface="Times New Roman" panose="02020603050405020304" pitchFamily="18" charset="0"/>
            </a:rPr>
            <a:t> Du</a:t>
          </a:r>
        </a:p>
      </dsp:txBody>
      <dsp:txXfrm>
        <a:off x="172405" y="3467014"/>
        <a:ext cx="3351368" cy="533570"/>
      </dsp:txXfrm>
    </dsp:sp>
    <dsp:sp modelId="{174B1D33-7034-4380-8C59-1EDEFFAF865E}">
      <dsp:nvSpPr>
        <dsp:cNvPr id="0" name=""/>
        <dsp:cNvSpPr/>
      </dsp:nvSpPr>
      <dsp:spPr>
        <a:xfrm>
          <a:off x="-7136" y="34003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B521E-58A1-4451-BD7D-34771E799EB5}">
      <dsp:nvSpPr>
        <dsp:cNvPr id="0" name=""/>
        <dsp:cNvSpPr/>
      </dsp:nvSpPr>
      <dsp:spPr>
        <a:xfrm>
          <a:off x="-4901202" y="-739358"/>
          <a:ext cx="5745916" cy="5745916"/>
        </a:xfrm>
        <a:prstGeom prst="blockArc">
          <a:avLst>
            <a:gd name="adj1" fmla="val 18900000"/>
            <a:gd name="adj2" fmla="val 2700000"/>
            <a:gd name="adj3" fmla="val 37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E192DE-649B-4278-B804-B4B46DCFCC35}">
      <dsp:nvSpPr>
        <dsp:cNvPr id="0" name=""/>
        <dsp:cNvSpPr/>
      </dsp:nvSpPr>
      <dsp:spPr>
        <a:xfrm>
          <a:off x="172405" y="266614"/>
          <a:ext cx="3351368" cy="533570"/>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l"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Năm</a:t>
          </a:r>
          <a:r>
            <a:rPr lang="en-US" sz="2000" b="1" kern="1200" dirty="0">
              <a:latin typeface="Times New Roman" panose="02020603050405020304" pitchFamily="18" charset="0"/>
              <a:cs typeface="Times New Roman" panose="02020603050405020304" pitchFamily="18" charset="0"/>
            </a:rPr>
            <a:t> 1904</a:t>
          </a:r>
        </a:p>
      </dsp:txBody>
      <dsp:txXfrm>
        <a:off x="172405" y="266614"/>
        <a:ext cx="3351368" cy="533570"/>
      </dsp:txXfrm>
    </dsp:sp>
    <dsp:sp modelId="{65926BFE-BAF4-4A44-9324-59A76E215B56}">
      <dsp:nvSpPr>
        <dsp:cNvPr id="0" name=""/>
        <dsp:cNvSpPr/>
      </dsp:nvSpPr>
      <dsp:spPr>
        <a:xfrm>
          <a:off x="-7136" y="1999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F7D6C58-A05A-4092-A2AF-E6CC8F972B08}">
      <dsp:nvSpPr>
        <dsp:cNvPr id="0" name=""/>
        <dsp:cNvSpPr/>
      </dsp:nvSpPr>
      <dsp:spPr>
        <a:xfrm>
          <a:off x="574085" y="1066714"/>
          <a:ext cx="2930349" cy="533570"/>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l"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Năm</a:t>
          </a:r>
          <a:r>
            <a:rPr lang="en-US" sz="2000" b="1" kern="1200" dirty="0">
              <a:latin typeface="Times New Roman" panose="02020603050405020304" pitchFamily="18" charset="0"/>
              <a:cs typeface="Times New Roman" panose="02020603050405020304" pitchFamily="18" charset="0"/>
            </a:rPr>
            <a:t> 1905 </a:t>
          </a:r>
        </a:p>
      </dsp:txBody>
      <dsp:txXfrm>
        <a:off x="574085" y="1066714"/>
        <a:ext cx="2930349" cy="533570"/>
      </dsp:txXfrm>
    </dsp:sp>
    <dsp:sp modelId="{70EC6D8D-B4BC-4D56-89B9-9FB576AE16CF}">
      <dsp:nvSpPr>
        <dsp:cNvPr id="0" name=""/>
        <dsp:cNvSpPr/>
      </dsp:nvSpPr>
      <dsp:spPr>
        <a:xfrm>
          <a:off x="375204" y="10000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E42B89F-788F-44B9-913F-24D710CDCBD9}">
      <dsp:nvSpPr>
        <dsp:cNvPr id="0" name=""/>
        <dsp:cNvSpPr/>
      </dsp:nvSpPr>
      <dsp:spPr>
        <a:xfrm>
          <a:off x="697369" y="1866814"/>
          <a:ext cx="2801130" cy="53357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l"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Năm</a:t>
          </a:r>
          <a:r>
            <a:rPr lang="en-US" sz="2000" b="1" kern="1200" dirty="0">
              <a:latin typeface="Times New Roman" panose="02020603050405020304" pitchFamily="18" charset="0"/>
              <a:cs typeface="Times New Roman" panose="02020603050405020304" pitchFamily="18" charset="0"/>
            </a:rPr>
            <a:t> 1909</a:t>
          </a:r>
        </a:p>
      </dsp:txBody>
      <dsp:txXfrm>
        <a:off x="697369" y="1866814"/>
        <a:ext cx="2801130" cy="533570"/>
      </dsp:txXfrm>
    </dsp:sp>
    <dsp:sp modelId="{F6776613-B79E-4B51-A6FD-30CDB366E617}">
      <dsp:nvSpPr>
        <dsp:cNvPr id="0" name=""/>
        <dsp:cNvSpPr/>
      </dsp:nvSpPr>
      <dsp:spPr>
        <a:xfrm>
          <a:off x="492552" y="18001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63EEF00-6E9B-4E60-976A-F191ADC6FD02}">
      <dsp:nvSpPr>
        <dsp:cNvPr id="0" name=""/>
        <dsp:cNvSpPr/>
      </dsp:nvSpPr>
      <dsp:spPr>
        <a:xfrm>
          <a:off x="574085" y="2666914"/>
          <a:ext cx="2930349" cy="533570"/>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ctr" defTabSz="889000">
            <a:lnSpc>
              <a:spcPct val="90000"/>
            </a:lnSpc>
            <a:spcBef>
              <a:spcPct val="0"/>
            </a:spcBef>
            <a:spcAft>
              <a:spcPct val="35000"/>
            </a:spcAft>
          </a:pPr>
          <a:r>
            <a:rPr lang="en-US" sz="2000" b="1" kern="1200" dirty="0" err="1">
              <a:latin typeface="Times New Roman" panose="02020603050405020304" pitchFamily="18" charset="0"/>
              <a:cs typeface="Times New Roman" panose="02020603050405020304" pitchFamily="18" charset="0"/>
            </a:rPr>
            <a:t>Mục</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đích</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của</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phong</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trào</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Đông</a:t>
          </a:r>
          <a:r>
            <a:rPr lang="en-US" sz="2000" b="1" kern="1200" dirty="0">
              <a:latin typeface="Times New Roman" panose="02020603050405020304" pitchFamily="18" charset="0"/>
              <a:cs typeface="Times New Roman" panose="02020603050405020304" pitchFamily="18" charset="0"/>
            </a:rPr>
            <a:t> Du</a:t>
          </a:r>
        </a:p>
      </dsp:txBody>
      <dsp:txXfrm>
        <a:off x="574085" y="2666914"/>
        <a:ext cx="2930349" cy="533570"/>
      </dsp:txXfrm>
    </dsp:sp>
    <dsp:sp modelId="{3164B094-F8A8-44D1-BA4A-89F4FE44FDB9}">
      <dsp:nvSpPr>
        <dsp:cNvPr id="0" name=""/>
        <dsp:cNvSpPr/>
      </dsp:nvSpPr>
      <dsp:spPr>
        <a:xfrm>
          <a:off x="375204" y="26002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2F6F5B65-8896-4EAD-8B1E-E21316CB8AFB}">
      <dsp:nvSpPr>
        <dsp:cNvPr id="0" name=""/>
        <dsp:cNvSpPr/>
      </dsp:nvSpPr>
      <dsp:spPr>
        <a:xfrm>
          <a:off x="172405" y="3467014"/>
          <a:ext cx="3351368" cy="533570"/>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23522" tIns="50800" rIns="50800" bIns="50800" numCol="1" spcCol="1270" anchor="ctr" anchorCtr="0">
          <a:noAutofit/>
        </a:bodyPr>
        <a:lstStyle/>
        <a:p>
          <a:pPr lvl="0" algn="ctr" defTabSz="889000">
            <a:lnSpc>
              <a:spcPct val="90000"/>
            </a:lnSpc>
            <a:spcBef>
              <a:spcPct val="0"/>
            </a:spcBef>
            <a:spcAft>
              <a:spcPct val="35000"/>
            </a:spcAft>
          </a:pPr>
          <a:r>
            <a:rPr lang="en-US" sz="2000" b="1" kern="1200" dirty="0">
              <a:latin typeface="Times New Roman" panose="02020603050405020304" pitchFamily="18" charset="0"/>
              <a:cs typeface="Times New Roman" panose="02020603050405020304" pitchFamily="18" charset="0"/>
            </a:rPr>
            <a:t>Ý </a:t>
          </a:r>
          <a:r>
            <a:rPr lang="en-US" sz="2000" b="1" kern="1200" dirty="0" err="1">
              <a:latin typeface="Times New Roman" panose="02020603050405020304" pitchFamily="18" charset="0"/>
              <a:cs typeface="Times New Roman" panose="02020603050405020304" pitchFamily="18" charset="0"/>
            </a:rPr>
            <a:t>nghĩa</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của</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phong</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trào</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Đông</a:t>
          </a:r>
          <a:r>
            <a:rPr lang="en-US" sz="2000" b="1" kern="1200" dirty="0">
              <a:latin typeface="Times New Roman" panose="02020603050405020304" pitchFamily="18" charset="0"/>
              <a:cs typeface="Times New Roman" panose="02020603050405020304" pitchFamily="18" charset="0"/>
            </a:rPr>
            <a:t> Du</a:t>
          </a:r>
        </a:p>
      </dsp:txBody>
      <dsp:txXfrm>
        <a:off x="172405" y="3467014"/>
        <a:ext cx="3351368" cy="533570"/>
      </dsp:txXfrm>
    </dsp:sp>
    <dsp:sp modelId="{174B1D33-7034-4380-8C59-1EDEFFAF865E}">
      <dsp:nvSpPr>
        <dsp:cNvPr id="0" name=""/>
        <dsp:cNvSpPr/>
      </dsp:nvSpPr>
      <dsp:spPr>
        <a:xfrm>
          <a:off x="-7136" y="3400318"/>
          <a:ext cx="666963" cy="66696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557CA9-4232-40D4-B44B-C55A17867C3D}" type="datetimeFigureOut">
              <a:rPr lang="en-US" smtClean="0"/>
              <a:t>10/2/2022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898312-BD4B-466F-A9C0-E6359EFA2C2B}" type="slidenum">
              <a:rPr lang="en-US" smtClean="0"/>
              <a:t>‹#›</a:t>
            </a:fld>
            <a:endParaRPr lang="en-US"/>
          </a:p>
        </p:txBody>
      </p:sp>
    </p:spTree>
    <p:extLst>
      <p:ext uri="{BB962C8B-B14F-4D97-AF65-F5344CB8AC3E}">
        <p14:creationId xmlns:p14="http://schemas.microsoft.com/office/powerpoint/2010/main" val="362370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 xmlns:a16="http://schemas.microsoft.com/office/drawing/2014/main" id="{886198D5-5367-46E2-AC5F-6887F70344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 xmlns:a16="http://schemas.microsoft.com/office/drawing/2014/main" id="{8C9D7A06-6800-4FBA-8E73-A8CB9E4B60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a:extLst>
              <a:ext uri="{FF2B5EF4-FFF2-40B4-BE49-F238E27FC236}">
                <a16:creationId xmlns="" xmlns:a16="http://schemas.microsoft.com/office/drawing/2014/main" id="{5F09B419-B800-46CA-A752-DE5AE79D62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F4D399-85D1-4862-8234-A1DA9E9DD458}" type="slidenum">
              <a:rPr lang="en-US" altLang="en-US"/>
              <a:pPr/>
              <a:t>1</a:t>
            </a:fld>
            <a:endParaRPr lang="en-US" altLang="en-US"/>
          </a:p>
        </p:txBody>
      </p:sp>
    </p:spTree>
    <p:extLst>
      <p:ext uri="{BB962C8B-B14F-4D97-AF65-F5344CB8AC3E}">
        <p14:creationId xmlns:p14="http://schemas.microsoft.com/office/powerpoint/2010/main" val="793751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 xmlns:a16="http://schemas.microsoft.com/office/drawing/2014/main" id="{EBDEA3CF-2497-4BCD-871C-C51503B3DC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 xmlns:a16="http://schemas.microsoft.com/office/drawing/2014/main" id="{A3FF2FD8-7C7D-48A0-9215-F9ED5B0AA4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2772" name="Slide Number Placeholder 3">
            <a:extLst>
              <a:ext uri="{FF2B5EF4-FFF2-40B4-BE49-F238E27FC236}">
                <a16:creationId xmlns="" xmlns:a16="http://schemas.microsoft.com/office/drawing/2014/main" id="{89B8B723-BA10-4DA5-BD74-7C4BE868DC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1730ABC-B0F0-4021-BED1-2CB57495557E}" type="slidenum">
              <a:rPr lang="en-US" altLang="en-US"/>
              <a:pPr/>
              <a:t>5</a:t>
            </a:fld>
            <a:endParaRPr lang="en-US" altLang="en-US"/>
          </a:p>
        </p:txBody>
      </p:sp>
    </p:spTree>
    <p:extLst>
      <p:ext uri="{BB962C8B-B14F-4D97-AF65-F5344CB8AC3E}">
        <p14:creationId xmlns:p14="http://schemas.microsoft.com/office/powerpoint/2010/main" val="3862666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898312-BD4B-466F-A9C0-E6359EFA2C2B}" type="slidenum">
              <a:rPr lang="en-US" smtClean="0"/>
              <a:t>6</a:t>
            </a:fld>
            <a:endParaRPr lang="en-US"/>
          </a:p>
        </p:txBody>
      </p:sp>
    </p:spTree>
    <p:extLst>
      <p:ext uri="{BB962C8B-B14F-4D97-AF65-F5344CB8AC3E}">
        <p14:creationId xmlns:p14="http://schemas.microsoft.com/office/powerpoint/2010/main" val="1033578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44E064-20F3-482E-B91E-15E43CB5D771}" type="slidenum">
              <a:rPr lang="en-US" smtClean="0"/>
              <a:pPr/>
              <a:t>21</a:t>
            </a:fld>
            <a:endParaRPr lang="en-US"/>
          </a:p>
        </p:txBody>
      </p:sp>
    </p:spTree>
    <p:extLst>
      <p:ext uri="{BB962C8B-B14F-4D97-AF65-F5344CB8AC3E}">
        <p14:creationId xmlns:p14="http://schemas.microsoft.com/office/powerpoint/2010/main" val="3028950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898312-BD4B-466F-A9C0-E6359EFA2C2B}" type="slidenum">
              <a:rPr lang="en-US" smtClean="0"/>
              <a:t>22</a:t>
            </a:fld>
            <a:endParaRPr lang="en-US"/>
          </a:p>
        </p:txBody>
      </p:sp>
    </p:spTree>
    <p:extLst>
      <p:ext uri="{BB962C8B-B14F-4D97-AF65-F5344CB8AC3E}">
        <p14:creationId xmlns:p14="http://schemas.microsoft.com/office/powerpoint/2010/main" val="1021574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D5C137-029A-438E-B4B7-102E8DCC159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41DF74-A050-40B1-8090-AFF97E90F83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81D6BC-00FF-414A-A47C-39E8889B911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58D4732-F7EC-4774-B750-C0AFBAE493D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F3C32B-74E3-47E8-B28C-E36D509FCAE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9723DE-6F03-4DC6-8FED-E49CAAF4D6E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99EA96-E1FE-4CFB-BCCE-8173177E9B9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C9E350A-3773-4910-9288-5C4CB698CA2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F4600B8-11BB-480D-A880-D11659852FC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8D9FD51-FEBB-4448-BEB5-2A4403F087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03831C8-EF71-40D1-9293-F4A77C17883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2BDEF4-8F70-4437-B57F-8A151772F39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7F15A3C3-9CE6-48FD-B419-DEED2829B6C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hyperlink" Target="https://vi.wikipedia.org/wiki/Nh%E1%BA%ADt_B%E1%BA%A3n" TargetMode="External"/><Relationship Id="rId5" Type="http://schemas.openxmlformats.org/officeDocument/2006/relationships/hyperlink" Target="https://vi.wikipedia.org/wiki/Th%E1%BA%BF_k%E1%BB%B7_20" TargetMode="External"/><Relationship Id="rId4" Type="http://schemas.openxmlformats.org/officeDocument/2006/relationships/hyperlink" Target="https://vi.wikipedia.org/wiki/Vi%E1%BB%87t_Na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7.jpg"/><Relationship Id="rId5" Type="http://schemas.openxmlformats.org/officeDocument/2006/relationships/image" Target="../media/image2.png"/><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4.xml"/><Relationship Id="rId7" Type="http://schemas.openxmlformats.org/officeDocument/2006/relationships/diagramQuickStyle" Target="../diagrams/quickStyle1.xml"/><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3.jpeg"/><Relationship Id="rId9" Type="http://schemas.microsoft.com/office/2007/relationships/diagramDrawing" Target="../diagrams/drawing1.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5.xml"/><Relationship Id="rId7" Type="http://schemas.openxmlformats.org/officeDocument/2006/relationships/diagramQuickStyle" Target="../diagrams/quickStyle2.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3.jpeg"/><Relationship Id="rId9" Type="http://schemas.microsoft.com/office/2007/relationships/diagramDrawing" Target="../diagrams/drawing2.xml"/></Relationships>
</file>

<file path=ppt/slides/_rels/slide2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26.gif"/><Relationship Id="rId5" Type="http://schemas.openxmlformats.org/officeDocument/2006/relationships/image" Target="../media/image25.gif"/><Relationship Id="rId4" Type="http://schemas.openxmlformats.org/officeDocument/2006/relationships/audio" Target="../media/audio6.wav"/></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notesSlide" Target="../notesSlides/notesSlide2.xml"/><Relationship Id="rId7" Type="http://schemas.openxmlformats.org/officeDocument/2006/relationships/audio" Target="../media/audio5.wav"/><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image" Target="../media/image2.png"/><Relationship Id="rId4" Type="http://schemas.openxmlformats.org/officeDocument/2006/relationships/audio" Target="../media/audio2.wav"/><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audio" Target="../media/audio6.wav"/><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audio" Target="../media/audio8.wav"/><Relationship Id="rId4" Type="http://schemas.openxmlformats.org/officeDocument/2006/relationships/audio" Target="../media/audio7.wav"/></Relationships>
</file>

<file path=ppt/slides/_rels/slide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WordArt 4" descr="Water droplets">
            <a:extLst>
              <a:ext uri="{FF2B5EF4-FFF2-40B4-BE49-F238E27FC236}">
                <a16:creationId xmlns="" xmlns:a16="http://schemas.microsoft.com/office/drawing/2014/main" id="{78290F1F-F221-4C29-93DE-4AD6007CBB36}"/>
              </a:ext>
            </a:extLst>
          </p:cNvPr>
          <p:cNvSpPr>
            <a:spLocks noChangeArrowheads="1" noChangeShapeType="1" noTextEdit="1"/>
          </p:cNvSpPr>
          <p:nvPr/>
        </p:nvSpPr>
        <p:spPr bwMode="auto">
          <a:xfrm>
            <a:off x="1219200" y="4419600"/>
            <a:ext cx="6248400" cy="1371600"/>
          </a:xfrm>
          <a:prstGeom prst="rect">
            <a:avLst/>
          </a:prstGeom>
        </p:spPr>
        <p:txBody>
          <a:bodyPr wrap="none" fromWordArt="1">
            <a:prstTxWarp prst="textInflateTop">
              <a:avLst>
                <a:gd name="adj" fmla="val 31917"/>
              </a:avLst>
            </a:prstTxWarp>
            <a:scene3d>
              <a:camera prst="legacyObliqueTopRight"/>
              <a:lightRig rig="legacyHarsh3" dir="b"/>
            </a:scene3d>
            <a:sp3d extrusionH="430200" prstMaterial="legacyMatte">
              <a:extrusionClr>
                <a:srgbClr val="663300"/>
              </a:extrusionClr>
              <a:contourClr>
                <a:srgbClr val="FFFFFF"/>
              </a:contourClr>
            </a:sp3d>
          </a:bodyPr>
          <a:lstStyle/>
          <a:p>
            <a:pPr algn="ctr"/>
            <a:endParaRPr lang="en-US" sz="3600" kern="10">
              <a:ln w="9525">
                <a:round/>
                <a:headEnd/>
                <a:tailEnd/>
              </a:ln>
              <a:blipFill dpi="0" rotWithShape="0">
                <a:blip r:embed="rId4"/>
                <a:srcRect/>
                <a:tile tx="0" ty="0" sx="100000" sy="100000" flip="none" algn="tl"/>
              </a:blipFill>
              <a:cs typeface="Arial" panose="020B0604020202020204" pitchFamily="34" charset="0"/>
            </a:endParaRPr>
          </a:p>
        </p:txBody>
      </p:sp>
      <p:pic>
        <p:nvPicPr>
          <p:cNvPr id="2055" name="Audio 4">
            <a:hlinkClick r:id="" action="ppaction://media"/>
            <a:extLst>
              <a:ext uri="{FF2B5EF4-FFF2-40B4-BE49-F238E27FC236}">
                <a16:creationId xmlns="" xmlns:a16="http://schemas.microsoft.com/office/drawing/2014/main" id="{EB5CF9C0-0478-45FC-9C05-D6375EBA9B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5867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TextBox 4">
            <a:extLst>
              <a:ext uri="{FF2B5EF4-FFF2-40B4-BE49-F238E27FC236}">
                <a16:creationId xmlns="" xmlns:a16="http://schemas.microsoft.com/office/drawing/2014/main" id="{D20CCE7E-5AC7-4873-8536-585C1F0C702F}"/>
              </a:ext>
            </a:extLst>
          </p:cNvPr>
          <p:cNvSpPr txBox="1">
            <a:spLocks noChangeArrowheads="1"/>
          </p:cNvSpPr>
          <p:nvPr/>
        </p:nvSpPr>
        <p:spPr bwMode="auto">
          <a:xfrm>
            <a:off x="5105400" y="4114800"/>
            <a:ext cx="3505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5" name="Picture 4">
            <a:extLst>
              <a:ext uri="{FF2B5EF4-FFF2-40B4-BE49-F238E27FC236}">
                <a16:creationId xmlns="" xmlns:a16="http://schemas.microsoft.com/office/drawing/2014/main" id="{0632E6D1-EDAC-4ECB-B87E-7A3B1E45F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0"/>
            <a:ext cx="9144000" cy="6858000"/>
          </a:xfrm>
          <a:prstGeom prst="rect">
            <a:avLst/>
          </a:prstGeom>
        </p:spPr>
      </p:pic>
      <p:pic>
        <p:nvPicPr>
          <p:cNvPr id="415" name="Picture 13">
            <a:extLst>
              <a:ext uri="{FF2B5EF4-FFF2-40B4-BE49-F238E27FC236}">
                <a16:creationId xmlns="" xmlns:a16="http://schemas.microsoft.com/office/drawing/2014/main" id="{539EDB27-3399-458A-B4EC-C9E05A4E2C3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59252" y="3400956"/>
            <a:ext cx="2708148" cy="270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Wave 1">
            <a:extLst>
              <a:ext uri="{FF2B5EF4-FFF2-40B4-BE49-F238E27FC236}">
                <a16:creationId xmlns="" xmlns:a16="http://schemas.microsoft.com/office/drawing/2014/main" id="{239687EC-9394-4FB7-B011-94264C8B26ED}"/>
              </a:ext>
            </a:extLst>
          </p:cNvPr>
          <p:cNvSpPr/>
          <p:nvPr/>
        </p:nvSpPr>
        <p:spPr>
          <a:xfrm>
            <a:off x="861059" y="333673"/>
            <a:ext cx="7421881" cy="1673518"/>
          </a:xfrm>
          <a:prstGeom prst="wave">
            <a:avLst>
              <a:gd name="adj1" fmla="val 12500"/>
              <a:gd name="adj2" fmla="val -5668"/>
            </a:avLst>
          </a:prstGeom>
          <a:solidFill>
            <a:srgbClr val="FFFFCC"/>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b="1" dirty="0" smtClean="0">
                <a:solidFill>
                  <a:schemeClr val="tx2">
                    <a:lumMod val="95000"/>
                    <a:lumOff val="5000"/>
                  </a:schemeClr>
                </a:solidFill>
                <a:latin typeface="Times New Roman" panose="02020603050405020304" pitchFamily="18" charset="0"/>
                <a:cs typeface="Times New Roman" panose="02020603050405020304" pitchFamily="18" charset="0"/>
              </a:rPr>
              <a:t>TRƯỜNG </a:t>
            </a:r>
            <a:r>
              <a:rPr lang="vi-VN" b="1" dirty="0">
                <a:solidFill>
                  <a:schemeClr val="tx2">
                    <a:lumMod val="95000"/>
                    <a:lumOff val="5000"/>
                  </a:schemeClr>
                </a:solidFill>
                <a:latin typeface="Times New Roman" panose="02020603050405020304" pitchFamily="18" charset="0"/>
                <a:cs typeface="Times New Roman" panose="02020603050405020304" pitchFamily="18" charset="0"/>
              </a:rPr>
              <a:t>TIỂU HỌC </a:t>
            </a:r>
            <a:r>
              <a:rPr lang="en-US" b="1" dirty="0" smtClean="0">
                <a:solidFill>
                  <a:schemeClr val="tx2">
                    <a:lumMod val="95000"/>
                    <a:lumOff val="5000"/>
                  </a:schemeClr>
                </a:solidFill>
                <a:latin typeface="Times New Roman" panose="02020603050405020304" pitchFamily="18" charset="0"/>
                <a:cs typeface="Times New Roman" panose="02020603050405020304" pitchFamily="18" charset="0"/>
              </a:rPr>
              <a:t>KIM SƠN</a:t>
            </a:r>
            <a:endParaRPr lang="en-US" b="1" dirty="0">
              <a:solidFill>
                <a:schemeClr val="tx2">
                  <a:lumMod val="95000"/>
                  <a:lumOff val="5000"/>
                </a:schemeClr>
              </a:solidFill>
              <a:latin typeface="Times New Roman" panose="02020603050405020304" pitchFamily="18" charset="0"/>
              <a:cs typeface="Times New Roman" panose="02020603050405020304" pitchFamily="18" charset="0"/>
            </a:endParaRPr>
          </a:p>
          <a:p>
            <a:pPr algn="ctr"/>
            <a:endParaRPr lang="en-US" dirty="0"/>
          </a:p>
        </p:txBody>
      </p:sp>
      <p:sp>
        <p:nvSpPr>
          <p:cNvPr id="3" name="Rectangle 2">
            <a:extLst>
              <a:ext uri="{FF2B5EF4-FFF2-40B4-BE49-F238E27FC236}">
                <a16:creationId xmlns="" xmlns:a16="http://schemas.microsoft.com/office/drawing/2014/main" id="{5FED8320-A099-4B4E-9720-F56606F4552A}"/>
              </a:ext>
            </a:extLst>
          </p:cNvPr>
          <p:cNvSpPr/>
          <p:nvPr/>
        </p:nvSpPr>
        <p:spPr>
          <a:xfrm>
            <a:off x="1209638" y="2015961"/>
            <a:ext cx="6898042" cy="1384995"/>
          </a:xfrm>
          <a:prstGeom prst="rect">
            <a:avLst/>
          </a:prstGeom>
          <a:noFill/>
        </p:spPr>
        <p:txBody>
          <a:bodyPr wrap="square" lIns="91440" tIns="45720" rIns="91440" bIns="45720">
            <a:spAutoFit/>
          </a:bodyPr>
          <a:lstStyle/>
          <a:p>
            <a:pPr algn="ctr"/>
            <a:r>
              <a:rPr lang="en-US" sz="28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LỊCH SỬ - TUẦN 5</a:t>
            </a:r>
          </a:p>
          <a:p>
            <a:pPr algn="ctr"/>
            <a:r>
              <a:rPr lang="en-US" sz="28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PHAN BỘI CHÂU VÀ PHONG TRÀO ĐÔNG DU</a:t>
            </a:r>
          </a:p>
        </p:txBody>
      </p:sp>
    </p:spTree>
    <p:custDataLst>
      <p:tags r:id="rId1"/>
    </p:custDataLst>
    <p:extLst>
      <p:ext uri="{BB962C8B-B14F-4D97-AF65-F5344CB8AC3E}">
        <p14:creationId xmlns:p14="http://schemas.microsoft.com/office/powerpoint/2010/main" val="23355157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76200"/>
            <a:ext cx="9144000" cy="6705600"/>
          </a:xfrm>
        </p:spPr>
      </p:pic>
      <p:sp>
        <p:nvSpPr>
          <p:cNvPr id="5" name="Oval 4"/>
          <p:cNvSpPr/>
          <p:nvPr/>
        </p:nvSpPr>
        <p:spPr>
          <a:xfrm>
            <a:off x="4125686" y="4544786"/>
            <a:ext cx="217714" cy="244928"/>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solidFill>
                <a:srgbClr val="FF00FF"/>
              </a:solidFill>
            </a:endParaRPr>
          </a:p>
        </p:txBody>
      </p:sp>
      <p:sp>
        <p:nvSpPr>
          <p:cNvPr id="15" name="Curved Up Arrow 14"/>
          <p:cNvSpPr/>
          <p:nvPr/>
        </p:nvSpPr>
        <p:spPr>
          <a:xfrm rot="17888561">
            <a:off x="3740774" y="2650300"/>
            <a:ext cx="4076657" cy="819947"/>
          </a:xfrm>
          <a:prstGeom prst="curvedUpArrow">
            <a:avLst>
              <a:gd name="adj1" fmla="val 25000"/>
              <a:gd name="adj2" fmla="val 61445"/>
              <a:gd name="adj3" fmla="val 41489"/>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schemeClr val="tx1"/>
              </a:solidFill>
            </a:endParaRPr>
          </a:p>
        </p:txBody>
      </p:sp>
      <p:sp>
        <p:nvSpPr>
          <p:cNvPr id="6" name="Oval 5"/>
          <p:cNvSpPr/>
          <p:nvPr/>
        </p:nvSpPr>
        <p:spPr>
          <a:xfrm>
            <a:off x="6019800" y="979289"/>
            <a:ext cx="217714" cy="244928"/>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solidFill>
                <a:srgbClr val="FF00FF"/>
              </a:solidFill>
            </a:endParaRPr>
          </a:p>
        </p:txBody>
      </p:sp>
      <p:sp>
        <p:nvSpPr>
          <p:cNvPr id="3" name="TextBox 2"/>
          <p:cNvSpPr txBox="1"/>
          <p:nvPr/>
        </p:nvSpPr>
        <p:spPr>
          <a:xfrm>
            <a:off x="0" y="0"/>
            <a:ext cx="4659086" cy="304698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vi-VN" sz="2400" b="1" dirty="0">
                <a:latin typeface="+mj-lt"/>
              </a:rPr>
              <a:t>Phong trào Đông Du</a:t>
            </a:r>
            <a:r>
              <a:rPr lang="vi-VN" sz="2400" dirty="0">
                <a:latin typeface="+mj-lt"/>
              </a:rPr>
              <a:t> là một phong trào cách mạng ở </a:t>
            </a:r>
            <a:r>
              <a:rPr lang="vi-VN" sz="2400" b="1" dirty="0">
                <a:latin typeface="+mj-lt"/>
                <a:hlinkClick r:id="rId4" tooltip="Việt Nam"/>
              </a:rPr>
              <a:t>Việt Nam</a:t>
            </a:r>
            <a:r>
              <a:rPr lang="vi-VN" sz="2400" dirty="0">
                <a:latin typeface="+mj-lt"/>
              </a:rPr>
              <a:t> đầu </a:t>
            </a:r>
            <a:r>
              <a:rPr lang="vi-VN" sz="2400" b="1" dirty="0">
                <a:latin typeface="+mj-lt"/>
                <a:hlinkClick r:id="rId5" tooltip="Thế kỷ 20"/>
              </a:rPr>
              <a:t>thế kỷ </a:t>
            </a:r>
            <a:r>
              <a:rPr lang="en-US" sz="2400" b="1" u="sng" dirty="0">
                <a:solidFill>
                  <a:srgbClr val="0000FF"/>
                </a:solidFill>
                <a:latin typeface="+mj-lt"/>
              </a:rPr>
              <a:t>XX</a:t>
            </a:r>
            <a:r>
              <a:rPr lang="vi-VN" sz="2400" dirty="0">
                <a:latin typeface="+mj-lt"/>
              </a:rPr>
              <a:t>. Phong trào có mục đích kêu gọi thanh niên Việt Nam ra nước ngoài </a:t>
            </a:r>
            <a:r>
              <a:rPr lang="vi-VN" sz="2400" b="1" dirty="0">
                <a:latin typeface="+mj-lt"/>
              </a:rPr>
              <a:t>(</a:t>
            </a:r>
            <a:r>
              <a:rPr lang="vi-VN" sz="2400" b="1" dirty="0">
                <a:latin typeface="+mj-lt"/>
                <a:hlinkClick r:id="rId6" tooltip="Nhật Bản"/>
              </a:rPr>
              <a:t>Nhật Bản</a:t>
            </a:r>
            <a:r>
              <a:rPr lang="vi-VN" sz="2400" dirty="0">
                <a:latin typeface="+mj-lt"/>
              </a:rPr>
              <a:t>) học tập, chuẩn bị lực lượng chờ thời cơ cho việc</a:t>
            </a:r>
            <a:r>
              <a:rPr lang="en-US" sz="2400" dirty="0">
                <a:latin typeface="+mj-lt"/>
              </a:rPr>
              <a:t>  </a:t>
            </a:r>
            <a:r>
              <a:rPr lang="vi-VN" sz="2400" dirty="0">
                <a:latin typeface="+mj-lt"/>
              </a:rPr>
              <a:t>giành lại độc lập cho nước nhà</a:t>
            </a:r>
            <a:r>
              <a:rPr lang="en-US" sz="2400" dirty="0">
                <a:latin typeface="+mj-lt"/>
              </a:rPr>
              <a:t>.</a:t>
            </a:r>
          </a:p>
        </p:txBody>
      </p:sp>
    </p:spTree>
    <p:custDataLst>
      <p:tags r:id="rId1"/>
    </p:custDataLst>
    <p:extLst>
      <p:ext uri="{BB962C8B-B14F-4D97-AF65-F5344CB8AC3E}">
        <p14:creationId xmlns:p14="http://schemas.microsoft.com/office/powerpoint/2010/main" val="171488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6" presetClass="emph" presetSubtype="0" fill="hold" grpId="0" nodeType="withEffect">
                                  <p:stCondLst>
                                    <p:cond delay="0"/>
                                  </p:stCondLst>
                                  <p:childTnLst>
                                    <p:animScale>
                                      <p:cBhvr>
                                        <p:cTn id="9" dur="2000" fill="hold"/>
                                        <p:tgtEl>
                                          <p:spTgt spid="5"/>
                                        </p:tgtEl>
                                      </p:cBhvr>
                                      <p:by x="150000" y="150000"/>
                                    </p:animScale>
                                  </p:childTnLst>
                                </p:cTn>
                              </p:par>
                              <p:par>
                                <p:cTn id="10" presetID="22" presetClass="entr" presetSubtype="4"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6" presetClass="emph" presetSubtype="0" fill="hold" grpId="0" nodeType="withEffect">
                                  <p:stCondLst>
                                    <p:cond delay="0"/>
                                  </p:stCondLst>
                                  <p:childTnLst>
                                    <p:animScale>
                                      <p:cBhvr>
                                        <p:cTn id="14"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6"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4">
            <a:extLst>
              <a:ext uri="{FF2B5EF4-FFF2-40B4-BE49-F238E27FC236}">
                <a16:creationId xmlns="" xmlns:a16="http://schemas.microsoft.com/office/drawing/2014/main" id="{77E1545F-5E3A-4F13-9860-8158DEC02971}"/>
              </a:ext>
            </a:extLst>
          </p:cNvPr>
          <p:cNvSpPr txBox="1">
            <a:spLocks noChangeArrowheads="1"/>
          </p:cNvSpPr>
          <p:nvPr/>
        </p:nvSpPr>
        <p:spPr bwMode="auto">
          <a:xfrm>
            <a:off x="1524000" y="1143000"/>
            <a:ext cx="579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pic>
        <p:nvPicPr>
          <p:cNvPr id="4116" name="Audio 2">
            <a:hlinkClick r:id="" action="ppaction://media"/>
            <a:extLst>
              <a:ext uri="{FF2B5EF4-FFF2-40B4-BE49-F238E27FC236}">
                <a16:creationId xmlns="" xmlns:a16="http://schemas.microsoft.com/office/drawing/2014/main" id="{88380AD5-14CF-43B3-99C2-0935F51980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248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 xmlns:a16="http://schemas.microsoft.com/office/drawing/2014/main" id="{774F1540-30B6-48CC-8EBD-2ABFD1CBDE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4" name="TextBox 23">
            <a:extLst>
              <a:ext uri="{FF2B5EF4-FFF2-40B4-BE49-F238E27FC236}">
                <a16:creationId xmlns="" xmlns:a16="http://schemas.microsoft.com/office/drawing/2014/main" id="{A359BA1A-61BD-42D4-A901-9B207B310738}"/>
              </a:ext>
            </a:extLst>
          </p:cNvPr>
          <p:cNvSpPr txBox="1"/>
          <p:nvPr/>
        </p:nvSpPr>
        <p:spPr>
          <a:xfrm>
            <a:off x="938645" y="2372356"/>
            <a:ext cx="7266709" cy="1569660"/>
          </a:xfrm>
          <a:prstGeom prst="rect">
            <a:avLst/>
          </a:prstGeom>
          <a:noFill/>
        </p:spPr>
        <p:txBody>
          <a:bodyPr wrap="square">
            <a:spAutoFit/>
          </a:bodyPr>
          <a:lstStyle/>
          <a:p>
            <a:pPr algn="ctr">
              <a:spcBef>
                <a:spcPct val="50000"/>
              </a:spcBef>
            </a:pPr>
            <a:r>
              <a:rPr lang="en-US" altLang="en-US" sz="4800" b="1">
                <a:solidFill>
                  <a:srgbClr val="C00000"/>
                </a:solidFill>
                <a:latin typeface="Times New Roman" panose="02020603050405020304" pitchFamily="18" charset="0"/>
                <a:cs typeface="Times New Roman" panose="02020603050405020304" pitchFamily="18" charset="0"/>
              </a:rPr>
              <a:t>A.</a:t>
            </a:r>
            <a:r>
              <a:rPr lang="vi-VN" altLang="en-US" sz="4800" b="1">
                <a:solidFill>
                  <a:srgbClr val="C00000"/>
                </a:solidFill>
                <a:latin typeface="Times New Roman" panose="02020603050405020304" pitchFamily="18" charset="0"/>
                <a:cs typeface="Times New Roman" panose="02020603050405020304" pitchFamily="18" charset="0"/>
              </a:rPr>
              <a:t> Năm </a:t>
            </a:r>
            <a:r>
              <a:rPr lang="en-US" altLang="en-US" sz="4800" b="1">
                <a:solidFill>
                  <a:srgbClr val="C00000"/>
                </a:solidFill>
                <a:latin typeface="Times New Roman" panose="02020603050405020304" pitchFamily="18" charset="0"/>
                <a:cs typeface="Times New Roman" panose="02020603050405020304" pitchFamily="18" charset="0"/>
              </a:rPr>
              <a:t>1904 diễn ra sự kiện gì?</a:t>
            </a:r>
            <a:endParaRPr lang="en-US" altLang="en-US" sz="4800" b="1" dirty="0">
              <a:solidFill>
                <a:srgbClr val="C00000"/>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 xmlns:a16="http://schemas.microsoft.com/office/drawing/2014/main" id="{22E0EB14-A075-4AE2-89F7-76B2C94E4AAA}"/>
              </a:ext>
            </a:extLst>
          </p:cNvPr>
          <p:cNvSpPr txBox="1"/>
          <p:nvPr/>
        </p:nvSpPr>
        <p:spPr>
          <a:xfrm>
            <a:off x="2133600" y="1752600"/>
            <a:ext cx="5059680" cy="3785652"/>
          </a:xfrm>
          <a:prstGeom prst="rect">
            <a:avLst/>
          </a:prstGeom>
          <a:noFill/>
        </p:spPr>
        <p:txBody>
          <a:bodyPr wrap="square">
            <a:spAutoFit/>
          </a:bodyPr>
          <a:lstStyle/>
          <a:p>
            <a:pPr marL="457200" indent="-457200" algn="ctr">
              <a:buClr>
                <a:srgbClr val="6600CC"/>
              </a:buClr>
              <a:buFont typeface="Wingdings" panose="05000000000000000000" pitchFamily="2" charset="2"/>
              <a:buChar char="Ø"/>
            </a:pP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Phan</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Bội</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Châu</a:t>
            </a:r>
            <a:r>
              <a:rPr lang="en-US" sz="4800" b="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cùng</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với</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chung</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chí</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hướng</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đã</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lập</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Hội</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Duy</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b="1" dirty="0" err="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Tân</a:t>
            </a:r>
            <a:r>
              <a:rPr 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Tree>
    <p:custDataLst>
      <p:tags r:id="rId1"/>
    </p:custDataLst>
    <p:extLst>
      <p:ext uri="{BB962C8B-B14F-4D97-AF65-F5344CB8AC3E}">
        <p14:creationId xmlns:p14="http://schemas.microsoft.com/office/powerpoint/2010/main" val="40448273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24"/>
                                        </p:tgtEl>
                                      </p:cBhvr>
                                    </p:animEffect>
                                    <p:set>
                                      <p:cBhvr>
                                        <p:cTn id="12" dur="1" fill="hold">
                                          <p:stCondLst>
                                            <p:cond delay="499"/>
                                          </p:stCondLst>
                                        </p:cTn>
                                        <p:tgtEl>
                                          <p:spTgt spid="2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7">
                                            <p:txEl>
                                              <p:pRg st="0" end="0"/>
                                            </p:txEl>
                                          </p:spTgt>
                                        </p:tgtEl>
                                        <p:attrNameLst>
                                          <p:attrName>style.visibility</p:attrName>
                                        </p:attrNameLst>
                                      </p:cBhvr>
                                      <p:to>
                                        <p:strVal val="visible"/>
                                      </p:to>
                                    </p:set>
                                    <p:anim calcmode="lin" valueType="num">
                                      <p:cBhvr additive="base">
                                        <p:cTn id="1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4">
            <a:extLst>
              <a:ext uri="{FF2B5EF4-FFF2-40B4-BE49-F238E27FC236}">
                <a16:creationId xmlns="" xmlns:a16="http://schemas.microsoft.com/office/drawing/2014/main" id="{77E1545F-5E3A-4F13-9860-8158DEC02971}"/>
              </a:ext>
            </a:extLst>
          </p:cNvPr>
          <p:cNvSpPr txBox="1">
            <a:spLocks noChangeArrowheads="1"/>
          </p:cNvSpPr>
          <p:nvPr/>
        </p:nvSpPr>
        <p:spPr bwMode="auto">
          <a:xfrm>
            <a:off x="1524000" y="1143000"/>
            <a:ext cx="579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pic>
        <p:nvPicPr>
          <p:cNvPr id="4116" name="Audio 2">
            <a:hlinkClick r:id="" action="ppaction://media"/>
            <a:extLst>
              <a:ext uri="{FF2B5EF4-FFF2-40B4-BE49-F238E27FC236}">
                <a16:creationId xmlns="" xmlns:a16="http://schemas.microsoft.com/office/drawing/2014/main" id="{88380AD5-14CF-43B3-99C2-0935F51980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248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 xmlns:a16="http://schemas.microsoft.com/office/drawing/2014/main" id="{ADF556E7-2824-48F6-8E1B-DBC18BC1AB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a:extLst>
              <a:ext uri="{FF2B5EF4-FFF2-40B4-BE49-F238E27FC236}">
                <a16:creationId xmlns="" xmlns:a16="http://schemas.microsoft.com/office/drawing/2014/main" id="{CD01EBDD-A8CC-47E9-A468-83E16FD00325}"/>
              </a:ext>
            </a:extLst>
          </p:cNvPr>
          <p:cNvSpPr txBox="1"/>
          <p:nvPr/>
        </p:nvSpPr>
        <p:spPr>
          <a:xfrm>
            <a:off x="571500" y="1798898"/>
            <a:ext cx="8001000" cy="2308324"/>
          </a:xfrm>
          <a:prstGeom prst="rect">
            <a:avLst/>
          </a:prstGeom>
          <a:noFill/>
        </p:spPr>
        <p:txBody>
          <a:bodyPr wrap="square">
            <a:spAutoFit/>
          </a:bodyPr>
          <a:lstStyle>
            <a:defPPr>
              <a:defRPr lang="en-US"/>
            </a:defPPr>
            <a:lvl1pPr algn="ctr">
              <a:spcBef>
                <a:spcPct val="50000"/>
              </a:spcBef>
              <a:defRPr sz="4800" b="1">
                <a:solidFill>
                  <a:srgbClr val="C00000"/>
                </a:solidFill>
                <a:latin typeface="Times New Roman" panose="02020603050405020304" pitchFamily="18" charset="0"/>
                <a:cs typeface="Times New Roman" panose="02020603050405020304" pitchFamily="18" charset="0"/>
              </a:defRPr>
            </a:lvl1pPr>
          </a:lstStyle>
          <a:p>
            <a:r>
              <a:rPr lang="en-US" altLang="en-US"/>
              <a:t>B. Năm 1905 Phan Bội Châu đưa thanh  niên sang Nhật học tập những gì?</a:t>
            </a:r>
            <a:endParaRPr lang="en-US" altLang="en-US" dirty="0"/>
          </a:p>
        </p:txBody>
      </p:sp>
      <p:sp>
        <p:nvSpPr>
          <p:cNvPr id="9" name="TextBox 8">
            <a:extLst>
              <a:ext uri="{FF2B5EF4-FFF2-40B4-BE49-F238E27FC236}">
                <a16:creationId xmlns="" xmlns:a16="http://schemas.microsoft.com/office/drawing/2014/main" id="{19ECCE44-4645-4871-B25C-9E37BF85C0DB}"/>
              </a:ext>
            </a:extLst>
          </p:cNvPr>
          <p:cNvSpPr txBox="1"/>
          <p:nvPr/>
        </p:nvSpPr>
        <p:spPr>
          <a:xfrm>
            <a:off x="460248" y="1823282"/>
            <a:ext cx="8790708" cy="2308324"/>
          </a:xfrm>
          <a:prstGeom prst="rect">
            <a:avLst/>
          </a:prstGeom>
          <a:noFill/>
        </p:spPr>
        <p:txBody>
          <a:bodyPr wrap="square">
            <a:spAutoFit/>
          </a:bodyPr>
          <a:lstStyle/>
          <a:p>
            <a:pPr marL="457200" indent="-457200" algn="l">
              <a:buClr>
                <a:srgbClr val="6600CC"/>
              </a:buClr>
              <a:buFont typeface="Wingdings" panose="05000000000000000000" pitchFamily="2" charset="2"/>
              <a:buChar char="Ø"/>
            </a:pPr>
            <a:r>
              <a:rPr lang="en-US" altLang="en-US" sz="4800" b="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Năm 1905 ông đưa thanh niên Việt Nam sang Nhật học tập về kĩ thuật và quân sự.</a:t>
            </a:r>
            <a:endParaRPr lang="en-US" altLang="en-US" sz="48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1396766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1000"/>
                                        <p:tgtEl>
                                          <p:spTgt spid="9">
                                            <p:txEl>
                                              <p:pRg st="0" end="0"/>
                                            </p:txEl>
                                          </p:spTgt>
                                        </p:tgtEl>
                                      </p:cBhvr>
                                    </p:animEffect>
                                    <p:anim calcmode="lin" valueType="num">
                                      <p:cBhvr>
                                        <p:cTn id="1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4">
            <a:extLst>
              <a:ext uri="{FF2B5EF4-FFF2-40B4-BE49-F238E27FC236}">
                <a16:creationId xmlns="" xmlns:a16="http://schemas.microsoft.com/office/drawing/2014/main" id="{77E1545F-5E3A-4F13-9860-8158DEC02971}"/>
              </a:ext>
            </a:extLst>
          </p:cNvPr>
          <p:cNvSpPr txBox="1">
            <a:spLocks noChangeArrowheads="1"/>
          </p:cNvSpPr>
          <p:nvPr/>
        </p:nvSpPr>
        <p:spPr bwMode="auto">
          <a:xfrm>
            <a:off x="1524000" y="1143000"/>
            <a:ext cx="579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pic>
        <p:nvPicPr>
          <p:cNvPr id="4116" name="Audio 2">
            <a:hlinkClick r:id="" action="ppaction://media"/>
            <a:extLst>
              <a:ext uri="{FF2B5EF4-FFF2-40B4-BE49-F238E27FC236}">
                <a16:creationId xmlns="" xmlns:a16="http://schemas.microsoft.com/office/drawing/2014/main" id="{88380AD5-14CF-43B3-99C2-0935F51980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248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 xmlns:a16="http://schemas.microsoft.com/office/drawing/2014/main" id="{3CDFD95B-1B8D-41F1-B440-00C1E776B2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a:extLst>
              <a:ext uri="{FF2B5EF4-FFF2-40B4-BE49-F238E27FC236}">
                <a16:creationId xmlns="" xmlns:a16="http://schemas.microsoft.com/office/drawing/2014/main" id="{F3205171-8DFC-4D82-9520-860D7AF6D92F}"/>
              </a:ext>
            </a:extLst>
          </p:cNvPr>
          <p:cNvSpPr txBox="1"/>
          <p:nvPr/>
        </p:nvSpPr>
        <p:spPr>
          <a:xfrm>
            <a:off x="464820" y="2195978"/>
            <a:ext cx="8496300" cy="1569660"/>
          </a:xfrm>
          <a:prstGeom prst="rect">
            <a:avLst/>
          </a:prstGeom>
          <a:noFill/>
        </p:spPr>
        <p:txBody>
          <a:bodyPr wrap="square">
            <a:spAutoFit/>
          </a:bodyPr>
          <a:lstStyle>
            <a:defPPr>
              <a:defRPr lang="en-US"/>
            </a:defPPr>
            <a:lvl1pPr algn="ctr">
              <a:spcBef>
                <a:spcPct val="50000"/>
              </a:spcBef>
              <a:defRPr sz="4800" b="1">
                <a:solidFill>
                  <a:srgbClr val="C00000"/>
                </a:solidFill>
                <a:latin typeface="Times New Roman" panose="02020603050405020304" pitchFamily="18" charset="0"/>
                <a:cs typeface="Times New Roman" panose="02020603050405020304" pitchFamily="18" charset="0"/>
              </a:defRPr>
            </a:lvl1pPr>
          </a:lstStyle>
          <a:p>
            <a:r>
              <a:rPr lang="en-US" altLang="en-US"/>
              <a:t>C.Thanh niên Việt Nam học tập trong điều kiện như thế nào?</a:t>
            </a:r>
            <a:endParaRPr lang="en-US" altLang="en-US" dirty="0"/>
          </a:p>
        </p:txBody>
      </p:sp>
      <p:sp>
        <p:nvSpPr>
          <p:cNvPr id="10" name="TextBox 9">
            <a:extLst>
              <a:ext uri="{FF2B5EF4-FFF2-40B4-BE49-F238E27FC236}">
                <a16:creationId xmlns="" xmlns:a16="http://schemas.microsoft.com/office/drawing/2014/main" id="{D3ED343B-469B-4FBD-998E-6B63F56E444F}"/>
              </a:ext>
            </a:extLst>
          </p:cNvPr>
          <p:cNvSpPr txBox="1"/>
          <p:nvPr/>
        </p:nvSpPr>
        <p:spPr>
          <a:xfrm>
            <a:off x="285750" y="1600706"/>
            <a:ext cx="8572500" cy="3046988"/>
          </a:xfrm>
          <a:prstGeom prst="rect">
            <a:avLst/>
          </a:prstGeom>
          <a:noFill/>
        </p:spPr>
        <p:txBody>
          <a:bodyPr wrap="square">
            <a:spAutoFit/>
          </a:bodyPr>
          <a:lstStyle/>
          <a:p>
            <a:pPr marL="457200" indent="-457200" algn="l">
              <a:buClr>
                <a:srgbClr val="6600CC"/>
              </a:buClr>
              <a:buFont typeface="Wingdings" panose="05000000000000000000" pitchFamily="2" charset="2"/>
              <a:buChar char="Ø"/>
            </a:pPr>
            <a:r>
              <a:rPr lang="en-US" altLang="en-US" sz="4800" b="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Cuộc sống của họ hết sức khó khăn, nhà cửa chật chội, thiếu thốn đủ thứ, họ đã làm nhiều nghề để sống và học tập.</a:t>
            </a:r>
            <a:endParaRPr lang="en-US" altLang="en-US" sz="48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7666468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1000"/>
                                        <p:tgtEl>
                                          <p:spTgt spid="10">
                                            <p:txEl>
                                              <p:pRg st="0" end="0"/>
                                            </p:txEl>
                                          </p:spTgt>
                                        </p:tgtEl>
                                      </p:cBhvr>
                                    </p:animEffect>
                                    <p:anim calcmode="lin" valueType="num">
                                      <p:cBhvr>
                                        <p:cTn id="1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09800" y="1295400"/>
            <a:ext cx="4876800" cy="1698625"/>
          </a:xfrm>
        </p:spPr>
        <p:txBody>
          <a:bodyPr>
            <a:noAutofit/>
          </a:bodyPr>
          <a:lstStyle/>
          <a:p>
            <a:pPr algn="l"/>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Tại</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sao</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điều</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kiện</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khó</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khăn</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như</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vậy</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mà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thanh</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niên</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Việt</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nam</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vẫn</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hăng</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say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học</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en-US" sz="36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tập</a:t>
            </a:r>
            <a: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en-US"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n-US" sz="3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4294967295"/>
          </p:nvPr>
        </p:nvSpPr>
        <p:spPr>
          <a:xfrm>
            <a:off x="1219200" y="4800600"/>
            <a:ext cx="7315200" cy="1752600"/>
          </a:xfrm>
        </p:spPr>
        <p:style>
          <a:lnRef idx="2">
            <a:schemeClr val="accent2"/>
          </a:lnRef>
          <a:fillRef idx="1">
            <a:schemeClr val="lt1"/>
          </a:fillRef>
          <a:effectRef idx="0">
            <a:schemeClr val="accent2"/>
          </a:effectRef>
          <a:fontRef idx="minor">
            <a:schemeClr val="dk1"/>
          </a:fontRef>
        </p:style>
        <p:txBody>
          <a:bodyPr>
            <a:normAutofit/>
          </a:bodyPr>
          <a:lstStyle/>
          <a:p>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Tất</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cả</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nhờ</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lòng</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yêu</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sâu</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sắc</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mong</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muốn</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cứu</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giải</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phóng</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dân</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tộc</a:t>
            </a: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 xmlns:a16="http://schemas.microsoft.com/office/drawing/2014/main" id="{68E30F2C-BF75-4872-AE1F-6E85A0B6A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a:extLst>
              <a:ext uri="{FF2B5EF4-FFF2-40B4-BE49-F238E27FC236}">
                <a16:creationId xmlns="" xmlns:a16="http://schemas.microsoft.com/office/drawing/2014/main" id="{80DBF798-CE44-4BE8-A451-0BB8DD467A7B}"/>
              </a:ext>
            </a:extLst>
          </p:cNvPr>
          <p:cNvSpPr txBox="1">
            <a:spLocks/>
          </p:cNvSpPr>
          <p:nvPr/>
        </p:nvSpPr>
        <p:spPr bwMode="auto">
          <a:xfrm>
            <a:off x="381000" y="1099884"/>
            <a:ext cx="8534400" cy="1698625"/>
          </a:xfrm>
          <a:prstGeom prst="rect">
            <a:avLst/>
          </a:prstGeom>
          <a:noFill/>
        </p:spPr>
        <p:txBody>
          <a:bodyPr wrap="square">
            <a:spAutoFit/>
          </a:bodyPr>
          <a:lstStyle>
            <a:defPPr>
              <a:defRPr lang="en-US"/>
            </a:defPPr>
            <a:lvl1pPr algn="ctr">
              <a:spcBef>
                <a:spcPct val="50000"/>
              </a:spcBef>
              <a:defRPr sz="4800" b="1">
                <a:solidFill>
                  <a:srgbClr val="C00000"/>
                </a:solidFill>
                <a:latin typeface="Times New Roman" panose="02020603050405020304" pitchFamily="18" charset="0"/>
                <a:cs typeface="Times New Roman" panose="02020603050405020304" pitchFamily="18"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altLang="en-US"/>
              <a:t>Tại sao điều kiện khó khăn như vậy mà thanh niên Việt Nam vẫn hăng say học tập?</a:t>
            </a:r>
            <a:br>
              <a:rPr lang="en-US" altLang="en-US"/>
            </a:br>
            <a:endParaRPr lang="en-US" dirty="0"/>
          </a:p>
        </p:txBody>
      </p:sp>
      <p:sp>
        <p:nvSpPr>
          <p:cNvPr id="9" name="TextBox 8">
            <a:extLst>
              <a:ext uri="{FF2B5EF4-FFF2-40B4-BE49-F238E27FC236}">
                <a16:creationId xmlns="" xmlns:a16="http://schemas.microsoft.com/office/drawing/2014/main" id="{09329C98-6109-4D45-8351-2446DFDC55B9}"/>
              </a:ext>
            </a:extLst>
          </p:cNvPr>
          <p:cNvSpPr txBox="1"/>
          <p:nvPr/>
        </p:nvSpPr>
        <p:spPr>
          <a:xfrm>
            <a:off x="76201" y="1932196"/>
            <a:ext cx="8839199" cy="2123658"/>
          </a:xfrm>
          <a:prstGeom prst="rect">
            <a:avLst/>
          </a:prstGeom>
          <a:noFill/>
        </p:spPr>
        <p:txBody>
          <a:bodyPr wrap="square">
            <a:spAutoFit/>
          </a:bodyPr>
          <a:lstStyle/>
          <a:p>
            <a:pPr algn="ctr"/>
            <a:r>
              <a:rPr lang="en-US" sz="4400" b="1">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Tất cả là nhờ lòng yêu nước sâu sắc, mong muốn cứu nước và giải phóng dân tộc.</a:t>
            </a:r>
            <a:endParaRPr lang="en-US" sz="4400" b="1" dirty="0">
              <a:solidFill>
                <a:srgbClr val="00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9312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8C9E1D2-3F82-4E2F-A23C-A2DF9D96C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Text Box 6">
            <a:extLst>
              <a:ext uri="{FF2B5EF4-FFF2-40B4-BE49-F238E27FC236}">
                <a16:creationId xmlns="" xmlns:a16="http://schemas.microsoft.com/office/drawing/2014/main" id="{58DA71F4-3AB7-453A-8573-B6FC4CE54E1E}"/>
              </a:ext>
            </a:extLst>
          </p:cNvPr>
          <p:cNvSpPr txBox="1">
            <a:spLocks noChangeArrowheads="1"/>
          </p:cNvSpPr>
          <p:nvPr/>
        </p:nvSpPr>
        <p:spPr bwMode="auto">
          <a:xfrm>
            <a:off x="176784" y="2644170"/>
            <a:ext cx="8790432" cy="1569660"/>
          </a:xfrm>
          <a:prstGeom prst="rect">
            <a:avLst/>
          </a:prstGeom>
          <a:noFill/>
        </p:spPr>
        <p:txBody>
          <a:bodyPr wrap="square">
            <a:spAutoFit/>
          </a:bodyPr>
          <a:lstStyle>
            <a:defPPr>
              <a:defRPr lang="en-US"/>
            </a:defPPr>
            <a:lvl1pPr algn="ctr">
              <a:spcBef>
                <a:spcPct val="50000"/>
              </a:spcBef>
              <a:defRPr sz="4800" b="1">
                <a:solidFill>
                  <a:srgbClr val="C00000"/>
                </a:solidFill>
                <a:latin typeface="Times New Roman" panose="02020603050405020304" pitchFamily="18" charset="0"/>
                <a:cs typeface="Times New Roman" panose="02020603050405020304" pitchFamily="18" charset="0"/>
              </a:defRPr>
            </a:lvl1pPr>
          </a:lstStyle>
          <a:p>
            <a:r>
              <a:rPr lang="en-US" dirty="0" err="1"/>
              <a:t>1.Nêu</a:t>
            </a:r>
            <a:r>
              <a:rPr lang="en-US" dirty="0"/>
              <a:t> </a:t>
            </a:r>
            <a:r>
              <a:rPr lang="en-US" dirty="0" err="1"/>
              <a:t>mục</a:t>
            </a:r>
            <a:r>
              <a:rPr lang="en-US" dirty="0"/>
              <a:t> </a:t>
            </a:r>
            <a:r>
              <a:rPr lang="en-US" dirty="0" err="1"/>
              <a:t>đích</a:t>
            </a:r>
            <a:r>
              <a:rPr lang="en-US" dirty="0"/>
              <a:t>, </a:t>
            </a:r>
            <a:r>
              <a:rPr lang="en-US" dirty="0" err="1"/>
              <a:t>kết</a:t>
            </a:r>
            <a:r>
              <a:rPr lang="en-US" dirty="0"/>
              <a:t> </a:t>
            </a:r>
            <a:r>
              <a:rPr lang="en-US" dirty="0" err="1"/>
              <a:t>quả</a:t>
            </a:r>
            <a:r>
              <a:rPr lang="en-US" dirty="0"/>
              <a:t>, ý </a:t>
            </a:r>
            <a:r>
              <a:rPr lang="en-US" dirty="0" err="1"/>
              <a:t>nghĩa</a:t>
            </a:r>
            <a:r>
              <a:rPr lang="en-US" dirty="0"/>
              <a:t>  </a:t>
            </a:r>
            <a:r>
              <a:rPr lang="en-US" dirty="0" err="1"/>
              <a:t>của</a:t>
            </a:r>
            <a:r>
              <a:rPr lang="en-US" dirty="0"/>
              <a:t> </a:t>
            </a:r>
            <a:r>
              <a:rPr lang="en-US" dirty="0" err="1"/>
              <a:t>phong</a:t>
            </a:r>
            <a:r>
              <a:rPr lang="en-US" dirty="0"/>
              <a:t> </a:t>
            </a:r>
            <a:r>
              <a:rPr lang="en-US" dirty="0" err="1"/>
              <a:t>trào</a:t>
            </a:r>
            <a:r>
              <a:rPr lang="en-US" dirty="0"/>
              <a:t> </a:t>
            </a:r>
            <a:r>
              <a:rPr lang="en-US" dirty="0" err="1"/>
              <a:t>Đông</a:t>
            </a:r>
            <a:r>
              <a:rPr lang="en-US" dirty="0"/>
              <a:t> Du?</a:t>
            </a:r>
          </a:p>
        </p:txBody>
      </p:sp>
    </p:spTree>
    <p:custDataLst>
      <p:tags r:id="rId1"/>
    </p:custDataLst>
    <p:extLst>
      <p:ext uri="{BB962C8B-B14F-4D97-AF65-F5344CB8AC3E}">
        <p14:creationId xmlns:p14="http://schemas.microsoft.com/office/powerpoint/2010/main" val="142117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Box 7"/>
          <p:cNvSpPr txBox="1">
            <a:spLocks noChangeArrowheads="1"/>
          </p:cNvSpPr>
          <p:nvPr/>
        </p:nvSpPr>
        <p:spPr bwMode="auto">
          <a:xfrm>
            <a:off x="1981200" y="1447800"/>
            <a:ext cx="5334000" cy="1754326"/>
          </a:xfrm>
          <a:prstGeom prst="rect">
            <a:avLst/>
          </a:prstGeom>
          <a:noFill/>
          <a:ln w="9525">
            <a:solidFill>
              <a:srgbClr val="0000FF"/>
            </a:solidFill>
            <a:miter lim="800000"/>
            <a:headEnd/>
            <a:tailEnd/>
          </a:ln>
        </p:spPr>
        <p:txBody>
          <a:bodyPr wrap="square">
            <a:spAutoFit/>
          </a:bodyPr>
          <a:lstStyle/>
          <a:p>
            <a:pPr algn="ctr">
              <a:spcBef>
                <a:spcPct val="50000"/>
              </a:spcBef>
            </a:pPr>
            <a:r>
              <a:rPr lang="en-US" sz="3600" b="1" i="1" dirty="0" err="1">
                <a:solidFill>
                  <a:schemeClr val="bg1"/>
                </a:solidFill>
                <a:latin typeface="Times New Roman" pitchFamily="18" charset="0"/>
                <a:cs typeface="Times New Roman" pitchFamily="18" charset="0"/>
              </a:rPr>
              <a:t>Mục</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đích</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của</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phong</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trào</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Đông</a:t>
            </a:r>
            <a:r>
              <a:rPr lang="en-US" sz="3600" b="1" i="1" dirty="0">
                <a:solidFill>
                  <a:schemeClr val="bg1"/>
                </a:solidFill>
                <a:latin typeface="Times New Roman" pitchFamily="18" charset="0"/>
                <a:cs typeface="Times New Roman" pitchFamily="18" charset="0"/>
              </a:rPr>
              <a:t> Du là </a:t>
            </a:r>
            <a:r>
              <a:rPr lang="en-US" sz="3600" b="1" i="1" dirty="0" err="1">
                <a:solidFill>
                  <a:schemeClr val="bg1"/>
                </a:solidFill>
                <a:latin typeface="Times New Roman" pitchFamily="18" charset="0"/>
                <a:cs typeface="Times New Roman" pitchFamily="18" charset="0"/>
              </a:rPr>
              <a:t>đào</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tạo</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nhân</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tài</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cứu</a:t>
            </a:r>
            <a:r>
              <a:rPr lang="en-US" sz="3600" b="1" i="1" dirty="0">
                <a:solidFill>
                  <a:schemeClr val="bg1"/>
                </a:solidFill>
                <a:latin typeface="Times New Roman" pitchFamily="18" charset="0"/>
                <a:cs typeface="Times New Roman" pitchFamily="18" charset="0"/>
              </a:rPr>
              <a:t> </a:t>
            </a:r>
            <a:r>
              <a:rPr lang="en-US" sz="3600" b="1" i="1" dirty="0" err="1">
                <a:solidFill>
                  <a:schemeClr val="bg1"/>
                </a:solidFill>
                <a:latin typeface="Times New Roman" pitchFamily="18" charset="0"/>
                <a:cs typeface="Times New Roman" pitchFamily="18" charset="0"/>
              </a:rPr>
              <a:t>nước</a:t>
            </a:r>
            <a:r>
              <a:rPr lang="en-US" sz="3600" b="1" dirty="0">
                <a:solidFill>
                  <a:schemeClr val="bg1"/>
                </a:solidFill>
                <a:latin typeface="Times New Roman" pitchFamily="18" charset="0"/>
                <a:cs typeface="Times New Roman" pitchFamily="18" charset="0"/>
              </a:rPr>
              <a:t>.</a:t>
            </a:r>
          </a:p>
        </p:txBody>
      </p:sp>
    </p:spTree>
    <p:custDataLst>
      <p:tags r:id="rId1"/>
    </p:custDataLst>
    <p:extLst>
      <p:ext uri="{BB962C8B-B14F-4D97-AF65-F5344CB8AC3E}">
        <p14:creationId xmlns:p14="http://schemas.microsoft.com/office/powerpoint/2010/main" val="237863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96400" cy="6858000"/>
          </a:xfrm>
          <a:prstGeom prst="rect">
            <a:avLst/>
          </a:prstGeom>
        </p:spPr>
      </p:pic>
      <p:sp>
        <p:nvSpPr>
          <p:cNvPr id="5" name="TextBox 4"/>
          <p:cNvSpPr txBox="1"/>
          <p:nvPr/>
        </p:nvSpPr>
        <p:spPr>
          <a:xfrm>
            <a:off x="2247900" y="1371600"/>
            <a:ext cx="4648200" cy="2554545"/>
          </a:xfrm>
          <a:prstGeom prst="rect">
            <a:avLst/>
          </a:prstGeom>
          <a:noFill/>
        </p:spPr>
        <p:txBody>
          <a:bodyPr wrap="square" rtlCol="0">
            <a:spAutoFit/>
          </a:bodyPr>
          <a:lstStyle/>
          <a:p>
            <a:pPr marL="285750" indent="-285750">
              <a:buBlip>
                <a:blip r:embed="rId3"/>
              </a:buBlip>
            </a:pPr>
            <a:r>
              <a:rPr lang="en-US" sz="4000" b="1" i="1" dirty="0" err="1">
                <a:solidFill>
                  <a:schemeClr val="bg1"/>
                </a:solidFill>
                <a:latin typeface="Times New Roman" panose="02020603050405020304" pitchFamily="18" charset="0"/>
                <a:cs typeface="Times New Roman" panose="02020603050405020304" pitchFamily="18" charset="0"/>
              </a:rPr>
              <a:t>Kết</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quả</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của</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phong</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trào</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err="1">
                <a:solidFill>
                  <a:schemeClr val="bg1"/>
                </a:solidFill>
                <a:latin typeface="Times New Roman" panose="02020603050405020304" pitchFamily="18" charset="0"/>
                <a:cs typeface="Times New Roman" panose="02020603050405020304" pitchFamily="18" charset="0"/>
              </a:rPr>
              <a:t>Đông</a:t>
            </a:r>
            <a:r>
              <a:rPr lang="en-US" sz="4000" b="1" i="1">
                <a:solidFill>
                  <a:schemeClr val="bg1"/>
                </a:solidFill>
                <a:latin typeface="Times New Roman" panose="02020603050405020304" pitchFamily="18" charset="0"/>
                <a:cs typeface="Times New Roman" panose="02020603050405020304" pitchFamily="18" charset="0"/>
              </a:rPr>
              <a:t> du</a:t>
            </a:r>
            <a:r>
              <a:rPr lang="vi-VN" sz="4000" b="1" i="1">
                <a:solidFill>
                  <a:schemeClr val="bg1"/>
                </a:solidFill>
                <a:latin typeface="Times New Roman" panose="02020603050405020304" pitchFamily="18" charset="0"/>
                <a:cs typeface="Times New Roman" panose="02020603050405020304" pitchFamily="18" charset="0"/>
              </a:rPr>
              <a:t> là</a:t>
            </a:r>
            <a:r>
              <a:rPr lang="en-US" sz="4000" b="1" i="1">
                <a:solidFill>
                  <a:schemeClr val="bg1"/>
                </a:solidFill>
                <a:latin typeface="Times New Roman" panose="02020603050405020304" pitchFamily="18" charset="0"/>
                <a:cs typeface="Times New Roman" panose="02020603050405020304" pitchFamily="18" charset="0"/>
              </a:rPr>
              <a:t> </a:t>
            </a:r>
            <a:r>
              <a:rPr lang="en-US" sz="4000" b="1" i="1" err="1">
                <a:solidFill>
                  <a:schemeClr val="bg1"/>
                </a:solidFill>
                <a:latin typeface="Times New Roman" panose="02020603050405020304" pitchFamily="18" charset="0"/>
                <a:cs typeface="Times New Roman" panose="02020603050405020304" pitchFamily="18" charset="0"/>
              </a:rPr>
              <a:t>thất</a:t>
            </a:r>
            <a:r>
              <a:rPr lang="en-US" sz="4000" b="1" i="1">
                <a:solidFill>
                  <a:schemeClr val="bg1"/>
                </a:solidFill>
                <a:latin typeface="Times New Roman" panose="02020603050405020304" pitchFamily="18" charset="0"/>
                <a:cs typeface="Times New Roman" panose="02020603050405020304" pitchFamily="18" charset="0"/>
              </a:rPr>
              <a:t> </a:t>
            </a:r>
            <a:r>
              <a:rPr lang="vi-VN" sz="4000" b="1" i="1">
                <a:solidFill>
                  <a:schemeClr val="bg1"/>
                </a:solidFill>
                <a:latin typeface="Times New Roman" panose="02020603050405020304" pitchFamily="18" charset="0"/>
                <a:cs typeface="Times New Roman" panose="02020603050405020304" pitchFamily="18" charset="0"/>
              </a:rPr>
              <a:t>bại.</a:t>
            </a:r>
            <a:endParaRPr lang="en-US" sz="4000" b="1" i="1" dirty="0">
              <a:solidFill>
                <a:schemeClr val="bg1"/>
              </a:solidFill>
              <a:latin typeface="Times New Roman" panose="02020603050405020304" pitchFamily="18" charset="0"/>
              <a:cs typeface="Times New Roman" panose="02020603050405020304" pitchFamily="18" charset="0"/>
            </a:endParaRPr>
          </a:p>
          <a:p>
            <a:endParaRPr lang="en-US" sz="4000" dirty="0">
              <a:solidFill>
                <a:schemeClr val="bg1"/>
              </a:solidFill>
            </a:endParaRPr>
          </a:p>
        </p:txBody>
      </p:sp>
    </p:spTree>
    <p:extLst>
      <p:ext uri="{BB962C8B-B14F-4D97-AF65-F5344CB8AC3E}">
        <p14:creationId xmlns:p14="http://schemas.microsoft.com/office/powerpoint/2010/main" val="2378635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2057400" y="1066800"/>
            <a:ext cx="5257800" cy="2554545"/>
          </a:xfrm>
          <a:prstGeom prst="rect">
            <a:avLst/>
          </a:prstGeom>
        </p:spPr>
        <p:txBody>
          <a:bodyPr wrap="square">
            <a:spAutoFit/>
          </a:bodyPr>
          <a:lstStyle/>
          <a:p>
            <a:r>
              <a:rPr lang="en-US" sz="4000" b="1" i="1" dirty="0">
                <a:solidFill>
                  <a:schemeClr val="bg1"/>
                </a:solidFill>
                <a:latin typeface="Times New Roman" panose="02020603050405020304" pitchFamily="18" charset="0"/>
                <a:cs typeface="Times New Roman" panose="02020603050405020304" pitchFamily="18" charset="0"/>
              </a:rPr>
              <a:t>Ý </a:t>
            </a:r>
            <a:r>
              <a:rPr lang="en-US" sz="4000" b="1" i="1" dirty="0" err="1">
                <a:solidFill>
                  <a:schemeClr val="bg1"/>
                </a:solidFill>
                <a:latin typeface="Times New Roman" panose="02020603050405020304" pitchFamily="18" charset="0"/>
                <a:cs typeface="Times New Roman" panose="02020603050405020304" pitchFamily="18" charset="0"/>
              </a:rPr>
              <a:t>nghĩa</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của</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phong</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trào</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Đông</a:t>
            </a:r>
            <a:r>
              <a:rPr lang="en-US" sz="4000" b="1" i="1" dirty="0">
                <a:solidFill>
                  <a:schemeClr val="bg1"/>
                </a:solidFill>
                <a:latin typeface="Times New Roman" panose="02020603050405020304" pitchFamily="18" charset="0"/>
                <a:cs typeface="Times New Roman" panose="02020603050405020304" pitchFamily="18" charset="0"/>
              </a:rPr>
              <a:t> Du: </a:t>
            </a:r>
            <a:r>
              <a:rPr lang="en-US" sz="4000" b="1" i="1" dirty="0" err="1">
                <a:solidFill>
                  <a:schemeClr val="bg1"/>
                </a:solidFill>
                <a:latin typeface="Times New Roman" panose="02020603050405020304" pitchFamily="18" charset="0"/>
                <a:cs typeface="Times New Roman" panose="02020603050405020304" pitchFamily="18" charset="0"/>
              </a:rPr>
              <a:t>Giúp</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khơi</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dậy</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lòng</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yêu</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nước</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của</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dirty="0" err="1">
                <a:solidFill>
                  <a:schemeClr val="bg1"/>
                </a:solidFill>
                <a:latin typeface="Times New Roman" panose="02020603050405020304" pitchFamily="18" charset="0"/>
                <a:cs typeface="Times New Roman" panose="02020603050405020304" pitchFamily="18" charset="0"/>
              </a:rPr>
              <a:t>nhân</a:t>
            </a:r>
            <a:r>
              <a:rPr lang="en-US" sz="4000" b="1" i="1" dirty="0">
                <a:solidFill>
                  <a:schemeClr val="bg1"/>
                </a:solidFill>
                <a:latin typeface="Times New Roman" panose="02020603050405020304" pitchFamily="18" charset="0"/>
                <a:cs typeface="Times New Roman" panose="02020603050405020304" pitchFamily="18" charset="0"/>
              </a:rPr>
              <a:t> </a:t>
            </a:r>
            <a:r>
              <a:rPr lang="en-US" sz="4000" b="1" i="1" err="1">
                <a:solidFill>
                  <a:schemeClr val="bg1"/>
                </a:solidFill>
                <a:latin typeface="Times New Roman" panose="02020603050405020304" pitchFamily="18" charset="0"/>
                <a:cs typeface="Times New Roman" panose="02020603050405020304" pitchFamily="18" charset="0"/>
              </a:rPr>
              <a:t>dân</a:t>
            </a:r>
            <a:r>
              <a:rPr lang="en-US" sz="4000" b="1" i="1">
                <a:solidFill>
                  <a:schemeClr val="bg1"/>
                </a:solidFill>
                <a:latin typeface="Times New Roman" panose="02020603050405020304" pitchFamily="18" charset="0"/>
                <a:cs typeface="Times New Roman" panose="02020603050405020304" pitchFamily="18" charset="0"/>
              </a:rPr>
              <a:t> </a:t>
            </a:r>
            <a:r>
              <a:rPr lang="vi-VN" sz="4000" b="1" i="1">
                <a:solidFill>
                  <a:schemeClr val="bg1"/>
                </a:solidFill>
                <a:latin typeface="Times New Roman" panose="02020603050405020304" pitchFamily="18" charset="0"/>
                <a:cs typeface="Times New Roman" panose="02020603050405020304" pitchFamily="18" charset="0"/>
              </a:rPr>
              <a:t>ta.</a:t>
            </a:r>
            <a:endParaRPr lang="en-US" sz="4000" i="1" dirty="0">
              <a:solidFill>
                <a:schemeClr val="bg1"/>
              </a:solidFill>
            </a:endParaRPr>
          </a:p>
        </p:txBody>
      </p:sp>
    </p:spTree>
    <p:extLst>
      <p:ext uri="{BB962C8B-B14F-4D97-AF65-F5344CB8AC3E}">
        <p14:creationId xmlns:p14="http://schemas.microsoft.com/office/powerpoint/2010/main" val="23786356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4">
            <a:extLst>
              <a:ext uri="{FF2B5EF4-FFF2-40B4-BE49-F238E27FC236}">
                <a16:creationId xmlns="" xmlns:a16="http://schemas.microsoft.com/office/drawing/2014/main" id="{77E1545F-5E3A-4F13-9860-8158DEC02971}"/>
              </a:ext>
            </a:extLst>
          </p:cNvPr>
          <p:cNvSpPr txBox="1">
            <a:spLocks noChangeArrowheads="1"/>
          </p:cNvSpPr>
          <p:nvPr/>
        </p:nvSpPr>
        <p:spPr bwMode="auto">
          <a:xfrm>
            <a:off x="1524000" y="1143000"/>
            <a:ext cx="579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pic>
        <p:nvPicPr>
          <p:cNvPr id="4116" name="Audio 2">
            <a:hlinkClick r:id="" action="ppaction://media"/>
            <a:extLst>
              <a:ext uri="{FF2B5EF4-FFF2-40B4-BE49-F238E27FC236}">
                <a16:creationId xmlns="" xmlns:a16="http://schemas.microsoft.com/office/drawing/2014/main" id="{88380AD5-14CF-43B3-99C2-0935F51980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248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 xmlns:a16="http://schemas.microsoft.com/office/drawing/2014/main" id="{65F88E74-C40D-47BF-A047-093A420C23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a:extLst>
              <a:ext uri="{FF2B5EF4-FFF2-40B4-BE49-F238E27FC236}">
                <a16:creationId xmlns="" xmlns:a16="http://schemas.microsoft.com/office/drawing/2014/main" id="{9809BE22-360F-4678-94DD-1588ACB708C9}"/>
              </a:ext>
            </a:extLst>
          </p:cNvPr>
          <p:cNvSpPr/>
          <p:nvPr/>
        </p:nvSpPr>
        <p:spPr>
          <a:xfrm>
            <a:off x="152400" y="1624328"/>
            <a:ext cx="8991600" cy="3046988"/>
          </a:xfrm>
          <a:prstGeom prst="rect">
            <a:avLst/>
          </a:prstGeom>
          <a:noFill/>
        </p:spPr>
        <p:txBody>
          <a:bodyPr wrap="square">
            <a:spAutoFit/>
          </a:bodyPr>
          <a:lstStyle/>
          <a:p>
            <a:pPr algn="ctr">
              <a:spcBef>
                <a:spcPct val="50000"/>
              </a:spcBef>
            </a:pPr>
            <a:r>
              <a:rPr lang="en-US" sz="4800" b="1" dirty="0" err="1">
                <a:solidFill>
                  <a:srgbClr val="C00000"/>
                </a:solidFill>
                <a:latin typeface="Times New Roman" panose="02020603050405020304" pitchFamily="18" charset="0"/>
                <a:cs typeface="Times New Roman" panose="02020603050405020304" pitchFamily="18" charset="0"/>
              </a:rPr>
              <a:t>Sau</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khi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phong</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trào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Đông</a:t>
            </a:r>
            <a:r>
              <a:rPr lang="en-US" sz="4800" b="1" dirty="0">
                <a:solidFill>
                  <a:srgbClr val="C00000"/>
                </a:solidFill>
                <a:latin typeface="Times New Roman" panose="02020603050405020304" pitchFamily="18" charset="0"/>
                <a:cs typeface="Times New Roman" panose="02020603050405020304" pitchFamily="18" charset="0"/>
              </a:rPr>
              <a:t> Du tan </a:t>
            </a:r>
            <a:r>
              <a:rPr lang="en-US" sz="4800" b="1" dirty="0" err="1">
                <a:solidFill>
                  <a:srgbClr val="C00000"/>
                </a:solidFill>
                <a:latin typeface="Times New Roman" panose="02020603050405020304" pitchFamily="18" charset="0"/>
                <a:cs typeface="Times New Roman" panose="02020603050405020304" pitchFamily="18" charset="0"/>
              </a:rPr>
              <a:t>rã</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Phan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Bội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Châu</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cùng</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với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Thành</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viên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của</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Hội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Duy</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tân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đâu</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Làm</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gì</a:t>
            </a:r>
            <a:r>
              <a:rPr lang="en-US" sz="4800" b="1" dirty="0">
                <a:solidFill>
                  <a:srgbClr val="C00000"/>
                </a:solidFill>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 xmlns:a16="http://schemas.microsoft.com/office/drawing/2014/main" id="{7FBB9DC8-16D3-40ED-95FF-700480144338}"/>
              </a:ext>
            </a:extLst>
          </p:cNvPr>
          <p:cNvSpPr txBox="1"/>
          <p:nvPr/>
        </p:nvSpPr>
        <p:spPr>
          <a:xfrm>
            <a:off x="0" y="1612136"/>
            <a:ext cx="9144000" cy="3539430"/>
          </a:xfrm>
          <a:prstGeom prst="rect">
            <a:avLst/>
          </a:prstGeom>
          <a:noFill/>
        </p:spPr>
        <p:txBody>
          <a:bodyPr wrap="square">
            <a:spAutoFit/>
          </a:bodyPr>
          <a:lstStyle/>
          <a:p>
            <a:pPr algn="ctr">
              <a:spcBef>
                <a:spcPct val="50000"/>
              </a:spcBef>
            </a:pPr>
            <a:r>
              <a:rPr lang="en-US" sz="4800" b="1">
                <a:solidFill>
                  <a:srgbClr val="00B050"/>
                </a:solidFill>
                <a:latin typeface="Times New Roman" pitchFamily="18" charset="0"/>
                <a:cs typeface="Times New Roman" pitchFamily="18" charset="0"/>
              </a:rPr>
              <a:t>  </a:t>
            </a:r>
            <a:r>
              <a:rPr lang="en-US" sz="4400" b="1">
                <a:solidFill>
                  <a:srgbClr val="00FFFF"/>
                </a:solidFill>
                <a:latin typeface="Times New Roman" pitchFamily="18" charset="0"/>
                <a:cs typeface="Times New Roman" pitchFamily="18" charset="0"/>
              </a:rPr>
              <a:t>Sau khi phong trào Đông Du tan rã, Phan Bội Châu cùng với Thành viên của Hội Duy tân lánh sang Quảng Châu rồi sang Xiêm, tiếp tục hoạt động cứu nước.</a:t>
            </a:r>
            <a:endParaRPr lang="en-US" sz="4400" b="1" dirty="0">
              <a:solidFill>
                <a:srgbClr val="00FFFF"/>
              </a:solidFill>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6690718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1000"/>
                                        <p:tgtEl>
                                          <p:spTgt spid="11">
                                            <p:txEl>
                                              <p:pRg st="0" end="0"/>
                                            </p:txEl>
                                          </p:spTgt>
                                        </p:tgtEl>
                                      </p:cBhvr>
                                    </p:animEffect>
                                    <p:anim calcmode="lin" valueType="num">
                                      <p:cBhvr>
                                        <p:cTn id="1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a:extLst>
              <a:ext uri="{FF2B5EF4-FFF2-40B4-BE49-F238E27FC236}">
                <a16:creationId xmlns="" xmlns:a16="http://schemas.microsoft.com/office/drawing/2014/main" id="{200420AF-1558-46E7-8F00-D6F8A431CA7F}"/>
              </a:ext>
            </a:extLst>
          </p:cNvPr>
          <p:cNvSpPr txBox="1">
            <a:spLocks noChangeArrowheads="1"/>
          </p:cNvSpPr>
          <p:nvPr/>
        </p:nvSpPr>
        <p:spPr bwMode="auto">
          <a:xfrm>
            <a:off x="1905000" y="2590800"/>
            <a:ext cx="2667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pic>
        <p:nvPicPr>
          <p:cNvPr id="3077" name="Picture 5" descr="13">
            <a:extLst>
              <a:ext uri="{FF2B5EF4-FFF2-40B4-BE49-F238E27FC236}">
                <a16:creationId xmlns="" xmlns:a16="http://schemas.microsoft.com/office/drawing/2014/main" id="{389F7027-FFEE-416B-ADD6-03406035134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20688">
            <a:off x="800100" y="963613"/>
            <a:ext cx="29718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13">
            <a:extLst>
              <a:ext uri="{FF2B5EF4-FFF2-40B4-BE49-F238E27FC236}">
                <a16:creationId xmlns="" xmlns:a16="http://schemas.microsoft.com/office/drawing/2014/main" id="{F2684678-E1EE-4819-B6C8-32344576E74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0830273" flipH="1">
            <a:off x="6210300" y="963613"/>
            <a:ext cx="27432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8" descr="Cau hoi">
            <a:extLst>
              <a:ext uri="{FF2B5EF4-FFF2-40B4-BE49-F238E27FC236}">
                <a16:creationId xmlns="" xmlns:a16="http://schemas.microsoft.com/office/drawing/2014/main" id="{1FEDBEBE-C510-41EB-AD9E-01F9F6217FD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5029200"/>
            <a:ext cx="1676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Audio 2">
            <a:hlinkClick r:id="" action="ppaction://media"/>
            <a:extLst>
              <a:ext uri="{FF2B5EF4-FFF2-40B4-BE49-F238E27FC236}">
                <a16:creationId xmlns="" xmlns:a16="http://schemas.microsoft.com/office/drawing/2014/main" id="{12E5FB8B-E9D4-455F-86F0-9597E81768C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6248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 xmlns:a16="http://schemas.microsoft.com/office/drawing/2014/main" id="{502C107A-F6D7-4272-9D06-B1BFF07495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 y="0"/>
            <a:ext cx="9144000" cy="6858000"/>
          </a:xfrm>
          <a:prstGeom prst="rect">
            <a:avLst/>
          </a:prstGeom>
        </p:spPr>
      </p:pic>
      <p:sp>
        <p:nvSpPr>
          <p:cNvPr id="2" name="Scroll: Vertical 1">
            <a:extLst>
              <a:ext uri="{FF2B5EF4-FFF2-40B4-BE49-F238E27FC236}">
                <a16:creationId xmlns="" xmlns:a16="http://schemas.microsoft.com/office/drawing/2014/main" id="{D9F0BFAA-6125-4FAF-9ECE-C4322F459EE5}"/>
              </a:ext>
            </a:extLst>
          </p:cNvPr>
          <p:cNvSpPr/>
          <p:nvPr/>
        </p:nvSpPr>
        <p:spPr>
          <a:xfrm>
            <a:off x="2362200" y="1404651"/>
            <a:ext cx="4876800" cy="5206461"/>
          </a:xfrm>
          <a:prstGeom prst="verticalScroll">
            <a:avLst/>
          </a:prstGeom>
          <a:noFill/>
          <a:ln>
            <a:solidFill>
              <a:srgbClr val="C0000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7200" b="1" kern="10">
                <a:solidFill>
                  <a:srgbClr val="CC0000"/>
                </a:solidFill>
                <a:latin typeface="Times New Roman" panose="02020603050405020304" pitchFamily="18" charset="0"/>
                <a:cs typeface="Times New Roman" panose="02020603050405020304" pitchFamily="18" charset="0"/>
              </a:rPr>
              <a:t>AI</a:t>
            </a:r>
          </a:p>
          <a:p>
            <a:pPr algn="ctr"/>
            <a:r>
              <a:rPr lang="vi-VN" sz="7200" b="1" kern="10">
                <a:solidFill>
                  <a:srgbClr val="CC0000"/>
                </a:solidFill>
                <a:latin typeface="Times New Roman" panose="02020603050405020304" pitchFamily="18" charset="0"/>
                <a:cs typeface="Times New Roman" panose="02020603050405020304" pitchFamily="18" charset="0"/>
              </a:rPr>
              <a:t>NHANH</a:t>
            </a:r>
          </a:p>
          <a:p>
            <a:pPr algn="ctr"/>
            <a:r>
              <a:rPr lang="vi-VN" sz="7200" b="1" kern="10">
                <a:solidFill>
                  <a:srgbClr val="CC0000"/>
                </a:solidFill>
                <a:latin typeface="Times New Roman" panose="02020603050405020304" pitchFamily="18" charset="0"/>
                <a:cs typeface="Times New Roman" panose="02020603050405020304" pitchFamily="18" charset="0"/>
              </a:rPr>
              <a:t>HƠN</a:t>
            </a:r>
            <a:endParaRPr lang="en-US" sz="7200" b="1" kern="10">
              <a:solidFill>
                <a:srgbClr val="CC0000"/>
              </a:solidFill>
              <a:latin typeface="Times New Roman" panose="02020603050405020304" pitchFamily="18" charset="0"/>
              <a:cs typeface="Times New Roman" panose="02020603050405020304" pitchFamily="18" charset="0"/>
            </a:endParaRPr>
          </a:p>
          <a:p>
            <a:pPr algn="ctr"/>
            <a:endParaRPr lang="en-US"/>
          </a:p>
        </p:txBody>
      </p:sp>
      <p:sp>
        <p:nvSpPr>
          <p:cNvPr id="4" name="Rectangle 3">
            <a:extLst>
              <a:ext uri="{FF2B5EF4-FFF2-40B4-BE49-F238E27FC236}">
                <a16:creationId xmlns="" xmlns:a16="http://schemas.microsoft.com/office/drawing/2014/main" id="{573F9218-2AD1-4256-8AB4-DA6E7F736905}"/>
              </a:ext>
            </a:extLst>
          </p:cNvPr>
          <p:cNvSpPr/>
          <p:nvPr/>
        </p:nvSpPr>
        <p:spPr>
          <a:xfrm>
            <a:off x="3057906" y="167269"/>
            <a:ext cx="3485388" cy="1200329"/>
          </a:xfrm>
          <a:prstGeom prst="rect">
            <a:avLst/>
          </a:prstGeom>
          <a:noFill/>
        </p:spPr>
        <p:txBody>
          <a:bodyPr wrap="square" lIns="91440" tIns="45720" rIns="91440" bIns="45720">
            <a:spAutoFit/>
          </a:bodyPr>
          <a:lstStyle/>
          <a:p>
            <a:pPr algn="ctr"/>
            <a:r>
              <a:rPr lang="vi-VN" sz="7200" b="0" cap="none" spc="0">
                <a:ln w="0">
                  <a:solidFill>
                    <a:srgbClr val="FFFF00"/>
                  </a:solidFill>
                </a:ln>
                <a:solidFill>
                  <a:srgbClr val="FF0000"/>
                </a:solidFill>
                <a:effectLst>
                  <a:glow rad="139700">
                    <a:schemeClr val="accent2">
                      <a:satMod val="175000"/>
                      <a:alpha val="40000"/>
                    </a:schemeClr>
                  </a:glow>
                  <a:reflection blurRad="6350" stA="53000" endA="300" endPos="35500" dir="5400000" sy="-90000" algn="bl" rotWithShape="0"/>
                </a:effectLst>
                <a:latin typeface="Times New Roman" panose="02020603050405020304" pitchFamily="18" charset="0"/>
                <a:cs typeface="Times New Roman" panose="02020603050405020304" pitchFamily="18" charset="0"/>
              </a:rPr>
              <a:t>Trò chơi</a:t>
            </a:r>
            <a:endParaRPr lang="en-US" sz="7200" b="0" cap="none" spc="0">
              <a:ln w="0">
                <a:solidFill>
                  <a:srgbClr val="FFFF00"/>
                </a:solidFill>
              </a:ln>
              <a:solidFill>
                <a:srgbClr val="FF0000"/>
              </a:solidFill>
              <a:effectLst>
                <a:glow rad="139700">
                  <a:schemeClr val="accent2">
                    <a:satMod val="175000"/>
                    <a:alpha val="40000"/>
                  </a:schemeClr>
                </a:glow>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9214206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wipe(up)">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up)">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up)">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up)">
                                      <p:cBhvr>
                                        <p:cTn id="2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762000" y="-381000"/>
            <a:ext cx="11734800" cy="9583420"/>
          </a:xfrm>
        </p:spPr>
      </p:pic>
      <p:sp>
        <p:nvSpPr>
          <p:cNvPr id="2" name="Title 1"/>
          <p:cNvSpPr>
            <a:spLocks noGrp="1"/>
          </p:cNvSpPr>
          <p:nvPr>
            <p:ph type="title" idx="4294967295"/>
          </p:nvPr>
        </p:nvSpPr>
        <p:spPr>
          <a:xfrm>
            <a:off x="2419350" y="1538466"/>
            <a:ext cx="5981700" cy="3886200"/>
          </a:xfrm>
        </p:spPr>
        <p:txBody>
          <a:bodyPr>
            <a:noAutofit/>
          </a:bodyPr>
          <a:lstStyle/>
          <a:p>
            <a:pPr algn="l"/>
            <a:r>
              <a:rPr lang="en-US" sz="4000" b="1" dirty="0">
                <a:latin typeface="Times New Roman" panose="02020603050405020304" pitchFamily="18" charset="0"/>
                <a:cs typeface="Times New Roman" panose="02020603050405020304" pitchFamily="18" charset="0"/>
              </a:rPr>
              <a:t>       </a:t>
            </a:r>
            <a:r>
              <a:rPr lang="en-US" sz="4000" b="1" dirty="0">
                <a:solidFill>
                  <a:srgbClr val="0070C0"/>
                </a:solidFill>
                <a:latin typeface="Times New Roman" panose="02020603050405020304" pitchFamily="18" charset="0"/>
                <a:cs typeface="Times New Roman" panose="02020603050405020304" pitchFamily="18" charset="0"/>
              </a:rPr>
              <a:t>Phan </a:t>
            </a:r>
            <a:r>
              <a:rPr lang="en-US" sz="4000" b="1" dirty="0" err="1">
                <a:solidFill>
                  <a:srgbClr val="0070C0"/>
                </a:solidFill>
                <a:latin typeface="Times New Roman" panose="02020603050405020304" pitchFamily="18" charset="0"/>
                <a:cs typeface="Times New Roman" panose="02020603050405020304" pitchFamily="18" charset="0"/>
              </a:rPr>
              <a:t>Bội</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Châu</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là</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nhà</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yêu</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nước</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tiêu</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biểu</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của</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Việt</a:t>
            </a:r>
            <a:r>
              <a:rPr lang="en-US" sz="4000" b="1" dirty="0">
                <a:solidFill>
                  <a:srgbClr val="0070C0"/>
                </a:solidFill>
                <a:latin typeface="Times New Roman" panose="02020603050405020304" pitchFamily="18" charset="0"/>
                <a:cs typeface="Times New Roman" panose="02020603050405020304" pitchFamily="18" charset="0"/>
              </a:rPr>
              <a:t> Nam </a:t>
            </a:r>
            <a:r>
              <a:rPr lang="en-US" sz="4000" b="1" dirty="0" err="1">
                <a:solidFill>
                  <a:srgbClr val="0070C0"/>
                </a:solidFill>
                <a:latin typeface="Times New Roman" panose="02020603050405020304" pitchFamily="18" charset="0"/>
                <a:cs typeface="Times New Roman" panose="02020603050405020304" pitchFamily="18" charset="0"/>
              </a:rPr>
              <a:t>đầu</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thế</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kỉ</a:t>
            </a:r>
            <a:r>
              <a:rPr lang="en-US" sz="4000" b="1" dirty="0">
                <a:solidFill>
                  <a:srgbClr val="0070C0"/>
                </a:solidFill>
                <a:latin typeface="Times New Roman" panose="02020603050405020304" pitchFamily="18" charset="0"/>
                <a:cs typeface="Times New Roman" panose="02020603050405020304" pitchFamily="18" charset="0"/>
              </a:rPr>
              <a:t> XX. </a:t>
            </a:r>
            <a:r>
              <a:rPr lang="en-US" sz="4000" b="1" dirty="0" err="1">
                <a:solidFill>
                  <a:srgbClr val="0070C0"/>
                </a:solidFill>
                <a:latin typeface="Times New Roman" panose="02020603050405020304" pitchFamily="18" charset="0"/>
                <a:cs typeface="Times New Roman" panose="02020603050405020304" pitchFamily="18" charset="0"/>
              </a:rPr>
              <a:t>Phong</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trào</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Đông</a:t>
            </a:r>
            <a:r>
              <a:rPr lang="en-US" sz="4000" b="1" dirty="0">
                <a:solidFill>
                  <a:srgbClr val="0070C0"/>
                </a:solidFill>
                <a:latin typeface="Times New Roman" panose="02020603050405020304" pitchFamily="18" charset="0"/>
                <a:cs typeface="Times New Roman" panose="02020603050405020304" pitchFamily="18" charset="0"/>
              </a:rPr>
              <a:t> Du do </a:t>
            </a:r>
            <a:r>
              <a:rPr lang="en-US" sz="4000" b="1" dirty="0" err="1">
                <a:solidFill>
                  <a:srgbClr val="0070C0"/>
                </a:solidFill>
                <a:latin typeface="Times New Roman" panose="02020603050405020304" pitchFamily="18" charset="0"/>
                <a:cs typeface="Times New Roman" panose="02020603050405020304" pitchFamily="18" charset="0"/>
              </a:rPr>
              <a:t>ông</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cổ</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động</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tổ</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chức</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nhằm</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đào</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tạo</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nhân</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tài</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cứu</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nước</a:t>
            </a:r>
            <a:r>
              <a:rPr lang="en-US" sz="4000" b="1" dirty="0">
                <a:solidFill>
                  <a:srgbClr val="0070C0"/>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2286000" y="830580"/>
            <a:ext cx="2895600" cy="707886"/>
          </a:xfrm>
          <a:prstGeom prst="rect">
            <a:avLst/>
          </a:prstGeom>
          <a:noFill/>
        </p:spPr>
        <p:txBody>
          <a:bodyPr wrap="square" rtlCol="0">
            <a:spAutoFit/>
          </a:bodyPr>
          <a:lstStyle/>
          <a:p>
            <a:r>
              <a:rPr lang="en-US" sz="4000" b="1" i="1" u="sng" dirty="0" err="1">
                <a:solidFill>
                  <a:srgbClr val="FF00FF"/>
                </a:solidFill>
                <a:latin typeface="Times New Roman" panose="02020603050405020304" pitchFamily="18" charset="0"/>
                <a:cs typeface="Times New Roman" panose="02020603050405020304" pitchFamily="18" charset="0"/>
              </a:rPr>
              <a:t>Bài</a:t>
            </a:r>
            <a:r>
              <a:rPr lang="en-US" sz="4000" b="1" i="1" u="sng" dirty="0">
                <a:solidFill>
                  <a:srgbClr val="FF00FF"/>
                </a:solidFill>
                <a:latin typeface="Times New Roman" panose="02020603050405020304" pitchFamily="18" charset="0"/>
                <a:cs typeface="Times New Roman" panose="02020603050405020304" pitchFamily="18" charset="0"/>
              </a:rPr>
              <a:t> </a:t>
            </a:r>
            <a:r>
              <a:rPr lang="en-US" sz="4000" b="1" i="1" u="sng" dirty="0" err="1">
                <a:solidFill>
                  <a:srgbClr val="FF00FF"/>
                </a:solidFill>
                <a:latin typeface="Times New Roman" panose="02020603050405020304" pitchFamily="18" charset="0"/>
                <a:cs typeface="Times New Roman" panose="02020603050405020304" pitchFamily="18" charset="0"/>
              </a:rPr>
              <a:t>học</a:t>
            </a:r>
            <a:r>
              <a:rPr lang="en-US" sz="4000" b="1" i="1" u="sng" dirty="0">
                <a:solidFill>
                  <a:srgbClr val="FF00FF"/>
                </a:solidFill>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420345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228600" y="0"/>
            <a:ext cx="9372600" cy="6934200"/>
          </a:xfrm>
        </p:spPr>
      </p:pic>
      <p:graphicFrame>
        <p:nvGraphicFramePr>
          <p:cNvPr id="15" name="Diagram 14"/>
          <p:cNvGraphicFramePr/>
          <p:nvPr>
            <p:extLst>
              <p:ext uri="{D42A27DB-BD31-4B8C-83A1-F6EECF244321}">
                <p14:modId xmlns:p14="http://schemas.microsoft.com/office/powerpoint/2010/main" val="307098851"/>
              </p:ext>
            </p:extLst>
          </p:nvPr>
        </p:nvGraphicFramePr>
        <p:xfrm>
          <a:off x="533400" y="1496943"/>
          <a:ext cx="3505200" cy="4267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TextBox 15"/>
          <p:cNvSpPr txBox="1"/>
          <p:nvPr/>
        </p:nvSpPr>
        <p:spPr>
          <a:xfrm>
            <a:off x="653139" y="1676400"/>
            <a:ext cx="457200" cy="707886"/>
          </a:xfrm>
          <a:prstGeom prst="rect">
            <a:avLst/>
          </a:prstGeom>
          <a:noFill/>
        </p:spPr>
        <p:txBody>
          <a:bodyPr wrap="square" rtlCol="0">
            <a:spAutoFit/>
          </a:bodyPr>
          <a:lstStyle/>
          <a:p>
            <a:r>
              <a:rPr lang="en-US" sz="4000" dirty="0"/>
              <a:t>1</a:t>
            </a:r>
          </a:p>
        </p:txBody>
      </p:sp>
      <p:sp>
        <p:nvSpPr>
          <p:cNvPr id="17" name="TextBox 16"/>
          <p:cNvSpPr txBox="1"/>
          <p:nvPr/>
        </p:nvSpPr>
        <p:spPr>
          <a:xfrm>
            <a:off x="1034141" y="2438400"/>
            <a:ext cx="587828" cy="707886"/>
          </a:xfrm>
          <a:prstGeom prst="rect">
            <a:avLst/>
          </a:prstGeom>
          <a:noFill/>
        </p:spPr>
        <p:txBody>
          <a:bodyPr wrap="square" rtlCol="0">
            <a:spAutoFit/>
          </a:bodyPr>
          <a:lstStyle/>
          <a:p>
            <a:r>
              <a:rPr lang="en-US" sz="4000" dirty="0"/>
              <a:t>2</a:t>
            </a:r>
          </a:p>
        </p:txBody>
      </p:sp>
      <p:sp>
        <p:nvSpPr>
          <p:cNvPr id="18" name="TextBox 17"/>
          <p:cNvSpPr txBox="1"/>
          <p:nvPr/>
        </p:nvSpPr>
        <p:spPr>
          <a:xfrm>
            <a:off x="1164769" y="3276600"/>
            <a:ext cx="457200" cy="707886"/>
          </a:xfrm>
          <a:prstGeom prst="rect">
            <a:avLst/>
          </a:prstGeom>
          <a:noFill/>
        </p:spPr>
        <p:txBody>
          <a:bodyPr wrap="square" rtlCol="0">
            <a:spAutoFit/>
          </a:bodyPr>
          <a:lstStyle/>
          <a:p>
            <a:r>
              <a:rPr lang="en-US" sz="4000" dirty="0"/>
              <a:t>3</a:t>
            </a:r>
          </a:p>
        </p:txBody>
      </p:sp>
      <p:sp>
        <p:nvSpPr>
          <p:cNvPr id="19" name="TextBox 18"/>
          <p:cNvSpPr txBox="1"/>
          <p:nvPr/>
        </p:nvSpPr>
        <p:spPr>
          <a:xfrm>
            <a:off x="1034141" y="4093343"/>
            <a:ext cx="522513" cy="707886"/>
          </a:xfrm>
          <a:prstGeom prst="rect">
            <a:avLst/>
          </a:prstGeom>
          <a:noFill/>
        </p:spPr>
        <p:txBody>
          <a:bodyPr wrap="square" rtlCol="0">
            <a:spAutoFit/>
          </a:bodyPr>
          <a:lstStyle/>
          <a:p>
            <a:r>
              <a:rPr lang="en-US" sz="4000" dirty="0"/>
              <a:t>4</a:t>
            </a:r>
          </a:p>
        </p:txBody>
      </p:sp>
      <p:sp>
        <p:nvSpPr>
          <p:cNvPr id="20" name="TextBox 19"/>
          <p:cNvSpPr txBox="1"/>
          <p:nvPr/>
        </p:nvSpPr>
        <p:spPr>
          <a:xfrm>
            <a:off x="691239" y="4893286"/>
            <a:ext cx="381000" cy="707886"/>
          </a:xfrm>
          <a:prstGeom prst="rect">
            <a:avLst/>
          </a:prstGeom>
          <a:noFill/>
        </p:spPr>
        <p:txBody>
          <a:bodyPr wrap="square" rtlCol="0">
            <a:spAutoFit/>
          </a:bodyPr>
          <a:lstStyle/>
          <a:p>
            <a:r>
              <a:rPr lang="en-US" sz="4000" dirty="0"/>
              <a:t>5</a:t>
            </a:r>
          </a:p>
        </p:txBody>
      </p:sp>
      <p:sp>
        <p:nvSpPr>
          <p:cNvPr id="21" name="Rectangle 20"/>
          <p:cNvSpPr/>
          <p:nvPr/>
        </p:nvSpPr>
        <p:spPr>
          <a:xfrm>
            <a:off x="4953000" y="1752600"/>
            <a:ext cx="3581400" cy="55548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t>   </a:t>
            </a:r>
            <a:r>
              <a:rPr lang="en-US" sz="2000" dirty="0" err="1">
                <a:latin typeface="Times New Roman" panose="02020603050405020304" pitchFamily="18" charset="0"/>
                <a:cs typeface="Times New Roman" panose="02020603050405020304" pitchFamily="18" charset="0"/>
              </a:rPr>
              <a:t>Phong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Đông</a:t>
            </a:r>
            <a:r>
              <a:rPr lang="en-US" sz="2000" dirty="0">
                <a:latin typeface="Times New Roman" panose="02020603050405020304" pitchFamily="18" charset="0"/>
                <a:cs typeface="Times New Roman" panose="02020603050405020304" pitchFamily="18" charset="0"/>
              </a:rPr>
              <a:t> Du tan </a:t>
            </a:r>
            <a:r>
              <a:rPr lang="en-US" sz="2000" dirty="0" err="1">
                <a:latin typeface="Times New Roman" panose="02020603050405020304" pitchFamily="18" charset="0"/>
                <a:cs typeface="Times New Roman" panose="02020603050405020304" pitchFamily="18" charset="0"/>
              </a:rPr>
              <a:t>rã</a:t>
            </a:r>
            <a:r>
              <a:rPr lang="en-US" sz="2000" dirty="0">
                <a:latin typeface="Times New Roman" panose="02020603050405020304" pitchFamily="18" charset="0"/>
                <a:cs typeface="Times New Roman" panose="02020603050405020304" pitchFamily="18" charset="0"/>
              </a:rPr>
              <a:t>.</a:t>
            </a:r>
            <a:endParaRPr lang="en-US" dirty="0"/>
          </a:p>
        </p:txBody>
      </p:sp>
      <p:sp>
        <p:nvSpPr>
          <p:cNvPr id="24" name="Rectangle 23"/>
          <p:cNvSpPr/>
          <p:nvPr/>
        </p:nvSpPr>
        <p:spPr>
          <a:xfrm>
            <a:off x="4969328" y="2514600"/>
            <a:ext cx="3548744" cy="5554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Đào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cứu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a:t>
            </a:r>
          </a:p>
        </p:txBody>
      </p:sp>
      <p:sp>
        <p:nvSpPr>
          <p:cNvPr id="25" name="Rectangle 24"/>
          <p:cNvSpPr/>
          <p:nvPr/>
        </p:nvSpPr>
        <p:spPr>
          <a:xfrm>
            <a:off x="4985656" y="3352800"/>
            <a:ext cx="3548744" cy="55548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   Phan </a:t>
            </a:r>
            <a:r>
              <a:rPr lang="en-US" sz="2000" dirty="0" err="1">
                <a:latin typeface="Times New Roman" panose="02020603050405020304" pitchFamily="18" charset="0"/>
                <a:cs typeface="Times New Roman" panose="02020603050405020304" pitchFamily="18" charset="0"/>
              </a:rPr>
              <a:t>Bội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Việt</a:t>
            </a:r>
            <a:r>
              <a:rPr lang="en-US" sz="2000" dirty="0">
                <a:latin typeface="Times New Roman" panose="02020603050405020304" pitchFamily="18" charset="0"/>
                <a:cs typeface="Times New Roman" panose="02020603050405020304" pitchFamily="18" charset="0"/>
              </a:rPr>
              <a:t> Nam sang </a:t>
            </a:r>
            <a:r>
              <a:rPr lang="en-US" sz="2000" dirty="0" err="1">
                <a:latin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a:t>
            </a:r>
          </a:p>
        </p:txBody>
      </p:sp>
      <p:sp>
        <p:nvSpPr>
          <p:cNvPr id="23" name="8-Point Star 22"/>
          <p:cNvSpPr/>
          <p:nvPr/>
        </p:nvSpPr>
        <p:spPr>
          <a:xfrm>
            <a:off x="4686300" y="1752600"/>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a</a:t>
            </a:r>
          </a:p>
        </p:txBody>
      </p:sp>
      <p:sp>
        <p:nvSpPr>
          <p:cNvPr id="27" name="8-Point Star 26"/>
          <p:cNvSpPr/>
          <p:nvPr/>
        </p:nvSpPr>
        <p:spPr>
          <a:xfrm>
            <a:off x="4686300" y="2514600"/>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b</a:t>
            </a:r>
          </a:p>
        </p:txBody>
      </p:sp>
      <p:sp>
        <p:nvSpPr>
          <p:cNvPr id="28" name="8-Point Star 27"/>
          <p:cNvSpPr/>
          <p:nvPr/>
        </p:nvSpPr>
        <p:spPr>
          <a:xfrm>
            <a:off x="4718956" y="3352800"/>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c</a:t>
            </a:r>
          </a:p>
        </p:txBody>
      </p:sp>
      <p:sp>
        <p:nvSpPr>
          <p:cNvPr id="29" name="Rectangle 28"/>
          <p:cNvSpPr/>
          <p:nvPr/>
        </p:nvSpPr>
        <p:spPr>
          <a:xfrm>
            <a:off x="4985656" y="4915057"/>
            <a:ext cx="3548743" cy="55548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lập</a:t>
            </a:r>
            <a:r>
              <a:rPr lang="en-US" sz="2000" dirty="0">
                <a:latin typeface="Times New Roman" panose="02020603050405020304" pitchFamily="18" charset="0"/>
                <a:cs typeface="Times New Roman" panose="02020603050405020304" pitchFamily="18" charset="0"/>
              </a:rPr>
              <a:t>.</a:t>
            </a:r>
          </a:p>
        </p:txBody>
      </p:sp>
      <p:sp>
        <p:nvSpPr>
          <p:cNvPr id="30" name="Rectangle 29"/>
          <p:cNvSpPr/>
          <p:nvPr/>
        </p:nvSpPr>
        <p:spPr>
          <a:xfrm>
            <a:off x="4969328" y="4093343"/>
            <a:ext cx="3581401" cy="5554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Giúp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dậy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dân</a:t>
            </a:r>
            <a:r>
              <a:rPr lang="en-US" sz="2000" dirty="0">
                <a:latin typeface="Times New Roman" panose="02020603050405020304" pitchFamily="18" charset="0"/>
                <a:cs typeface="Times New Roman" panose="02020603050405020304" pitchFamily="18" charset="0"/>
              </a:rPr>
              <a:t> ta.</a:t>
            </a:r>
          </a:p>
        </p:txBody>
      </p:sp>
      <p:sp>
        <p:nvSpPr>
          <p:cNvPr id="31" name="8-Point Star 30"/>
          <p:cNvSpPr/>
          <p:nvPr/>
        </p:nvSpPr>
        <p:spPr>
          <a:xfrm>
            <a:off x="4686300" y="4099572"/>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d</a:t>
            </a:r>
          </a:p>
        </p:txBody>
      </p:sp>
      <p:sp>
        <p:nvSpPr>
          <p:cNvPr id="32" name="8-Point Star 31"/>
          <p:cNvSpPr/>
          <p:nvPr/>
        </p:nvSpPr>
        <p:spPr>
          <a:xfrm>
            <a:off x="4718956" y="4893286"/>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e</a:t>
            </a:r>
          </a:p>
        </p:txBody>
      </p:sp>
      <p:sp>
        <p:nvSpPr>
          <p:cNvPr id="26" name="TextBox 25"/>
          <p:cNvSpPr txBox="1"/>
          <p:nvPr/>
        </p:nvSpPr>
        <p:spPr>
          <a:xfrm>
            <a:off x="457200" y="304799"/>
            <a:ext cx="8458199" cy="1077218"/>
          </a:xfrm>
          <a:prstGeom prst="rect">
            <a:avLst/>
          </a:prstGeom>
          <a:noFill/>
        </p:spPr>
        <p:txBody>
          <a:bodyPr wrap="square" rtlCol="0">
            <a:spAutoFit/>
          </a:bodyPr>
          <a:lstStyle/>
          <a:p>
            <a:r>
              <a:rPr lang="en-US" sz="3200" dirty="0" err="1">
                <a:solidFill>
                  <a:srgbClr val="0000FF"/>
                </a:solidFill>
                <a:latin typeface="Times New Roman" panose="02020603050405020304" pitchFamily="18" charset="0"/>
                <a:cs typeface="Times New Roman" panose="02020603050405020304" pitchFamily="18" charset="0"/>
              </a:rPr>
              <a:t>Hãy</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sắp</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xếp</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dữ</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liệu</a:t>
            </a:r>
            <a:r>
              <a:rPr lang="en-US" sz="3200" dirty="0">
                <a:solidFill>
                  <a:srgbClr val="0000FF"/>
                </a:solidFill>
                <a:latin typeface="Times New Roman" panose="02020603050405020304" pitchFamily="18" charset="0"/>
                <a:cs typeface="Times New Roman" panose="02020603050405020304" pitchFamily="18" charset="0"/>
              </a:rPr>
              <a:t> ở </a:t>
            </a:r>
            <a:r>
              <a:rPr lang="en-US" sz="3200" dirty="0" err="1">
                <a:solidFill>
                  <a:srgbClr val="0000FF"/>
                </a:solidFill>
                <a:latin typeface="Times New Roman" panose="02020603050405020304" pitchFamily="18" charset="0"/>
                <a:cs typeface="Times New Roman" panose="02020603050405020304" pitchFamily="18" charset="0"/>
              </a:rPr>
              <a:t>cột</a:t>
            </a:r>
            <a:r>
              <a:rPr lang="en-US" sz="3200" dirty="0">
                <a:solidFill>
                  <a:srgbClr val="0000FF"/>
                </a:solidFill>
                <a:latin typeface="Times New Roman" panose="02020603050405020304" pitchFamily="18" charset="0"/>
                <a:cs typeface="Times New Roman" panose="02020603050405020304" pitchFamily="18" charset="0"/>
              </a:rPr>
              <a:t> A </a:t>
            </a:r>
            <a:r>
              <a:rPr lang="en-US" sz="3200" dirty="0" err="1">
                <a:solidFill>
                  <a:srgbClr val="0000FF"/>
                </a:solidFill>
                <a:latin typeface="Times New Roman" panose="02020603050405020304" pitchFamily="18" charset="0"/>
                <a:cs typeface="Times New Roman" panose="02020603050405020304" pitchFamily="18" charset="0"/>
              </a:rPr>
              <a:t>với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cột</a:t>
            </a:r>
            <a:r>
              <a:rPr lang="en-US" sz="3200" dirty="0">
                <a:solidFill>
                  <a:srgbClr val="0000FF"/>
                </a:solidFill>
                <a:latin typeface="Times New Roman" panose="02020603050405020304" pitchFamily="18" charset="0"/>
                <a:cs typeface="Times New Roman" panose="02020603050405020304" pitchFamily="18" charset="0"/>
              </a:rPr>
              <a:t> B </a:t>
            </a:r>
            <a:r>
              <a:rPr lang="en-US" sz="3200" dirty="0" err="1">
                <a:solidFill>
                  <a:srgbClr val="0000FF"/>
                </a:solidFill>
                <a:latin typeface="Times New Roman" panose="02020603050405020304" pitchFamily="18" charset="0"/>
                <a:cs typeface="Times New Roman" panose="02020603050405020304" pitchFamily="18" charset="0"/>
              </a:rPr>
              <a:t>sao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cho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đúng</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1828800" y="889573"/>
            <a:ext cx="1143000" cy="830997"/>
          </a:xfrm>
          <a:prstGeom prst="rect">
            <a:avLst/>
          </a:prstGeom>
          <a:noFill/>
        </p:spPr>
        <p:txBody>
          <a:bodyPr wrap="square" rtlCol="0">
            <a:spAutoFit/>
          </a:bodyPr>
          <a:lstStyle/>
          <a:p>
            <a:pPr algn="ctr"/>
            <a:r>
              <a:rPr lang="en-US" sz="4800" dirty="0">
                <a:latin typeface="Times New Roman" panose="02020603050405020304" pitchFamily="18" charset="0"/>
                <a:cs typeface="Times New Roman" panose="02020603050405020304" pitchFamily="18" charset="0"/>
              </a:rPr>
              <a:t>A</a:t>
            </a:r>
          </a:p>
        </p:txBody>
      </p:sp>
      <p:sp>
        <p:nvSpPr>
          <p:cNvPr id="34" name="TextBox 33"/>
          <p:cNvSpPr txBox="1"/>
          <p:nvPr/>
        </p:nvSpPr>
        <p:spPr>
          <a:xfrm>
            <a:off x="5791200" y="889572"/>
            <a:ext cx="1447800" cy="830997"/>
          </a:xfrm>
          <a:prstGeom prst="rect">
            <a:avLst/>
          </a:prstGeom>
          <a:noFill/>
        </p:spPr>
        <p:txBody>
          <a:bodyPr wrap="square" rtlCol="0">
            <a:spAutoFit/>
          </a:bodyPr>
          <a:lstStyle/>
          <a:p>
            <a:pPr algn="ctr"/>
            <a:r>
              <a:rPr lang="en-US" sz="4800" dirty="0">
                <a:latin typeface="Times New Roman" panose="02020603050405020304" pitchFamily="18" charset="0"/>
                <a:cs typeface="Times New Roman" panose="02020603050405020304" pitchFamily="18" charset="0"/>
              </a:rPr>
              <a:t>B</a:t>
            </a:r>
          </a:p>
        </p:txBody>
      </p:sp>
    </p:spTree>
    <p:custDataLst>
      <p:tags r:id="rId1"/>
    </p:custDataLst>
    <p:extLst>
      <p:ext uri="{BB962C8B-B14F-4D97-AF65-F5344CB8AC3E}">
        <p14:creationId xmlns:p14="http://schemas.microsoft.com/office/powerpoint/2010/main" val="119623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p:cTn id="15" dur="500" fill="hold"/>
                                        <p:tgtEl>
                                          <p:spTgt spid="33"/>
                                        </p:tgtEl>
                                        <p:attrNameLst>
                                          <p:attrName>ppt_w</p:attrName>
                                        </p:attrNameLst>
                                      </p:cBhvr>
                                      <p:tavLst>
                                        <p:tav tm="0">
                                          <p:val>
                                            <p:fltVal val="0"/>
                                          </p:val>
                                        </p:tav>
                                        <p:tav tm="100000">
                                          <p:val>
                                            <p:strVal val="#ppt_w"/>
                                          </p:val>
                                        </p:tav>
                                      </p:tavLst>
                                    </p:anim>
                                    <p:anim calcmode="lin" valueType="num">
                                      <p:cBhvr>
                                        <p:cTn id="16" dur="500" fill="hold"/>
                                        <p:tgtEl>
                                          <p:spTgt spid="33"/>
                                        </p:tgtEl>
                                        <p:attrNameLst>
                                          <p:attrName>ppt_h</p:attrName>
                                        </p:attrNameLst>
                                      </p:cBhvr>
                                      <p:tavLst>
                                        <p:tav tm="0">
                                          <p:val>
                                            <p:fltVal val="0"/>
                                          </p:val>
                                        </p:tav>
                                        <p:tav tm="100000">
                                          <p:val>
                                            <p:strVal val="#ppt_h"/>
                                          </p:val>
                                        </p:tav>
                                      </p:tavLst>
                                    </p:anim>
                                    <p:animEffect transition="in" filter="fade">
                                      <p:cBhvr>
                                        <p:cTn id="17" dur="500"/>
                                        <p:tgtEl>
                                          <p:spTgt spid="33"/>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par>
                                <p:cTn id="23" presetID="53" presetClass="entr" presetSubtype="16" fill="hold" nodeType="with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 calcmode="lin" valueType="num">
                                      <p:cBhvr>
                                        <p:cTn id="25"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16">
                                            <p:txEl>
                                              <p:pRg st="0" end="0"/>
                                            </p:txEl>
                                          </p:spTgt>
                                        </p:tgtEl>
                                      </p:cBhvr>
                                    </p:animEffect>
                                  </p:childTnLst>
                                </p:cTn>
                              </p:par>
                              <p:par>
                                <p:cTn id="28" presetID="53" presetClass="entr" presetSubtype="16" fill="hold" nodeType="withEffect">
                                  <p:stCondLst>
                                    <p:cond delay="0"/>
                                  </p:stCondLst>
                                  <p:childTnLst>
                                    <p:set>
                                      <p:cBhvr>
                                        <p:cTn id="29" dur="1" fill="hold">
                                          <p:stCondLst>
                                            <p:cond delay="0"/>
                                          </p:stCondLst>
                                        </p:cTn>
                                        <p:tgtEl>
                                          <p:spTgt spid="17">
                                            <p:txEl>
                                              <p:pRg st="0" end="0"/>
                                            </p:txEl>
                                          </p:spTgt>
                                        </p:tgtEl>
                                        <p:attrNameLst>
                                          <p:attrName>style.visibility</p:attrName>
                                        </p:attrNameLst>
                                      </p:cBhvr>
                                      <p:to>
                                        <p:strVal val="visible"/>
                                      </p:to>
                                    </p:set>
                                    <p:anim calcmode="lin" valueType="num">
                                      <p:cBhvr>
                                        <p:cTn id="30"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17">
                                            <p:txEl>
                                              <p:pRg st="0" end="0"/>
                                            </p:txEl>
                                          </p:spTgt>
                                        </p:tgtEl>
                                      </p:cBhvr>
                                    </p:animEffect>
                                  </p:childTnLst>
                                </p:cTn>
                              </p:par>
                              <p:par>
                                <p:cTn id="33" presetID="53" presetClass="entr" presetSubtype="16" fill="hold" nodeType="with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p:cTn id="35"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18">
                                            <p:txEl>
                                              <p:pRg st="0" end="0"/>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19">
                                            <p:txEl>
                                              <p:pRg st="0" end="0"/>
                                            </p:txEl>
                                          </p:spTgt>
                                        </p:tgtEl>
                                        <p:attrNameLst>
                                          <p:attrName>style.visibility</p:attrName>
                                        </p:attrNameLst>
                                      </p:cBhvr>
                                      <p:to>
                                        <p:strVal val="visible"/>
                                      </p:to>
                                    </p:set>
                                    <p:anim calcmode="lin" valueType="num">
                                      <p:cBhvr>
                                        <p:cTn id="40"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41" dur="500" fill="hold"/>
                                        <p:tgtEl>
                                          <p:spTgt spid="19">
                                            <p:txEl>
                                              <p:pRg st="0" end="0"/>
                                            </p:txEl>
                                          </p:spTgt>
                                        </p:tgtEl>
                                        <p:attrNameLst>
                                          <p:attrName>ppt_h</p:attrName>
                                        </p:attrNameLst>
                                      </p:cBhvr>
                                      <p:tavLst>
                                        <p:tav tm="0">
                                          <p:val>
                                            <p:fltVal val="0"/>
                                          </p:val>
                                        </p:tav>
                                        <p:tav tm="100000">
                                          <p:val>
                                            <p:strVal val="#ppt_h"/>
                                          </p:val>
                                        </p:tav>
                                      </p:tavLst>
                                    </p:anim>
                                    <p:animEffect transition="in" filter="fade">
                                      <p:cBhvr>
                                        <p:cTn id="42" dur="500"/>
                                        <p:tgtEl>
                                          <p:spTgt spid="19">
                                            <p:txEl>
                                              <p:pRg st="0" end="0"/>
                                            </p:txEl>
                                          </p:spTgt>
                                        </p:tgtEl>
                                      </p:cBhvr>
                                    </p:animEffect>
                                  </p:childTnLst>
                                </p:cTn>
                              </p:par>
                              <p:par>
                                <p:cTn id="43" presetID="53" presetClass="entr" presetSubtype="16" fill="hold" nodeType="withEffect">
                                  <p:stCondLst>
                                    <p:cond delay="0"/>
                                  </p:stCondLst>
                                  <p:childTnLst>
                                    <p:set>
                                      <p:cBhvr>
                                        <p:cTn id="44" dur="1" fill="hold">
                                          <p:stCondLst>
                                            <p:cond delay="0"/>
                                          </p:stCondLst>
                                        </p:cTn>
                                        <p:tgtEl>
                                          <p:spTgt spid="20">
                                            <p:txEl>
                                              <p:pRg st="0" end="0"/>
                                            </p:txEl>
                                          </p:spTgt>
                                        </p:tgtEl>
                                        <p:attrNameLst>
                                          <p:attrName>style.visibility</p:attrName>
                                        </p:attrNameLst>
                                      </p:cBhvr>
                                      <p:to>
                                        <p:strVal val="visible"/>
                                      </p:to>
                                    </p:set>
                                    <p:anim calcmode="lin" valueType="num">
                                      <p:cBhvr>
                                        <p:cTn id="45"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46"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47" dur="500"/>
                                        <p:tgtEl>
                                          <p:spTgt spid="2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34">
                                            <p:txEl>
                                              <p:pRg st="0" end="0"/>
                                            </p:txEl>
                                          </p:spTgt>
                                        </p:tgtEl>
                                        <p:attrNameLst>
                                          <p:attrName>style.visibility</p:attrName>
                                        </p:attrNameLst>
                                      </p:cBhvr>
                                      <p:to>
                                        <p:strVal val="visible"/>
                                      </p:to>
                                    </p:set>
                                    <p:anim calcmode="lin" valueType="num">
                                      <p:cBhvr>
                                        <p:cTn id="52"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53" dur="500" fill="hold"/>
                                        <p:tgtEl>
                                          <p:spTgt spid="34">
                                            <p:txEl>
                                              <p:pRg st="0" end="0"/>
                                            </p:txEl>
                                          </p:spTgt>
                                        </p:tgtEl>
                                        <p:attrNameLst>
                                          <p:attrName>ppt_h</p:attrName>
                                        </p:attrNameLst>
                                      </p:cBhvr>
                                      <p:tavLst>
                                        <p:tav tm="0">
                                          <p:val>
                                            <p:fltVal val="0"/>
                                          </p:val>
                                        </p:tav>
                                        <p:tav tm="100000">
                                          <p:val>
                                            <p:strVal val="#ppt_h"/>
                                          </p:val>
                                        </p:tav>
                                      </p:tavLst>
                                    </p:anim>
                                    <p:animEffect transition="in" filter="fade">
                                      <p:cBhvr>
                                        <p:cTn id="54" dur="500"/>
                                        <p:tgtEl>
                                          <p:spTgt spid="34">
                                            <p:txEl>
                                              <p:pRg st="0" end="0"/>
                                            </p:txEl>
                                          </p:spTgt>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p:cTn id="57" dur="500" fill="hold"/>
                                        <p:tgtEl>
                                          <p:spTgt spid="21"/>
                                        </p:tgtEl>
                                        <p:attrNameLst>
                                          <p:attrName>ppt_w</p:attrName>
                                        </p:attrNameLst>
                                      </p:cBhvr>
                                      <p:tavLst>
                                        <p:tav tm="0">
                                          <p:val>
                                            <p:fltVal val="0"/>
                                          </p:val>
                                        </p:tav>
                                        <p:tav tm="100000">
                                          <p:val>
                                            <p:strVal val="#ppt_w"/>
                                          </p:val>
                                        </p:tav>
                                      </p:tavLst>
                                    </p:anim>
                                    <p:anim calcmode="lin" valueType="num">
                                      <p:cBhvr>
                                        <p:cTn id="58" dur="500" fill="hold"/>
                                        <p:tgtEl>
                                          <p:spTgt spid="21"/>
                                        </p:tgtEl>
                                        <p:attrNameLst>
                                          <p:attrName>ppt_h</p:attrName>
                                        </p:attrNameLst>
                                      </p:cBhvr>
                                      <p:tavLst>
                                        <p:tav tm="0">
                                          <p:val>
                                            <p:fltVal val="0"/>
                                          </p:val>
                                        </p:tav>
                                        <p:tav tm="100000">
                                          <p:val>
                                            <p:strVal val="#ppt_h"/>
                                          </p:val>
                                        </p:tav>
                                      </p:tavLst>
                                    </p:anim>
                                    <p:animEffect transition="in" filter="fade">
                                      <p:cBhvr>
                                        <p:cTn id="59" dur="500"/>
                                        <p:tgtEl>
                                          <p:spTgt spid="21"/>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 calcmode="lin" valueType="num">
                                      <p:cBhvr>
                                        <p:cTn id="62" dur="500" fill="hold"/>
                                        <p:tgtEl>
                                          <p:spTgt spid="24"/>
                                        </p:tgtEl>
                                        <p:attrNameLst>
                                          <p:attrName>ppt_w</p:attrName>
                                        </p:attrNameLst>
                                      </p:cBhvr>
                                      <p:tavLst>
                                        <p:tav tm="0">
                                          <p:val>
                                            <p:fltVal val="0"/>
                                          </p:val>
                                        </p:tav>
                                        <p:tav tm="100000">
                                          <p:val>
                                            <p:strVal val="#ppt_w"/>
                                          </p:val>
                                        </p:tav>
                                      </p:tavLst>
                                    </p:anim>
                                    <p:anim calcmode="lin" valueType="num">
                                      <p:cBhvr>
                                        <p:cTn id="63" dur="500" fill="hold"/>
                                        <p:tgtEl>
                                          <p:spTgt spid="24"/>
                                        </p:tgtEl>
                                        <p:attrNameLst>
                                          <p:attrName>ppt_h</p:attrName>
                                        </p:attrNameLst>
                                      </p:cBhvr>
                                      <p:tavLst>
                                        <p:tav tm="0">
                                          <p:val>
                                            <p:fltVal val="0"/>
                                          </p:val>
                                        </p:tav>
                                        <p:tav tm="100000">
                                          <p:val>
                                            <p:strVal val="#ppt_h"/>
                                          </p:val>
                                        </p:tav>
                                      </p:tavLst>
                                    </p:anim>
                                    <p:animEffect transition="in" filter="fade">
                                      <p:cBhvr>
                                        <p:cTn id="64" dur="500"/>
                                        <p:tgtEl>
                                          <p:spTgt spid="24"/>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p:cTn id="67" dur="500" fill="hold"/>
                                        <p:tgtEl>
                                          <p:spTgt spid="25"/>
                                        </p:tgtEl>
                                        <p:attrNameLst>
                                          <p:attrName>ppt_w</p:attrName>
                                        </p:attrNameLst>
                                      </p:cBhvr>
                                      <p:tavLst>
                                        <p:tav tm="0">
                                          <p:val>
                                            <p:fltVal val="0"/>
                                          </p:val>
                                        </p:tav>
                                        <p:tav tm="100000">
                                          <p:val>
                                            <p:strVal val="#ppt_w"/>
                                          </p:val>
                                        </p:tav>
                                      </p:tavLst>
                                    </p:anim>
                                    <p:anim calcmode="lin" valueType="num">
                                      <p:cBhvr>
                                        <p:cTn id="68" dur="500" fill="hold"/>
                                        <p:tgtEl>
                                          <p:spTgt spid="25"/>
                                        </p:tgtEl>
                                        <p:attrNameLst>
                                          <p:attrName>ppt_h</p:attrName>
                                        </p:attrNameLst>
                                      </p:cBhvr>
                                      <p:tavLst>
                                        <p:tav tm="0">
                                          <p:val>
                                            <p:fltVal val="0"/>
                                          </p:val>
                                        </p:tav>
                                        <p:tav tm="100000">
                                          <p:val>
                                            <p:strVal val="#ppt_h"/>
                                          </p:val>
                                        </p:tav>
                                      </p:tavLst>
                                    </p:anim>
                                    <p:animEffect transition="in" filter="fade">
                                      <p:cBhvr>
                                        <p:cTn id="69" dur="500"/>
                                        <p:tgtEl>
                                          <p:spTgt spid="25"/>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500" fill="hold"/>
                                        <p:tgtEl>
                                          <p:spTgt spid="29"/>
                                        </p:tgtEl>
                                        <p:attrNameLst>
                                          <p:attrName>ppt_w</p:attrName>
                                        </p:attrNameLst>
                                      </p:cBhvr>
                                      <p:tavLst>
                                        <p:tav tm="0">
                                          <p:val>
                                            <p:fltVal val="0"/>
                                          </p:val>
                                        </p:tav>
                                        <p:tav tm="100000">
                                          <p:val>
                                            <p:strVal val="#ppt_w"/>
                                          </p:val>
                                        </p:tav>
                                      </p:tavLst>
                                    </p:anim>
                                    <p:anim calcmode="lin" valueType="num">
                                      <p:cBhvr>
                                        <p:cTn id="78" dur="500" fill="hold"/>
                                        <p:tgtEl>
                                          <p:spTgt spid="29"/>
                                        </p:tgtEl>
                                        <p:attrNameLst>
                                          <p:attrName>ppt_h</p:attrName>
                                        </p:attrNameLst>
                                      </p:cBhvr>
                                      <p:tavLst>
                                        <p:tav tm="0">
                                          <p:val>
                                            <p:fltVal val="0"/>
                                          </p:val>
                                        </p:tav>
                                        <p:tav tm="100000">
                                          <p:val>
                                            <p:strVal val="#ppt_h"/>
                                          </p:val>
                                        </p:tav>
                                      </p:tavLst>
                                    </p:anim>
                                    <p:animEffect transition="in" filter="fade">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500" fill="hold"/>
                                        <p:tgtEl>
                                          <p:spTgt spid="23"/>
                                        </p:tgtEl>
                                        <p:attrNameLst>
                                          <p:attrName>ppt_w</p:attrName>
                                        </p:attrNameLst>
                                      </p:cBhvr>
                                      <p:tavLst>
                                        <p:tav tm="0">
                                          <p:val>
                                            <p:fltVal val="0"/>
                                          </p:val>
                                        </p:tav>
                                        <p:tav tm="100000">
                                          <p:val>
                                            <p:strVal val="#ppt_w"/>
                                          </p:val>
                                        </p:tav>
                                      </p:tavLst>
                                    </p:anim>
                                    <p:anim calcmode="lin" valueType="num">
                                      <p:cBhvr>
                                        <p:cTn id="83" dur="500" fill="hold"/>
                                        <p:tgtEl>
                                          <p:spTgt spid="23"/>
                                        </p:tgtEl>
                                        <p:attrNameLst>
                                          <p:attrName>ppt_h</p:attrName>
                                        </p:attrNameLst>
                                      </p:cBhvr>
                                      <p:tavLst>
                                        <p:tav tm="0">
                                          <p:val>
                                            <p:fltVal val="0"/>
                                          </p:val>
                                        </p:tav>
                                        <p:tav tm="100000">
                                          <p:val>
                                            <p:strVal val="#ppt_h"/>
                                          </p:val>
                                        </p:tav>
                                      </p:tavLst>
                                    </p:anim>
                                    <p:animEffect transition="in" filter="fade">
                                      <p:cBhvr>
                                        <p:cTn id="84" dur="500"/>
                                        <p:tgtEl>
                                          <p:spTgt spid="23"/>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p:cTn id="87" dur="500" fill="hold"/>
                                        <p:tgtEl>
                                          <p:spTgt spid="27"/>
                                        </p:tgtEl>
                                        <p:attrNameLst>
                                          <p:attrName>ppt_w</p:attrName>
                                        </p:attrNameLst>
                                      </p:cBhvr>
                                      <p:tavLst>
                                        <p:tav tm="0">
                                          <p:val>
                                            <p:fltVal val="0"/>
                                          </p:val>
                                        </p:tav>
                                        <p:tav tm="100000">
                                          <p:val>
                                            <p:strVal val="#ppt_w"/>
                                          </p:val>
                                        </p:tav>
                                      </p:tavLst>
                                    </p:anim>
                                    <p:anim calcmode="lin" valueType="num">
                                      <p:cBhvr>
                                        <p:cTn id="88" dur="500" fill="hold"/>
                                        <p:tgtEl>
                                          <p:spTgt spid="27"/>
                                        </p:tgtEl>
                                        <p:attrNameLst>
                                          <p:attrName>ppt_h</p:attrName>
                                        </p:attrNameLst>
                                      </p:cBhvr>
                                      <p:tavLst>
                                        <p:tav tm="0">
                                          <p:val>
                                            <p:fltVal val="0"/>
                                          </p:val>
                                        </p:tav>
                                        <p:tav tm="100000">
                                          <p:val>
                                            <p:strVal val="#ppt_h"/>
                                          </p:val>
                                        </p:tav>
                                      </p:tavLst>
                                    </p:anim>
                                    <p:animEffect transition="in" filter="fade">
                                      <p:cBhvr>
                                        <p:cTn id="89" dur="500"/>
                                        <p:tgtEl>
                                          <p:spTgt spid="27"/>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28"/>
                                        </p:tgtEl>
                                        <p:attrNameLst>
                                          <p:attrName>style.visibility</p:attrName>
                                        </p:attrNameLst>
                                      </p:cBhvr>
                                      <p:to>
                                        <p:strVal val="visible"/>
                                      </p:to>
                                    </p:set>
                                    <p:anim calcmode="lin" valueType="num">
                                      <p:cBhvr>
                                        <p:cTn id="92" dur="500" fill="hold"/>
                                        <p:tgtEl>
                                          <p:spTgt spid="28"/>
                                        </p:tgtEl>
                                        <p:attrNameLst>
                                          <p:attrName>ppt_w</p:attrName>
                                        </p:attrNameLst>
                                      </p:cBhvr>
                                      <p:tavLst>
                                        <p:tav tm="0">
                                          <p:val>
                                            <p:fltVal val="0"/>
                                          </p:val>
                                        </p:tav>
                                        <p:tav tm="100000">
                                          <p:val>
                                            <p:strVal val="#ppt_w"/>
                                          </p:val>
                                        </p:tav>
                                      </p:tavLst>
                                    </p:anim>
                                    <p:anim calcmode="lin" valueType="num">
                                      <p:cBhvr>
                                        <p:cTn id="93" dur="500" fill="hold"/>
                                        <p:tgtEl>
                                          <p:spTgt spid="28"/>
                                        </p:tgtEl>
                                        <p:attrNameLst>
                                          <p:attrName>ppt_h</p:attrName>
                                        </p:attrNameLst>
                                      </p:cBhvr>
                                      <p:tavLst>
                                        <p:tav tm="0">
                                          <p:val>
                                            <p:fltVal val="0"/>
                                          </p:val>
                                        </p:tav>
                                        <p:tav tm="100000">
                                          <p:val>
                                            <p:strVal val="#ppt_h"/>
                                          </p:val>
                                        </p:tav>
                                      </p:tavLst>
                                    </p:anim>
                                    <p:animEffect transition="in" filter="fade">
                                      <p:cBhvr>
                                        <p:cTn id="94" dur="500"/>
                                        <p:tgtEl>
                                          <p:spTgt spid="28"/>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31"/>
                                        </p:tgtEl>
                                        <p:attrNameLst>
                                          <p:attrName>style.visibility</p:attrName>
                                        </p:attrNameLst>
                                      </p:cBhvr>
                                      <p:to>
                                        <p:strVal val="visible"/>
                                      </p:to>
                                    </p:set>
                                    <p:anim calcmode="lin" valueType="num">
                                      <p:cBhvr>
                                        <p:cTn id="97" dur="500" fill="hold"/>
                                        <p:tgtEl>
                                          <p:spTgt spid="31"/>
                                        </p:tgtEl>
                                        <p:attrNameLst>
                                          <p:attrName>ppt_w</p:attrName>
                                        </p:attrNameLst>
                                      </p:cBhvr>
                                      <p:tavLst>
                                        <p:tav tm="0">
                                          <p:val>
                                            <p:fltVal val="0"/>
                                          </p:val>
                                        </p:tav>
                                        <p:tav tm="100000">
                                          <p:val>
                                            <p:strVal val="#ppt_w"/>
                                          </p:val>
                                        </p:tav>
                                      </p:tavLst>
                                    </p:anim>
                                    <p:anim calcmode="lin" valueType="num">
                                      <p:cBhvr>
                                        <p:cTn id="98" dur="500" fill="hold"/>
                                        <p:tgtEl>
                                          <p:spTgt spid="31"/>
                                        </p:tgtEl>
                                        <p:attrNameLst>
                                          <p:attrName>ppt_h</p:attrName>
                                        </p:attrNameLst>
                                      </p:cBhvr>
                                      <p:tavLst>
                                        <p:tav tm="0">
                                          <p:val>
                                            <p:fltVal val="0"/>
                                          </p:val>
                                        </p:tav>
                                        <p:tav tm="100000">
                                          <p:val>
                                            <p:strVal val="#ppt_h"/>
                                          </p:val>
                                        </p:tav>
                                      </p:tavLst>
                                    </p:anim>
                                    <p:animEffect transition="in" filter="fade">
                                      <p:cBhvr>
                                        <p:cTn id="99" dur="500"/>
                                        <p:tgtEl>
                                          <p:spTgt spid="31"/>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32"/>
                                        </p:tgtEl>
                                        <p:attrNameLst>
                                          <p:attrName>style.visibility</p:attrName>
                                        </p:attrNameLst>
                                      </p:cBhvr>
                                      <p:to>
                                        <p:strVal val="visible"/>
                                      </p:to>
                                    </p:set>
                                    <p:anim calcmode="lin" valueType="num">
                                      <p:cBhvr>
                                        <p:cTn id="102" dur="500" fill="hold"/>
                                        <p:tgtEl>
                                          <p:spTgt spid="32"/>
                                        </p:tgtEl>
                                        <p:attrNameLst>
                                          <p:attrName>ppt_w</p:attrName>
                                        </p:attrNameLst>
                                      </p:cBhvr>
                                      <p:tavLst>
                                        <p:tav tm="0">
                                          <p:val>
                                            <p:fltVal val="0"/>
                                          </p:val>
                                        </p:tav>
                                        <p:tav tm="100000">
                                          <p:val>
                                            <p:strVal val="#ppt_w"/>
                                          </p:val>
                                        </p:tav>
                                      </p:tavLst>
                                    </p:anim>
                                    <p:anim calcmode="lin" valueType="num">
                                      <p:cBhvr>
                                        <p:cTn id="103" dur="500" fill="hold"/>
                                        <p:tgtEl>
                                          <p:spTgt spid="32"/>
                                        </p:tgtEl>
                                        <p:attrNameLst>
                                          <p:attrName>ppt_h</p:attrName>
                                        </p:attrNameLst>
                                      </p:cBhvr>
                                      <p:tavLst>
                                        <p:tav tm="0">
                                          <p:val>
                                            <p:fltVal val="0"/>
                                          </p:val>
                                        </p:tav>
                                        <p:tav tm="100000">
                                          <p:val>
                                            <p:strVal val="#ppt_h"/>
                                          </p:val>
                                        </p:tav>
                                      </p:tavLst>
                                    </p:anim>
                                    <p:animEffect transition="in" filter="fade">
                                      <p:cBhvr>
                                        <p:cTn id="10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21" grpId="0" animBg="1"/>
      <p:bldP spid="24" grpId="0" animBg="1"/>
      <p:bldP spid="25" grpId="0" animBg="1"/>
      <p:bldP spid="23" grpId="0" animBg="1"/>
      <p:bldP spid="27" grpId="0" animBg="1"/>
      <p:bldP spid="28" grpId="0" animBg="1"/>
      <p:bldP spid="29" grpId="0" animBg="1"/>
      <p:bldP spid="30" grpId="0" animBg="1"/>
      <p:bldP spid="31" grpId="0" animBg="1"/>
      <p:bldP spid="32" grpId="0" animBg="1"/>
      <p:bldP spid="26" grpId="0"/>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228600" y="0"/>
            <a:ext cx="9372600" cy="6934200"/>
          </a:xfrm>
        </p:spPr>
      </p:pic>
      <p:graphicFrame>
        <p:nvGraphicFramePr>
          <p:cNvPr id="15" name="Diagram 14"/>
          <p:cNvGraphicFramePr/>
          <p:nvPr>
            <p:extLst>
              <p:ext uri="{D42A27DB-BD31-4B8C-83A1-F6EECF244321}">
                <p14:modId xmlns:p14="http://schemas.microsoft.com/office/powerpoint/2010/main" val="1131379135"/>
              </p:ext>
            </p:extLst>
          </p:nvPr>
        </p:nvGraphicFramePr>
        <p:xfrm>
          <a:off x="533400" y="1496943"/>
          <a:ext cx="3505200" cy="4267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TextBox 15"/>
          <p:cNvSpPr txBox="1"/>
          <p:nvPr/>
        </p:nvSpPr>
        <p:spPr>
          <a:xfrm>
            <a:off x="653139" y="1676400"/>
            <a:ext cx="457200" cy="707886"/>
          </a:xfrm>
          <a:prstGeom prst="rect">
            <a:avLst/>
          </a:prstGeom>
          <a:noFill/>
        </p:spPr>
        <p:txBody>
          <a:bodyPr wrap="square" rtlCol="0">
            <a:spAutoFit/>
          </a:bodyPr>
          <a:lstStyle/>
          <a:p>
            <a:r>
              <a:rPr lang="en-US" sz="4000" dirty="0"/>
              <a:t>1</a:t>
            </a:r>
          </a:p>
        </p:txBody>
      </p:sp>
      <p:sp>
        <p:nvSpPr>
          <p:cNvPr id="17" name="TextBox 16"/>
          <p:cNvSpPr txBox="1"/>
          <p:nvPr/>
        </p:nvSpPr>
        <p:spPr>
          <a:xfrm>
            <a:off x="1034141" y="2438400"/>
            <a:ext cx="587828" cy="707886"/>
          </a:xfrm>
          <a:prstGeom prst="rect">
            <a:avLst/>
          </a:prstGeom>
          <a:noFill/>
        </p:spPr>
        <p:txBody>
          <a:bodyPr wrap="square" rtlCol="0">
            <a:spAutoFit/>
          </a:bodyPr>
          <a:lstStyle/>
          <a:p>
            <a:r>
              <a:rPr lang="en-US" sz="4000" dirty="0"/>
              <a:t>2</a:t>
            </a:r>
          </a:p>
        </p:txBody>
      </p:sp>
      <p:sp>
        <p:nvSpPr>
          <p:cNvPr id="18" name="TextBox 17"/>
          <p:cNvSpPr txBox="1"/>
          <p:nvPr/>
        </p:nvSpPr>
        <p:spPr>
          <a:xfrm>
            <a:off x="1164769" y="3276600"/>
            <a:ext cx="457200" cy="707886"/>
          </a:xfrm>
          <a:prstGeom prst="rect">
            <a:avLst/>
          </a:prstGeom>
          <a:noFill/>
        </p:spPr>
        <p:txBody>
          <a:bodyPr wrap="square" rtlCol="0">
            <a:spAutoFit/>
          </a:bodyPr>
          <a:lstStyle/>
          <a:p>
            <a:r>
              <a:rPr lang="en-US" sz="4000" dirty="0"/>
              <a:t>3</a:t>
            </a:r>
          </a:p>
        </p:txBody>
      </p:sp>
      <p:sp>
        <p:nvSpPr>
          <p:cNvPr id="19" name="TextBox 18"/>
          <p:cNvSpPr txBox="1"/>
          <p:nvPr/>
        </p:nvSpPr>
        <p:spPr>
          <a:xfrm>
            <a:off x="1034141" y="4093343"/>
            <a:ext cx="522513" cy="707886"/>
          </a:xfrm>
          <a:prstGeom prst="rect">
            <a:avLst/>
          </a:prstGeom>
          <a:noFill/>
        </p:spPr>
        <p:txBody>
          <a:bodyPr wrap="square" rtlCol="0">
            <a:spAutoFit/>
          </a:bodyPr>
          <a:lstStyle/>
          <a:p>
            <a:r>
              <a:rPr lang="en-US" sz="4000" dirty="0"/>
              <a:t>4</a:t>
            </a:r>
          </a:p>
        </p:txBody>
      </p:sp>
      <p:sp>
        <p:nvSpPr>
          <p:cNvPr id="20" name="TextBox 19"/>
          <p:cNvSpPr txBox="1"/>
          <p:nvPr/>
        </p:nvSpPr>
        <p:spPr>
          <a:xfrm>
            <a:off x="691239" y="4893286"/>
            <a:ext cx="381000" cy="707886"/>
          </a:xfrm>
          <a:prstGeom prst="rect">
            <a:avLst/>
          </a:prstGeom>
          <a:noFill/>
        </p:spPr>
        <p:txBody>
          <a:bodyPr wrap="square" rtlCol="0">
            <a:spAutoFit/>
          </a:bodyPr>
          <a:lstStyle/>
          <a:p>
            <a:r>
              <a:rPr lang="en-US" sz="4000" dirty="0"/>
              <a:t>5</a:t>
            </a:r>
          </a:p>
        </p:txBody>
      </p:sp>
      <p:sp>
        <p:nvSpPr>
          <p:cNvPr id="21" name="Rectangle 20"/>
          <p:cNvSpPr/>
          <p:nvPr/>
        </p:nvSpPr>
        <p:spPr>
          <a:xfrm>
            <a:off x="4953000" y="1752600"/>
            <a:ext cx="3581400" cy="55548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t>   </a:t>
            </a:r>
            <a:r>
              <a:rPr lang="en-US" sz="2000" dirty="0" err="1">
                <a:latin typeface="Times New Roman" panose="02020603050405020304" pitchFamily="18" charset="0"/>
                <a:cs typeface="Times New Roman" panose="02020603050405020304" pitchFamily="18" charset="0"/>
              </a:rPr>
              <a:t>Phong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Đông</a:t>
            </a:r>
            <a:r>
              <a:rPr lang="en-US" sz="2000" dirty="0">
                <a:latin typeface="Times New Roman" panose="02020603050405020304" pitchFamily="18" charset="0"/>
                <a:cs typeface="Times New Roman" panose="02020603050405020304" pitchFamily="18" charset="0"/>
              </a:rPr>
              <a:t> Du tan </a:t>
            </a:r>
            <a:r>
              <a:rPr lang="en-US" sz="2000" dirty="0" err="1">
                <a:latin typeface="Times New Roman" panose="02020603050405020304" pitchFamily="18" charset="0"/>
                <a:cs typeface="Times New Roman" panose="02020603050405020304" pitchFamily="18" charset="0"/>
              </a:rPr>
              <a:t>rã</a:t>
            </a:r>
            <a:r>
              <a:rPr lang="en-US" sz="2000" dirty="0">
                <a:latin typeface="Times New Roman" panose="02020603050405020304" pitchFamily="18" charset="0"/>
                <a:cs typeface="Times New Roman" panose="02020603050405020304" pitchFamily="18" charset="0"/>
              </a:rPr>
              <a:t>.</a:t>
            </a:r>
            <a:endParaRPr lang="en-US" dirty="0"/>
          </a:p>
        </p:txBody>
      </p:sp>
      <p:sp>
        <p:nvSpPr>
          <p:cNvPr id="24" name="Rectangle 23"/>
          <p:cNvSpPr/>
          <p:nvPr/>
        </p:nvSpPr>
        <p:spPr>
          <a:xfrm>
            <a:off x="4969328" y="2514600"/>
            <a:ext cx="3548744" cy="5554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Đào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cứu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a:t>
            </a:r>
          </a:p>
        </p:txBody>
      </p:sp>
      <p:sp>
        <p:nvSpPr>
          <p:cNvPr id="25" name="Rectangle 24"/>
          <p:cNvSpPr/>
          <p:nvPr/>
        </p:nvSpPr>
        <p:spPr>
          <a:xfrm>
            <a:off x="4985656" y="3352800"/>
            <a:ext cx="3548744" cy="55548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   Phan </a:t>
            </a:r>
            <a:r>
              <a:rPr lang="en-US" sz="2000" dirty="0" err="1">
                <a:latin typeface="Times New Roman" panose="02020603050405020304" pitchFamily="18" charset="0"/>
                <a:cs typeface="Times New Roman" panose="02020603050405020304" pitchFamily="18" charset="0"/>
              </a:rPr>
              <a:t>Bội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Việt</a:t>
            </a:r>
            <a:r>
              <a:rPr lang="en-US" sz="2000" dirty="0">
                <a:latin typeface="Times New Roman" panose="02020603050405020304" pitchFamily="18" charset="0"/>
                <a:cs typeface="Times New Roman" panose="02020603050405020304" pitchFamily="18" charset="0"/>
              </a:rPr>
              <a:t> Nam sang </a:t>
            </a:r>
            <a:r>
              <a:rPr lang="en-US" sz="2000" dirty="0" err="1">
                <a:latin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a:t>
            </a:r>
          </a:p>
        </p:txBody>
      </p:sp>
      <p:sp>
        <p:nvSpPr>
          <p:cNvPr id="23" name="8-Point Star 22"/>
          <p:cNvSpPr/>
          <p:nvPr/>
        </p:nvSpPr>
        <p:spPr>
          <a:xfrm>
            <a:off x="4686300" y="1752600"/>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a</a:t>
            </a:r>
          </a:p>
        </p:txBody>
      </p:sp>
      <p:sp>
        <p:nvSpPr>
          <p:cNvPr id="27" name="8-Point Star 26"/>
          <p:cNvSpPr/>
          <p:nvPr/>
        </p:nvSpPr>
        <p:spPr>
          <a:xfrm>
            <a:off x="4686300" y="2514600"/>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b</a:t>
            </a:r>
          </a:p>
        </p:txBody>
      </p:sp>
      <p:sp>
        <p:nvSpPr>
          <p:cNvPr id="28" name="8-Point Star 27"/>
          <p:cNvSpPr/>
          <p:nvPr/>
        </p:nvSpPr>
        <p:spPr>
          <a:xfrm>
            <a:off x="4718956" y="3352800"/>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c</a:t>
            </a:r>
          </a:p>
        </p:txBody>
      </p:sp>
      <p:sp>
        <p:nvSpPr>
          <p:cNvPr id="29" name="Rectangle 28"/>
          <p:cNvSpPr/>
          <p:nvPr/>
        </p:nvSpPr>
        <p:spPr>
          <a:xfrm>
            <a:off x="4985656" y="4915057"/>
            <a:ext cx="3548743" cy="55548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lập</a:t>
            </a:r>
            <a:r>
              <a:rPr lang="en-US" sz="2000" dirty="0">
                <a:latin typeface="Times New Roman" panose="02020603050405020304" pitchFamily="18" charset="0"/>
                <a:cs typeface="Times New Roman" panose="02020603050405020304" pitchFamily="18" charset="0"/>
              </a:rPr>
              <a:t>.</a:t>
            </a:r>
          </a:p>
        </p:txBody>
      </p:sp>
      <p:sp>
        <p:nvSpPr>
          <p:cNvPr id="30" name="Rectangle 29"/>
          <p:cNvSpPr/>
          <p:nvPr/>
        </p:nvSpPr>
        <p:spPr>
          <a:xfrm>
            <a:off x="4969328" y="4093343"/>
            <a:ext cx="3581401" cy="5554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Giúp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dậy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dân</a:t>
            </a:r>
            <a:r>
              <a:rPr lang="en-US" sz="2000" dirty="0">
                <a:latin typeface="Times New Roman" panose="02020603050405020304" pitchFamily="18" charset="0"/>
                <a:cs typeface="Times New Roman" panose="02020603050405020304" pitchFamily="18" charset="0"/>
              </a:rPr>
              <a:t> ta.</a:t>
            </a:r>
          </a:p>
        </p:txBody>
      </p:sp>
      <p:sp>
        <p:nvSpPr>
          <p:cNvPr id="31" name="8-Point Star 30"/>
          <p:cNvSpPr/>
          <p:nvPr/>
        </p:nvSpPr>
        <p:spPr>
          <a:xfrm>
            <a:off x="4686300" y="4093343"/>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d</a:t>
            </a:r>
          </a:p>
        </p:txBody>
      </p:sp>
      <p:sp>
        <p:nvSpPr>
          <p:cNvPr id="32" name="8-Point Star 31"/>
          <p:cNvSpPr/>
          <p:nvPr/>
        </p:nvSpPr>
        <p:spPr>
          <a:xfrm>
            <a:off x="4718956" y="4893286"/>
            <a:ext cx="533400" cy="555486"/>
          </a:xfrm>
          <a:prstGeom prst="star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600" dirty="0"/>
              <a:t>e</a:t>
            </a:r>
          </a:p>
        </p:txBody>
      </p:sp>
      <p:sp>
        <p:nvSpPr>
          <p:cNvPr id="26" name="TextBox 25"/>
          <p:cNvSpPr txBox="1"/>
          <p:nvPr/>
        </p:nvSpPr>
        <p:spPr>
          <a:xfrm>
            <a:off x="457200" y="304799"/>
            <a:ext cx="8458199" cy="1077218"/>
          </a:xfrm>
          <a:prstGeom prst="rect">
            <a:avLst/>
          </a:prstGeom>
          <a:noFill/>
        </p:spPr>
        <p:txBody>
          <a:bodyPr wrap="square" rtlCol="0">
            <a:spAutoFit/>
          </a:bodyPr>
          <a:lstStyle/>
          <a:p>
            <a:r>
              <a:rPr lang="en-US" sz="3200" dirty="0" err="1">
                <a:solidFill>
                  <a:srgbClr val="0000FF"/>
                </a:solidFill>
                <a:latin typeface="Times New Roman" panose="02020603050405020304" pitchFamily="18" charset="0"/>
                <a:cs typeface="Times New Roman" panose="02020603050405020304" pitchFamily="18" charset="0"/>
              </a:rPr>
              <a:t>Hãy</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sắp</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xếp</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dữ</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liệu</a:t>
            </a:r>
            <a:r>
              <a:rPr lang="en-US" sz="3200" dirty="0">
                <a:solidFill>
                  <a:srgbClr val="0000FF"/>
                </a:solidFill>
                <a:latin typeface="Times New Roman" panose="02020603050405020304" pitchFamily="18" charset="0"/>
                <a:cs typeface="Times New Roman" panose="02020603050405020304" pitchFamily="18" charset="0"/>
              </a:rPr>
              <a:t> ở </a:t>
            </a:r>
            <a:r>
              <a:rPr lang="en-US" sz="3200" dirty="0" err="1">
                <a:solidFill>
                  <a:srgbClr val="0000FF"/>
                </a:solidFill>
                <a:latin typeface="Times New Roman" panose="02020603050405020304" pitchFamily="18" charset="0"/>
                <a:cs typeface="Times New Roman" panose="02020603050405020304" pitchFamily="18" charset="0"/>
              </a:rPr>
              <a:t>cột</a:t>
            </a:r>
            <a:r>
              <a:rPr lang="en-US" sz="3200" dirty="0">
                <a:solidFill>
                  <a:srgbClr val="0000FF"/>
                </a:solidFill>
                <a:latin typeface="Times New Roman" panose="02020603050405020304" pitchFamily="18" charset="0"/>
                <a:cs typeface="Times New Roman" panose="02020603050405020304" pitchFamily="18" charset="0"/>
              </a:rPr>
              <a:t> A </a:t>
            </a:r>
            <a:r>
              <a:rPr lang="en-US" sz="3200" dirty="0" err="1">
                <a:solidFill>
                  <a:srgbClr val="0000FF"/>
                </a:solidFill>
                <a:latin typeface="Times New Roman" panose="02020603050405020304" pitchFamily="18" charset="0"/>
                <a:cs typeface="Times New Roman" panose="02020603050405020304" pitchFamily="18" charset="0"/>
              </a:rPr>
              <a:t>với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cột</a:t>
            </a:r>
            <a:r>
              <a:rPr lang="en-US" sz="3200" dirty="0">
                <a:solidFill>
                  <a:srgbClr val="0000FF"/>
                </a:solidFill>
                <a:latin typeface="Times New Roman" panose="02020603050405020304" pitchFamily="18" charset="0"/>
                <a:cs typeface="Times New Roman" panose="02020603050405020304" pitchFamily="18" charset="0"/>
              </a:rPr>
              <a:t> B </a:t>
            </a:r>
            <a:r>
              <a:rPr lang="en-US" sz="3200" dirty="0" err="1">
                <a:solidFill>
                  <a:srgbClr val="0000FF"/>
                </a:solidFill>
                <a:latin typeface="Times New Roman" panose="02020603050405020304" pitchFamily="18" charset="0"/>
                <a:cs typeface="Times New Roman" panose="02020603050405020304" pitchFamily="18" charset="0"/>
              </a:rPr>
              <a:t>sao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cho</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đúng</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1828800" y="889573"/>
            <a:ext cx="1143000" cy="830997"/>
          </a:xfrm>
          <a:prstGeom prst="rect">
            <a:avLst/>
          </a:prstGeom>
          <a:noFill/>
        </p:spPr>
        <p:txBody>
          <a:bodyPr wrap="square" rtlCol="0">
            <a:spAutoFit/>
          </a:bodyPr>
          <a:lstStyle/>
          <a:p>
            <a:pPr algn="ctr"/>
            <a:r>
              <a:rPr lang="en-US" sz="4800" dirty="0">
                <a:latin typeface="Times New Roman" panose="02020603050405020304" pitchFamily="18" charset="0"/>
                <a:cs typeface="Times New Roman" panose="02020603050405020304" pitchFamily="18" charset="0"/>
              </a:rPr>
              <a:t>A</a:t>
            </a:r>
          </a:p>
        </p:txBody>
      </p:sp>
      <p:sp>
        <p:nvSpPr>
          <p:cNvPr id="34" name="TextBox 33"/>
          <p:cNvSpPr txBox="1"/>
          <p:nvPr/>
        </p:nvSpPr>
        <p:spPr>
          <a:xfrm>
            <a:off x="5791200" y="889572"/>
            <a:ext cx="1447800" cy="830997"/>
          </a:xfrm>
          <a:prstGeom prst="rect">
            <a:avLst/>
          </a:prstGeom>
          <a:noFill/>
        </p:spPr>
        <p:txBody>
          <a:bodyPr wrap="square" rtlCol="0">
            <a:spAutoFit/>
          </a:bodyPr>
          <a:lstStyle/>
          <a:p>
            <a:pPr algn="ctr"/>
            <a:r>
              <a:rPr lang="en-US" sz="4800" dirty="0">
                <a:latin typeface="Times New Roman" panose="02020603050405020304" pitchFamily="18" charset="0"/>
                <a:cs typeface="Times New Roman" panose="02020603050405020304" pitchFamily="18" charset="0"/>
              </a:rPr>
              <a:t>B</a:t>
            </a:r>
          </a:p>
        </p:txBody>
      </p:sp>
    </p:spTree>
    <p:custDataLst>
      <p:tags r:id="rId1"/>
    </p:custDataLst>
    <p:extLst>
      <p:ext uri="{BB962C8B-B14F-4D97-AF65-F5344CB8AC3E}">
        <p14:creationId xmlns:p14="http://schemas.microsoft.com/office/powerpoint/2010/main" val="352032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1.11111E-6 L 0.00834 0.24444 " pathEditMode="relative" rAng="0" ptsTypes="AA">
                                      <p:cBhvr>
                                        <p:cTn id="6" dur="1000" fill="hold"/>
                                        <p:tgtEl>
                                          <p:spTgt spid="24"/>
                                        </p:tgtEl>
                                        <p:attrNameLst>
                                          <p:attrName>ppt_x</p:attrName>
                                          <p:attrName>ppt_y</p:attrName>
                                        </p:attrNameLst>
                                      </p:cBhvr>
                                      <p:rCtr x="417" y="12222"/>
                                    </p:animMotion>
                                  </p:childTnLst>
                                </p:cTn>
                              </p:par>
                              <p:par>
                                <p:cTn id="7" presetID="42" presetClass="path" presetSubtype="0" accel="50000" decel="50000" fill="hold" grpId="0" nodeType="withEffect">
                                  <p:stCondLst>
                                    <p:cond delay="0"/>
                                  </p:stCondLst>
                                  <p:childTnLst>
                                    <p:animMotion origin="layout" path="M 3.33333E-6 0 L 0.00833 0.24838 " pathEditMode="relative" rAng="0" ptsTypes="AA">
                                      <p:cBhvr>
                                        <p:cTn id="8" dur="1000" fill="hold"/>
                                        <p:tgtEl>
                                          <p:spTgt spid="27"/>
                                        </p:tgtEl>
                                        <p:attrNameLst>
                                          <p:attrName>ppt_x</p:attrName>
                                          <p:attrName>ppt_y</p:attrName>
                                        </p:attrNameLst>
                                      </p:cBhvr>
                                      <p:rCtr x="417" y="12407"/>
                                    </p:animMotion>
                                  </p:childTnLst>
                                </p:cTn>
                              </p:par>
                              <p:par>
                                <p:cTn id="9" presetID="42" presetClass="path" presetSubtype="0" accel="50000" decel="50000" fill="hold" grpId="0" nodeType="withEffect">
                                  <p:stCondLst>
                                    <p:cond delay="0"/>
                                  </p:stCondLst>
                                  <p:childTnLst>
                                    <p:animMotion origin="layout" path="M 0.00417 -0.01828 L 0.00417 0.23172 " pathEditMode="relative" rAng="0" ptsTypes="AA">
                                      <p:cBhvr>
                                        <p:cTn id="10" dur="1000" fill="hold"/>
                                        <p:tgtEl>
                                          <p:spTgt spid="21"/>
                                        </p:tgtEl>
                                        <p:attrNameLst>
                                          <p:attrName>ppt_x</p:attrName>
                                          <p:attrName>ppt_y</p:attrName>
                                        </p:attrNameLst>
                                      </p:cBhvr>
                                      <p:rCtr x="0" y="12500"/>
                                    </p:animMotion>
                                  </p:childTnLst>
                                </p:cTn>
                              </p:par>
                              <p:par>
                                <p:cTn id="11" presetID="42" presetClass="path" presetSubtype="0" accel="50000" decel="50000" fill="hold" grpId="0" nodeType="withEffect">
                                  <p:stCondLst>
                                    <p:cond delay="0"/>
                                  </p:stCondLst>
                                  <p:childTnLst>
                                    <p:animMotion origin="layout" path="M 3.33333E-6 -0.01828 L 3.33333E-6 0.23172 " pathEditMode="relative" rAng="0" ptsTypes="AA">
                                      <p:cBhvr>
                                        <p:cTn id="12" dur="1000" fill="hold"/>
                                        <p:tgtEl>
                                          <p:spTgt spid="23"/>
                                        </p:tgtEl>
                                        <p:attrNameLst>
                                          <p:attrName>ppt_x</p:attrName>
                                          <p:attrName>ppt_y</p:attrName>
                                        </p:attrNameLst>
                                      </p:cBhvr>
                                      <p:rCtr x="0" y="12500"/>
                                    </p:animMotion>
                                  </p:childTnLst>
                                </p:cTn>
                              </p:par>
                              <p:par>
                                <p:cTn id="13" presetID="64" presetClass="path" presetSubtype="0" accel="50000" decel="50000" fill="hold" grpId="0" nodeType="withEffect">
                                  <p:stCondLst>
                                    <p:cond delay="0"/>
                                  </p:stCondLst>
                                  <p:childTnLst>
                                    <p:animMotion origin="layout" path="M 3.33333E-6 -1.11111E-6 L 3.33333E-6 -0.46111 " pathEditMode="relative" rAng="0" ptsTypes="AA">
                                      <p:cBhvr>
                                        <p:cTn id="14" dur="1000" fill="hold"/>
                                        <p:tgtEl>
                                          <p:spTgt spid="29"/>
                                        </p:tgtEl>
                                        <p:attrNameLst>
                                          <p:attrName>ppt_x</p:attrName>
                                          <p:attrName>ppt_y</p:attrName>
                                        </p:attrNameLst>
                                      </p:cBhvr>
                                      <p:rCtr x="0" y="-23056"/>
                                    </p:animMotion>
                                  </p:childTnLst>
                                </p:cTn>
                              </p:par>
                              <p:par>
                                <p:cTn id="15" presetID="64" presetClass="path" presetSubtype="0" accel="50000" decel="50000" fill="hold" grpId="0" nodeType="withEffect">
                                  <p:stCondLst>
                                    <p:cond delay="0"/>
                                  </p:stCondLst>
                                  <p:childTnLst>
                                    <p:animMotion origin="layout" path="M -0.00364 0.01273 L -0.00364 -0.45556 " pathEditMode="relative" rAng="0" ptsTypes="AA">
                                      <p:cBhvr>
                                        <p:cTn id="16" dur="1000" fill="hold"/>
                                        <p:tgtEl>
                                          <p:spTgt spid="32"/>
                                        </p:tgtEl>
                                        <p:attrNameLst>
                                          <p:attrName>ppt_x</p:attrName>
                                          <p:attrName>ppt_y</p:attrName>
                                        </p:attrNameLst>
                                      </p:cBhvr>
                                      <p:rCtr x="0" y="-23426"/>
                                    </p:animMotion>
                                  </p:childTnLst>
                                </p:cTn>
                              </p:par>
                              <p:par>
                                <p:cTn id="17" presetID="64" presetClass="path" presetSubtype="0" accel="50000" decel="50000" fill="hold" grpId="0" nodeType="withEffect">
                                  <p:stCondLst>
                                    <p:cond delay="0"/>
                                  </p:stCondLst>
                                  <p:childTnLst>
                                    <p:animMotion origin="layout" path="M 3.33333E-6 2.22222E-6 L 3.33333E-6 -0.12778 " pathEditMode="relative" rAng="0" ptsTypes="AA">
                                      <p:cBhvr>
                                        <p:cTn id="18" dur="1000" fill="hold"/>
                                        <p:tgtEl>
                                          <p:spTgt spid="25"/>
                                        </p:tgtEl>
                                        <p:attrNameLst>
                                          <p:attrName>ppt_x</p:attrName>
                                          <p:attrName>ppt_y</p:attrName>
                                        </p:attrNameLst>
                                      </p:cBhvr>
                                      <p:rCtr x="0" y="-6389"/>
                                    </p:animMotion>
                                  </p:childTnLst>
                                </p:cTn>
                              </p:par>
                              <p:par>
                                <p:cTn id="19" presetID="64" presetClass="path" presetSubtype="0" accel="50000" decel="50000" fill="hold" grpId="0" nodeType="withEffect">
                                  <p:stCondLst>
                                    <p:cond delay="0"/>
                                  </p:stCondLst>
                                  <p:childTnLst>
                                    <p:animMotion origin="layout" path="M 3.33333E-6 2.22222E-6 L 3.33333E-6 -0.12778 " pathEditMode="relative" rAng="0" ptsTypes="AA">
                                      <p:cBhvr>
                                        <p:cTn id="20" dur="1000" fill="hold"/>
                                        <p:tgtEl>
                                          <p:spTgt spid="28"/>
                                        </p:tgtEl>
                                        <p:attrNameLst>
                                          <p:attrName>ppt_x</p:attrName>
                                          <p:attrName>ppt_y</p:attrName>
                                        </p:attrNameLst>
                                      </p:cBhvr>
                                      <p:rCtr x="0" y="-6389"/>
                                    </p:animMotion>
                                  </p:childTnLst>
                                </p:cTn>
                              </p:par>
                              <p:par>
                                <p:cTn id="21" presetID="42" presetClass="path" presetSubtype="0" accel="50000" decel="50000" fill="hold" grpId="0" nodeType="withEffect">
                                  <p:stCondLst>
                                    <p:cond delay="0"/>
                                  </p:stCondLst>
                                  <p:childTnLst>
                                    <p:animMotion origin="layout" path="M -3.33333E-6 1.11111E-6 L -3.33333E-6 0.12778 " pathEditMode="relative" rAng="0" ptsTypes="AA">
                                      <p:cBhvr>
                                        <p:cTn id="22" dur="1000" fill="hold"/>
                                        <p:tgtEl>
                                          <p:spTgt spid="30"/>
                                        </p:tgtEl>
                                        <p:attrNameLst>
                                          <p:attrName>ppt_x</p:attrName>
                                          <p:attrName>ppt_y</p:attrName>
                                        </p:attrNameLst>
                                      </p:cBhvr>
                                      <p:rCtr x="0" y="6389"/>
                                    </p:animMotion>
                                  </p:childTnLst>
                                </p:cTn>
                              </p:par>
                              <p:par>
                                <p:cTn id="23" presetID="42" presetClass="path" presetSubtype="0" accel="50000" decel="50000" fill="hold" grpId="0" nodeType="withEffect">
                                  <p:stCondLst>
                                    <p:cond delay="0"/>
                                  </p:stCondLst>
                                  <p:childTnLst>
                                    <p:animMotion origin="layout" path="M 3.33333E-6 -3.33333E-6 L 3.33333E-6 0.1294 " pathEditMode="relative" rAng="0" ptsTypes="AA">
                                      <p:cBhvr>
                                        <p:cTn id="24" dur="1000" fill="hold"/>
                                        <p:tgtEl>
                                          <p:spTgt spid="31"/>
                                        </p:tgtEl>
                                        <p:attrNameLst>
                                          <p:attrName>ppt_x</p:attrName>
                                          <p:attrName>ppt_y</p:attrName>
                                        </p:attrNameLst>
                                      </p:cBhvr>
                                      <p:rCtr x="0" y="6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25" grpId="0" animBg="1"/>
      <p:bldP spid="23" grpId="0" animBg="1"/>
      <p:bldP spid="27" grpId="0" animBg="1"/>
      <p:bldP spid="28" grpId="0" animBg="1"/>
      <p:bldP spid="29" grpId="0" animBg="1"/>
      <p:bldP spid="30" grpId="0" animBg="1"/>
      <p:bldP spid="31"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3">
            <a:hlinkClick r:id="" action="ppaction://noaction" highlightClick="1"/>
          </p:cNvPr>
          <p:cNvSpPr>
            <a:spLocks noChangeArrowheads="1"/>
          </p:cNvSpPr>
          <p:nvPr/>
        </p:nvSpPr>
        <p:spPr bwMode="auto">
          <a:xfrm>
            <a:off x="1181100" y="4171950"/>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796" name="WordArt 4"/>
          <p:cNvSpPr>
            <a:spLocks noChangeArrowheads="1" noChangeShapeType="1" noTextEdit="1"/>
          </p:cNvSpPr>
          <p:nvPr/>
        </p:nvSpPr>
        <p:spPr bwMode="auto">
          <a:xfrm>
            <a:off x="1497013" y="4725988"/>
            <a:ext cx="560387" cy="1058862"/>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K</a:t>
            </a:r>
          </a:p>
        </p:txBody>
      </p:sp>
      <p:sp>
        <p:nvSpPr>
          <p:cNvPr id="18436" name="AutoShape 5">
            <a:hlinkClick r:id="" action="ppaction://noaction" highlightClick="1"/>
          </p:cNvPr>
          <p:cNvSpPr>
            <a:spLocks noChangeArrowheads="1"/>
          </p:cNvSpPr>
          <p:nvPr/>
        </p:nvSpPr>
        <p:spPr bwMode="auto">
          <a:xfrm>
            <a:off x="2333625" y="4176713"/>
            <a:ext cx="1150938"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798" name="WordArt 6"/>
          <p:cNvSpPr>
            <a:spLocks noChangeArrowheads="1" noChangeShapeType="1" noTextEdit="1"/>
          </p:cNvSpPr>
          <p:nvPr/>
        </p:nvSpPr>
        <p:spPr bwMode="auto">
          <a:xfrm>
            <a:off x="2620963" y="4476750"/>
            <a:ext cx="312737" cy="1290638"/>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Ì</a:t>
            </a:r>
          </a:p>
        </p:txBody>
      </p:sp>
      <p:sp>
        <p:nvSpPr>
          <p:cNvPr id="18438" name="AutoShape 7">
            <a:hlinkClick r:id="" action="ppaction://noaction" highlightClick="1"/>
          </p:cNvPr>
          <p:cNvSpPr>
            <a:spLocks noChangeArrowheads="1"/>
          </p:cNvSpPr>
          <p:nvPr/>
        </p:nvSpPr>
        <p:spPr bwMode="auto">
          <a:xfrm>
            <a:off x="3463925" y="4194175"/>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800" name="WordArt 8"/>
          <p:cNvSpPr>
            <a:spLocks noChangeArrowheads="1" noChangeShapeType="1" noTextEdit="1"/>
          </p:cNvSpPr>
          <p:nvPr/>
        </p:nvSpPr>
        <p:spPr bwMode="auto">
          <a:xfrm>
            <a:off x="3784600" y="4708525"/>
            <a:ext cx="539750" cy="1058863"/>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D</a:t>
            </a:r>
          </a:p>
        </p:txBody>
      </p:sp>
      <p:sp>
        <p:nvSpPr>
          <p:cNvPr id="18440" name="AutoShape 9">
            <a:hlinkClick r:id="" action="ppaction://noaction" highlightClick="1"/>
          </p:cNvPr>
          <p:cNvSpPr>
            <a:spLocks noChangeArrowheads="1"/>
          </p:cNvSpPr>
          <p:nvPr/>
        </p:nvSpPr>
        <p:spPr bwMode="auto">
          <a:xfrm>
            <a:off x="4637088" y="4198938"/>
            <a:ext cx="1150937"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18441" name="AutoShape 10">
            <a:hlinkClick r:id="" action="ppaction://noaction" highlightClick="1"/>
          </p:cNvPr>
          <p:cNvSpPr>
            <a:spLocks noChangeArrowheads="1"/>
          </p:cNvSpPr>
          <p:nvPr/>
        </p:nvSpPr>
        <p:spPr bwMode="auto">
          <a:xfrm>
            <a:off x="5789613" y="4203700"/>
            <a:ext cx="1150937"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18442" name="AutoShape 11">
            <a:hlinkClick r:id="" action="ppaction://noaction" highlightClick="1"/>
          </p:cNvPr>
          <p:cNvSpPr>
            <a:spLocks noChangeArrowheads="1"/>
          </p:cNvSpPr>
          <p:nvPr/>
        </p:nvSpPr>
        <p:spPr bwMode="auto">
          <a:xfrm>
            <a:off x="6919913" y="4221163"/>
            <a:ext cx="1150937"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19050">
            <a:solidFill>
              <a:srgbClr val="FFFF99"/>
            </a:solidFill>
            <a:miter lim="800000"/>
            <a:headEnd/>
            <a:tailEnd/>
          </a:ln>
        </p:spPr>
        <p:txBody>
          <a:bodyPr wrap="none" anchor="ctr"/>
          <a:lstStyle/>
          <a:p>
            <a:pPr algn="ctr"/>
            <a:endParaRPr lang="en-US" sz="2400">
              <a:solidFill>
                <a:srgbClr val="FF3300"/>
              </a:solidFill>
            </a:endParaRPr>
          </a:p>
        </p:txBody>
      </p:sp>
      <p:sp>
        <p:nvSpPr>
          <p:cNvPr id="33804" name="WordArt 12"/>
          <p:cNvSpPr>
            <a:spLocks noChangeArrowheads="1" noChangeShapeType="1" noTextEdit="1"/>
          </p:cNvSpPr>
          <p:nvPr/>
        </p:nvSpPr>
        <p:spPr bwMode="auto">
          <a:xfrm>
            <a:off x="5059363" y="4724400"/>
            <a:ext cx="182562" cy="1039813"/>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I</a:t>
            </a:r>
          </a:p>
        </p:txBody>
      </p:sp>
      <p:sp>
        <p:nvSpPr>
          <p:cNvPr id="33805" name="WordArt 13"/>
          <p:cNvSpPr>
            <a:spLocks noChangeArrowheads="1" noChangeShapeType="1" noTextEdit="1"/>
          </p:cNvSpPr>
          <p:nvPr/>
        </p:nvSpPr>
        <p:spPr bwMode="auto">
          <a:xfrm>
            <a:off x="7158038" y="4719638"/>
            <a:ext cx="547687" cy="1058862"/>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U</a:t>
            </a:r>
          </a:p>
        </p:txBody>
      </p:sp>
      <p:sp>
        <p:nvSpPr>
          <p:cNvPr id="33806" name="WordArt 14"/>
          <p:cNvSpPr>
            <a:spLocks noChangeArrowheads="1" noChangeShapeType="1" noTextEdit="1"/>
          </p:cNvSpPr>
          <p:nvPr/>
        </p:nvSpPr>
        <p:spPr bwMode="auto">
          <a:xfrm>
            <a:off x="6078538" y="4400550"/>
            <a:ext cx="460375" cy="1676400"/>
          </a:xfrm>
          <a:prstGeom prst="rect">
            <a:avLst/>
          </a:prstGeom>
        </p:spPr>
        <p:txBody>
          <a:bodyPr wrap="none" fromWordArt="1">
            <a:prstTxWarp prst="textPlain">
              <a:avLst>
                <a:gd name="adj" fmla="val 50000"/>
              </a:avLst>
            </a:prstTxWarp>
          </a:bodyPr>
          <a:lstStyle/>
          <a:p>
            <a:pPr algn="ctr"/>
            <a:r>
              <a:rPr lang="en-US" sz="3600" kern="10">
                <a:ln w="34925">
                  <a:solidFill>
                    <a:srgbClr val="FFFFFF"/>
                  </a:solidFill>
                  <a:round/>
                  <a:headEnd/>
                  <a:tailEnd/>
                </a:ln>
                <a:solidFill>
                  <a:srgbClr val="FF0000"/>
                </a:solidFill>
                <a:effectLst>
                  <a:outerShdw dist="71842" dir="2700000" algn="ctr" rotWithShape="0">
                    <a:srgbClr val="000000"/>
                  </a:outerShdw>
                </a:effectLst>
                <a:latin typeface="Arial"/>
                <a:cs typeface="Arial"/>
              </a:rPr>
              <a:t>Ệ</a:t>
            </a:r>
          </a:p>
        </p:txBody>
      </p:sp>
      <p:sp>
        <p:nvSpPr>
          <p:cNvPr id="18446" name="AutoShape 15">
            <a:hlinkClick r:id="" action="ppaction://noaction" highlightClick="1"/>
          </p:cNvPr>
          <p:cNvSpPr>
            <a:spLocks noChangeArrowheads="1"/>
          </p:cNvSpPr>
          <p:nvPr/>
        </p:nvSpPr>
        <p:spPr bwMode="auto">
          <a:xfrm>
            <a:off x="3432175" y="2227263"/>
            <a:ext cx="1150938"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18447" name="AutoShape 16">
            <a:hlinkClick r:id="" action="ppaction://noaction" highlightClick="1"/>
          </p:cNvPr>
          <p:cNvSpPr>
            <a:spLocks noChangeArrowheads="1"/>
          </p:cNvSpPr>
          <p:nvPr/>
        </p:nvSpPr>
        <p:spPr bwMode="auto">
          <a:xfrm>
            <a:off x="4584700" y="2232025"/>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18448" name="AutoShape 17">
            <a:hlinkClick r:id="" action="ppaction://noaction" highlightClick="1"/>
          </p:cNvPr>
          <p:cNvSpPr>
            <a:spLocks noChangeArrowheads="1"/>
          </p:cNvSpPr>
          <p:nvPr/>
        </p:nvSpPr>
        <p:spPr bwMode="auto">
          <a:xfrm>
            <a:off x="5715000" y="2241550"/>
            <a:ext cx="1150938" cy="1944688"/>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18449" name="AutoShape 18">
            <a:hlinkClick r:id="" action="ppaction://noaction" highlightClick="1"/>
          </p:cNvPr>
          <p:cNvSpPr>
            <a:spLocks noChangeArrowheads="1"/>
          </p:cNvSpPr>
          <p:nvPr/>
        </p:nvSpPr>
        <p:spPr bwMode="auto">
          <a:xfrm>
            <a:off x="6888163" y="2246313"/>
            <a:ext cx="1150937" cy="1944687"/>
          </a:xfrm>
          <a:prstGeom prst="actionButtonBlank">
            <a:avLst/>
          </a:prstGeom>
          <a:gradFill rotWithShape="1">
            <a:gsLst>
              <a:gs pos="0">
                <a:srgbClr val="FFFFFF">
                  <a:alpha val="59000"/>
                </a:srgbClr>
              </a:gs>
              <a:gs pos="100000">
                <a:srgbClr val="990099">
                  <a:alpha val="62000"/>
                </a:srgbClr>
              </a:gs>
            </a:gsLst>
            <a:path path="rect">
              <a:fillToRect l="50000" t="50000" r="50000" b="50000"/>
            </a:path>
          </a:gradFill>
          <a:ln w="25400">
            <a:solidFill>
              <a:schemeClr val="bg1"/>
            </a:solidFill>
            <a:miter lim="800000"/>
            <a:headEnd/>
            <a:tailEnd/>
          </a:ln>
        </p:spPr>
        <p:txBody>
          <a:bodyPr wrap="none" anchor="ctr"/>
          <a:lstStyle/>
          <a:p>
            <a:pPr algn="ctr"/>
            <a:endParaRPr lang="en-US" sz="2400">
              <a:solidFill>
                <a:srgbClr val="FF3300"/>
              </a:solidFill>
            </a:endParaRPr>
          </a:p>
        </p:txBody>
      </p:sp>
      <p:sp>
        <p:nvSpPr>
          <p:cNvPr id="33811" name="WordArt 19"/>
          <p:cNvSpPr>
            <a:spLocks noChangeArrowheads="1" noChangeShapeType="1" noTextEdit="1"/>
          </p:cNvSpPr>
          <p:nvPr/>
        </p:nvSpPr>
        <p:spPr bwMode="auto">
          <a:xfrm>
            <a:off x="3703638" y="2428875"/>
            <a:ext cx="576262" cy="1417638"/>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Ô</a:t>
            </a:r>
          </a:p>
        </p:txBody>
      </p:sp>
      <p:sp>
        <p:nvSpPr>
          <p:cNvPr id="33812" name="WordArt 20"/>
          <p:cNvSpPr>
            <a:spLocks noChangeArrowheads="1" noChangeShapeType="1" noTextEdit="1"/>
          </p:cNvSpPr>
          <p:nvPr/>
        </p:nvSpPr>
        <p:spPr bwMode="auto">
          <a:xfrm>
            <a:off x="4876800" y="2743200"/>
            <a:ext cx="460375" cy="1058863"/>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C</a:t>
            </a:r>
          </a:p>
        </p:txBody>
      </p:sp>
      <p:sp>
        <p:nvSpPr>
          <p:cNvPr id="33813" name="WordArt 21"/>
          <p:cNvSpPr>
            <a:spLocks noChangeArrowheads="1" noChangeShapeType="1" noTextEdit="1"/>
          </p:cNvSpPr>
          <p:nvPr/>
        </p:nvSpPr>
        <p:spPr bwMode="auto">
          <a:xfrm>
            <a:off x="6002338" y="2740025"/>
            <a:ext cx="504825" cy="1058863"/>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H</a:t>
            </a:r>
          </a:p>
        </p:txBody>
      </p:sp>
      <p:sp>
        <p:nvSpPr>
          <p:cNvPr id="33814" name="WordArt 22"/>
          <p:cNvSpPr>
            <a:spLocks noChangeArrowheads="1" noChangeShapeType="1" noTextEdit="1"/>
          </p:cNvSpPr>
          <p:nvPr/>
        </p:nvSpPr>
        <p:spPr bwMode="auto">
          <a:xfrm>
            <a:off x="7154863" y="2490788"/>
            <a:ext cx="647700" cy="1347787"/>
          </a:xfrm>
          <a:prstGeom prst="rect">
            <a:avLst/>
          </a:prstGeom>
        </p:spPr>
        <p:txBody>
          <a:bodyPr wrap="none" fromWordArt="1">
            <a:prstTxWarp prst="textPlain">
              <a:avLst>
                <a:gd name="adj" fmla="val 50000"/>
              </a:avLst>
            </a:prstTxWarp>
          </a:bodyPr>
          <a:lstStyle/>
          <a:p>
            <a:pPr algn="ctr"/>
            <a:r>
              <a:rPr lang="en-US" sz="3600" kern="10">
                <a:ln w="44450">
                  <a:solidFill>
                    <a:srgbClr val="00FFFF"/>
                  </a:solidFill>
                  <a:round/>
                  <a:headEnd/>
                  <a:tailEnd/>
                </a:ln>
                <a:solidFill>
                  <a:srgbClr val="0000FF"/>
                </a:solidFill>
                <a:effectLst>
                  <a:outerShdw dist="89803" dir="2700000" algn="ctr" rotWithShape="0">
                    <a:schemeClr val="accent2"/>
                  </a:outerShdw>
                </a:effectLst>
                <a:latin typeface="Arial"/>
                <a:cs typeface="Arial"/>
              </a:rPr>
              <a:t>Ữ</a:t>
            </a:r>
          </a:p>
        </p:txBody>
      </p:sp>
      <p:pic>
        <p:nvPicPr>
          <p:cNvPr id="18454" name="Picture 23" descr="avatar320552_1043153"/>
          <p:cNvPicPr>
            <a:picLocks noChangeAspect="1" noChangeArrowheads="1" noCrop="1"/>
          </p:cNvPicPr>
          <p:nvPr/>
        </p:nvPicPr>
        <p:blipFill>
          <a:blip r:embed="rId2"/>
          <a:srcRect/>
          <a:stretch>
            <a:fillRect/>
          </a:stretch>
        </p:blipFill>
        <p:spPr bwMode="auto">
          <a:xfrm>
            <a:off x="1371600" y="2209800"/>
            <a:ext cx="1905000" cy="1866900"/>
          </a:xfrm>
          <a:prstGeom prst="rect">
            <a:avLst/>
          </a:prstGeom>
          <a:noFill/>
          <a:ln w="9525">
            <a:noFill/>
            <a:miter lim="800000"/>
            <a:headEnd/>
            <a:tailEnd/>
          </a:ln>
        </p:spPr>
      </p:pic>
      <p:sp>
        <p:nvSpPr>
          <p:cNvPr id="18455" name="WordArt 26"/>
          <p:cNvSpPr>
            <a:spLocks noChangeArrowheads="1" noChangeShapeType="1" noTextEdit="1"/>
          </p:cNvSpPr>
          <p:nvPr/>
        </p:nvSpPr>
        <p:spPr bwMode="auto">
          <a:xfrm>
            <a:off x="1447800" y="228600"/>
            <a:ext cx="5715000" cy="1539875"/>
          </a:xfrm>
          <a:prstGeom prst="rect">
            <a:avLst/>
          </a:prstGeom>
        </p:spPr>
        <p:txBody>
          <a:bodyPr wrap="none" fromWordArt="1">
            <a:prstTxWarp prst="textDoubleWave1">
              <a:avLst>
                <a:gd name="adj1" fmla="val 6500"/>
                <a:gd name="adj2" fmla="val 0"/>
              </a:avLst>
            </a:prstTxWarp>
          </a:bodyPr>
          <a:lstStyle/>
          <a:p>
            <a:pPr algn="ctr"/>
            <a:r>
              <a:rPr lang="en-US" sz="4400" b="1" kern="10" spc="-440">
                <a:ln w="12700">
                  <a:solidFill>
                    <a:srgbClr val="000099"/>
                  </a:solidFill>
                  <a:round/>
                  <a:headEnd/>
                  <a:tailEnd/>
                </a:ln>
                <a:solidFill>
                  <a:srgbClr val="33CCFF"/>
                </a:solidFill>
                <a:effectLst>
                  <a:outerShdw dist="125724" dir="18900000" algn="ctr" rotWithShape="0">
                    <a:srgbClr val="000099"/>
                  </a:outerShdw>
                </a:effectLst>
                <a:latin typeface="Arial"/>
                <a:cs typeface="Arial"/>
              </a:rPr>
              <a:t>KHÁM PHÁ</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3811"/>
                                        </p:tgtEl>
                                        <p:attrNameLst>
                                          <p:attrName>style.visibility</p:attrName>
                                        </p:attrNameLst>
                                      </p:cBhvr>
                                      <p:to>
                                        <p:strVal val="visible"/>
                                      </p:to>
                                    </p:set>
                                    <p:anim calcmode="lin" valueType="num">
                                      <p:cBhvr>
                                        <p:cTn id="7" dur="500" fill="hold"/>
                                        <p:tgtEl>
                                          <p:spTgt spid="33811"/>
                                        </p:tgtEl>
                                        <p:attrNameLst>
                                          <p:attrName>ppt_x</p:attrName>
                                        </p:attrNameLst>
                                      </p:cBhvr>
                                      <p:tavLst>
                                        <p:tav tm="0">
                                          <p:val>
                                            <p:strVal val="#ppt_x-.2"/>
                                          </p:val>
                                        </p:tav>
                                        <p:tav tm="100000">
                                          <p:val>
                                            <p:strVal val="#ppt_x"/>
                                          </p:val>
                                        </p:tav>
                                      </p:tavLst>
                                    </p:anim>
                                    <p:anim calcmode="lin" valueType="num">
                                      <p:cBhvr>
                                        <p:cTn id="8" dur="500" fill="hold"/>
                                        <p:tgtEl>
                                          <p:spTgt spid="33811"/>
                                        </p:tgtEl>
                                        <p:attrNameLst>
                                          <p:attrName>ppt_y</p:attrName>
                                        </p:attrNameLst>
                                      </p:cBhvr>
                                      <p:tavLst>
                                        <p:tav tm="0">
                                          <p:val>
                                            <p:strVal val="#ppt_y"/>
                                          </p:val>
                                        </p:tav>
                                        <p:tav tm="100000">
                                          <p:val>
                                            <p:strVal val="#ppt_y"/>
                                          </p:val>
                                        </p:tav>
                                      </p:tavLst>
                                    </p:anim>
                                    <p:animEffect transition="in" filter="wipe(right)" prLst="gradientSize: 0.1">
                                      <p:cBhvr>
                                        <p:cTn id="9" dur="500"/>
                                        <p:tgtEl>
                                          <p:spTgt spid="33811"/>
                                        </p:tgtEl>
                                      </p:cBhvr>
                                    </p:animEffect>
                                  </p:childTnLst>
                                </p:cTn>
                              </p:par>
                            </p:childTnLst>
                          </p:cTn>
                        </p:par>
                        <p:par>
                          <p:cTn id="10" fill="hold" nodeType="afterGroup">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33812"/>
                                        </p:tgtEl>
                                        <p:attrNameLst>
                                          <p:attrName>style.visibility</p:attrName>
                                        </p:attrNameLst>
                                      </p:cBhvr>
                                      <p:to>
                                        <p:strVal val="visible"/>
                                      </p:to>
                                    </p:set>
                                    <p:anim calcmode="lin" valueType="num">
                                      <p:cBhvr>
                                        <p:cTn id="13" dur="500" fill="hold"/>
                                        <p:tgtEl>
                                          <p:spTgt spid="33812"/>
                                        </p:tgtEl>
                                        <p:attrNameLst>
                                          <p:attrName>ppt_x</p:attrName>
                                        </p:attrNameLst>
                                      </p:cBhvr>
                                      <p:tavLst>
                                        <p:tav tm="0">
                                          <p:val>
                                            <p:strVal val="#ppt_x-.2"/>
                                          </p:val>
                                        </p:tav>
                                        <p:tav tm="100000">
                                          <p:val>
                                            <p:strVal val="#ppt_x"/>
                                          </p:val>
                                        </p:tav>
                                      </p:tavLst>
                                    </p:anim>
                                    <p:anim calcmode="lin" valueType="num">
                                      <p:cBhvr>
                                        <p:cTn id="14" dur="500" fill="hold"/>
                                        <p:tgtEl>
                                          <p:spTgt spid="33812"/>
                                        </p:tgtEl>
                                        <p:attrNameLst>
                                          <p:attrName>ppt_y</p:attrName>
                                        </p:attrNameLst>
                                      </p:cBhvr>
                                      <p:tavLst>
                                        <p:tav tm="0">
                                          <p:val>
                                            <p:strVal val="#ppt_y"/>
                                          </p:val>
                                        </p:tav>
                                        <p:tav tm="100000">
                                          <p:val>
                                            <p:strVal val="#ppt_y"/>
                                          </p:val>
                                        </p:tav>
                                      </p:tavLst>
                                    </p:anim>
                                    <p:animEffect transition="in" filter="wipe(right)" prLst="gradientSize: 0.1">
                                      <p:cBhvr>
                                        <p:cTn id="15" dur="500"/>
                                        <p:tgtEl>
                                          <p:spTgt spid="33812"/>
                                        </p:tgtEl>
                                      </p:cBhvr>
                                    </p:animEffect>
                                  </p:childTnLst>
                                </p:cTn>
                              </p:par>
                            </p:childTnLst>
                          </p:cTn>
                        </p:par>
                        <p:par>
                          <p:cTn id="16" fill="hold" nodeType="afterGroup">
                            <p:stCondLst>
                              <p:cond delay="1000"/>
                            </p:stCondLst>
                            <p:childTnLst>
                              <p:par>
                                <p:cTn id="17" presetID="29" presetClass="entr" presetSubtype="0" fill="hold" grpId="0" nodeType="afterEffect">
                                  <p:stCondLst>
                                    <p:cond delay="0"/>
                                  </p:stCondLst>
                                  <p:childTnLst>
                                    <p:set>
                                      <p:cBhvr>
                                        <p:cTn id="18" dur="1" fill="hold">
                                          <p:stCondLst>
                                            <p:cond delay="0"/>
                                          </p:stCondLst>
                                        </p:cTn>
                                        <p:tgtEl>
                                          <p:spTgt spid="33813"/>
                                        </p:tgtEl>
                                        <p:attrNameLst>
                                          <p:attrName>style.visibility</p:attrName>
                                        </p:attrNameLst>
                                      </p:cBhvr>
                                      <p:to>
                                        <p:strVal val="visible"/>
                                      </p:to>
                                    </p:set>
                                    <p:anim calcmode="lin" valueType="num">
                                      <p:cBhvr>
                                        <p:cTn id="19" dur="500" fill="hold"/>
                                        <p:tgtEl>
                                          <p:spTgt spid="33813"/>
                                        </p:tgtEl>
                                        <p:attrNameLst>
                                          <p:attrName>ppt_x</p:attrName>
                                        </p:attrNameLst>
                                      </p:cBhvr>
                                      <p:tavLst>
                                        <p:tav tm="0">
                                          <p:val>
                                            <p:strVal val="#ppt_x-.2"/>
                                          </p:val>
                                        </p:tav>
                                        <p:tav tm="100000">
                                          <p:val>
                                            <p:strVal val="#ppt_x"/>
                                          </p:val>
                                        </p:tav>
                                      </p:tavLst>
                                    </p:anim>
                                    <p:anim calcmode="lin" valueType="num">
                                      <p:cBhvr>
                                        <p:cTn id="20" dur="500" fill="hold"/>
                                        <p:tgtEl>
                                          <p:spTgt spid="33813"/>
                                        </p:tgtEl>
                                        <p:attrNameLst>
                                          <p:attrName>ppt_y</p:attrName>
                                        </p:attrNameLst>
                                      </p:cBhvr>
                                      <p:tavLst>
                                        <p:tav tm="0">
                                          <p:val>
                                            <p:strVal val="#ppt_y"/>
                                          </p:val>
                                        </p:tav>
                                        <p:tav tm="100000">
                                          <p:val>
                                            <p:strVal val="#ppt_y"/>
                                          </p:val>
                                        </p:tav>
                                      </p:tavLst>
                                    </p:anim>
                                    <p:animEffect transition="in" filter="wipe(right)" prLst="gradientSize: 0.1">
                                      <p:cBhvr>
                                        <p:cTn id="21" dur="500"/>
                                        <p:tgtEl>
                                          <p:spTgt spid="33813"/>
                                        </p:tgtEl>
                                      </p:cBhvr>
                                    </p:animEffect>
                                  </p:childTnLst>
                                </p:cTn>
                              </p:par>
                            </p:childTnLst>
                          </p:cTn>
                        </p:par>
                        <p:par>
                          <p:cTn id="22" fill="hold" nodeType="afterGroup">
                            <p:stCondLst>
                              <p:cond delay="1500"/>
                            </p:stCondLst>
                            <p:childTnLst>
                              <p:par>
                                <p:cTn id="23" presetID="29" presetClass="entr" presetSubtype="0" fill="hold" grpId="0" nodeType="afterEffect">
                                  <p:stCondLst>
                                    <p:cond delay="0"/>
                                  </p:stCondLst>
                                  <p:childTnLst>
                                    <p:set>
                                      <p:cBhvr>
                                        <p:cTn id="24" dur="1" fill="hold">
                                          <p:stCondLst>
                                            <p:cond delay="0"/>
                                          </p:stCondLst>
                                        </p:cTn>
                                        <p:tgtEl>
                                          <p:spTgt spid="33814"/>
                                        </p:tgtEl>
                                        <p:attrNameLst>
                                          <p:attrName>style.visibility</p:attrName>
                                        </p:attrNameLst>
                                      </p:cBhvr>
                                      <p:to>
                                        <p:strVal val="visible"/>
                                      </p:to>
                                    </p:set>
                                    <p:anim calcmode="lin" valueType="num">
                                      <p:cBhvr>
                                        <p:cTn id="25" dur="500" fill="hold"/>
                                        <p:tgtEl>
                                          <p:spTgt spid="33814"/>
                                        </p:tgtEl>
                                        <p:attrNameLst>
                                          <p:attrName>ppt_x</p:attrName>
                                        </p:attrNameLst>
                                      </p:cBhvr>
                                      <p:tavLst>
                                        <p:tav tm="0">
                                          <p:val>
                                            <p:strVal val="#ppt_x-.2"/>
                                          </p:val>
                                        </p:tav>
                                        <p:tav tm="100000">
                                          <p:val>
                                            <p:strVal val="#ppt_x"/>
                                          </p:val>
                                        </p:tav>
                                      </p:tavLst>
                                    </p:anim>
                                    <p:anim calcmode="lin" valueType="num">
                                      <p:cBhvr>
                                        <p:cTn id="26" dur="500" fill="hold"/>
                                        <p:tgtEl>
                                          <p:spTgt spid="33814"/>
                                        </p:tgtEl>
                                        <p:attrNameLst>
                                          <p:attrName>ppt_y</p:attrName>
                                        </p:attrNameLst>
                                      </p:cBhvr>
                                      <p:tavLst>
                                        <p:tav tm="0">
                                          <p:val>
                                            <p:strVal val="#ppt_y"/>
                                          </p:val>
                                        </p:tav>
                                        <p:tav tm="100000">
                                          <p:val>
                                            <p:strVal val="#ppt_y"/>
                                          </p:val>
                                        </p:tav>
                                      </p:tavLst>
                                    </p:anim>
                                    <p:animEffect transition="in" filter="wipe(right)" prLst="gradientSize: 0.1">
                                      <p:cBhvr>
                                        <p:cTn id="27" dur="500"/>
                                        <p:tgtEl>
                                          <p:spTgt spid="33814"/>
                                        </p:tgtEl>
                                      </p:cBhvr>
                                    </p:animEffect>
                                  </p:childTnLst>
                                </p:cTn>
                              </p:par>
                            </p:childTnLst>
                          </p:cTn>
                        </p:par>
                        <p:par>
                          <p:cTn id="28" fill="hold" nodeType="afterGroup">
                            <p:stCondLst>
                              <p:cond delay="2000"/>
                            </p:stCondLst>
                            <p:childTnLst>
                              <p:par>
                                <p:cTn id="29" presetID="29" presetClass="entr" presetSubtype="0" fill="hold" grpId="0" nodeType="afterEffect">
                                  <p:stCondLst>
                                    <p:cond delay="0"/>
                                  </p:stCondLst>
                                  <p:childTnLst>
                                    <p:set>
                                      <p:cBhvr>
                                        <p:cTn id="30" dur="1" fill="hold">
                                          <p:stCondLst>
                                            <p:cond delay="0"/>
                                          </p:stCondLst>
                                        </p:cTn>
                                        <p:tgtEl>
                                          <p:spTgt spid="33796"/>
                                        </p:tgtEl>
                                        <p:attrNameLst>
                                          <p:attrName>style.visibility</p:attrName>
                                        </p:attrNameLst>
                                      </p:cBhvr>
                                      <p:to>
                                        <p:strVal val="visible"/>
                                      </p:to>
                                    </p:set>
                                    <p:anim calcmode="lin" valueType="num">
                                      <p:cBhvr>
                                        <p:cTn id="31" dur="500" fill="hold"/>
                                        <p:tgtEl>
                                          <p:spTgt spid="33796"/>
                                        </p:tgtEl>
                                        <p:attrNameLst>
                                          <p:attrName>ppt_x</p:attrName>
                                        </p:attrNameLst>
                                      </p:cBhvr>
                                      <p:tavLst>
                                        <p:tav tm="0">
                                          <p:val>
                                            <p:strVal val="#ppt_x-.2"/>
                                          </p:val>
                                        </p:tav>
                                        <p:tav tm="100000">
                                          <p:val>
                                            <p:strVal val="#ppt_x"/>
                                          </p:val>
                                        </p:tav>
                                      </p:tavLst>
                                    </p:anim>
                                    <p:anim calcmode="lin" valueType="num">
                                      <p:cBhvr>
                                        <p:cTn id="32" dur="500" fill="hold"/>
                                        <p:tgtEl>
                                          <p:spTgt spid="33796"/>
                                        </p:tgtEl>
                                        <p:attrNameLst>
                                          <p:attrName>ppt_y</p:attrName>
                                        </p:attrNameLst>
                                      </p:cBhvr>
                                      <p:tavLst>
                                        <p:tav tm="0">
                                          <p:val>
                                            <p:strVal val="#ppt_y"/>
                                          </p:val>
                                        </p:tav>
                                        <p:tav tm="100000">
                                          <p:val>
                                            <p:strVal val="#ppt_y"/>
                                          </p:val>
                                        </p:tav>
                                      </p:tavLst>
                                    </p:anim>
                                    <p:animEffect transition="in" filter="wipe(right)" prLst="gradientSize: 0.1">
                                      <p:cBhvr>
                                        <p:cTn id="33" dur="500"/>
                                        <p:tgtEl>
                                          <p:spTgt spid="33796"/>
                                        </p:tgtEl>
                                      </p:cBhvr>
                                    </p:animEffect>
                                  </p:childTnLst>
                                </p:cTn>
                              </p:par>
                            </p:childTnLst>
                          </p:cTn>
                        </p:par>
                        <p:par>
                          <p:cTn id="34" fill="hold" nodeType="afterGroup">
                            <p:stCondLst>
                              <p:cond delay="2500"/>
                            </p:stCondLst>
                            <p:childTnLst>
                              <p:par>
                                <p:cTn id="35" presetID="29" presetClass="entr" presetSubtype="0" fill="hold" grpId="0" nodeType="afterEffect">
                                  <p:stCondLst>
                                    <p:cond delay="0"/>
                                  </p:stCondLst>
                                  <p:childTnLst>
                                    <p:set>
                                      <p:cBhvr>
                                        <p:cTn id="36" dur="1" fill="hold">
                                          <p:stCondLst>
                                            <p:cond delay="0"/>
                                          </p:stCondLst>
                                        </p:cTn>
                                        <p:tgtEl>
                                          <p:spTgt spid="33798"/>
                                        </p:tgtEl>
                                        <p:attrNameLst>
                                          <p:attrName>style.visibility</p:attrName>
                                        </p:attrNameLst>
                                      </p:cBhvr>
                                      <p:to>
                                        <p:strVal val="visible"/>
                                      </p:to>
                                    </p:set>
                                    <p:anim calcmode="lin" valueType="num">
                                      <p:cBhvr>
                                        <p:cTn id="37" dur="500" fill="hold"/>
                                        <p:tgtEl>
                                          <p:spTgt spid="33798"/>
                                        </p:tgtEl>
                                        <p:attrNameLst>
                                          <p:attrName>ppt_x</p:attrName>
                                        </p:attrNameLst>
                                      </p:cBhvr>
                                      <p:tavLst>
                                        <p:tav tm="0">
                                          <p:val>
                                            <p:strVal val="#ppt_x-.2"/>
                                          </p:val>
                                        </p:tav>
                                        <p:tav tm="100000">
                                          <p:val>
                                            <p:strVal val="#ppt_x"/>
                                          </p:val>
                                        </p:tav>
                                      </p:tavLst>
                                    </p:anim>
                                    <p:anim calcmode="lin" valueType="num">
                                      <p:cBhvr>
                                        <p:cTn id="38" dur="500" fill="hold"/>
                                        <p:tgtEl>
                                          <p:spTgt spid="33798"/>
                                        </p:tgtEl>
                                        <p:attrNameLst>
                                          <p:attrName>ppt_y</p:attrName>
                                        </p:attrNameLst>
                                      </p:cBhvr>
                                      <p:tavLst>
                                        <p:tav tm="0">
                                          <p:val>
                                            <p:strVal val="#ppt_y"/>
                                          </p:val>
                                        </p:tav>
                                        <p:tav tm="100000">
                                          <p:val>
                                            <p:strVal val="#ppt_y"/>
                                          </p:val>
                                        </p:tav>
                                      </p:tavLst>
                                    </p:anim>
                                    <p:animEffect transition="in" filter="wipe(right)" prLst="gradientSize: 0.1">
                                      <p:cBhvr>
                                        <p:cTn id="39" dur="500"/>
                                        <p:tgtEl>
                                          <p:spTgt spid="33798"/>
                                        </p:tgtEl>
                                      </p:cBhvr>
                                    </p:animEffect>
                                  </p:childTnLst>
                                </p:cTn>
                              </p:par>
                            </p:childTnLst>
                          </p:cTn>
                        </p:par>
                        <p:par>
                          <p:cTn id="40" fill="hold" nodeType="afterGroup">
                            <p:stCondLst>
                              <p:cond delay="3000"/>
                            </p:stCondLst>
                            <p:childTnLst>
                              <p:par>
                                <p:cTn id="41" presetID="29" presetClass="entr" presetSubtype="0" fill="hold" grpId="0" nodeType="afterEffect">
                                  <p:stCondLst>
                                    <p:cond delay="0"/>
                                  </p:stCondLst>
                                  <p:childTnLst>
                                    <p:set>
                                      <p:cBhvr>
                                        <p:cTn id="42" dur="1" fill="hold">
                                          <p:stCondLst>
                                            <p:cond delay="0"/>
                                          </p:stCondLst>
                                        </p:cTn>
                                        <p:tgtEl>
                                          <p:spTgt spid="33800"/>
                                        </p:tgtEl>
                                        <p:attrNameLst>
                                          <p:attrName>style.visibility</p:attrName>
                                        </p:attrNameLst>
                                      </p:cBhvr>
                                      <p:to>
                                        <p:strVal val="visible"/>
                                      </p:to>
                                    </p:set>
                                    <p:anim calcmode="lin" valueType="num">
                                      <p:cBhvr>
                                        <p:cTn id="43" dur="500" fill="hold"/>
                                        <p:tgtEl>
                                          <p:spTgt spid="33800"/>
                                        </p:tgtEl>
                                        <p:attrNameLst>
                                          <p:attrName>ppt_x</p:attrName>
                                        </p:attrNameLst>
                                      </p:cBhvr>
                                      <p:tavLst>
                                        <p:tav tm="0">
                                          <p:val>
                                            <p:strVal val="#ppt_x-.2"/>
                                          </p:val>
                                        </p:tav>
                                        <p:tav tm="100000">
                                          <p:val>
                                            <p:strVal val="#ppt_x"/>
                                          </p:val>
                                        </p:tav>
                                      </p:tavLst>
                                    </p:anim>
                                    <p:anim calcmode="lin" valueType="num">
                                      <p:cBhvr>
                                        <p:cTn id="44" dur="500" fill="hold"/>
                                        <p:tgtEl>
                                          <p:spTgt spid="33800"/>
                                        </p:tgtEl>
                                        <p:attrNameLst>
                                          <p:attrName>ppt_y</p:attrName>
                                        </p:attrNameLst>
                                      </p:cBhvr>
                                      <p:tavLst>
                                        <p:tav tm="0">
                                          <p:val>
                                            <p:strVal val="#ppt_y"/>
                                          </p:val>
                                        </p:tav>
                                        <p:tav tm="100000">
                                          <p:val>
                                            <p:strVal val="#ppt_y"/>
                                          </p:val>
                                        </p:tav>
                                      </p:tavLst>
                                    </p:anim>
                                    <p:animEffect transition="in" filter="wipe(right)" prLst="gradientSize: 0.1">
                                      <p:cBhvr>
                                        <p:cTn id="45" dur="500"/>
                                        <p:tgtEl>
                                          <p:spTgt spid="33800"/>
                                        </p:tgtEl>
                                      </p:cBhvr>
                                    </p:animEffect>
                                  </p:childTnLst>
                                </p:cTn>
                              </p:par>
                            </p:childTnLst>
                          </p:cTn>
                        </p:par>
                        <p:par>
                          <p:cTn id="46" fill="hold" nodeType="afterGroup">
                            <p:stCondLst>
                              <p:cond delay="3500"/>
                            </p:stCondLst>
                            <p:childTnLst>
                              <p:par>
                                <p:cTn id="47" presetID="29" presetClass="entr" presetSubtype="0" fill="hold" grpId="0" nodeType="afterEffect">
                                  <p:stCondLst>
                                    <p:cond delay="0"/>
                                  </p:stCondLst>
                                  <p:childTnLst>
                                    <p:set>
                                      <p:cBhvr>
                                        <p:cTn id="48" dur="1" fill="hold">
                                          <p:stCondLst>
                                            <p:cond delay="0"/>
                                          </p:stCondLst>
                                        </p:cTn>
                                        <p:tgtEl>
                                          <p:spTgt spid="33804"/>
                                        </p:tgtEl>
                                        <p:attrNameLst>
                                          <p:attrName>style.visibility</p:attrName>
                                        </p:attrNameLst>
                                      </p:cBhvr>
                                      <p:to>
                                        <p:strVal val="visible"/>
                                      </p:to>
                                    </p:set>
                                    <p:anim calcmode="lin" valueType="num">
                                      <p:cBhvr>
                                        <p:cTn id="49" dur="500" fill="hold"/>
                                        <p:tgtEl>
                                          <p:spTgt spid="33804"/>
                                        </p:tgtEl>
                                        <p:attrNameLst>
                                          <p:attrName>ppt_x</p:attrName>
                                        </p:attrNameLst>
                                      </p:cBhvr>
                                      <p:tavLst>
                                        <p:tav tm="0">
                                          <p:val>
                                            <p:strVal val="#ppt_x-.2"/>
                                          </p:val>
                                        </p:tav>
                                        <p:tav tm="100000">
                                          <p:val>
                                            <p:strVal val="#ppt_x"/>
                                          </p:val>
                                        </p:tav>
                                      </p:tavLst>
                                    </p:anim>
                                    <p:anim calcmode="lin" valueType="num">
                                      <p:cBhvr>
                                        <p:cTn id="50" dur="500" fill="hold"/>
                                        <p:tgtEl>
                                          <p:spTgt spid="33804"/>
                                        </p:tgtEl>
                                        <p:attrNameLst>
                                          <p:attrName>ppt_y</p:attrName>
                                        </p:attrNameLst>
                                      </p:cBhvr>
                                      <p:tavLst>
                                        <p:tav tm="0">
                                          <p:val>
                                            <p:strVal val="#ppt_y"/>
                                          </p:val>
                                        </p:tav>
                                        <p:tav tm="100000">
                                          <p:val>
                                            <p:strVal val="#ppt_y"/>
                                          </p:val>
                                        </p:tav>
                                      </p:tavLst>
                                    </p:anim>
                                    <p:animEffect transition="in" filter="wipe(right)" prLst="gradientSize: 0.1">
                                      <p:cBhvr>
                                        <p:cTn id="51" dur="500"/>
                                        <p:tgtEl>
                                          <p:spTgt spid="33804"/>
                                        </p:tgtEl>
                                      </p:cBhvr>
                                    </p:animEffect>
                                  </p:childTnLst>
                                </p:cTn>
                              </p:par>
                            </p:childTnLst>
                          </p:cTn>
                        </p:par>
                        <p:par>
                          <p:cTn id="52" fill="hold" nodeType="afterGroup">
                            <p:stCondLst>
                              <p:cond delay="4000"/>
                            </p:stCondLst>
                            <p:childTnLst>
                              <p:par>
                                <p:cTn id="53" presetID="29" presetClass="entr" presetSubtype="0" fill="hold" grpId="0" nodeType="afterEffect">
                                  <p:stCondLst>
                                    <p:cond delay="0"/>
                                  </p:stCondLst>
                                  <p:childTnLst>
                                    <p:set>
                                      <p:cBhvr>
                                        <p:cTn id="54" dur="1" fill="hold">
                                          <p:stCondLst>
                                            <p:cond delay="0"/>
                                          </p:stCondLst>
                                        </p:cTn>
                                        <p:tgtEl>
                                          <p:spTgt spid="33806"/>
                                        </p:tgtEl>
                                        <p:attrNameLst>
                                          <p:attrName>style.visibility</p:attrName>
                                        </p:attrNameLst>
                                      </p:cBhvr>
                                      <p:to>
                                        <p:strVal val="visible"/>
                                      </p:to>
                                    </p:set>
                                    <p:anim calcmode="lin" valueType="num">
                                      <p:cBhvr>
                                        <p:cTn id="55" dur="500" fill="hold"/>
                                        <p:tgtEl>
                                          <p:spTgt spid="33806"/>
                                        </p:tgtEl>
                                        <p:attrNameLst>
                                          <p:attrName>ppt_x</p:attrName>
                                        </p:attrNameLst>
                                      </p:cBhvr>
                                      <p:tavLst>
                                        <p:tav tm="0">
                                          <p:val>
                                            <p:strVal val="#ppt_x-.2"/>
                                          </p:val>
                                        </p:tav>
                                        <p:tav tm="100000">
                                          <p:val>
                                            <p:strVal val="#ppt_x"/>
                                          </p:val>
                                        </p:tav>
                                      </p:tavLst>
                                    </p:anim>
                                    <p:anim calcmode="lin" valueType="num">
                                      <p:cBhvr>
                                        <p:cTn id="56" dur="500" fill="hold"/>
                                        <p:tgtEl>
                                          <p:spTgt spid="33806"/>
                                        </p:tgtEl>
                                        <p:attrNameLst>
                                          <p:attrName>ppt_y</p:attrName>
                                        </p:attrNameLst>
                                      </p:cBhvr>
                                      <p:tavLst>
                                        <p:tav tm="0">
                                          <p:val>
                                            <p:strVal val="#ppt_y"/>
                                          </p:val>
                                        </p:tav>
                                        <p:tav tm="100000">
                                          <p:val>
                                            <p:strVal val="#ppt_y"/>
                                          </p:val>
                                        </p:tav>
                                      </p:tavLst>
                                    </p:anim>
                                    <p:animEffect transition="in" filter="wipe(right)" prLst="gradientSize: 0.1">
                                      <p:cBhvr>
                                        <p:cTn id="57" dur="500"/>
                                        <p:tgtEl>
                                          <p:spTgt spid="33806"/>
                                        </p:tgtEl>
                                      </p:cBhvr>
                                    </p:animEffect>
                                  </p:childTnLst>
                                </p:cTn>
                              </p:par>
                            </p:childTnLst>
                          </p:cTn>
                        </p:par>
                        <p:par>
                          <p:cTn id="58" fill="hold" nodeType="afterGroup">
                            <p:stCondLst>
                              <p:cond delay="4500"/>
                            </p:stCondLst>
                            <p:childTnLst>
                              <p:par>
                                <p:cTn id="59" presetID="29" presetClass="entr" presetSubtype="0" fill="hold" grpId="0" nodeType="afterEffect">
                                  <p:stCondLst>
                                    <p:cond delay="0"/>
                                  </p:stCondLst>
                                  <p:childTnLst>
                                    <p:set>
                                      <p:cBhvr>
                                        <p:cTn id="60" dur="1" fill="hold">
                                          <p:stCondLst>
                                            <p:cond delay="0"/>
                                          </p:stCondLst>
                                        </p:cTn>
                                        <p:tgtEl>
                                          <p:spTgt spid="33805"/>
                                        </p:tgtEl>
                                        <p:attrNameLst>
                                          <p:attrName>style.visibility</p:attrName>
                                        </p:attrNameLst>
                                      </p:cBhvr>
                                      <p:to>
                                        <p:strVal val="visible"/>
                                      </p:to>
                                    </p:set>
                                    <p:anim calcmode="lin" valueType="num">
                                      <p:cBhvr>
                                        <p:cTn id="61" dur="500" fill="hold"/>
                                        <p:tgtEl>
                                          <p:spTgt spid="33805"/>
                                        </p:tgtEl>
                                        <p:attrNameLst>
                                          <p:attrName>ppt_x</p:attrName>
                                        </p:attrNameLst>
                                      </p:cBhvr>
                                      <p:tavLst>
                                        <p:tav tm="0">
                                          <p:val>
                                            <p:strVal val="#ppt_x-.2"/>
                                          </p:val>
                                        </p:tav>
                                        <p:tav tm="100000">
                                          <p:val>
                                            <p:strVal val="#ppt_x"/>
                                          </p:val>
                                        </p:tav>
                                      </p:tavLst>
                                    </p:anim>
                                    <p:anim calcmode="lin" valueType="num">
                                      <p:cBhvr>
                                        <p:cTn id="62" dur="500" fill="hold"/>
                                        <p:tgtEl>
                                          <p:spTgt spid="33805"/>
                                        </p:tgtEl>
                                        <p:attrNameLst>
                                          <p:attrName>ppt_y</p:attrName>
                                        </p:attrNameLst>
                                      </p:cBhvr>
                                      <p:tavLst>
                                        <p:tav tm="0">
                                          <p:val>
                                            <p:strVal val="#ppt_y"/>
                                          </p:val>
                                        </p:tav>
                                        <p:tav tm="100000">
                                          <p:val>
                                            <p:strVal val="#ppt_y"/>
                                          </p:val>
                                        </p:tav>
                                      </p:tavLst>
                                    </p:anim>
                                    <p:animEffect transition="in" filter="wipe(right)" prLst="gradientSize: 0.1">
                                      <p:cBhvr>
                                        <p:cTn id="63" dur="500"/>
                                        <p:tgtEl>
                                          <p:spTgt spid="33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animBg="1"/>
      <p:bldP spid="33798" grpId="0" animBg="1"/>
      <p:bldP spid="33800" grpId="0" animBg="1"/>
      <p:bldP spid="33804" grpId="0" animBg="1"/>
      <p:bldP spid="33805" grpId="0" animBg="1"/>
      <p:bldP spid="33806" grpId="0" animBg="1"/>
      <p:bldP spid="33811" grpId="0" animBg="1"/>
      <p:bldP spid="33812" grpId="0" animBg="1"/>
      <p:bldP spid="33813" grpId="0" animBg="1"/>
      <p:bldP spid="338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val 2"/>
          <p:cNvSpPr>
            <a:spLocks noChangeArrowheads="1"/>
          </p:cNvSpPr>
          <p:nvPr/>
        </p:nvSpPr>
        <p:spPr bwMode="auto">
          <a:xfrm>
            <a:off x="381000" y="7620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59" name="Oval 3"/>
          <p:cNvSpPr>
            <a:spLocks noChangeArrowheads="1"/>
          </p:cNvSpPr>
          <p:nvPr/>
        </p:nvSpPr>
        <p:spPr bwMode="auto">
          <a:xfrm>
            <a:off x="304800" y="16764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0" name="Oval 4"/>
          <p:cNvSpPr>
            <a:spLocks noChangeArrowheads="1"/>
          </p:cNvSpPr>
          <p:nvPr/>
        </p:nvSpPr>
        <p:spPr bwMode="auto">
          <a:xfrm>
            <a:off x="381000" y="26670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1" name="Oval 5"/>
          <p:cNvSpPr>
            <a:spLocks noChangeArrowheads="1"/>
          </p:cNvSpPr>
          <p:nvPr/>
        </p:nvSpPr>
        <p:spPr bwMode="auto">
          <a:xfrm>
            <a:off x="457200" y="35052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2" name="Oval 6"/>
          <p:cNvSpPr>
            <a:spLocks noChangeArrowheads="1"/>
          </p:cNvSpPr>
          <p:nvPr/>
        </p:nvSpPr>
        <p:spPr bwMode="auto">
          <a:xfrm>
            <a:off x="457200" y="44196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9463" name="Rectangle 7"/>
          <p:cNvSpPr>
            <a:spLocks noChangeArrowheads="1"/>
          </p:cNvSpPr>
          <p:nvPr/>
        </p:nvSpPr>
        <p:spPr bwMode="auto">
          <a:xfrm>
            <a:off x="13716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64" name="Rectangle 8"/>
          <p:cNvSpPr>
            <a:spLocks noChangeArrowheads="1"/>
          </p:cNvSpPr>
          <p:nvPr/>
        </p:nvSpPr>
        <p:spPr bwMode="auto">
          <a:xfrm>
            <a:off x="19177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pic>
        <p:nvPicPr>
          <p:cNvPr id="19465" name="Picture 9" descr="n3"/>
          <p:cNvPicPr>
            <a:picLocks noChangeAspect="1" noChangeArrowheads="1"/>
          </p:cNvPicPr>
          <p:nvPr/>
        </p:nvPicPr>
        <p:blipFill>
          <a:blip r:embed="rId5"/>
          <a:srcRect/>
          <a:stretch>
            <a:fillRect/>
          </a:stretch>
        </p:blipFill>
        <p:spPr bwMode="auto">
          <a:xfrm rot="10800000" flipV="1">
            <a:off x="0" y="0"/>
            <a:ext cx="9144000" cy="76200"/>
          </a:xfrm>
          <a:prstGeom prst="rect">
            <a:avLst/>
          </a:prstGeom>
          <a:noFill/>
          <a:ln w="9525">
            <a:noFill/>
            <a:miter lim="800000"/>
            <a:headEnd/>
            <a:tailEnd/>
          </a:ln>
        </p:spPr>
      </p:pic>
      <p:pic>
        <p:nvPicPr>
          <p:cNvPr id="19466" name="Picture 10" descr="n3"/>
          <p:cNvPicPr>
            <a:picLocks noChangeAspect="1" noChangeArrowheads="1"/>
          </p:cNvPicPr>
          <p:nvPr/>
        </p:nvPicPr>
        <p:blipFill>
          <a:blip r:embed="rId5"/>
          <a:srcRect/>
          <a:stretch>
            <a:fillRect/>
          </a:stretch>
        </p:blipFill>
        <p:spPr bwMode="auto">
          <a:xfrm rot="10800000" flipV="1">
            <a:off x="0" y="6624638"/>
            <a:ext cx="9036050" cy="233362"/>
          </a:xfrm>
          <a:prstGeom prst="rect">
            <a:avLst/>
          </a:prstGeom>
          <a:noFill/>
          <a:ln w="9525">
            <a:noFill/>
            <a:miter lim="800000"/>
            <a:headEnd/>
            <a:tailEnd/>
          </a:ln>
        </p:spPr>
      </p:pic>
      <p:pic>
        <p:nvPicPr>
          <p:cNvPr id="19467" name="Picture 11" descr="n3"/>
          <p:cNvPicPr>
            <a:picLocks noChangeAspect="1" noChangeArrowheads="1"/>
          </p:cNvPicPr>
          <p:nvPr/>
        </p:nvPicPr>
        <p:blipFill>
          <a:blip r:embed="rId5"/>
          <a:srcRect/>
          <a:stretch>
            <a:fillRect/>
          </a:stretch>
        </p:blipFill>
        <p:spPr bwMode="auto">
          <a:xfrm rot="5400000" flipV="1">
            <a:off x="6288882" y="3998118"/>
            <a:ext cx="5562600" cy="157163"/>
          </a:xfrm>
          <a:prstGeom prst="rect">
            <a:avLst/>
          </a:prstGeom>
          <a:noFill/>
          <a:ln w="9525">
            <a:noFill/>
            <a:miter lim="800000"/>
            <a:headEnd/>
            <a:tailEnd/>
          </a:ln>
        </p:spPr>
      </p:pic>
      <p:pic>
        <p:nvPicPr>
          <p:cNvPr id="19468" name="Picture 12" descr="n3"/>
          <p:cNvPicPr>
            <a:picLocks noChangeAspect="1" noChangeArrowheads="1"/>
          </p:cNvPicPr>
          <p:nvPr/>
        </p:nvPicPr>
        <p:blipFill>
          <a:blip r:embed="rId5"/>
          <a:srcRect/>
          <a:stretch>
            <a:fillRect/>
          </a:stretch>
        </p:blipFill>
        <p:spPr bwMode="auto">
          <a:xfrm rot="5400000" flipV="1">
            <a:off x="-2568575" y="3863975"/>
            <a:ext cx="5332413" cy="195263"/>
          </a:xfrm>
          <a:prstGeom prst="rect">
            <a:avLst/>
          </a:prstGeom>
          <a:noFill/>
          <a:ln w="9525">
            <a:noFill/>
            <a:miter lim="800000"/>
            <a:headEnd/>
            <a:tailEnd/>
          </a:ln>
        </p:spPr>
      </p:pic>
      <p:sp>
        <p:nvSpPr>
          <p:cNvPr id="19469" name="Rectangle 14"/>
          <p:cNvSpPr>
            <a:spLocks noChangeArrowheads="1"/>
          </p:cNvSpPr>
          <p:nvPr/>
        </p:nvSpPr>
        <p:spPr bwMode="auto">
          <a:xfrm>
            <a:off x="22860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0" name="Rectangle 15"/>
          <p:cNvSpPr>
            <a:spLocks noChangeArrowheads="1"/>
          </p:cNvSpPr>
          <p:nvPr/>
        </p:nvSpPr>
        <p:spPr bwMode="auto">
          <a:xfrm>
            <a:off x="28194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1" name="Rectangle 16"/>
          <p:cNvSpPr>
            <a:spLocks noChangeArrowheads="1"/>
          </p:cNvSpPr>
          <p:nvPr/>
        </p:nvSpPr>
        <p:spPr bwMode="auto">
          <a:xfrm>
            <a:off x="33528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2" name="Rectangle 17"/>
          <p:cNvSpPr>
            <a:spLocks noChangeArrowheads="1"/>
          </p:cNvSpPr>
          <p:nvPr/>
        </p:nvSpPr>
        <p:spPr bwMode="auto">
          <a:xfrm>
            <a:off x="38862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3" name="Rectangle 18"/>
          <p:cNvSpPr>
            <a:spLocks noChangeArrowheads="1"/>
          </p:cNvSpPr>
          <p:nvPr/>
        </p:nvSpPr>
        <p:spPr bwMode="auto">
          <a:xfrm>
            <a:off x="44196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4" name="Rectangle 19"/>
          <p:cNvSpPr>
            <a:spLocks noChangeArrowheads="1"/>
          </p:cNvSpPr>
          <p:nvPr/>
        </p:nvSpPr>
        <p:spPr bwMode="auto">
          <a:xfrm>
            <a:off x="4953000" y="762000"/>
            <a:ext cx="533400" cy="457200"/>
          </a:xfrm>
          <a:prstGeom prst="rect">
            <a:avLst/>
          </a:prstGeom>
          <a:gradFill rotWithShape="1">
            <a:gsLst>
              <a:gs pos="0">
                <a:srgbClr val="5BB4BB"/>
              </a:gs>
              <a:gs pos="100000">
                <a:srgbClr val="FF99FF"/>
              </a:gs>
            </a:gsLst>
            <a:lin ang="5400000" scaled="1"/>
          </a:gradFill>
          <a:ln w="9525" algn="ctr">
            <a:solidFill>
              <a:schemeClr val="tx1"/>
            </a:solidFill>
            <a:miter lim="800000"/>
            <a:headEnd/>
            <a:tailEnd/>
          </a:ln>
        </p:spPr>
        <p:txBody>
          <a:bodyPr wrap="none" anchor="ctr"/>
          <a:lstStyle/>
          <a:p>
            <a:endParaRPr lang="en-US"/>
          </a:p>
        </p:txBody>
      </p:sp>
      <p:sp>
        <p:nvSpPr>
          <p:cNvPr id="19475" name="Rectangle 20"/>
          <p:cNvSpPr>
            <a:spLocks noChangeArrowheads="1"/>
          </p:cNvSpPr>
          <p:nvPr/>
        </p:nvSpPr>
        <p:spPr bwMode="auto">
          <a:xfrm>
            <a:off x="22860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6" name="Rectangle 21"/>
          <p:cNvSpPr>
            <a:spLocks noChangeArrowheads="1"/>
          </p:cNvSpPr>
          <p:nvPr/>
        </p:nvSpPr>
        <p:spPr bwMode="auto">
          <a:xfrm>
            <a:off x="28194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7" name="Rectangle 22"/>
          <p:cNvSpPr>
            <a:spLocks noChangeArrowheads="1"/>
          </p:cNvSpPr>
          <p:nvPr/>
        </p:nvSpPr>
        <p:spPr bwMode="auto">
          <a:xfrm>
            <a:off x="33528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8" name="Rectangle 23"/>
          <p:cNvSpPr>
            <a:spLocks noChangeArrowheads="1"/>
          </p:cNvSpPr>
          <p:nvPr/>
        </p:nvSpPr>
        <p:spPr bwMode="auto">
          <a:xfrm>
            <a:off x="38862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79" name="Rectangle 24"/>
          <p:cNvSpPr>
            <a:spLocks noChangeArrowheads="1"/>
          </p:cNvSpPr>
          <p:nvPr/>
        </p:nvSpPr>
        <p:spPr bwMode="auto">
          <a:xfrm>
            <a:off x="44196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80" name="Rectangle 25"/>
          <p:cNvSpPr>
            <a:spLocks noChangeArrowheads="1"/>
          </p:cNvSpPr>
          <p:nvPr/>
        </p:nvSpPr>
        <p:spPr bwMode="auto">
          <a:xfrm>
            <a:off x="4953000" y="1676400"/>
            <a:ext cx="533400" cy="457200"/>
          </a:xfrm>
          <a:prstGeom prst="rect">
            <a:avLst/>
          </a:prstGeom>
          <a:gradFill rotWithShape="1">
            <a:gsLst>
              <a:gs pos="0">
                <a:schemeClr val="accent2"/>
              </a:gs>
              <a:gs pos="100000">
                <a:srgbClr val="FFFFFF"/>
              </a:gs>
            </a:gsLst>
            <a:lin ang="5400000" scaled="1"/>
          </a:gradFill>
          <a:ln w="9525">
            <a:solidFill>
              <a:schemeClr val="tx1"/>
            </a:solidFill>
            <a:miter lim="800000"/>
            <a:headEnd/>
            <a:tailEnd/>
          </a:ln>
        </p:spPr>
        <p:txBody>
          <a:bodyPr wrap="none" anchor="ctr"/>
          <a:lstStyle/>
          <a:p>
            <a:endParaRPr lang="en-US"/>
          </a:p>
        </p:txBody>
      </p:sp>
      <p:sp>
        <p:nvSpPr>
          <p:cNvPr id="19481" name="Rectangle 27"/>
          <p:cNvSpPr>
            <a:spLocks noChangeArrowheads="1"/>
          </p:cNvSpPr>
          <p:nvPr/>
        </p:nvSpPr>
        <p:spPr bwMode="auto">
          <a:xfrm>
            <a:off x="24511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2" name="Rectangle 28"/>
          <p:cNvSpPr>
            <a:spLocks noChangeArrowheads="1"/>
          </p:cNvSpPr>
          <p:nvPr/>
        </p:nvSpPr>
        <p:spPr bwMode="auto">
          <a:xfrm>
            <a:off x="29845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3" name="Rectangle 29"/>
          <p:cNvSpPr>
            <a:spLocks noChangeArrowheads="1"/>
          </p:cNvSpPr>
          <p:nvPr/>
        </p:nvSpPr>
        <p:spPr bwMode="auto">
          <a:xfrm>
            <a:off x="35179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4" name="Rectangle 30"/>
          <p:cNvSpPr>
            <a:spLocks noChangeArrowheads="1"/>
          </p:cNvSpPr>
          <p:nvPr/>
        </p:nvSpPr>
        <p:spPr bwMode="auto">
          <a:xfrm>
            <a:off x="40513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5" name="Rectangle 31"/>
          <p:cNvSpPr>
            <a:spLocks noChangeArrowheads="1"/>
          </p:cNvSpPr>
          <p:nvPr/>
        </p:nvSpPr>
        <p:spPr bwMode="auto">
          <a:xfrm>
            <a:off x="45847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6" name="Rectangle 32"/>
          <p:cNvSpPr>
            <a:spLocks noChangeArrowheads="1"/>
          </p:cNvSpPr>
          <p:nvPr/>
        </p:nvSpPr>
        <p:spPr bwMode="auto">
          <a:xfrm>
            <a:off x="51181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7" name="Rectangle 33"/>
          <p:cNvSpPr>
            <a:spLocks noChangeArrowheads="1"/>
          </p:cNvSpPr>
          <p:nvPr/>
        </p:nvSpPr>
        <p:spPr bwMode="auto">
          <a:xfrm>
            <a:off x="5651500" y="4495800"/>
            <a:ext cx="533400" cy="457200"/>
          </a:xfrm>
          <a:prstGeom prst="rect">
            <a:avLst/>
          </a:prstGeom>
          <a:gradFill rotWithShape="1">
            <a:gsLst>
              <a:gs pos="0">
                <a:srgbClr val="3399FF"/>
              </a:gs>
              <a:gs pos="100000">
                <a:srgbClr val="FF99FF"/>
              </a:gs>
            </a:gsLst>
            <a:lin ang="0" scaled="1"/>
          </a:gradFill>
          <a:ln w="9525" algn="ctr">
            <a:solidFill>
              <a:schemeClr val="tx1"/>
            </a:solidFill>
            <a:miter lim="800000"/>
            <a:headEnd/>
            <a:tailEnd/>
          </a:ln>
        </p:spPr>
        <p:txBody>
          <a:bodyPr wrap="none" anchor="ctr"/>
          <a:lstStyle/>
          <a:p>
            <a:endParaRPr lang="en-US"/>
          </a:p>
        </p:txBody>
      </p:sp>
      <p:sp>
        <p:nvSpPr>
          <p:cNvPr id="19488" name="Rectangle 35"/>
          <p:cNvSpPr>
            <a:spLocks noChangeArrowheads="1"/>
          </p:cNvSpPr>
          <p:nvPr/>
        </p:nvSpPr>
        <p:spPr bwMode="auto">
          <a:xfrm>
            <a:off x="1905000" y="3505200"/>
            <a:ext cx="533400" cy="457200"/>
          </a:xfrm>
          <a:prstGeom prst="rect">
            <a:avLst/>
          </a:prstGeom>
          <a:gradFill rotWithShape="1">
            <a:gsLst>
              <a:gs pos="0">
                <a:srgbClr val="3399FF"/>
              </a:gs>
              <a:gs pos="100000">
                <a:srgbClr val="FF99FF"/>
              </a:gs>
            </a:gsLst>
            <a:path path="rect">
              <a:fillToRect r="100000" b="100000"/>
            </a:path>
          </a:gradFill>
          <a:ln w="9525">
            <a:solidFill>
              <a:schemeClr val="tx1"/>
            </a:solidFill>
            <a:miter lim="800000"/>
            <a:headEnd/>
            <a:tailEnd/>
          </a:ln>
        </p:spPr>
        <p:txBody>
          <a:bodyPr wrap="none" anchor="ctr"/>
          <a:lstStyle/>
          <a:p>
            <a:endParaRPr lang="en-US"/>
          </a:p>
        </p:txBody>
      </p:sp>
      <p:sp>
        <p:nvSpPr>
          <p:cNvPr id="19489" name="Rectangle 36"/>
          <p:cNvSpPr>
            <a:spLocks noChangeArrowheads="1"/>
          </p:cNvSpPr>
          <p:nvPr/>
        </p:nvSpPr>
        <p:spPr bwMode="auto">
          <a:xfrm>
            <a:off x="24384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0" name="Rectangle 37"/>
          <p:cNvSpPr>
            <a:spLocks noChangeArrowheads="1"/>
          </p:cNvSpPr>
          <p:nvPr/>
        </p:nvSpPr>
        <p:spPr bwMode="auto">
          <a:xfrm>
            <a:off x="29718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1" name="Rectangle 38"/>
          <p:cNvSpPr>
            <a:spLocks noChangeArrowheads="1"/>
          </p:cNvSpPr>
          <p:nvPr/>
        </p:nvSpPr>
        <p:spPr bwMode="auto">
          <a:xfrm>
            <a:off x="35052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2" name="Rectangle 39"/>
          <p:cNvSpPr>
            <a:spLocks noChangeArrowheads="1"/>
          </p:cNvSpPr>
          <p:nvPr/>
        </p:nvSpPr>
        <p:spPr bwMode="auto">
          <a:xfrm>
            <a:off x="40386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3" name="Rectangle 40"/>
          <p:cNvSpPr>
            <a:spLocks noChangeArrowheads="1"/>
          </p:cNvSpPr>
          <p:nvPr/>
        </p:nvSpPr>
        <p:spPr bwMode="auto">
          <a:xfrm>
            <a:off x="45720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4" name="Rectangle 41"/>
          <p:cNvSpPr>
            <a:spLocks noChangeArrowheads="1"/>
          </p:cNvSpPr>
          <p:nvPr/>
        </p:nvSpPr>
        <p:spPr bwMode="auto">
          <a:xfrm>
            <a:off x="5105400" y="3505200"/>
            <a:ext cx="533400" cy="457200"/>
          </a:xfrm>
          <a:prstGeom prst="rect">
            <a:avLst/>
          </a:prstGeom>
          <a:gradFill rotWithShape="1">
            <a:gsLst>
              <a:gs pos="0">
                <a:srgbClr val="3399FF"/>
              </a:gs>
              <a:gs pos="100000">
                <a:srgbClr val="FF99FF"/>
              </a:gs>
            </a:gsLst>
            <a:path path="rect">
              <a:fillToRect r="100000" b="100000"/>
            </a:path>
          </a:gradFill>
          <a:ln w="9525" algn="ctr">
            <a:solidFill>
              <a:schemeClr val="tx1"/>
            </a:solidFill>
            <a:miter lim="800000"/>
            <a:headEnd/>
            <a:tailEnd/>
          </a:ln>
        </p:spPr>
        <p:txBody>
          <a:bodyPr wrap="none" anchor="ctr"/>
          <a:lstStyle/>
          <a:p>
            <a:endParaRPr lang="en-US"/>
          </a:p>
        </p:txBody>
      </p:sp>
      <p:sp>
        <p:nvSpPr>
          <p:cNvPr id="19495" name="Rectangle 43"/>
          <p:cNvSpPr>
            <a:spLocks noChangeArrowheads="1"/>
          </p:cNvSpPr>
          <p:nvPr/>
        </p:nvSpPr>
        <p:spPr bwMode="auto">
          <a:xfrm>
            <a:off x="1371600" y="2590800"/>
            <a:ext cx="533400" cy="457200"/>
          </a:xfrm>
          <a:prstGeom prst="rect">
            <a:avLst/>
          </a:prstGeom>
          <a:gradFill rotWithShape="1">
            <a:gsLst>
              <a:gs pos="0">
                <a:schemeClr val="accent2"/>
              </a:gs>
              <a:gs pos="100000">
                <a:srgbClr val="FF9900"/>
              </a:gs>
            </a:gsLst>
            <a:lin ang="5400000" scaled="1"/>
          </a:gradFill>
          <a:ln w="9525">
            <a:solidFill>
              <a:schemeClr val="tx1"/>
            </a:solidFill>
            <a:miter lim="800000"/>
            <a:headEnd/>
            <a:tailEnd/>
          </a:ln>
        </p:spPr>
        <p:txBody>
          <a:bodyPr wrap="none" anchor="ctr"/>
          <a:lstStyle/>
          <a:p>
            <a:endParaRPr lang="en-US"/>
          </a:p>
        </p:txBody>
      </p:sp>
      <p:sp>
        <p:nvSpPr>
          <p:cNvPr id="19496" name="Rectangle 44"/>
          <p:cNvSpPr>
            <a:spLocks noChangeArrowheads="1"/>
          </p:cNvSpPr>
          <p:nvPr/>
        </p:nvSpPr>
        <p:spPr bwMode="auto">
          <a:xfrm>
            <a:off x="19050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497" name="Rectangle 45"/>
          <p:cNvSpPr>
            <a:spLocks noChangeArrowheads="1"/>
          </p:cNvSpPr>
          <p:nvPr/>
        </p:nvSpPr>
        <p:spPr bwMode="auto">
          <a:xfrm>
            <a:off x="24384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498" name="Rectangle 46"/>
          <p:cNvSpPr>
            <a:spLocks noChangeArrowheads="1"/>
          </p:cNvSpPr>
          <p:nvPr/>
        </p:nvSpPr>
        <p:spPr bwMode="auto">
          <a:xfrm>
            <a:off x="29718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499" name="Rectangle 47"/>
          <p:cNvSpPr>
            <a:spLocks noChangeArrowheads="1"/>
          </p:cNvSpPr>
          <p:nvPr/>
        </p:nvSpPr>
        <p:spPr bwMode="auto">
          <a:xfrm>
            <a:off x="35052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0" name="Rectangle 48"/>
          <p:cNvSpPr>
            <a:spLocks noChangeArrowheads="1"/>
          </p:cNvSpPr>
          <p:nvPr/>
        </p:nvSpPr>
        <p:spPr bwMode="auto">
          <a:xfrm>
            <a:off x="40386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1" name="Rectangle 49"/>
          <p:cNvSpPr>
            <a:spLocks noChangeArrowheads="1"/>
          </p:cNvSpPr>
          <p:nvPr/>
        </p:nvSpPr>
        <p:spPr bwMode="auto">
          <a:xfrm>
            <a:off x="45720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2" name="Rectangle 50"/>
          <p:cNvSpPr>
            <a:spLocks noChangeArrowheads="1"/>
          </p:cNvSpPr>
          <p:nvPr/>
        </p:nvSpPr>
        <p:spPr bwMode="auto">
          <a:xfrm>
            <a:off x="51054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sp>
        <p:nvSpPr>
          <p:cNvPr id="19503" name="Rectangle 51"/>
          <p:cNvSpPr>
            <a:spLocks noChangeArrowheads="1"/>
          </p:cNvSpPr>
          <p:nvPr/>
        </p:nvSpPr>
        <p:spPr bwMode="auto">
          <a:xfrm>
            <a:off x="5638800" y="2590800"/>
            <a:ext cx="533400" cy="457200"/>
          </a:xfrm>
          <a:prstGeom prst="rect">
            <a:avLst/>
          </a:prstGeom>
          <a:gradFill rotWithShape="1">
            <a:gsLst>
              <a:gs pos="0">
                <a:schemeClr val="accent2"/>
              </a:gs>
              <a:gs pos="100000">
                <a:srgbClr val="FF9900"/>
              </a:gs>
            </a:gsLst>
            <a:lin ang="5400000" scaled="1"/>
          </a:gradFill>
          <a:ln w="9525" algn="ctr">
            <a:solidFill>
              <a:schemeClr val="tx1"/>
            </a:solidFill>
            <a:miter lim="800000"/>
            <a:headEnd/>
            <a:tailEnd/>
          </a:ln>
        </p:spPr>
        <p:txBody>
          <a:bodyPr wrap="none" anchor="ctr"/>
          <a:lstStyle/>
          <a:p>
            <a:endParaRPr lang="en-US"/>
          </a:p>
        </p:txBody>
      </p:sp>
      <p:grpSp>
        <p:nvGrpSpPr>
          <p:cNvPr id="19504" name="Group 54"/>
          <p:cNvGrpSpPr>
            <a:grpSpLocks/>
          </p:cNvGrpSpPr>
          <p:nvPr/>
        </p:nvGrpSpPr>
        <p:grpSpPr bwMode="auto">
          <a:xfrm>
            <a:off x="1143000" y="5791200"/>
            <a:ext cx="6248400" cy="685800"/>
            <a:chOff x="1392" y="3792"/>
            <a:chExt cx="3696" cy="288"/>
          </a:xfrm>
        </p:grpSpPr>
        <p:sp>
          <p:nvSpPr>
            <p:cNvPr id="19530" name="Rectangle 55"/>
            <p:cNvSpPr>
              <a:spLocks noChangeArrowheads="1"/>
            </p:cNvSpPr>
            <p:nvPr/>
          </p:nvSpPr>
          <p:spPr bwMode="auto">
            <a:xfrm>
              <a:off x="4080"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1" name="Rectangle 56"/>
            <p:cNvSpPr>
              <a:spLocks noChangeArrowheads="1"/>
            </p:cNvSpPr>
            <p:nvPr/>
          </p:nvSpPr>
          <p:spPr bwMode="auto">
            <a:xfrm>
              <a:off x="4416"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2" name="Rectangle 57"/>
            <p:cNvSpPr>
              <a:spLocks noChangeArrowheads="1"/>
            </p:cNvSpPr>
            <p:nvPr/>
          </p:nvSpPr>
          <p:spPr bwMode="auto">
            <a:xfrm>
              <a:off x="4752"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3" name="Rectangle 58"/>
            <p:cNvSpPr>
              <a:spLocks noChangeArrowheads="1"/>
            </p:cNvSpPr>
            <p:nvPr/>
          </p:nvSpPr>
          <p:spPr bwMode="auto">
            <a:xfrm>
              <a:off x="1392" y="3792"/>
              <a:ext cx="336" cy="288"/>
            </a:xfrm>
            <a:prstGeom prst="rect">
              <a:avLst/>
            </a:prstGeom>
            <a:gradFill rotWithShape="1">
              <a:gsLst>
                <a:gs pos="0">
                  <a:schemeClr val="bg1"/>
                </a:gs>
                <a:gs pos="100000">
                  <a:srgbClr val="00CCFF"/>
                </a:gs>
              </a:gsLst>
              <a:path path="shape">
                <a:fillToRect l="50000" t="50000" r="50000" b="50000"/>
              </a:path>
            </a:gradFill>
            <a:ln w="9525">
              <a:solidFill>
                <a:schemeClr val="tx1"/>
              </a:solidFill>
              <a:miter lim="800000"/>
              <a:headEnd/>
              <a:tailEnd/>
            </a:ln>
          </p:spPr>
          <p:txBody>
            <a:bodyPr wrap="none" anchor="ctr"/>
            <a:lstStyle/>
            <a:p>
              <a:endParaRPr lang="en-US"/>
            </a:p>
          </p:txBody>
        </p:sp>
        <p:sp>
          <p:nvSpPr>
            <p:cNvPr id="19534" name="Rectangle 59"/>
            <p:cNvSpPr>
              <a:spLocks noChangeArrowheads="1"/>
            </p:cNvSpPr>
            <p:nvPr/>
          </p:nvSpPr>
          <p:spPr bwMode="auto">
            <a:xfrm>
              <a:off x="1728"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5" name="Rectangle 60"/>
            <p:cNvSpPr>
              <a:spLocks noChangeArrowheads="1"/>
            </p:cNvSpPr>
            <p:nvPr/>
          </p:nvSpPr>
          <p:spPr bwMode="auto">
            <a:xfrm>
              <a:off x="2064"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6" name="Rectangle 61"/>
            <p:cNvSpPr>
              <a:spLocks noChangeArrowheads="1"/>
            </p:cNvSpPr>
            <p:nvPr/>
          </p:nvSpPr>
          <p:spPr bwMode="auto">
            <a:xfrm>
              <a:off x="2400"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7" name="Rectangle 62"/>
            <p:cNvSpPr>
              <a:spLocks noChangeArrowheads="1"/>
            </p:cNvSpPr>
            <p:nvPr/>
          </p:nvSpPr>
          <p:spPr bwMode="auto">
            <a:xfrm>
              <a:off x="2736"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8" name="Rectangle 63"/>
            <p:cNvSpPr>
              <a:spLocks noChangeArrowheads="1"/>
            </p:cNvSpPr>
            <p:nvPr/>
          </p:nvSpPr>
          <p:spPr bwMode="auto">
            <a:xfrm>
              <a:off x="3072"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39" name="Rectangle 64"/>
            <p:cNvSpPr>
              <a:spLocks noChangeArrowheads="1"/>
            </p:cNvSpPr>
            <p:nvPr/>
          </p:nvSpPr>
          <p:spPr bwMode="auto">
            <a:xfrm>
              <a:off x="3408"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sp>
          <p:nvSpPr>
            <p:cNvPr id="19540" name="Rectangle 65"/>
            <p:cNvSpPr>
              <a:spLocks noChangeArrowheads="1"/>
            </p:cNvSpPr>
            <p:nvPr/>
          </p:nvSpPr>
          <p:spPr bwMode="auto">
            <a:xfrm>
              <a:off x="3744" y="3792"/>
              <a:ext cx="336" cy="288"/>
            </a:xfrm>
            <a:prstGeom prst="rect">
              <a:avLst/>
            </a:prstGeom>
            <a:gradFill rotWithShape="1">
              <a:gsLst>
                <a:gs pos="0">
                  <a:schemeClr val="bg1"/>
                </a:gs>
                <a:gs pos="100000">
                  <a:srgbClr val="00CCFF"/>
                </a:gs>
              </a:gsLst>
              <a:path path="shape">
                <a:fillToRect l="50000" t="50000" r="50000" b="50000"/>
              </a:path>
            </a:gradFill>
            <a:ln w="9525" algn="ctr">
              <a:solidFill>
                <a:schemeClr val="tx1"/>
              </a:solidFill>
              <a:miter lim="800000"/>
              <a:headEnd/>
              <a:tailEnd/>
            </a:ln>
          </p:spPr>
          <p:txBody>
            <a:bodyPr wrap="none" anchor="ctr"/>
            <a:lstStyle/>
            <a:p>
              <a:endParaRPr lang="en-US"/>
            </a:p>
          </p:txBody>
        </p:sp>
      </p:grpSp>
      <p:sp>
        <p:nvSpPr>
          <p:cNvPr id="19505" name="Text Box 66"/>
          <p:cNvSpPr txBox="1">
            <a:spLocks noChangeArrowheads="1"/>
          </p:cNvSpPr>
          <p:nvPr/>
        </p:nvSpPr>
        <p:spPr bwMode="auto">
          <a:xfrm>
            <a:off x="381000" y="8382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1</a:t>
            </a:r>
          </a:p>
        </p:txBody>
      </p:sp>
      <p:sp>
        <p:nvSpPr>
          <p:cNvPr id="19506" name="Text Box 68"/>
          <p:cNvSpPr txBox="1">
            <a:spLocks noChangeArrowheads="1"/>
          </p:cNvSpPr>
          <p:nvPr/>
        </p:nvSpPr>
        <p:spPr bwMode="auto">
          <a:xfrm>
            <a:off x="381000" y="16764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2</a:t>
            </a:r>
          </a:p>
        </p:txBody>
      </p:sp>
      <p:sp>
        <p:nvSpPr>
          <p:cNvPr id="19507" name="Text Box 70"/>
          <p:cNvSpPr txBox="1">
            <a:spLocks noChangeArrowheads="1"/>
          </p:cNvSpPr>
          <p:nvPr/>
        </p:nvSpPr>
        <p:spPr bwMode="auto">
          <a:xfrm>
            <a:off x="533400" y="44958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5</a:t>
            </a:r>
          </a:p>
        </p:txBody>
      </p:sp>
      <p:sp>
        <p:nvSpPr>
          <p:cNvPr id="19508" name="Text Box 72"/>
          <p:cNvSpPr txBox="1">
            <a:spLocks noChangeArrowheads="1"/>
          </p:cNvSpPr>
          <p:nvPr/>
        </p:nvSpPr>
        <p:spPr bwMode="auto">
          <a:xfrm>
            <a:off x="533400" y="35052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4</a:t>
            </a:r>
          </a:p>
        </p:txBody>
      </p:sp>
      <p:sp>
        <p:nvSpPr>
          <p:cNvPr id="19509" name="Text Box 74"/>
          <p:cNvSpPr txBox="1">
            <a:spLocks noChangeArrowheads="1"/>
          </p:cNvSpPr>
          <p:nvPr/>
        </p:nvSpPr>
        <p:spPr bwMode="auto">
          <a:xfrm>
            <a:off x="457200" y="2667000"/>
            <a:ext cx="381000" cy="366713"/>
          </a:xfrm>
          <a:prstGeom prst="rect">
            <a:avLst/>
          </a:prstGeom>
          <a:noFill/>
          <a:ln w="9525">
            <a:noFill/>
            <a:miter lim="800000"/>
            <a:headEnd/>
            <a:tailEnd/>
          </a:ln>
        </p:spPr>
        <p:txBody>
          <a:bodyPr>
            <a:spAutoFit/>
          </a:bodyPr>
          <a:lstStyle/>
          <a:p>
            <a:pPr>
              <a:spcBef>
                <a:spcPct val="50000"/>
              </a:spcBef>
            </a:pPr>
            <a:r>
              <a:rPr lang="en-US">
                <a:solidFill>
                  <a:schemeClr val="accent2"/>
                </a:solidFill>
              </a:rPr>
              <a:t>3</a:t>
            </a:r>
          </a:p>
        </p:txBody>
      </p:sp>
      <p:sp>
        <p:nvSpPr>
          <p:cNvPr id="42060" name="Text Box 76"/>
          <p:cNvSpPr txBox="1">
            <a:spLocks noChangeArrowheads="1"/>
          </p:cNvSpPr>
          <p:nvPr/>
        </p:nvSpPr>
        <p:spPr bwMode="auto">
          <a:xfrm>
            <a:off x="0" y="5410200"/>
            <a:ext cx="2057400" cy="369888"/>
          </a:xfrm>
          <a:prstGeom prst="rect">
            <a:avLst/>
          </a:prstGeom>
          <a:noFill/>
          <a:ln w="9525">
            <a:noFill/>
            <a:miter lim="800000"/>
            <a:headEnd/>
            <a:tailEnd/>
          </a:ln>
        </p:spPr>
        <p:txBody>
          <a:bodyPr>
            <a:spAutoFit/>
          </a:bodyPr>
          <a:lstStyle/>
          <a:p>
            <a:pPr>
              <a:spcBef>
                <a:spcPct val="50000"/>
              </a:spcBef>
            </a:pPr>
            <a:r>
              <a:rPr lang="en-US">
                <a:solidFill>
                  <a:srgbClr val="9900CC"/>
                </a:solidFill>
                <a:sym typeface="Wingdings" pitchFamily="2" charset="2"/>
              </a:rPr>
              <a:t>  CÂU CHỦ ĐỀ</a:t>
            </a:r>
          </a:p>
        </p:txBody>
      </p:sp>
      <p:grpSp>
        <p:nvGrpSpPr>
          <p:cNvPr id="19511" name="Group 80"/>
          <p:cNvGrpSpPr>
            <a:grpSpLocks/>
          </p:cNvGrpSpPr>
          <p:nvPr/>
        </p:nvGrpSpPr>
        <p:grpSpPr bwMode="auto">
          <a:xfrm>
            <a:off x="8001000" y="0"/>
            <a:ext cx="1447800" cy="6858000"/>
            <a:chOff x="4848" y="0"/>
            <a:chExt cx="912" cy="4320"/>
          </a:xfrm>
        </p:grpSpPr>
        <p:pic>
          <p:nvPicPr>
            <p:cNvPr id="19524" name="Picture 81" descr="bFLOWERred"/>
            <p:cNvPicPr>
              <a:picLocks noChangeAspect="1" noChangeArrowheads="1" noCrop="1"/>
            </p:cNvPicPr>
            <p:nvPr/>
          </p:nvPicPr>
          <p:blipFill>
            <a:blip r:embed="rId6"/>
            <a:srcRect/>
            <a:stretch>
              <a:fillRect/>
            </a:stretch>
          </p:blipFill>
          <p:spPr bwMode="auto">
            <a:xfrm>
              <a:off x="4848" y="0"/>
              <a:ext cx="912" cy="912"/>
            </a:xfrm>
            <a:prstGeom prst="rect">
              <a:avLst/>
            </a:prstGeom>
            <a:noFill/>
            <a:ln w="9525">
              <a:noFill/>
              <a:miter lim="800000"/>
              <a:headEnd/>
              <a:tailEnd/>
            </a:ln>
          </p:spPr>
        </p:pic>
        <p:pic>
          <p:nvPicPr>
            <p:cNvPr id="19525" name="Picture 82" descr="bFLOWERred"/>
            <p:cNvPicPr>
              <a:picLocks noChangeAspect="1" noChangeArrowheads="1" noCrop="1"/>
            </p:cNvPicPr>
            <p:nvPr/>
          </p:nvPicPr>
          <p:blipFill>
            <a:blip r:embed="rId6"/>
            <a:srcRect/>
            <a:stretch>
              <a:fillRect/>
            </a:stretch>
          </p:blipFill>
          <p:spPr bwMode="auto">
            <a:xfrm>
              <a:off x="4848" y="672"/>
              <a:ext cx="912" cy="912"/>
            </a:xfrm>
            <a:prstGeom prst="rect">
              <a:avLst/>
            </a:prstGeom>
            <a:noFill/>
            <a:ln w="9525">
              <a:noFill/>
              <a:miter lim="800000"/>
              <a:headEnd/>
              <a:tailEnd/>
            </a:ln>
          </p:spPr>
        </p:pic>
        <p:pic>
          <p:nvPicPr>
            <p:cNvPr id="19526" name="Picture 83" descr="bFLOWERred"/>
            <p:cNvPicPr>
              <a:picLocks noChangeAspect="1" noChangeArrowheads="1" noCrop="1"/>
            </p:cNvPicPr>
            <p:nvPr/>
          </p:nvPicPr>
          <p:blipFill>
            <a:blip r:embed="rId6"/>
            <a:srcRect/>
            <a:stretch>
              <a:fillRect/>
            </a:stretch>
          </p:blipFill>
          <p:spPr bwMode="auto">
            <a:xfrm>
              <a:off x="4848" y="1344"/>
              <a:ext cx="912" cy="912"/>
            </a:xfrm>
            <a:prstGeom prst="rect">
              <a:avLst/>
            </a:prstGeom>
            <a:noFill/>
            <a:ln w="9525">
              <a:noFill/>
              <a:miter lim="800000"/>
              <a:headEnd/>
              <a:tailEnd/>
            </a:ln>
          </p:spPr>
        </p:pic>
        <p:pic>
          <p:nvPicPr>
            <p:cNvPr id="19527" name="Picture 84" descr="bFLOWERred"/>
            <p:cNvPicPr>
              <a:picLocks noChangeAspect="1" noChangeArrowheads="1" noCrop="1"/>
            </p:cNvPicPr>
            <p:nvPr/>
          </p:nvPicPr>
          <p:blipFill>
            <a:blip r:embed="rId6"/>
            <a:srcRect/>
            <a:stretch>
              <a:fillRect/>
            </a:stretch>
          </p:blipFill>
          <p:spPr bwMode="auto">
            <a:xfrm>
              <a:off x="4848" y="2016"/>
              <a:ext cx="912" cy="912"/>
            </a:xfrm>
            <a:prstGeom prst="rect">
              <a:avLst/>
            </a:prstGeom>
            <a:noFill/>
            <a:ln w="9525">
              <a:noFill/>
              <a:miter lim="800000"/>
              <a:headEnd/>
              <a:tailEnd/>
            </a:ln>
          </p:spPr>
        </p:pic>
        <p:pic>
          <p:nvPicPr>
            <p:cNvPr id="19528" name="Picture 85" descr="bFLOWERred"/>
            <p:cNvPicPr>
              <a:picLocks noChangeAspect="1" noChangeArrowheads="1" noCrop="1"/>
            </p:cNvPicPr>
            <p:nvPr/>
          </p:nvPicPr>
          <p:blipFill>
            <a:blip r:embed="rId6"/>
            <a:srcRect/>
            <a:stretch>
              <a:fillRect/>
            </a:stretch>
          </p:blipFill>
          <p:spPr bwMode="auto">
            <a:xfrm>
              <a:off x="4848" y="2688"/>
              <a:ext cx="912" cy="912"/>
            </a:xfrm>
            <a:prstGeom prst="rect">
              <a:avLst/>
            </a:prstGeom>
            <a:noFill/>
            <a:ln w="9525">
              <a:noFill/>
              <a:miter lim="800000"/>
              <a:headEnd/>
              <a:tailEnd/>
            </a:ln>
          </p:spPr>
        </p:pic>
        <p:pic>
          <p:nvPicPr>
            <p:cNvPr id="19529" name="Picture 86" descr="bFLOWERred"/>
            <p:cNvPicPr>
              <a:picLocks noChangeAspect="1" noChangeArrowheads="1" noCrop="1"/>
            </p:cNvPicPr>
            <p:nvPr/>
          </p:nvPicPr>
          <p:blipFill>
            <a:blip r:embed="rId6"/>
            <a:srcRect/>
            <a:stretch>
              <a:fillRect/>
            </a:stretch>
          </p:blipFill>
          <p:spPr bwMode="auto">
            <a:xfrm>
              <a:off x="4848" y="3408"/>
              <a:ext cx="912" cy="912"/>
            </a:xfrm>
            <a:prstGeom prst="rect">
              <a:avLst/>
            </a:prstGeom>
            <a:noFill/>
            <a:ln w="9525">
              <a:noFill/>
              <a:miter lim="800000"/>
              <a:headEnd/>
              <a:tailEnd/>
            </a:ln>
          </p:spPr>
        </p:pic>
      </p:grpSp>
      <p:sp>
        <p:nvSpPr>
          <p:cNvPr id="42072" name="Text Box 88"/>
          <p:cNvSpPr txBox="1">
            <a:spLocks noChangeArrowheads="1"/>
          </p:cNvSpPr>
          <p:nvPr/>
        </p:nvSpPr>
        <p:spPr bwMode="auto">
          <a:xfrm>
            <a:off x="1371600" y="228600"/>
            <a:ext cx="54864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1. Phong trào này đi về hướng Đông</a:t>
            </a:r>
          </a:p>
        </p:txBody>
      </p:sp>
      <p:sp>
        <p:nvSpPr>
          <p:cNvPr id="42073" name="Text Box 89"/>
          <p:cNvSpPr txBox="1">
            <a:spLocks noChangeArrowheads="1"/>
          </p:cNvSpPr>
          <p:nvPr/>
        </p:nvSpPr>
        <p:spPr bwMode="auto">
          <a:xfrm>
            <a:off x="990600" y="1219200"/>
            <a:ext cx="6781800" cy="396875"/>
          </a:xfrm>
          <a:prstGeom prst="rect">
            <a:avLst/>
          </a:prstGeom>
          <a:noFill/>
          <a:ln w="9525">
            <a:noFill/>
            <a:miter lim="800000"/>
            <a:headEnd/>
            <a:tailEnd/>
          </a:ln>
        </p:spPr>
        <p:txBody>
          <a:bodyPr>
            <a:spAutoFit/>
          </a:bodyPr>
          <a:lstStyle/>
          <a:p>
            <a:pPr>
              <a:spcBef>
                <a:spcPct val="50000"/>
              </a:spcBef>
            </a:pPr>
            <a:r>
              <a:rPr lang="en-US" sz="2000" b="1" dirty="0">
                <a:solidFill>
                  <a:srgbClr val="0000FF"/>
                </a:solidFill>
              </a:rPr>
              <a:t>2. </a:t>
            </a:r>
            <a:r>
              <a:rPr lang="en-US" sz="2000" b="1" dirty="0" err="1">
                <a:solidFill>
                  <a:srgbClr val="0000FF"/>
                </a:solidFill>
              </a:rPr>
              <a:t>Quê</a:t>
            </a:r>
            <a:r>
              <a:rPr lang="en-US" sz="2000" b="1" dirty="0">
                <a:solidFill>
                  <a:srgbClr val="0000FF"/>
                </a:solidFill>
              </a:rPr>
              <a:t> </a:t>
            </a:r>
            <a:r>
              <a:rPr lang="en-US" sz="2000" b="1" dirty="0" err="1">
                <a:solidFill>
                  <a:srgbClr val="0000FF"/>
                </a:solidFill>
              </a:rPr>
              <a:t>hương</a:t>
            </a:r>
            <a:r>
              <a:rPr lang="en-US" sz="2000" b="1" dirty="0">
                <a:solidFill>
                  <a:srgbClr val="0000FF"/>
                </a:solidFill>
              </a:rPr>
              <a:t> </a:t>
            </a:r>
            <a:r>
              <a:rPr lang="en-US" sz="2000" b="1" dirty="0" err="1">
                <a:solidFill>
                  <a:srgbClr val="0000FF"/>
                </a:solidFill>
              </a:rPr>
              <a:t>của</a:t>
            </a:r>
            <a:r>
              <a:rPr lang="en-US" sz="2000" b="1" dirty="0">
                <a:solidFill>
                  <a:srgbClr val="0000FF"/>
                </a:solidFill>
              </a:rPr>
              <a:t> </a:t>
            </a:r>
            <a:r>
              <a:rPr lang="en-US" sz="2000" b="1" dirty="0" err="1">
                <a:solidFill>
                  <a:srgbClr val="0000FF"/>
                </a:solidFill>
              </a:rPr>
              <a:t>người</a:t>
            </a:r>
            <a:r>
              <a:rPr lang="en-US" sz="2000" b="1" dirty="0">
                <a:solidFill>
                  <a:srgbClr val="0000FF"/>
                </a:solidFill>
              </a:rPr>
              <a:t> </a:t>
            </a:r>
            <a:r>
              <a:rPr lang="en-US" sz="2000" b="1" dirty="0" err="1">
                <a:solidFill>
                  <a:srgbClr val="0000FF"/>
                </a:solidFill>
              </a:rPr>
              <a:t>sáng</a:t>
            </a:r>
            <a:r>
              <a:rPr lang="en-US" sz="2000" b="1" dirty="0">
                <a:solidFill>
                  <a:srgbClr val="0000FF"/>
                </a:solidFill>
              </a:rPr>
              <a:t> </a:t>
            </a:r>
            <a:r>
              <a:rPr lang="en-US" sz="2000" b="1" dirty="0" err="1">
                <a:solidFill>
                  <a:srgbClr val="0000FF"/>
                </a:solidFill>
              </a:rPr>
              <a:t>lập</a:t>
            </a:r>
            <a:r>
              <a:rPr lang="en-US" sz="2000" b="1" dirty="0">
                <a:solidFill>
                  <a:srgbClr val="0000FF"/>
                </a:solidFill>
              </a:rPr>
              <a:t> </a:t>
            </a:r>
            <a:r>
              <a:rPr lang="en-US" sz="2000" b="1" dirty="0" err="1">
                <a:solidFill>
                  <a:srgbClr val="0000FF"/>
                </a:solidFill>
              </a:rPr>
              <a:t>ra</a:t>
            </a:r>
            <a:r>
              <a:rPr lang="en-US" sz="2000" b="1" dirty="0">
                <a:solidFill>
                  <a:srgbClr val="0000FF"/>
                </a:solidFill>
              </a:rPr>
              <a:t> </a:t>
            </a:r>
            <a:r>
              <a:rPr lang="en-US" sz="2000" b="1" dirty="0" err="1">
                <a:solidFill>
                  <a:srgbClr val="0000FF"/>
                </a:solidFill>
              </a:rPr>
              <a:t>phong</a:t>
            </a:r>
            <a:r>
              <a:rPr lang="en-US" sz="2000" b="1" dirty="0">
                <a:solidFill>
                  <a:srgbClr val="0000FF"/>
                </a:solidFill>
              </a:rPr>
              <a:t> </a:t>
            </a:r>
            <a:r>
              <a:rPr lang="en-US" sz="2000" b="1" dirty="0" err="1">
                <a:solidFill>
                  <a:srgbClr val="0000FF"/>
                </a:solidFill>
              </a:rPr>
              <a:t>trào</a:t>
            </a:r>
            <a:r>
              <a:rPr lang="en-US" sz="2000" b="1" dirty="0">
                <a:solidFill>
                  <a:srgbClr val="0000FF"/>
                </a:solidFill>
              </a:rPr>
              <a:t> </a:t>
            </a:r>
            <a:r>
              <a:rPr lang="en-US" sz="2000" b="1" dirty="0" err="1">
                <a:solidFill>
                  <a:srgbClr val="0000FF"/>
                </a:solidFill>
              </a:rPr>
              <a:t>này</a:t>
            </a:r>
            <a:endParaRPr lang="en-US" sz="2000" b="1" dirty="0">
              <a:solidFill>
                <a:srgbClr val="0000FF"/>
              </a:solidFill>
            </a:endParaRPr>
          </a:p>
        </p:txBody>
      </p:sp>
      <p:sp>
        <p:nvSpPr>
          <p:cNvPr id="42074" name="Text Box 90"/>
          <p:cNvSpPr txBox="1">
            <a:spLocks noChangeArrowheads="1"/>
          </p:cNvSpPr>
          <p:nvPr/>
        </p:nvSpPr>
        <p:spPr bwMode="auto">
          <a:xfrm>
            <a:off x="990600" y="2133600"/>
            <a:ext cx="74676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3. Tổ chức yêu nước chống Pháp tiến bộ</a:t>
            </a:r>
          </a:p>
        </p:txBody>
      </p:sp>
      <p:sp>
        <p:nvSpPr>
          <p:cNvPr id="42075" name="Text Box 91"/>
          <p:cNvSpPr txBox="1">
            <a:spLocks noChangeArrowheads="1"/>
          </p:cNvSpPr>
          <p:nvPr/>
        </p:nvSpPr>
        <p:spPr bwMode="auto">
          <a:xfrm>
            <a:off x="1066800" y="3048000"/>
            <a:ext cx="7010400" cy="457200"/>
          </a:xfrm>
          <a:prstGeom prst="rect">
            <a:avLst/>
          </a:prstGeom>
          <a:noFill/>
          <a:ln w="9525">
            <a:noFill/>
            <a:miter lim="800000"/>
            <a:headEnd/>
            <a:tailEnd/>
          </a:ln>
        </p:spPr>
        <p:txBody>
          <a:bodyPr>
            <a:spAutoFit/>
          </a:bodyPr>
          <a:lstStyle/>
          <a:p>
            <a:pPr>
              <a:spcBef>
                <a:spcPct val="50000"/>
              </a:spcBef>
            </a:pPr>
            <a:r>
              <a:rPr lang="en-US" sz="2400" b="1">
                <a:solidFill>
                  <a:srgbClr val="0000FF"/>
                </a:solidFill>
              </a:rPr>
              <a:t>4. Đưa nước ta thoát khỏi áp bức, bóc lột</a:t>
            </a:r>
          </a:p>
        </p:txBody>
      </p:sp>
      <p:sp>
        <p:nvSpPr>
          <p:cNvPr id="42076" name="Text Box 92"/>
          <p:cNvSpPr txBox="1">
            <a:spLocks noChangeArrowheads="1"/>
          </p:cNvSpPr>
          <p:nvPr/>
        </p:nvSpPr>
        <p:spPr bwMode="auto">
          <a:xfrm>
            <a:off x="457200" y="4038600"/>
            <a:ext cx="7391400" cy="457200"/>
          </a:xfrm>
          <a:prstGeom prst="rect">
            <a:avLst/>
          </a:prstGeom>
          <a:noFill/>
          <a:ln w="9525">
            <a:noFill/>
            <a:miter lim="800000"/>
            <a:headEnd/>
            <a:tailEnd/>
          </a:ln>
        </p:spPr>
        <p:txBody>
          <a:bodyPr>
            <a:spAutoFit/>
          </a:bodyPr>
          <a:lstStyle/>
          <a:p>
            <a:pPr>
              <a:spcBef>
                <a:spcPct val="50000"/>
              </a:spcBef>
            </a:pPr>
            <a:r>
              <a:rPr lang="en-US" sz="2400" b="1" dirty="0">
                <a:solidFill>
                  <a:srgbClr val="0000FF"/>
                </a:solidFill>
              </a:rPr>
              <a:t>5. </a:t>
            </a:r>
            <a:r>
              <a:rPr lang="en-US" sz="2400" b="1" dirty="0" err="1">
                <a:solidFill>
                  <a:srgbClr val="0000FF"/>
                </a:solidFill>
              </a:rPr>
              <a:t>Những</a:t>
            </a:r>
            <a:r>
              <a:rPr lang="en-US" sz="2400" b="1" dirty="0">
                <a:solidFill>
                  <a:srgbClr val="0000FF"/>
                </a:solidFill>
              </a:rPr>
              <a:t> </a:t>
            </a:r>
            <a:r>
              <a:rPr lang="en-US" sz="2400" b="1" dirty="0" err="1">
                <a:solidFill>
                  <a:srgbClr val="0000FF"/>
                </a:solidFill>
              </a:rPr>
              <a:t>người</a:t>
            </a:r>
            <a:r>
              <a:rPr lang="en-US" sz="2400" b="1" dirty="0">
                <a:solidFill>
                  <a:srgbClr val="0000FF"/>
                </a:solidFill>
              </a:rPr>
              <a:t> </a:t>
            </a:r>
            <a:r>
              <a:rPr lang="en-US" sz="2400" b="1" dirty="0" err="1">
                <a:solidFill>
                  <a:srgbClr val="0000FF"/>
                </a:solidFill>
              </a:rPr>
              <a:t>này</a:t>
            </a:r>
            <a:r>
              <a:rPr lang="en-US" sz="2400" b="1" dirty="0">
                <a:solidFill>
                  <a:srgbClr val="0000FF"/>
                </a:solidFill>
              </a:rPr>
              <a:t> ở </a:t>
            </a:r>
            <a:r>
              <a:rPr lang="en-US" sz="2400" b="1" dirty="0" err="1">
                <a:solidFill>
                  <a:srgbClr val="0000FF"/>
                </a:solidFill>
              </a:rPr>
              <a:t>giai</a:t>
            </a:r>
            <a:r>
              <a:rPr lang="en-US" sz="2400" b="1" dirty="0">
                <a:solidFill>
                  <a:srgbClr val="0000FF"/>
                </a:solidFill>
              </a:rPr>
              <a:t> </a:t>
            </a:r>
            <a:r>
              <a:rPr lang="en-US" sz="2400" b="1" dirty="0" err="1">
                <a:solidFill>
                  <a:srgbClr val="0000FF"/>
                </a:solidFill>
              </a:rPr>
              <a:t>đoạn</a:t>
            </a:r>
            <a:r>
              <a:rPr lang="en-US" sz="2400" b="1" dirty="0">
                <a:solidFill>
                  <a:srgbClr val="0000FF"/>
                </a:solidFill>
              </a:rPr>
              <a:t> </a:t>
            </a:r>
            <a:r>
              <a:rPr lang="en-US" sz="2400" b="1" dirty="0" err="1">
                <a:solidFill>
                  <a:srgbClr val="0000FF"/>
                </a:solidFill>
              </a:rPr>
              <a:t>trưởng</a:t>
            </a:r>
            <a:r>
              <a:rPr lang="en-US" sz="2400" b="1" dirty="0">
                <a:solidFill>
                  <a:srgbClr val="0000FF"/>
                </a:solidFill>
              </a:rPr>
              <a:t> </a:t>
            </a:r>
            <a:r>
              <a:rPr lang="en-US" sz="2400" b="1" dirty="0" err="1">
                <a:solidFill>
                  <a:srgbClr val="0000FF"/>
                </a:solidFill>
              </a:rPr>
              <a:t>thành</a:t>
            </a:r>
            <a:endParaRPr lang="en-US" sz="2400" b="1" dirty="0">
              <a:solidFill>
                <a:srgbClr val="0000FF"/>
              </a:solidFill>
            </a:endParaRPr>
          </a:p>
        </p:txBody>
      </p:sp>
      <p:sp>
        <p:nvSpPr>
          <p:cNvPr id="42077" name="Text Box 93"/>
          <p:cNvSpPr txBox="1">
            <a:spLocks noChangeArrowheads="1"/>
          </p:cNvSpPr>
          <p:nvPr/>
        </p:nvSpPr>
        <p:spPr bwMode="auto">
          <a:xfrm>
            <a:off x="2057400" y="5334000"/>
            <a:ext cx="6400800" cy="457200"/>
          </a:xfrm>
          <a:prstGeom prst="rect">
            <a:avLst/>
          </a:prstGeom>
          <a:noFill/>
          <a:ln w="9525">
            <a:noFill/>
            <a:miter lim="800000"/>
            <a:headEnd/>
            <a:tailEnd/>
          </a:ln>
        </p:spPr>
        <p:txBody>
          <a:bodyPr>
            <a:spAutoFit/>
          </a:bodyPr>
          <a:lstStyle/>
          <a:p>
            <a:pPr>
              <a:spcBef>
                <a:spcPct val="50000"/>
              </a:spcBef>
            </a:pPr>
            <a:r>
              <a:rPr lang="en-US" sz="2400" b="1">
                <a:solidFill>
                  <a:srgbClr val="CC0000"/>
                </a:solidFill>
              </a:rPr>
              <a:t>Tên người tổ chức ra phong trào này</a:t>
            </a:r>
          </a:p>
        </p:txBody>
      </p:sp>
      <p:sp>
        <p:nvSpPr>
          <p:cNvPr id="42078" name="Text Box 94"/>
          <p:cNvSpPr txBox="1">
            <a:spLocks noChangeArrowheads="1"/>
          </p:cNvSpPr>
          <p:nvPr/>
        </p:nvSpPr>
        <p:spPr bwMode="auto">
          <a:xfrm>
            <a:off x="7315200" y="7620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6</a:t>
            </a:r>
          </a:p>
        </p:txBody>
      </p:sp>
      <p:sp>
        <p:nvSpPr>
          <p:cNvPr id="42080" name="Text Box 96"/>
          <p:cNvSpPr txBox="1">
            <a:spLocks noChangeArrowheads="1"/>
          </p:cNvSpPr>
          <p:nvPr/>
        </p:nvSpPr>
        <p:spPr bwMode="auto">
          <a:xfrm>
            <a:off x="7315200" y="16764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6</a:t>
            </a:r>
          </a:p>
        </p:txBody>
      </p:sp>
      <p:sp>
        <p:nvSpPr>
          <p:cNvPr id="42081" name="Text Box 97"/>
          <p:cNvSpPr txBox="1">
            <a:spLocks noChangeArrowheads="1"/>
          </p:cNvSpPr>
          <p:nvPr/>
        </p:nvSpPr>
        <p:spPr bwMode="auto">
          <a:xfrm>
            <a:off x="7391400" y="25908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9</a:t>
            </a:r>
          </a:p>
        </p:txBody>
      </p:sp>
      <p:sp>
        <p:nvSpPr>
          <p:cNvPr id="42082" name="Text Box 98"/>
          <p:cNvSpPr txBox="1">
            <a:spLocks noChangeArrowheads="1"/>
          </p:cNvSpPr>
          <p:nvPr/>
        </p:nvSpPr>
        <p:spPr bwMode="auto">
          <a:xfrm>
            <a:off x="7391400" y="35052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7</a:t>
            </a:r>
          </a:p>
        </p:txBody>
      </p:sp>
      <p:sp>
        <p:nvSpPr>
          <p:cNvPr id="42083" name="Text Box 99"/>
          <p:cNvSpPr txBox="1">
            <a:spLocks noChangeArrowheads="1"/>
          </p:cNvSpPr>
          <p:nvPr/>
        </p:nvSpPr>
        <p:spPr bwMode="auto">
          <a:xfrm>
            <a:off x="7391400" y="4495800"/>
            <a:ext cx="533400" cy="461963"/>
          </a:xfrm>
          <a:prstGeom prst="rect">
            <a:avLst/>
          </a:prstGeom>
          <a:noFill/>
          <a:ln w="38100">
            <a:solidFill>
              <a:srgbClr val="FF0000"/>
            </a:solidFill>
            <a:miter lim="800000"/>
            <a:headEnd/>
            <a:tailEnd/>
          </a:ln>
        </p:spPr>
        <p:txBody>
          <a:bodyPr>
            <a:spAutoFit/>
          </a:bodyPr>
          <a:lstStyle/>
          <a:p>
            <a:pPr>
              <a:spcBef>
                <a:spcPct val="50000"/>
              </a:spcBef>
            </a:pPr>
            <a:r>
              <a:rPr lang="en-US" sz="2400" b="1"/>
              <a:t>9</a:t>
            </a:r>
          </a:p>
        </p:txBody>
      </p:sp>
      <p:sp>
        <p:nvSpPr>
          <p:cNvPr id="42084" name="Text Box 100"/>
          <p:cNvSpPr txBox="1">
            <a:spLocks noChangeArrowheads="1"/>
          </p:cNvSpPr>
          <p:nvPr/>
        </p:nvSpPr>
        <p:spPr bwMode="auto">
          <a:xfrm>
            <a:off x="7543800" y="5867400"/>
            <a:ext cx="685800" cy="461963"/>
          </a:xfrm>
          <a:prstGeom prst="rect">
            <a:avLst/>
          </a:prstGeom>
          <a:noFill/>
          <a:ln w="38100">
            <a:solidFill>
              <a:srgbClr val="FF0000"/>
            </a:solidFill>
            <a:miter lim="800000"/>
            <a:headEnd/>
            <a:tailEnd/>
          </a:ln>
        </p:spPr>
        <p:txBody>
          <a:bodyPr>
            <a:spAutoFit/>
          </a:bodyPr>
          <a:lstStyle/>
          <a:p>
            <a:pPr>
              <a:spcBef>
                <a:spcPct val="50000"/>
              </a:spcBef>
            </a:pPr>
            <a:r>
              <a:rPr lang="en-US" sz="2400" b="1"/>
              <a:t>11</a:t>
            </a:r>
          </a:p>
        </p:txBody>
      </p:sp>
      <p:sp>
        <p:nvSpPr>
          <p:cNvPr id="85" name="Text Box 76"/>
          <p:cNvSpPr txBox="1">
            <a:spLocks noChangeArrowheads="1"/>
          </p:cNvSpPr>
          <p:nvPr/>
        </p:nvSpPr>
        <p:spPr bwMode="auto">
          <a:xfrm>
            <a:off x="2286000" y="762000"/>
            <a:ext cx="3276600" cy="461665"/>
          </a:xfrm>
          <a:prstGeom prst="rect">
            <a:avLst/>
          </a:prstGeom>
          <a:noFill/>
          <a:ln w="9525">
            <a:noFill/>
            <a:miter lim="800000"/>
            <a:headEnd/>
            <a:tailEnd/>
          </a:ln>
        </p:spPr>
        <p:txBody>
          <a:bodyPr wrap="square">
            <a:spAutoFit/>
          </a:bodyPr>
          <a:lstStyle/>
          <a:p>
            <a:pPr>
              <a:spcBef>
                <a:spcPct val="50000"/>
              </a:spcBef>
            </a:pPr>
            <a:r>
              <a:rPr lang="en-US" sz="2400" b="1" dirty="0">
                <a:solidFill>
                  <a:srgbClr val="FF0000"/>
                </a:solidFill>
              </a:rPr>
              <a:t>Đ    </a:t>
            </a:r>
            <a:r>
              <a:rPr lang="en-US" sz="2400" b="1" dirty="0">
                <a:solidFill>
                  <a:srgbClr val="FF0000"/>
                </a:solidFill>
                <a:latin typeface="Times New Roman" pitchFamily="18" charset="0"/>
              </a:rPr>
              <a:t>Ô</a:t>
            </a:r>
            <a:r>
              <a:rPr lang="en-US" sz="2400" b="1" dirty="0">
                <a:solidFill>
                  <a:srgbClr val="FF0000"/>
                </a:solidFill>
              </a:rPr>
              <a:t>   </a:t>
            </a:r>
            <a:r>
              <a:rPr lang="en-US" sz="2400" b="1" dirty="0">
                <a:solidFill>
                  <a:srgbClr val="FF0000"/>
                </a:solidFill>
                <a:latin typeface="Times New Roman" pitchFamily="18" charset="0"/>
              </a:rPr>
              <a:t>N</a:t>
            </a:r>
            <a:r>
              <a:rPr lang="en-US" sz="2400" b="1" dirty="0">
                <a:solidFill>
                  <a:srgbClr val="FF0000"/>
                </a:solidFill>
              </a:rPr>
              <a:t>   </a:t>
            </a:r>
            <a:r>
              <a:rPr lang="en-US" sz="2400" b="1" dirty="0">
                <a:solidFill>
                  <a:srgbClr val="FF0000"/>
                </a:solidFill>
                <a:latin typeface="Times New Roman" pitchFamily="18" charset="0"/>
              </a:rPr>
              <a:t>G</a:t>
            </a:r>
            <a:r>
              <a:rPr lang="en-US" sz="2400" b="1" dirty="0">
                <a:solidFill>
                  <a:srgbClr val="FF0000"/>
                </a:solidFill>
              </a:rPr>
              <a:t>   </a:t>
            </a:r>
            <a:r>
              <a:rPr lang="en-US" sz="2400" b="1" dirty="0">
                <a:solidFill>
                  <a:srgbClr val="FF0000"/>
                </a:solidFill>
                <a:latin typeface="Times New Roman" pitchFamily="18" charset="0"/>
              </a:rPr>
              <a:t>  </a:t>
            </a:r>
            <a:r>
              <a:rPr lang="en-US" sz="2400" b="1" dirty="0">
                <a:solidFill>
                  <a:srgbClr val="FF0000"/>
                </a:solidFill>
              </a:rPr>
              <a:t>D     </a:t>
            </a:r>
            <a:r>
              <a:rPr lang="en-US" sz="2400" b="1" dirty="0">
                <a:solidFill>
                  <a:srgbClr val="FF0000"/>
                </a:solidFill>
                <a:latin typeface="Times New Roman" pitchFamily="18" charset="0"/>
              </a:rPr>
              <a:t>U</a:t>
            </a:r>
          </a:p>
        </p:txBody>
      </p:sp>
      <p:sp>
        <p:nvSpPr>
          <p:cNvPr id="86" name="Text Box 48"/>
          <p:cNvSpPr txBox="1">
            <a:spLocks noChangeArrowheads="1"/>
          </p:cNvSpPr>
          <p:nvPr/>
        </p:nvSpPr>
        <p:spPr bwMode="auto">
          <a:xfrm>
            <a:off x="2286000" y="1676400"/>
            <a:ext cx="4419600" cy="457200"/>
          </a:xfrm>
          <a:prstGeom prst="rect">
            <a:avLst/>
          </a:prstGeom>
          <a:noFill/>
          <a:ln w="9525">
            <a:noFill/>
            <a:miter lim="800000"/>
            <a:headEnd/>
            <a:tailEnd/>
          </a:ln>
        </p:spPr>
        <p:txBody>
          <a:bodyPr>
            <a:spAutoFit/>
          </a:bodyPr>
          <a:lstStyle/>
          <a:p>
            <a:pPr>
              <a:spcBef>
                <a:spcPct val="50000"/>
              </a:spcBef>
            </a:pPr>
            <a:r>
              <a:rPr lang="en-US" sz="2400" b="1" dirty="0">
                <a:solidFill>
                  <a:srgbClr val="FF0000"/>
                </a:solidFill>
                <a:latin typeface="Times New Roman" pitchFamily="18" charset="0"/>
              </a:rPr>
              <a:t> N  </a:t>
            </a:r>
            <a:r>
              <a:rPr lang="en-US" sz="2400" b="1" dirty="0">
                <a:solidFill>
                  <a:srgbClr val="FF0000"/>
                </a:solidFill>
              </a:rPr>
              <a:t>  </a:t>
            </a:r>
            <a:r>
              <a:rPr lang="en-US" sz="2400" b="1" dirty="0">
                <a:solidFill>
                  <a:srgbClr val="FF0000"/>
                </a:solidFill>
                <a:latin typeface="Times New Roman" pitchFamily="18" charset="0"/>
              </a:rPr>
              <a:t>G</a:t>
            </a:r>
            <a:r>
              <a:rPr lang="en-US" sz="2400" b="1" dirty="0">
                <a:solidFill>
                  <a:srgbClr val="FF0000"/>
                </a:solidFill>
              </a:rPr>
              <a:t>    </a:t>
            </a:r>
            <a:r>
              <a:rPr lang="en-US" sz="2400" b="1" dirty="0">
                <a:solidFill>
                  <a:srgbClr val="FF0000"/>
                </a:solidFill>
                <a:latin typeface="Times New Roman" pitchFamily="18" charset="0"/>
              </a:rPr>
              <a:t>H</a:t>
            </a:r>
            <a:r>
              <a:rPr lang="en-US" sz="2400" b="1" dirty="0">
                <a:solidFill>
                  <a:srgbClr val="FF0000"/>
                </a:solidFill>
              </a:rPr>
              <a:t>   </a:t>
            </a:r>
            <a:r>
              <a:rPr lang="en-US" sz="2400" b="1" dirty="0">
                <a:solidFill>
                  <a:srgbClr val="FF0000"/>
                </a:solidFill>
                <a:latin typeface="Times New Roman" pitchFamily="18" charset="0"/>
              </a:rPr>
              <a:t>Ê</a:t>
            </a:r>
            <a:r>
              <a:rPr lang="en-US" sz="2400" b="1" dirty="0">
                <a:solidFill>
                  <a:srgbClr val="FF0000"/>
                </a:solidFill>
              </a:rPr>
              <a:t>̣    </a:t>
            </a:r>
            <a:r>
              <a:rPr lang="en-US" sz="2400" b="1" dirty="0">
                <a:solidFill>
                  <a:srgbClr val="FF0000"/>
                </a:solidFill>
                <a:latin typeface="Times New Roman" pitchFamily="18" charset="0"/>
              </a:rPr>
              <a:t>A</a:t>
            </a:r>
            <a:r>
              <a:rPr lang="en-US" sz="2400" b="1" dirty="0">
                <a:solidFill>
                  <a:srgbClr val="FF0000"/>
                </a:solidFill>
              </a:rPr>
              <a:t>    </a:t>
            </a:r>
            <a:r>
              <a:rPr lang="en-US" sz="2400" b="1" dirty="0">
                <a:solidFill>
                  <a:srgbClr val="FF0000"/>
                </a:solidFill>
                <a:latin typeface="Times New Roman" pitchFamily="18" charset="0"/>
              </a:rPr>
              <a:t>N</a:t>
            </a:r>
            <a:r>
              <a:rPr lang="en-US" b="1" dirty="0">
                <a:solidFill>
                  <a:srgbClr val="FF0000"/>
                </a:solidFill>
                <a:latin typeface="Times New Roman" pitchFamily="18" charset="0"/>
              </a:rPr>
              <a:t>        </a:t>
            </a:r>
          </a:p>
        </p:txBody>
      </p:sp>
      <p:sp>
        <p:nvSpPr>
          <p:cNvPr id="88" name="Text Box 75"/>
          <p:cNvSpPr txBox="1">
            <a:spLocks noChangeArrowheads="1"/>
          </p:cNvSpPr>
          <p:nvPr/>
        </p:nvSpPr>
        <p:spPr bwMode="auto">
          <a:xfrm>
            <a:off x="1371600" y="2590800"/>
            <a:ext cx="6283325" cy="457200"/>
          </a:xfrm>
          <a:prstGeom prst="rect">
            <a:avLst/>
          </a:prstGeom>
          <a:noFill/>
          <a:ln w="9525">
            <a:noFill/>
            <a:miter lim="800000"/>
            <a:headEnd/>
            <a:tailEnd/>
          </a:ln>
        </p:spPr>
        <p:txBody>
          <a:bodyPr>
            <a:spAutoFit/>
          </a:bodyPr>
          <a:lstStyle/>
          <a:p>
            <a:pPr>
              <a:spcBef>
                <a:spcPct val="50000"/>
              </a:spcBef>
            </a:pPr>
            <a:r>
              <a:rPr lang="en-US" sz="2400" b="1" dirty="0">
                <a:solidFill>
                  <a:srgbClr val="FF0000"/>
                </a:solidFill>
                <a:latin typeface="Times New Roman" pitchFamily="18" charset="0"/>
              </a:rPr>
              <a:t>H</a:t>
            </a:r>
            <a:r>
              <a:rPr lang="en-US" sz="2400" b="1" dirty="0">
                <a:solidFill>
                  <a:srgbClr val="FF0000"/>
                </a:solidFill>
              </a:rPr>
              <a:t>    </a:t>
            </a:r>
            <a:r>
              <a:rPr lang="en-US" sz="2400" b="1" dirty="0">
                <a:solidFill>
                  <a:srgbClr val="FF0000"/>
                </a:solidFill>
                <a:latin typeface="Times New Roman" pitchFamily="18" charset="0"/>
              </a:rPr>
              <a:t>Ô</a:t>
            </a:r>
            <a:r>
              <a:rPr lang="en-US" sz="2400" b="1" dirty="0">
                <a:solidFill>
                  <a:srgbClr val="FF0000"/>
                </a:solidFill>
              </a:rPr>
              <a:t>̣    </a:t>
            </a:r>
            <a:r>
              <a:rPr lang="en-US" sz="2400" b="1" dirty="0">
                <a:solidFill>
                  <a:srgbClr val="FF0000"/>
                </a:solidFill>
                <a:latin typeface="Times New Roman" pitchFamily="18" charset="0"/>
              </a:rPr>
              <a:t>I</a:t>
            </a:r>
            <a:r>
              <a:rPr lang="en-US" sz="2400" b="1" dirty="0">
                <a:solidFill>
                  <a:srgbClr val="FF0000"/>
                </a:solidFill>
              </a:rPr>
              <a:t>     </a:t>
            </a:r>
            <a:r>
              <a:rPr lang="en-US" sz="2400" b="1" dirty="0">
                <a:solidFill>
                  <a:srgbClr val="FF0000"/>
                </a:solidFill>
                <a:latin typeface="Times New Roman" pitchFamily="18" charset="0"/>
              </a:rPr>
              <a:t>D</a:t>
            </a:r>
            <a:r>
              <a:rPr lang="en-US" sz="2400" b="1" dirty="0">
                <a:solidFill>
                  <a:srgbClr val="FF0000"/>
                </a:solidFill>
              </a:rPr>
              <a:t>    </a:t>
            </a:r>
            <a:r>
              <a:rPr lang="en-US" sz="2400" b="1" dirty="0">
                <a:solidFill>
                  <a:srgbClr val="FF0000"/>
                </a:solidFill>
                <a:latin typeface="Times New Roman" pitchFamily="18" charset="0"/>
              </a:rPr>
              <a:t>U</a:t>
            </a:r>
            <a:r>
              <a:rPr lang="en-US" sz="2400" b="1" dirty="0">
                <a:solidFill>
                  <a:srgbClr val="FF0000"/>
                </a:solidFill>
              </a:rPr>
              <a:t>   </a:t>
            </a:r>
            <a:r>
              <a:rPr lang="en-US" sz="2400" b="1" dirty="0">
                <a:solidFill>
                  <a:srgbClr val="FF0000"/>
                </a:solidFill>
                <a:latin typeface="Times New Roman" pitchFamily="18" charset="0"/>
              </a:rPr>
              <a:t> </a:t>
            </a:r>
            <a:r>
              <a:rPr lang="en-US" sz="2400" b="1" dirty="0">
                <a:solidFill>
                  <a:srgbClr val="FF0000"/>
                </a:solidFill>
              </a:rPr>
              <a:t>Y   </a:t>
            </a:r>
            <a:r>
              <a:rPr lang="en-US" sz="2400" b="1" dirty="0">
                <a:solidFill>
                  <a:srgbClr val="FF0000"/>
                </a:solidFill>
                <a:latin typeface="Times New Roman" pitchFamily="18" charset="0"/>
              </a:rPr>
              <a:t>T</a:t>
            </a:r>
            <a:r>
              <a:rPr lang="en-US" sz="2400" b="1" dirty="0">
                <a:solidFill>
                  <a:srgbClr val="FF0000"/>
                </a:solidFill>
              </a:rPr>
              <a:t>     </a:t>
            </a:r>
            <a:r>
              <a:rPr lang="en-US" sz="2400" b="1" dirty="0">
                <a:solidFill>
                  <a:srgbClr val="FF0000"/>
                </a:solidFill>
                <a:latin typeface="Times New Roman" pitchFamily="18" charset="0"/>
              </a:rPr>
              <a:t>Â</a:t>
            </a:r>
            <a:r>
              <a:rPr lang="en-US" sz="2400" b="1" dirty="0">
                <a:solidFill>
                  <a:srgbClr val="FF0000"/>
                </a:solidFill>
              </a:rPr>
              <a:t>   </a:t>
            </a:r>
            <a:r>
              <a:rPr lang="en-US" sz="2400" b="1" dirty="0">
                <a:solidFill>
                  <a:srgbClr val="FF0000"/>
                </a:solidFill>
                <a:latin typeface="Times New Roman" pitchFamily="18" charset="0"/>
              </a:rPr>
              <a:t>N</a:t>
            </a:r>
            <a:endParaRPr lang="en-US" sz="2400" b="1" dirty="0">
              <a:solidFill>
                <a:srgbClr val="FF0000"/>
              </a:solidFill>
              <a:latin typeface="VNI-Cooper" pitchFamily="2" charset="0"/>
            </a:endParaRPr>
          </a:p>
        </p:txBody>
      </p:sp>
      <p:sp>
        <p:nvSpPr>
          <p:cNvPr id="89" name="Text Box 65"/>
          <p:cNvSpPr txBox="1">
            <a:spLocks noChangeArrowheads="1"/>
          </p:cNvSpPr>
          <p:nvPr/>
        </p:nvSpPr>
        <p:spPr bwMode="auto">
          <a:xfrm>
            <a:off x="1905000" y="3505200"/>
            <a:ext cx="4038600" cy="457200"/>
          </a:xfrm>
          <a:prstGeom prst="rect">
            <a:avLst/>
          </a:prstGeom>
          <a:noFill/>
          <a:ln w="9525">
            <a:noFill/>
            <a:miter lim="800000"/>
            <a:headEnd/>
            <a:tailEnd/>
          </a:ln>
        </p:spPr>
        <p:txBody>
          <a:bodyPr>
            <a:spAutoFit/>
          </a:bodyPr>
          <a:lstStyle/>
          <a:p>
            <a:pPr>
              <a:spcBef>
                <a:spcPct val="50000"/>
              </a:spcBef>
            </a:pPr>
            <a:r>
              <a:rPr lang="en-US" sz="2400" b="1" dirty="0">
                <a:solidFill>
                  <a:srgbClr val="FF0000"/>
                </a:solidFill>
                <a:latin typeface="Times New Roman" pitchFamily="18" charset="0"/>
              </a:rPr>
              <a:t>C</a:t>
            </a:r>
            <a:r>
              <a:rPr lang="en-US" sz="2400" b="1" dirty="0">
                <a:solidFill>
                  <a:srgbClr val="FF0000"/>
                </a:solidFill>
              </a:rPr>
              <a:t>    </a:t>
            </a:r>
            <a:r>
              <a:rPr lang="en-US" sz="2400" b="1" dirty="0">
                <a:solidFill>
                  <a:srgbClr val="FF0000"/>
                </a:solidFill>
                <a:latin typeface="Times New Roman" pitchFamily="18" charset="0"/>
              </a:rPr>
              <a:t>Ư</a:t>
            </a:r>
            <a:r>
              <a:rPr lang="en-US" sz="2400" b="1" dirty="0">
                <a:solidFill>
                  <a:srgbClr val="FF0000"/>
                </a:solidFill>
              </a:rPr>
              <a:t>́   </a:t>
            </a:r>
            <a:r>
              <a:rPr lang="en-US" sz="2400" b="1" dirty="0">
                <a:solidFill>
                  <a:srgbClr val="FF0000"/>
                </a:solidFill>
                <a:latin typeface="Times New Roman" pitchFamily="18" charset="0"/>
              </a:rPr>
              <a:t>U</a:t>
            </a:r>
            <a:r>
              <a:rPr lang="en-US" sz="2400" b="1" dirty="0">
                <a:solidFill>
                  <a:srgbClr val="FF0000"/>
                </a:solidFill>
              </a:rPr>
              <a:t>    </a:t>
            </a:r>
            <a:r>
              <a:rPr lang="en-US" sz="2400" b="1" dirty="0">
                <a:solidFill>
                  <a:srgbClr val="FF0000"/>
                </a:solidFill>
                <a:latin typeface="Times New Roman" pitchFamily="18" charset="0"/>
              </a:rPr>
              <a:t>N</a:t>
            </a:r>
            <a:r>
              <a:rPr lang="en-US" sz="2400" b="1" dirty="0">
                <a:solidFill>
                  <a:srgbClr val="FF0000"/>
                </a:solidFill>
              </a:rPr>
              <a:t>    </a:t>
            </a:r>
            <a:r>
              <a:rPr lang="en-US" sz="2400" b="1" dirty="0">
                <a:solidFill>
                  <a:srgbClr val="FF0000"/>
                </a:solidFill>
                <a:latin typeface="Times New Roman" pitchFamily="18" charset="0"/>
              </a:rPr>
              <a:t>Ư</a:t>
            </a:r>
            <a:r>
              <a:rPr lang="en-US" sz="2400" b="1" dirty="0">
                <a:solidFill>
                  <a:srgbClr val="FF0000"/>
                </a:solidFill>
              </a:rPr>
              <a:t>    </a:t>
            </a:r>
            <a:r>
              <a:rPr lang="en-US" sz="2400" b="1" dirty="0">
                <a:solidFill>
                  <a:srgbClr val="FF0000"/>
                </a:solidFill>
                <a:latin typeface="Times New Roman" pitchFamily="18" charset="0"/>
              </a:rPr>
              <a:t>Ơ</a:t>
            </a:r>
            <a:r>
              <a:rPr lang="en-US" sz="2400" b="1" dirty="0">
                <a:solidFill>
                  <a:srgbClr val="FF0000"/>
                </a:solidFill>
              </a:rPr>
              <a:t>́   </a:t>
            </a:r>
            <a:r>
              <a:rPr lang="en-US" sz="2400" b="1" dirty="0">
                <a:solidFill>
                  <a:srgbClr val="FF0000"/>
                </a:solidFill>
                <a:latin typeface="Times New Roman" pitchFamily="18" charset="0"/>
              </a:rPr>
              <a:t>C</a:t>
            </a:r>
            <a:r>
              <a:rPr lang="en-US" sz="2400" dirty="0">
                <a:solidFill>
                  <a:srgbClr val="FF0000"/>
                </a:solidFill>
              </a:rPr>
              <a:t>       </a:t>
            </a:r>
          </a:p>
        </p:txBody>
      </p:sp>
      <p:sp>
        <p:nvSpPr>
          <p:cNvPr id="90" name="Text Box 57"/>
          <p:cNvSpPr txBox="1">
            <a:spLocks noChangeArrowheads="1"/>
          </p:cNvSpPr>
          <p:nvPr/>
        </p:nvSpPr>
        <p:spPr bwMode="auto">
          <a:xfrm>
            <a:off x="1371600" y="4495800"/>
            <a:ext cx="5518150" cy="457200"/>
          </a:xfrm>
          <a:prstGeom prst="rect">
            <a:avLst/>
          </a:prstGeom>
          <a:noFill/>
          <a:ln w="9525">
            <a:noFill/>
            <a:miter lim="800000"/>
            <a:headEnd/>
            <a:tailEnd/>
          </a:ln>
        </p:spPr>
        <p:txBody>
          <a:bodyPr>
            <a:spAutoFit/>
          </a:bodyPr>
          <a:lstStyle/>
          <a:p>
            <a:pPr>
              <a:spcBef>
                <a:spcPct val="50000"/>
              </a:spcBef>
            </a:pPr>
            <a:r>
              <a:rPr lang="en-US" dirty="0">
                <a:solidFill>
                  <a:srgbClr val="FF0000"/>
                </a:solidFill>
                <a:latin typeface="Times New Roman" pitchFamily="18" charset="0"/>
              </a:rPr>
              <a:t>  </a:t>
            </a:r>
            <a:r>
              <a:rPr lang="en-US" sz="2400" b="1" dirty="0">
                <a:solidFill>
                  <a:srgbClr val="FF0000"/>
                </a:solidFill>
                <a:latin typeface="Times New Roman" pitchFamily="18" charset="0"/>
              </a:rPr>
              <a:t>T</a:t>
            </a:r>
            <a:r>
              <a:rPr lang="en-US" sz="2400" b="1" dirty="0">
                <a:solidFill>
                  <a:srgbClr val="FF0000"/>
                </a:solidFill>
              </a:rPr>
              <a:t>  </a:t>
            </a:r>
            <a:r>
              <a:rPr lang="en-US" sz="2400" b="1" dirty="0">
                <a:solidFill>
                  <a:srgbClr val="FF0000"/>
                </a:solidFill>
                <a:latin typeface="Times New Roman" pitchFamily="18" charset="0"/>
              </a:rPr>
              <a:t> </a:t>
            </a:r>
            <a:r>
              <a:rPr lang="en-US" sz="2400" b="1" dirty="0">
                <a:solidFill>
                  <a:srgbClr val="FF0000"/>
                </a:solidFill>
              </a:rPr>
              <a:t>H    </a:t>
            </a:r>
            <a:r>
              <a:rPr lang="en-US" sz="2400" b="1" dirty="0">
                <a:solidFill>
                  <a:srgbClr val="FF0000"/>
                </a:solidFill>
                <a:latin typeface="Times New Roman" pitchFamily="18" charset="0"/>
              </a:rPr>
              <a:t>A</a:t>
            </a:r>
            <a:r>
              <a:rPr lang="en-US" sz="2400" b="1" dirty="0">
                <a:solidFill>
                  <a:srgbClr val="FF0000"/>
                </a:solidFill>
              </a:rPr>
              <a:t>    </a:t>
            </a:r>
            <a:r>
              <a:rPr lang="en-US" sz="2400" b="1" dirty="0">
                <a:solidFill>
                  <a:srgbClr val="FF0000"/>
                </a:solidFill>
                <a:latin typeface="Times New Roman" pitchFamily="18" charset="0"/>
              </a:rPr>
              <a:t>N</a:t>
            </a:r>
            <a:r>
              <a:rPr lang="en-US" sz="2400" b="1" dirty="0">
                <a:solidFill>
                  <a:srgbClr val="FF0000"/>
                </a:solidFill>
              </a:rPr>
              <a:t>   </a:t>
            </a:r>
            <a:r>
              <a:rPr lang="en-US" sz="2400" b="1" dirty="0">
                <a:solidFill>
                  <a:srgbClr val="FF0000"/>
                </a:solidFill>
                <a:latin typeface="Times New Roman" pitchFamily="18" charset="0"/>
              </a:rPr>
              <a:t>H</a:t>
            </a:r>
            <a:r>
              <a:rPr lang="en-US" sz="2400" b="1" dirty="0">
                <a:solidFill>
                  <a:srgbClr val="FF0000"/>
                </a:solidFill>
              </a:rPr>
              <a:t>    </a:t>
            </a:r>
            <a:r>
              <a:rPr lang="en-US" sz="2400" b="1" dirty="0">
                <a:solidFill>
                  <a:srgbClr val="FF0000"/>
                </a:solidFill>
                <a:latin typeface="Times New Roman" pitchFamily="18" charset="0"/>
              </a:rPr>
              <a:t>N</a:t>
            </a:r>
            <a:r>
              <a:rPr lang="en-US" sz="2400" b="1" dirty="0">
                <a:solidFill>
                  <a:srgbClr val="FF0000"/>
                </a:solidFill>
              </a:rPr>
              <a:t>    </a:t>
            </a:r>
            <a:r>
              <a:rPr lang="en-US" sz="2400" b="1" dirty="0">
                <a:solidFill>
                  <a:srgbClr val="FF0000"/>
                </a:solidFill>
                <a:latin typeface="Times New Roman" pitchFamily="18" charset="0"/>
              </a:rPr>
              <a:t>I</a:t>
            </a:r>
            <a:r>
              <a:rPr lang="en-US" sz="2400" b="1" dirty="0">
                <a:solidFill>
                  <a:srgbClr val="FF0000"/>
                </a:solidFill>
              </a:rPr>
              <a:t>    </a:t>
            </a:r>
            <a:r>
              <a:rPr lang="en-US" sz="2400" b="1" dirty="0">
                <a:solidFill>
                  <a:srgbClr val="FF0000"/>
                </a:solidFill>
                <a:latin typeface="Times New Roman" pitchFamily="18" charset="0"/>
              </a:rPr>
              <a:t>Ê</a:t>
            </a:r>
            <a:r>
              <a:rPr lang="en-US" sz="2400" b="1" dirty="0">
                <a:solidFill>
                  <a:srgbClr val="FF0000"/>
                </a:solidFill>
              </a:rPr>
              <a:t>    </a:t>
            </a:r>
            <a:r>
              <a:rPr lang="en-US" sz="2400" b="1" dirty="0">
                <a:solidFill>
                  <a:srgbClr val="FF0000"/>
                </a:solidFill>
                <a:latin typeface="Times New Roman" pitchFamily="18" charset="0"/>
              </a:rPr>
              <a:t>N</a:t>
            </a:r>
          </a:p>
        </p:txBody>
      </p:sp>
      <p:sp>
        <p:nvSpPr>
          <p:cNvPr id="91" name="Text Box 99"/>
          <p:cNvSpPr txBox="1">
            <a:spLocks noChangeArrowheads="1"/>
          </p:cNvSpPr>
          <p:nvPr/>
        </p:nvSpPr>
        <p:spPr bwMode="auto">
          <a:xfrm>
            <a:off x="1143000" y="5867400"/>
            <a:ext cx="7315200" cy="579438"/>
          </a:xfrm>
          <a:prstGeom prst="rect">
            <a:avLst/>
          </a:prstGeom>
          <a:noFill/>
          <a:ln w="9525">
            <a:noFill/>
            <a:miter lim="800000"/>
            <a:headEnd/>
            <a:tailEnd/>
          </a:ln>
        </p:spPr>
        <p:txBody>
          <a:bodyPr wrap="square">
            <a:spAutoFit/>
          </a:bodyPr>
          <a:lstStyle/>
          <a:p>
            <a:pPr>
              <a:spcBef>
                <a:spcPct val="50000"/>
              </a:spcBef>
            </a:pPr>
            <a:r>
              <a:rPr lang="en-US" sz="3200" b="1" dirty="0">
                <a:solidFill>
                  <a:srgbClr val="9900CC"/>
                </a:solidFill>
              </a:rPr>
              <a:t> P  H   A   N  B  Ộ   I   C   H  Â  U</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072"/>
                                        </p:tgtEl>
                                        <p:attrNameLst>
                                          <p:attrName>style.visibility</p:attrName>
                                        </p:attrNameLst>
                                      </p:cBhvr>
                                      <p:to>
                                        <p:strVal val="visible"/>
                                      </p:to>
                                    </p:set>
                                    <p:animEffect transition="in" filter="blinds(horizontal)">
                                      <p:cBhvr>
                                        <p:cTn id="7" dur="1000"/>
                                        <p:tgtEl>
                                          <p:spTgt spid="4207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078"/>
                                        </p:tgtEl>
                                        <p:attrNameLst>
                                          <p:attrName>style.visibility</p:attrName>
                                        </p:attrNameLst>
                                      </p:cBhvr>
                                      <p:to>
                                        <p:strVal val="visible"/>
                                      </p:to>
                                    </p:set>
                                    <p:animEffect transition="in" filter="blinds(horizontal)">
                                      <p:cBhvr>
                                        <p:cTn id="12" dur="500"/>
                                        <p:tgtEl>
                                          <p:spTgt spid="42078"/>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strips(downRight)">
                                      <p:cBhvr>
                                        <p:cTn id="17" dur="2000"/>
                                        <p:tgtEl>
                                          <p:spTgt spid="85"/>
                                        </p:tgtEl>
                                      </p:cBhvr>
                                    </p:animEffect>
                                  </p:childTnLst>
                                  <p:subTnLst>
                                    <p:audio>
                                      <p:cMediaNode>
                                        <p:cTn display="0" masterRel="sameClick">
                                          <p:stCondLst>
                                            <p:cond evt="begin" delay="0">
                                              <p:tn val="15"/>
                                            </p:cond>
                                          </p:stCondLst>
                                          <p:endCondLst>
                                            <p:cond evt="onStopAudio" delay="0">
                                              <p:tgtEl>
                                                <p:sldTgt/>
                                              </p:tgtEl>
                                            </p:cond>
                                          </p:endCondLst>
                                        </p:cTn>
                                        <p:tgtEl>
                                          <p:sndTgt r:embed="rId3" name="mo o chu 2.wav"/>
                                        </p:tgtEl>
                                      </p:cMediaNode>
                                    </p:audio>
                                  </p:sub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2073"/>
                                        </p:tgtEl>
                                        <p:attrNameLst>
                                          <p:attrName>style.visibility</p:attrName>
                                        </p:attrNameLst>
                                      </p:cBhvr>
                                      <p:to>
                                        <p:strVal val="visible"/>
                                      </p:to>
                                    </p:set>
                                    <p:animEffect transition="in" filter="blinds(horizontal)">
                                      <p:cBhvr>
                                        <p:cTn id="22" dur="500"/>
                                        <p:tgtEl>
                                          <p:spTgt spid="4207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2080"/>
                                        </p:tgtEl>
                                        <p:attrNameLst>
                                          <p:attrName>style.visibility</p:attrName>
                                        </p:attrNameLst>
                                      </p:cBhvr>
                                      <p:to>
                                        <p:strVal val="visible"/>
                                      </p:to>
                                    </p:set>
                                    <p:animEffect transition="in" filter="blinds(horizontal)">
                                      <p:cBhvr>
                                        <p:cTn id="27" dur="500"/>
                                        <p:tgtEl>
                                          <p:spTgt spid="4208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86"/>
                                        </p:tgtEl>
                                        <p:attrNameLst>
                                          <p:attrName>style.visibility</p:attrName>
                                        </p:attrNameLst>
                                      </p:cBhvr>
                                      <p:to>
                                        <p:strVal val="visible"/>
                                      </p:to>
                                    </p:set>
                                    <p:animEffect transition="in" filter="strips(downRight)">
                                      <p:cBhvr>
                                        <p:cTn id="32" dur="2000"/>
                                        <p:tgtEl>
                                          <p:spTgt spid="86"/>
                                        </p:tgtEl>
                                      </p:cBhvr>
                                    </p:animEffect>
                                  </p:childTnLst>
                                  <p:subTnLst>
                                    <p:audio>
                                      <p:cMediaNode>
                                        <p:cTn display="0" masterRel="sameClick">
                                          <p:stCondLst>
                                            <p:cond evt="begin" delay="0">
                                              <p:tn val="30"/>
                                            </p:cond>
                                          </p:stCondLst>
                                          <p:endCondLst>
                                            <p:cond evt="onStopAudio" delay="0">
                                              <p:tgtEl>
                                                <p:sldTgt/>
                                              </p:tgtEl>
                                            </p:cond>
                                          </p:endCondLst>
                                        </p:cTn>
                                        <p:tgtEl>
                                          <p:sndTgt r:embed="rId3" name="mo o chu 2.wav"/>
                                        </p:tgtEl>
                                      </p:cMediaNode>
                                    </p:audio>
                                  </p:sub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2074"/>
                                        </p:tgtEl>
                                        <p:attrNameLst>
                                          <p:attrName>style.visibility</p:attrName>
                                        </p:attrNameLst>
                                      </p:cBhvr>
                                      <p:to>
                                        <p:strVal val="visible"/>
                                      </p:to>
                                    </p:set>
                                    <p:animEffect transition="in" filter="blinds(horizontal)">
                                      <p:cBhvr>
                                        <p:cTn id="37" dur="500"/>
                                        <p:tgtEl>
                                          <p:spTgt spid="4207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2081"/>
                                        </p:tgtEl>
                                        <p:attrNameLst>
                                          <p:attrName>style.visibility</p:attrName>
                                        </p:attrNameLst>
                                      </p:cBhvr>
                                      <p:to>
                                        <p:strVal val="visible"/>
                                      </p:to>
                                    </p:set>
                                    <p:animEffect transition="in" filter="blinds(horizontal)">
                                      <p:cBhvr>
                                        <p:cTn id="42" dur="500"/>
                                        <p:tgtEl>
                                          <p:spTgt spid="42081"/>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grpId="0" nodeType="clickEffect">
                                  <p:stCondLst>
                                    <p:cond delay="0"/>
                                  </p:stCondLst>
                                  <p:childTnLst>
                                    <p:set>
                                      <p:cBhvr>
                                        <p:cTn id="46" dur="1" fill="hold">
                                          <p:stCondLst>
                                            <p:cond delay="0"/>
                                          </p:stCondLst>
                                        </p:cTn>
                                        <p:tgtEl>
                                          <p:spTgt spid="88"/>
                                        </p:tgtEl>
                                        <p:attrNameLst>
                                          <p:attrName>style.visibility</p:attrName>
                                        </p:attrNameLst>
                                      </p:cBhvr>
                                      <p:to>
                                        <p:strVal val="visible"/>
                                      </p:to>
                                    </p:set>
                                    <p:animEffect transition="in" filter="strips(downRight)">
                                      <p:cBhvr>
                                        <p:cTn id="47" dur="2000"/>
                                        <p:tgtEl>
                                          <p:spTgt spid="88"/>
                                        </p:tgtEl>
                                      </p:cBhvr>
                                    </p:animEffect>
                                  </p:childTnLst>
                                  <p:subTnLst>
                                    <p:audio>
                                      <p:cMediaNode>
                                        <p:cTn display="0" masterRel="sameClick">
                                          <p:stCondLst>
                                            <p:cond evt="begin" delay="0">
                                              <p:tn val="45"/>
                                            </p:cond>
                                          </p:stCondLst>
                                          <p:endCondLst>
                                            <p:cond evt="onStopAudio" delay="0">
                                              <p:tgtEl>
                                                <p:sldTgt/>
                                              </p:tgtEl>
                                            </p:cond>
                                          </p:endCondLst>
                                        </p:cTn>
                                        <p:tgtEl>
                                          <p:sndTgt r:embed="rId3" name="mo o chu 2.wav"/>
                                        </p:tgtEl>
                                      </p:cMediaNode>
                                    </p:audio>
                                  </p:sub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2075"/>
                                        </p:tgtEl>
                                        <p:attrNameLst>
                                          <p:attrName>style.visibility</p:attrName>
                                        </p:attrNameLst>
                                      </p:cBhvr>
                                      <p:to>
                                        <p:strVal val="visible"/>
                                      </p:to>
                                    </p:set>
                                    <p:animEffect transition="in" filter="blinds(horizontal)">
                                      <p:cBhvr>
                                        <p:cTn id="52" dur="500"/>
                                        <p:tgtEl>
                                          <p:spTgt spid="42075"/>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42082"/>
                                        </p:tgtEl>
                                        <p:attrNameLst>
                                          <p:attrName>style.visibility</p:attrName>
                                        </p:attrNameLst>
                                      </p:cBhvr>
                                      <p:to>
                                        <p:strVal val="visible"/>
                                      </p:to>
                                    </p:set>
                                    <p:animEffect transition="in" filter="blinds(horizontal)">
                                      <p:cBhvr>
                                        <p:cTn id="57" dur="500"/>
                                        <p:tgtEl>
                                          <p:spTgt spid="42082"/>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6" fill="hold" grpId="0" nodeType="clickEffect">
                                  <p:stCondLst>
                                    <p:cond delay="0"/>
                                  </p:stCondLst>
                                  <p:childTnLst>
                                    <p:set>
                                      <p:cBhvr>
                                        <p:cTn id="61" dur="1" fill="hold">
                                          <p:stCondLst>
                                            <p:cond delay="0"/>
                                          </p:stCondLst>
                                        </p:cTn>
                                        <p:tgtEl>
                                          <p:spTgt spid="89"/>
                                        </p:tgtEl>
                                        <p:attrNameLst>
                                          <p:attrName>style.visibility</p:attrName>
                                        </p:attrNameLst>
                                      </p:cBhvr>
                                      <p:to>
                                        <p:strVal val="visible"/>
                                      </p:to>
                                    </p:set>
                                    <p:animEffect transition="in" filter="strips(downRight)">
                                      <p:cBhvr>
                                        <p:cTn id="62" dur="2000"/>
                                        <p:tgtEl>
                                          <p:spTgt spid="89"/>
                                        </p:tgtEl>
                                      </p:cBhvr>
                                    </p:animEffect>
                                  </p:childTnLst>
                                  <p:subTnLst>
                                    <p:audio>
                                      <p:cMediaNode>
                                        <p:cTn display="0" masterRel="sameClick">
                                          <p:stCondLst>
                                            <p:cond evt="begin" delay="0">
                                              <p:tn val="60"/>
                                            </p:cond>
                                          </p:stCondLst>
                                          <p:endCondLst>
                                            <p:cond evt="onStopAudio" delay="0">
                                              <p:tgtEl>
                                                <p:sldTgt/>
                                              </p:tgtEl>
                                            </p:cond>
                                          </p:endCondLst>
                                        </p:cTn>
                                        <p:tgtEl>
                                          <p:sndTgt r:embed="rId3" name="mo o chu 2.wav"/>
                                        </p:tgtEl>
                                      </p:cMediaNode>
                                    </p:audio>
                                  </p:sub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42076"/>
                                        </p:tgtEl>
                                        <p:attrNameLst>
                                          <p:attrName>style.visibility</p:attrName>
                                        </p:attrNameLst>
                                      </p:cBhvr>
                                      <p:to>
                                        <p:strVal val="visible"/>
                                      </p:to>
                                    </p:set>
                                    <p:animEffect transition="in" filter="blinds(horizontal)">
                                      <p:cBhvr>
                                        <p:cTn id="67" dur="500"/>
                                        <p:tgtEl>
                                          <p:spTgt spid="42076"/>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42083"/>
                                        </p:tgtEl>
                                        <p:attrNameLst>
                                          <p:attrName>style.visibility</p:attrName>
                                        </p:attrNameLst>
                                      </p:cBhvr>
                                      <p:to>
                                        <p:strVal val="visible"/>
                                      </p:to>
                                    </p:set>
                                    <p:animEffect transition="in" filter="blinds(horizontal)">
                                      <p:cBhvr>
                                        <p:cTn id="72" dur="500"/>
                                        <p:tgtEl>
                                          <p:spTgt spid="42083"/>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6" fill="hold" grpId="0" nodeType="clickEffect">
                                  <p:stCondLst>
                                    <p:cond delay="0"/>
                                  </p:stCondLst>
                                  <p:childTnLst>
                                    <p:set>
                                      <p:cBhvr>
                                        <p:cTn id="76" dur="1" fill="hold">
                                          <p:stCondLst>
                                            <p:cond delay="0"/>
                                          </p:stCondLst>
                                        </p:cTn>
                                        <p:tgtEl>
                                          <p:spTgt spid="90"/>
                                        </p:tgtEl>
                                        <p:attrNameLst>
                                          <p:attrName>style.visibility</p:attrName>
                                        </p:attrNameLst>
                                      </p:cBhvr>
                                      <p:to>
                                        <p:strVal val="visible"/>
                                      </p:to>
                                    </p:set>
                                    <p:animEffect transition="in" filter="strips(downRight)">
                                      <p:cBhvr>
                                        <p:cTn id="77" dur="2000"/>
                                        <p:tgtEl>
                                          <p:spTgt spid="90"/>
                                        </p:tgtEl>
                                      </p:cBhvr>
                                    </p:animEffect>
                                  </p:childTnLst>
                                  <p:subTnLst>
                                    <p:audio>
                                      <p:cMediaNode>
                                        <p:cTn display="0" masterRel="sameClick">
                                          <p:stCondLst>
                                            <p:cond evt="begin" delay="0">
                                              <p:tn val="75"/>
                                            </p:cond>
                                          </p:stCondLst>
                                          <p:endCondLst>
                                            <p:cond evt="onStopAudio" delay="0">
                                              <p:tgtEl>
                                                <p:sldTgt/>
                                              </p:tgtEl>
                                            </p:cond>
                                          </p:endCondLst>
                                        </p:cTn>
                                        <p:tgtEl>
                                          <p:sndTgt r:embed="rId3" name="mo o chu 2.wav"/>
                                        </p:tgtEl>
                                      </p:cMediaNode>
                                    </p:audio>
                                  </p:sub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42077"/>
                                        </p:tgtEl>
                                        <p:attrNameLst>
                                          <p:attrName>style.visibility</p:attrName>
                                        </p:attrNameLst>
                                      </p:cBhvr>
                                      <p:to>
                                        <p:strVal val="visible"/>
                                      </p:to>
                                    </p:set>
                                    <p:animEffect transition="in" filter="blinds(horizontal)">
                                      <p:cBhvr>
                                        <p:cTn id="82" dur="500"/>
                                        <p:tgtEl>
                                          <p:spTgt spid="42077"/>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42060"/>
                                        </p:tgtEl>
                                        <p:attrNameLst>
                                          <p:attrName>style.visibility</p:attrName>
                                        </p:attrNameLst>
                                      </p:cBhvr>
                                      <p:to>
                                        <p:strVal val="visible"/>
                                      </p:to>
                                    </p:set>
                                    <p:animEffect transition="in" filter="blinds(horizontal)">
                                      <p:cBhvr>
                                        <p:cTn id="87" dur="500"/>
                                        <p:tgtEl>
                                          <p:spTgt spid="42060"/>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42084"/>
                                        </p:tgtEl>
                                        <p:attrNameLst>
                                          <p:attrName>style.visibility</p:attrName>
                                        </p:attrNameLst>
                                      </p:cBhvr>
                                      <p:to>
                                        <p:strVal val="visible"/>
                                      </p:to>
                                    </p:set>
                                    <p:animEffect transition="in" filter="blinds(horizontal)">
                                      <p:cBhvr>
                                        <p:cTn id="92" dur="500"/>
                                        <p:tgtEl>
                                          <p:spTgt spid="42084"/>
                                        </p:tgtEl>
                                      </p:cBhvr>
                                    </p:animEffect>
                                  </p:childTnLst>
                                </p:cTn>
                              </p:par>
                            </p:childTnLst>
                          </p:cTn>
                        </p:par>
                      </p:childTnLst>
                    </p:cTn>
                  </p:par>
                  <p:par>
                    <p:cTn id="93" fill="hold">
                      <p:stCondLst>
                        <p:cond delay="indefinite"/>
                      </p:stCondLst>
                      <p:childTnLst>
                        <p:par>
                          <p:cTn id="94" fill="hold">
                            <p:stCondLst>
                              <p:cond delay="0"/>
                            </p:stCondLst>
                            <p:childTnLst>
                              <p:par>
                                <p:cTn id="95" presetID="5" presetClass="entr" presetSubtype="10" fill="hold" grpId="0" nodeType="clickEffect">
                                  <p:stCondLst>
                                    <p:cond delay="0"/>
                                  </p:stCondLst>
                                  <p:childTnLst>
                                    <p:set>
                                      <p:cBhvr>
                                        <p:cTn id="96" dur="1" fill="hold">
                                          <p:stCondLst>
                                            <p:cond delay="0"/>
                                          </p:stCondLst>
                                        </p:cTn>
                                        <p:tgtEl>
                                          <p:spTgt spid="91"/>
                                        </p:tgtEl>
                                        <p:attrNameLst>
                                          <p:attrName>style.visibility</p:attrName>
                                        </p:attrNameLst>
                                      </p:cBhvr>
                                      <p:to>
                                        <p:strVal val="visible"/>
                                      </p:to>
                                    </p:set>
                                    <p:animEffect transition="in" filter="checkerboard(across)">
                                      <p:cBhvr>
                                        <p:cTn id="97" dur="500"/>
                                        <p:tgtEl>
                                          <p:spTgt spid="91"/>
                                        </p:tgtEl>
                                      </p:cBhvr>
                                    </p:animEffect>
                                  </p:childTnLst>
                                  <p:subTnLst>
                                    <p:audio>
                                      <p:cMediaNode>
                                        <p:cTn display="0" masterRel="sameClick">
                                          <p:stCondLst>
                                            <p:cond evt="begin" delay="0">
                                              <p:tn val="95"/>
                                            </p:cond>
                                          </p:stCondLst>
                                          <p:endCondLst>
                                            <p:cond evt="onStopAudio" delay="0">
                                              <p:tgtEl>
                                                <p:sldTgt/>
                                              </p:tgtEl>
                                            </p:cond>
                                          </p:endCondLst>
                                        </p:cTn>
                                        <p:tgtEl>
                                          <p:sndTgt r:embed="rId4" name="mo o ch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60" grpId="0"/>
      <p:bldP spid="42072" grpId="0"/>
      <p:bldP spid="42073" grpId="0"/>
      <p:bldP spid="42074" grpId="0"/>
      <p:bldP spid="42075" grpId="0"/>
      <p:bldP spid="42076" grpId="0"/>
      <p:bldP spid="42077" grpId="0"/>
      <p:bldP spid="42078" grpId="0" animBg="1"/>
      <p:bldP spid="42080" grpId="0" animBg="1"/>
      <p:bldP spid="42081" grpId="0" animBg="1"/>
      <p:bldP spid="42082" grpId="0" animBg="1"/>
      <p:bldP spid="42083" grpId="0" animBg="1"/>
      <p:bldP spid="42084" grpId="0" animBg="1"/>
      <p:bldP spid="85" grpId="0"/>
      <p:bldP spid="86" grpId="0"/>
      <p:bldP spid="88" grpId="0"/>
      <p:bldP spid="89" grpId="0"/>
      <p:bldP spid="90" grpId="0"/>
      <p:bldP spid="9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TextBox 4"/>
          <p:cNvSpPr txBox="1"/>
          <p:nvPr/>
        </p:nvSpPr>
        <p:spPr>
          <a:xfrm>
            <a:off x="2209800" y="457200"/>
            <a:ext cx="7239000" cy="4154984"/>
          </a:xfrm>
          <a:prstGeom prst="rect">
            <a:avLst/>
          </a:prstGeom>
          <a:noFill/>
          <a:scene3d>
            <a:camera prst="perspectiveContrastingRightFacing"/>
            <a:lightRig rig="threePt" dir="t"/>
          </a:scene3d>
        </p:spPr>
        <p:txBody>
          <a:bodyPr wrap="square" rtlCol="0">
            <a:spAutoFit/>
          </a:bodyPr>
          <a:lstStyle/>
          <a:p>
            <a:r>
              <a:rPr lang="vi-VN" sz="8800" b="1">
                <a:ln w="10160">
                  <a:solidFill>
                    <a:srgbClr val="CC0000"/>
                  </a:solidFill>
                  <a:prstDash val="solid"/>
                </a:ln>
                <a:solidFill>
                  <a:srgbClr val="FFFF00"/>
                </a:solidFill>
                <a:effectLst>
                  <a:glow rad="139700">
                    <a:schemeClr val="accent6">
                      <a:satMod val="175000"/>
                      <a:alpha val="40000"/>
                    </a:schemeClr>
                  </a:glow>
                  <a:outerShdw blurRad="38100" dist="22860" dir="5400000" algn="tl" rotWithShape="0">
                    <a:srgbClr val="000000">
                      <a:alpha val="30000"/>
                    </a:srgbClr>
                  </a:outerShdw>
                </a:effectLst>
              </a:rPr>
              <a:t>CẢM ƠN CÁC EM ĐÃ LẮNG NGHE</a:t>
            </a:r>
            <a:endParaRPr lang="en-US" sz="8800" b="1" dirty="0">
              <a:ln w="10160">
                <a:solidFill>
                  <a:srgbClr val="CC0000"/>
                </a:solidFill>
                <a:prstDash val="solid"/>
              </a:ln>
              <a:solidFill>
                <a:srgbClr val="FFFF00"/>
              </a:solidFill>
              <a:effectLst>
                <a:glow rad="139700">
                  <a:schemeClr val="accent6">
                    <a:satMod val="175000"/>
                    <a:alpha val="40000"/>
                  </a:schemeClr>
                </a:glow>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438905335"/>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4">
            <a:extLst>
              <a:ext uri="{FF2B5EF4-FFF2-40B4-BE49-F238E27FC236}">
                <a16:creationId xmlns="" xmlns:a16="http://schemas.microsoft.com/office/drawing/2014/main" id="{77E1545F-5E3A-4F13-9860-8158DEC02971}"/>
              </a:ext>
            </a:extLst>
          </p:cNvPr>
          <p:cNvSpPr txBox="1">
            <a:spLocks noChangeArrowheads="1"/>
          </p:cNvSpPr>
          <p:nvPr/>
        </p:nvSpPr>
        <p:spPr bwMode="auto">
          <a:xfrm>
            <a:off x="1524000" y="1143000"/>
            <a:ext cx="579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pic>
        <p:nvPicPr>
          <p:cNvPr id="5" name="Picture 4">
            <a:extLst>
              <a:ext uri="{FF2B5EF4-FFF2-40B4-BE49-F238E27FC236}">
                <a16:creationId xmlns="" xmlns:a16="http://schemas.microsoft.com/office/drawing/2014/main" id="{44C32EDF-349C-4ED2-BC42-6A8DA28BED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05244"/>
          </a:xfrm>
          <a:prstGeom prst="rect">
            <a:avLst/>
          </a:prstGeom>
        </p:spPr>
      </p:pic>
      <p:pic>
        <p:nvPicPr>
          <p:cNvPr id="12" name="Picture 24" descr="DSCN0322">
            <a:extLst>
              <a:ext uri="{FF2B5EF4-FFF2-40B4-BE49-F238E27FC236}">
                <a16:creationId xmlns="" xmlns:a16="http://schemas.microsoft.com/office/drawing/2014/main" id="{B1F15019-25EF-421B-83D8-77683CC23D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979" t="15857" r="12437" b="8955"/>
          <a:stretch>
            <a:fillRect/>
          </a:stretch>
        </p:blipFill>
        <p:spPr bwMode="auto">
          <a:xfrm>
            <a:off x="4419600" y="1447800"/>
            <a:ext cx="294481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4">
            <a:extLst>
              <a:ext uri="{FF2B5EF4-FFF2-40B4-BE49-F238E27FC236}">
                <a16:creationId xmlns="" xmlns:a16="http://schemas.microsoft.com/office/drawing/2014/main" id="{EA254916-088C-454A-9A7F-A4978B67FB68}"/>
              </a:ext>
            </a:extLst>
          </p:cNvPr>
          <p:cNvSpPr txBox="1">
            <a:spLocks noChangeArrowheads="1"/>
          </p:cNvSpPr>
          <p:nvPr/>
        </p:nvSpPr>
        <p:spPr bwMode="auto">
          <a:xfrm>
            <a:off x="1943100" y="1553661"/>
            <a:ext cx="1905000"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000" b="1">
                <a:solidFill>
                  <a:srgbClr val="0000CC"/>
                </a:solidFill>
              </a:rPr>
              <a:t>Người</a:t>
            </a:r>
          </a:p>
          <a:p>
            <a:pPr algn="ctr" eaLnBrk="1" hangingPunct="1">
              <a:spcBef>
                <a:spcPct val="50000"/>
              </a:spcBef>
            </a:pPr>
            <a:r>
              <a:rPr lang="en-US" altLang="en-US" sz="4000" b="1">
                <a:solidFill>
                  <a:srgbClr val="0000CC"/>
                </a:solidFill>
              </a:rPr>
              <a:t>Trong</a:t>
            </a:r>
          </a:p>
          <a:p>
            <a:pPr algn="ctr" eaLnBrk="1" hangingPunct="1">
              <a:spcBef>
                <a:spcPct val="50000"/>
              </a:spcBef>
            </a:pPr>
            <a:r>
              <a:rPr lang="en-US" altLang="en-US" sz="4000" b="1">
                <a:solidFill>
                  <a:srgbClr val="0000CC"/>
                </a:solidFill>
              </a:rPr>
              <a:t>Ảnh </a:t>
            </a:r>
          </a:p>
          <a:p>
            <a:pPr algn="ctr" eaLnBrk="1" hangingPunct="1">
              <a:spcBef>
                <a:spcPct val="50000"/>
              </a:spcBef>
            </a:pPr>
            <a:r>
              <a:rPr lang="en-US" altLang="en-US" sz="4000" b="1">
                <a:solidFill>
                  <a:srgbClr val="0000CC"/>
                </a:solidFill>
              </a:rPr>
              <a:t>Là ai?</a:t>
            </a:r>
          </a:p>
          <a:p>
            <a:endParaRPr lang="en-US" altLang="en-US"/>
          </a:p>
        </p:txBody>
      </p:sp>
      <p:sp>
        <p:nvSpPr>
          <p:cNvPr id="14" name="Rectangle 3">
            <a:extLst>
              <a:ext uri="{FF2B5EF4-FFF2-40B4-BE49-F238E27FC236}">
                <a16:creationId xmlns="" xmlns:a16="http://schemas.microsoft.com/office/drawing/2014/main" id="{0E08A308-927C-4828-8A27-5352565A4411}"/>
              </a:ext>
            </a:extLst>
          </p:cNvPr>
          <p:cNvSpPr txBox="1">
            <a:spLocks noChangeArrowheads="1"/>
          </p:cNvSpPr>
          <p:nvPr/>
        </p:nvSpPr>
        <p:spPr bwMode="auto">
          <a:xfrm>
            <a:off x="2882245" y="5352483"/>
            <a:ext cx="5410200" cy="914400"/>
          </a:xfrm>
          <a:prstGeom prst="rect">
            <a:avLst/>
          </a:prstGeom>
          <a:gradFill rotWithShape="1">
            <a:gsLst>
              <a:gs pos="0">
                <a:srgbClr val="9900CC"/>
              </a:gs>
              <a:gs pos="50000">
                <a:srgbClr val="FFFFFF"/>
              </a:gs>
              <a:gs pos="100000">
                <a:srgbClr val="9900CC"/>
              </a:gs>
            </a:gsLst>
            <a:lin ang="5400000" scaled="1"/>
          </a:gradFill>
          <a:ln w="57150" algn="ctr">
            <a:solidFill>
              <a:srgbClr val="9900CC"/>
            </a:solidFill>
            <a:miter lim="800000"/>
            <a:headEnd/>
            <a:tailEnd/>
          </a:ln>
          <a:effectLst>
            <a:outerShdw dist="20000" dir="5400000" rotWithShape="0">
              <a:srgbClr val="000000">
                <a:alpha val="37999"/>
              </a:srgbClr>
            </a:outerShdw>
          </a:effectLst>
        </p:spPr>
        <p:txBody>
          <a:bodyPr/>
          <a:lstStyle/>
          <a:p>
            <a:pPr marL="342900" indent="-342900">
              <a:spcBef>
                <a:spcPct val="20000"/>
              </a:spcBef>
              <a:defRPr/>
            </a:pPr>
            <a:r>
              <a:rPr lang="en-US" altLang="en-US" sz="4400" b="1">
                <a:solidFill>
                  <a:srgbClr val="CC6600"/>
                </a:solidFill>
                <a:latin typeface="Times New Roman" pitchFamily="18" charset="0"/>
                <a:cs typeface="Times New Roman" pitchFamily="18" charset="0"/>
              </a:rPr>
              <a:t>  </a:t>
            </a:r>
            <a:r>
              <a:rPr lang="vi-VN" altLang="en-US" sz="4400" b="1">
                <a:solidFill>
                  <a:srgbClr val="CC6600"/>
                </a:solidFill>
                <a:latin typeface="Times New Roman" pitchFamily="18" charset="0"/>
                <a:cs typeface="Times New Roman" pitchFamily="18" charset="0"/>
              </a:rPr>
              <a:t>Nguyễn Trường Tộ</a:t>
            </a:r>
            <a:endParaRPr lang="en-US" altLang="en-US" sz="4400" b="1">
              <a:solidFill>
                <a:srgbClr val="CC6600"/>
              </a:solidFill>
              <a:latin typeface="Times New Roman" pitchFamily="18" charset="0"/>
              <a:cs typeface="Times New Roman" pitchFamily="18" charset="0"/>
            </a:endParaRPr>
          </a:p>
        </p:txBody>
      </p:sp>
      <p:sp>
        <p:nvSpPr>
          <p:cNvPr id="2" name="Flowchart: Punched Tape 1">
            <a:extLst>
              <a:ext uri="{FF2B5EF4-FFF2-40B4-BE49-F238E27FC236}">
                <a16:creationId xmlns="" xmlns:a16="http://schemas.microsoft.com/office/drawing/2014/main" id="{306084A6-E04B-4A88-B33F-047330423EB1}"/>
              </a:ext>
            </a:extLst>
          </p:cNvPr>
          <p:cNvSpPr/>
          <p:nvPr/>
        </p:nvSpPr>
        <p:spPr>
          <a:xfrm>
            <a:off x="914400" y="211765"/>
            <a:ext cx="3442356" cy="1192087"/>
          </a:xfrm>
          <a:prstGeom prst="flowChartPunchedTape">
            <a:avLst/>
          </a:prstGeom>
          <a:noFill/>
          <a:ln>
            <a:solidFill>
              <a:srgbClr val="FFFF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a:solidFill>
                  <a:srgbClr val="C00000"/>
                </a:solidFill>
                <a:latin typeface="Times New Roman" panose="02020603050405020304" pitchFamily="18" charset="0"/>
                <a:cs typeface="Times New Roman" panose="02020603050405020304" pitchFamily="18" charset="0"/>
              </a:rPr>
              <a:t>Câu số 1:</a:t>
            </a:r>
            <a:endParaRPr lang="en-US" sz="4000" b="1">
              <a:solidFill>
                <a:srgbClr val="C0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9453793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 xmlns:a16="http://schemas.microsoft.com/office/drawing/2014/main" id="{331954B5-2AFB-43E0-BC93-673AD9B020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905244"/>
          </a:xfrm>
          <a:prstGeom prst="rect">
            <a:avLst/>
          </a:prstGeom>
        </p:spPr>
      </p:pic>
      <p:sp>
        <p:nvSpPr>
          <p:cNvPr id="2" name="TextBox 1">
            <a:extLst>
              <a:ext uri="{FF2B5EF4-FFF2-40B4-BE49-F238E27FC236}">
                <a16:creationId xmlns="" xmlns:a16="http://schemas.microsoft.com/office/drawing/2014/main" id="{06588B40-CE88-4728-83F0-C7D082024CB7}"/>
              </a:ext>
            </a:extLst>
          </p:cNvPr>
          <p:cNvSpPr txBox="1">
            <a:spLocks noChangeArrowheads="1"/>
          </p:cNvSpPr>
          <p:nvPr/>
        </p:nvSpPr>
        <p:spPr bwMode="auto">
          <a:xfrm>
            <a:off x="609600" y="2353074"/>
            <a:ext cx="9144000" cy="3170099"/>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altLang="en-US" sz="3200" b="1">
                <a:solidFill>
                  <a:srgbClr val="CC0000"/>
                </a:solidFill>
                <a:latin typeface="Times New Roman" panose="02020603050405020304" pitchFamily="18" charset="0"/>
                <a:cs typeface="Times New Roman" panose="02020603050405020304" pitchFamily="18" charset="0"/>
              </a:rPr>
              <a:t>      </a:t>
            </a:r>
            <a:r>
              <a:rPr lang="en-US" altLang="en-US" sz="4200" b="1">
                <a:solidFill>
                  <a:srgbClr val="CC0000"/>
                </a:solidFill>
                <a:latin typeface="Times New Roman" panose="02020603050405020304" pitchFamily="18" charset="0"/>
                <a:cs typeface="Times New Roman" panose="02020603050405020304" pitchFamily="18" charset="0"/>
              </a:rPr>
              <a:t>Thôi đành đắc tội khi quân,</a:t>
            </a:r>
          </a:p>
          <a:p>
            <a:pPr eaLnBrk="1" hangingPunct="1">
              <a:spcBef>
                <a:spcPct val="50000"/>
              </a:spcBef>
            </a:pPr>
            <a:r>
              <a:rPr lang="en-US" altLang="en-US" sz="4200" b="1">
                <a:solidFill>
                  <a:srgbClr val="CC0000"/>
                </a:solidFill>
                <a:latin typeface="Times New Roman" panose="02020603050405020304" pitchFamily="18" charset="0"/>
                <a:cs typeface="Times New Roman" panose="02020603050405020304" pitchFamily="18" charset="0"/>
              </a:rPr>
              <a:t>Cùng dân ở lại cầm gươm giết thù.</a:t>
            </a:r>
          </a:p>
          <a:p>
            <a:pPr eaLnBrk="1" hangingPunct="1">
              <a:spcBef>
                <a:spcPct val="50000"/>
              </a:spcBef>
            </a:pPr>
            <a:r>
              <a:rPr lang="en-US" altLang="en-US" sz="4200" b="1">
                <a:solidFill>
                  <a:srgbClr val="CC0000"/>
                </a:solidFill>
                <a:latin typeface="Times New Roman" panose="02020603050405020304" pitchFamily="18" charset="0"/>
                <a:cs typeface="Times New Roman" panose="02020603050405020304" pitchFamily="18" charset="0"/>
              </a:rPr>
              <a:t>                   </a:t>
            </a:r>
            <a:r>
              <a:rPr lang="vi-VN" altLang="en-US" sz="4200" b="1">
                <a:solidFill>
                  <a:srgbClr val="CC0000"/>
                </a:solidFill>
                <a:latin typeface="Times New Roman" panose="02020603050405020304" pitchFamily="18" charset="0"/>
                <a:cs typeface="Times New Roman" panose="02020603050405020304" pitchFamily="18" charset="0"/>
              </a:rPr>
              <a:t>              </a:t>
            </a:r>
            <a:r>
              <a:rPr lang="en-US" altLang="en-US" sz="4200" b="1">
                <a:solidFill>
                  <a:srgbClr val="CC0000"/>
                </a:solidFill>
                <a:latin typeface="Times New Roman" panose="02020603050405020304" pitchFamily="18" charset="0"/>
                <a:cs typeface="Times New Roman" panose="02020603050405020304" pitchFamily="18" charset="0"/>
              </a:rPr>
              <a:t> (Đố</a:t>
            </a:r>
            <a:r>
              <a:rPr lang="vi-VN" altLang="en-US" sz="4200" b="1">
                <a:solidFill>
                  <a:srgbClr val="CC0000"/>
                </a:solidFill>
                <a:latin typeface="Times New Roman" panose="02020603050405020304" pitchFamily="18" charset="0"/>
                <a:cs typeface="Times New Roman" panose="02020603050405020304" pitchFamily="18" charset="0"/>
              </a:rPr>
              <a:t> bạn </a:t>
            </a:r>
            <a:r>
              <a:rPr lang="en-US" altLang="en-US" sz="4200" b="1">
                <a:solidFill>
                  <a:srgbClr val="CC0000"/>
                </a:solidFill>
                <a:latin typeface="Times New Roman" panose="02020603050405020304" pitchFamily="18" charset="0"/>
                <a:cs typeface="Times New Roman" panose="02020603050405020304" pitchFamily="18" charset="0"/>
              </a:rPr>
              <a:t>là ai?)</a:t>
            </a:r>
          </a:p>
          <a:p>
            <a:endParaRPr lang="en-US" altLang="en-US" sz="3200">
              <a:solidFill>
                <a:srgbClr val="CC0000"/>
              </a:solidFill>
              <a:latin typeface="Times New Roman" panose="02020603050405020304" pitchFamily="18" charset="0"/>
              <a:cs typeface="Times New Roman" panose="02020603050405020304" pitchFamily="18" charset="0"/>
            </a:endParaRPr>
          </a:p>
        </p:txBody>
      </p:sp>
      <p:sp>
        <p:nvSpPr>
          <p:cNvPr id="21" name="Rectangle 3">
            <a:extLst>
              <a:ext uri="{FF2B5EF4-FFF2-40B4-BE49-F238E27FC236}">
                <a16:creationId xmlns="" xmlns:a16="http://schemas.microsoft.com/office/drawing/2014/main" id="{5C024A65-9785-4FF3-BE9D-41A2D500CF89}"/>
              </a:ext>
            </a:extLst>
          </p:cNvPr>
          <p:cNvSpPr txBox="1">
            <a:spLocks noChangeArrowheads="1"/>
          </p:cNvSpPr>
          <p:nvPr/>
        </p:nvSpPr>
        <p:spPr bwMode="auto">
          <a:xfrm>
            <a:off x="4730496" y="4343400"/>
            <a:ext cx="4038600" cy="990600"/>
          </a:xfrm>
          <a:prstGeom prst="rect">
            <a:avLst/>
          </a:prstGeom>
          <a:gradFill rotWithShape="1">
            <a:gsLst>
              <a:gs pos="0">
                <a:srgbClr val="9900CC"/>
              </a:gs>
              <a:gs pos="50000">
                <a:srgbClr val="FFFFFF"/>
              </a:gs>
              <a:gs pos="100000">
                <a:srgbClr val="9900CC"/>
              </a:gs>
            </a:gsLst>
            <a:lin ang="5400000" scaled="1"/>
          </a:gradFill>
          <a:ln w="57150" algn="ctr">
            <a:solidFill>
              <a:srgbClr val="9900CC"/>
            </a:solidFill>
            <a:miter lim="800000"/>
            <a:headEnd/>
            <a:tailEnd/>
          </a:ln>
          <a:effectLst>
            <a:outerShdw dist="20000" dir="5400000" rotWithShape="0">
              <a:srgbClr val="000000">
                <a:alpha val="37999"/>
              </a:srgbClr>
            </a:outerShdw>
          </a:effectLst>
        </p:spPr>
        <p:txBody>
          <a:bodyPr/>
          <a:lstStyle/>
          <a:p>
            <a:pPr marL="342900" indent="-342900" algn="ctr">
              <a:spcBef>
                <a:spcPct val="20000"/>
              </a:spcBef>
              <a:defRPr/>
            </a:pPr>
            <a:r>
              <a:rPr lang="vi-VN" altLang="en-US" sz="4800" b="1">
                <a:solidFill>
                  <a:srgbClr val="CC6600"/>
                </a:solidFill>
                <a:latin typeface="Times New Roman" pitchFamily="18" charset="0"/>
                <a:cs typeface="Times New Roman" pitchFamily="18" charset="0"/>
              </a:rPr>
              <a:t>Trương Định</a:t>
            </a:r>
            <a:endParaRPr lang="en-US" altLang="en-US" sz="4800" b="1">
              <a:solidFill>
                <a:srgbClr val="CC6600"/>
              </a:solidFill>
              <a:latin typeface="Times New Roman" pitchFamily="18" charset="0"/>
              <a:cs typeface="Times New Roman" pitchFamily="18" charset="0"/>
            </a:endParaRPr>
          </a:p>
        </p:txBody>
      </p:sp>
      <p:sp>
        <p:nvSpPr>
          <p:cNvPr id="15382" name="AutoShape 22">
            <a:extLst>
              <a:ext uri="{FF2B5EF4-FFF2-40B4-BE49-F238E27FC236}">
                <a16:creationId xmlns="" xmlns:a16="http://schemas.microsoft.com/office/drawing/2014/main" id="{603C8ACC-A881-4E85-8965-2F53B3B938EB}"/>
              </a:ext>
            </a:extLst>
          </p:cNvPr>
          <p:cNvSpPr>
            <a:spLocks noChangeArrowheads="1"/>
          </p:cNvSpPr>
          <p:nvPr/>
        </p:nvSpPr>
        <p:spPr bwMode="auto">
          <a:xfrm>
            <a:off x="2133600" y="0"/>
            <a:ext cx="5181600" cy="1371600"/>
          </a:xfrm>
          <a:prstGeom prst="cloudCallout">
            <a:avLst>
              <a:gd name="adj1" fmla="val -68319"/>
              <a:gd name="adj2" fmla="val 87222"/>
            </a:avLst>
          </a:prstGeom>
          <a:noFill/>
          <a:ln>
            <a:solidFill>
              <a:srgbClr val="FFFF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b="1">
                <a:solidFill>
                  <a:srgbClr val="C00000"/>
                </a:solidFill>
                <a:latin typeface="Times New Roman" panose="02020603050405020304" pitchFamily="18" charset="0"/>
                <a:cs typeface="Times New Roman" panose="02020603050405020304" pitchFamily="18" charset="0"/>
              </a:rPr>
              <a:t>Câu số </a:t>
            </a:r>
            <a:r>
              <a:rPr lang="vi-VN" altLang="en-US" sz="4000" b="1">
                <a:solidFill>
                  <a:srgbClr val="C00000"/>
                </a:solidFill>
                <a:latin typeface="Times New Roman" panose="02020603050405020304" pitchFamily="18" charset="0"/>
                <a:cs typeface="Times New Roman" panose="02020603050405020304" pitchFamily="18" charset="0"/>
              </a:rPr>
              <a:t>2</a:t>
            </a:r>
            <a:endParaRPr lang="en-US" altLang="en-US" sz="4000" b="1">
              <a:solidFill>
                <a:srgbClr val="C00000"/>
              </a:solidFill>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nodeType="afterGroup">
                            <p:stCondLst>
                              <p:cond delay="0"/>
                            </p:stCondLst>
                            <p:childTnLst>
                              <p:par>
                                <p:cTn id="12" presetID="4" presetClass="entr" presetSubtype="16"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box(in)">
                                      <p:cBhvr>
                                        <p:cTn id="14" dur="500"/>
                                        <p:tgtEl>
                                          <p:spTgt spid="21"/>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úa">
            <a:extLst>
              <a:ext uri="{FF2B5EF4-FFF2-40B4-BE49-F238E27FC236}">
                <a16:creationId xmlns="" xmlns:a16="http://schemas.microsoft.com/office/drawing/2014/main" id="{BA09DAC7-143F-456A-8AD2-3772A9879B7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5000" t="4256" r="5000" b="425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12">
            <a:extLst>
              <a:ext uri="{FF2B5EF4-FFF2-40B4-BE49-F238E27FC236}">
                <a16:creationId xmlns="" xmlns:a16="http://schemas.microsoft.com/office/drawing/2014/main" id="{D3BF957A-3276-446C-9521-161F7A9B0D54}"/>
              </a:ext>
            </a:extLst>
          </p:cNvPr>
          <p:cNvSpPr>
            <a:spLocks noChangeArrowheads="1"/>
          </p:cNvSpPr>
          <p:nvPr/>
        </p:nvSpPr>
        <p:spPr bwMode="auto">
          <a:xfrm>
            <a:off x="990600" y="4648200"/>
            <a:ext cx="1371600" cy="1295400"/>
          </a:xfrm>
          <a:prstGeom prst="ellipse">
            <a:avLst/>
          </a:prstGeom>
          <a:solidFill>
            <a:srgbClr val="A8FDA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a:solidFill>
                  <a:srgbClr val="FF3300"/>
                </a:solidFill>
                <a:latin typeface=".VnBodoniH" pitchFamily="34" charset="0"/>
                <a:cs typeface="Arial" panose="020B0604020202020204" pitchFamily="34" charset="0"/>
              </a:rPr>
              <a:t>Start</a:t>
            </a:r>
          </a:p>
        </p:txBody>
      </p:sp>
      <p:sp>
        <p:nvSpPr>
          <p:cNvPr id="6" name="Oval 13">
            <a:extLst>
              <a:ext uri="{FF2B5EF4-FFF2-40B4-BE49-F238E27FC236}">
                <a16:creationId xmlns="" xmlns:a16="http://schemas.microsoft.com/office/drawing/2014/main" id="{C67C831A-DEFA-44A9-B232-9A3FD82932F2}"/>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15</a:t>
            </a:r>
          </a:p>
        </p:txBody>
      </p:sp>
      <p:sp>
        <p:nvSpPr>
          <p:cNvPr id="7" name="Oval 14">
            <a:extLst>
              <a:ext uri="{FF2B5EF4-FFF2-40B4-BE49-F238E27FC236}">
                <a16:creationId xmlns="" xmlns:a16="http://schemas.microsoft.com/office/drawing/2014/main" id="{B3541CB2-C8FF-4C70-80C9-DB5DF20D89C9}"/>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14</a:t>
            </a:r>
          </a:p>
        </p:txBody>
      </p:sp>
      <p:sp>
        <p:nvSpPr>
          <p:cNvPr id="8" name="Oval 15">
            <a:extLst>
              <a:ext uri="{FF2B5EF4-FFF2-40B4-BE49-F238E27FC236}">
                <a16:creationId xmlns="" xmlns:a16="http://schemas.microsoft.com/office/drawing/2014/main" id="{1BDB5EEE-6E1B-4D9E-9470-82B7430E8430}"/>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13</a:t>
            </a:r>
          </a:p>
        </p:txBody>
      </p:sp>
      <p:sp>
        <p:nvSpPr>
          <p:cNvPr id="9" name="Oval 16">
            <a:extLst>
              <a:ext uri="{FF2B5EF4-FFF2-40B4-BE49-F238E27FC236}">
                <a16:creationId xmlns="" xmlns:a16="http://schemas.microsoft.com/office/drawing/2014/main" id="{38F8CD53-8C89-4398-8AFD-D2CD636CD4FC}"/>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12</a:t>
            </a:r>
          </a:p>
        </p:txBody>
      </p:sp>
      <p:sp>
        <p:nvSpPr>
          <p:cNvPr id="10" name="Oval 17">
            <a:extLst>
              <a:ext uri="{FF2B5EF4-FFF2-40B4-BE49-F238E27FC236}">
                <a16:creationId xmlns="" xmlns:a16="http://schemas.microsoft.com/office/drawing/2014/main" id="{660042E4-6EF5-440C-A4EA-5ACDAE2CE0D1}"/>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11</a:t>
            </a:r>
          </a:p>
        </p:txBody>
      </p:sp>
      <p:sp>
        <p:nvSpPr>
          <p:cNvPr id="11" name="Oval 18">
            <a:extLst>
              <a:ext uri="{FF2B5EF4-FFF2-40B4-BE49-F238E27FC236}">
                <a16:creationId xmlns="" xmlns:a16="http://schemas.microsoft.com/office/drawing/2014/main" id="{D167E2EA-EECC-4418-AB8C-143D774B47A4}"/>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10</a:t>
            </a:r>
          </a:p>
        </p:txBody>
      </p:sp>
      <p:sp>
        <p:nvSpPr>
          <p:cNvPr id="12" name="Oval 19">
            <a:extLst>
              <a:ext uri="{FF2B5EF4-FFF2-40B4-BE49-F238E27FC236}">
                <a16:creationId xmlns="" xmlns:a16="http://schemas.microsoft.com/office/drawing/2014/main" id="{5C713934-5920-498A-8B5F-E3C4E97C4298}"/>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9</a:t>
            </a:r>
          </a:p>
        </p:txBody>
      </p:sp>
      <p:sp>
        <p:nvSpPr>
          <p:cNvPr id="13" name="Oval 20">
            <a:extLst>
              <a:ext uri="{FF2B5EF4-FFF2-40B4-BE49-F238E27FC236}">
                <a16:creationId xmlns="" xmlns:a16="http://schemas.microsoft.com/office/drawing/2014/main" id="{CB6F665D-410A-4F20-AD50-26F452448287}"/>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8</a:t>
            </a:r>
          </a:p>
        </p:txBody>
      </p:sp>
      <p:sp>
        <p:nvSpPr>
          <p:cNvPr id="14" name="Oval 21">
            <a:extLst>
              <a:ext uri="{FF2B5EF4-FFF2-40B4-BE49-F238E27FC236}">
                <a16:creationId xmlns="" xmlns:a16="http://schemas.microsoft.com/office/drawing/2014/main" id="{2BDFA789-7506-494E-A34D-538EC823232C}"/>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7</a:t>
            </a:r>
          </a:p>
        </p:txBody>
      </p:sp>
      <p:sp>
        <p:nvSpPr>
          <p:cNvPr id="15" name="Oval 22">
            <a:extLst>
              <a:ext uri="{FF2B5EF4-FFF2-40B4-BE49-F238E27FC236}">
                <a16:creationId xmlns="" xmlns:a16="http://schemas.microsoft.com/office/drawing/2014/main" id="{F9F8DAED-FDB8-43E6-96CD-5BBF8CFA23F4}"/>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6</a:t>
            </a:r>
          </a:p>
        </p:txBody>
      </p:sp>
      <p:sp>
        <p:nvSpPr>
          <p:cNvPr id="16" name="Oval 23">
            <a:extLst>
              <a:ext uri="{FF2B5EF4-FFF2-40B4-BE49-F238E27FC236}">
                <a16:creationId xmlns="" xmlns:a16="http://schemas.microsoft.com/office/drawing/2014/main" id="{A12E3123-C1D7-4A0F-9477-DE577447530D}"/>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5</a:t>
            </a:r>
          </a:p>
        </p:txBody>
      </p:sp>
      <p:sp>
        <p:nvSpPr>
          <p:cNvPr id="17" name="Oval 24">
            <a:extLst>
              <a:ext uri="{FF2B5EF4-FFF2-40B4-BE49-F238E27FC236}">
                <a16:creationId xmlns="" xmlns:a16="http://schemas.microsoft.com/office/drawing/2014/main" id="{B855C219-DFBD-4428-8819-036B41C69B7E}"/>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4</a:t>
            </a:r>
          </a:p>
        </p:txBody>
      </p:sp>
      <p:sp>
        <p:nvSpPr>
          <p:cNvPr id="18" name="Oval 25">
            <a:extLst>
              <a:ext uri="{FF2B5EF4-FFF2-40B4-BE49-F238E27FC236}">
                <a16:creationId xmlns="" xmlns:a16="http://schemas.microsoft.com/office/drawing/2014/main" id="{95186DFC-CD7E-4867-B5D2-F125EA2E1966}"/>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3</a:t>
            </a:r>
          </a:p>
        </p:txBody>
      </p:sp>
      <p:sp>
        <p:nvSpPr>
          <p:cNvPr id="19" name="Oval 26">
            <a:extLst>
              <a:ext uri="{FF2B5EF4-FFF2-40B4-BE49-F238E27FC236}">
                <a16:creationId xmlns="" xmlns:a16="http://schemas.microsoft.com/office/drawing/2014/main" id="{B62CA2AA-07F6-448D-B18F-A8CF9A00550F}"/>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2</a:t>
            </a:r>
          </a:p>
        </p:txBody>
      </p:sp>
      <p:sp>
        <p:nvSpPr>
          <p:cNvPr id="20" name="Oval 27">
            <a:extLst>
              <a:ext uri="{FF2B5EF4-FFF2-40B4-BE49-F238E27FC236}">
                <a16:creationId xmlns="" xmlns:a16="http://schemas.microsoft.com/office/drawing/2014/main" id="{85822E40-A0FB-41AA-8F6C-677D1E3A4B03}"/>
              </a:ext>
            </a:extLst>
          </p:cNvPr>
          <p:cNvSpPr>
            <a:spLocks noChangeArrowheads="1"/>
          </p:cNvSpPr>
          <p:nvPr/>
        </p:nvSpPr>
        <p:spPr bwMode="auto">
          <a:xfrm>
            <a:off x="990600" y="4648200"/>
            <a:ext cx="1371600" cy="1295400"/>
          </a:xfrm>
          <a:prstGeom prst="ellipse">
            <a:avLst/>
          </a:prstGeom>
          <a:solidFill>
            <a:srgbClr val="F6FDA1"/>
          </a:solidFill>
          <a:ln w="9525">
            <a:solidFill>
              <a:srgbClr val="FF3300"/>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400" b="1">
                <a:solidFill>
                  <a:schemeClr val="accent2"/>
                </a:solidFill>
                <a:latin typeface=".VnTimeH" pitchFamily="34" charset="0"/>
                <a:cs typeface="Arial" panose="020B0604020202020204" pitchFamily="34" charset="0"/>
              </a:rPr>
              <a:t>1</a:t>
            </a:r>
          </a:p>
        </p:txBody>
      </p:sp>
      <p:sp>
        <p:nvSpPr>
          <p:cNvPr id="21" name="AutoShape 28">
            <a:extLst>
              <a:ext uri="{FF2B5EF4-FFF2-40B4-BE49-F238E27FC236}">
                <a16:creationId xmlns="" xmlns:a16="http://schemas.microsoft.com/office/drawing/2014/main" id="{2DD89B51-88D3-4893-9F23-E7C0430020D2}"/>
              </a:ext>
            </a:extLst>
          </p:cNvPr>
          <p:cNvSpPr>
            <a:spLocks noChangeArrowheads="1"/>
          </p:cNvSpPr>
          <p:nvPr/>
        </p:nvSpPr>
        <p:spPr bwMode="auto">
          <a:xfrm>
            <a:off x="533400" y="4038600"/>
            <a:ext cx="2819400" cy="2362200"/>
          </a:xfrm>
          <a:prstGeom prst="irregularSeal2">
            <a:avLst/>
          </a:prstGeom>
          <a:solidFill>
            <a:srgbClr val="A2FCA4"/>
          </a:solidFill>
          <a:ln w="9525">
            <a:solidFill>
              <a:srgbClr val="FF33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i="1">
                <a:solidFill>
                  <a:srgbClr val="FF3300"/>
                </a:solidFill>
                <a:latin typeface=".VnTimeH" pitchFamily="34" charset="0"/>
                <a:cs typeface="Arial" panose="020B0604020202020204" pitchFamily="34" charset="0"/>
              </a:rPr>
              <a:t>HÕt giê</a:t>
            </a:r>
          </a:p>
        </p:txBody>
      </p:sp>
      <p:sp>
        <p:nvSpPr>
          <p:cNvPr id="18454" name="AutoShape 22">
            <a:extLst>
              <a:ext uri="{FF2B5EF4-FFF2-40B4-BE49-F238E27FC236}">
                <a16:creationId xmlns="" xmlns:a16="http://schemas.microsoft.com/office/drawing/2014/main" id="{CF840856-CDD4-491E-83C0-4B3566633565}"/>
              </a:ext>
            </a:extLst>
          </p:cNvPr>
          <p:cNvSpPr>
            <a:spLocks noChangeArrowheads="1"/>
          </p:cNvSpPr>
          <p:nvPr/>
        </p:nvSpPr>
        <p:spPr bwMode="auto">
          <a:xfrm>
            <a:off x="2819400" y="457200"/>
            <a:ext cx="5181600" cy="1143000"/>
          </a:xfrm>
          <a:prstGeom prst="cloudCallout">
            <a:avLst>
              <a:gd name="adj1" fmla="val -65778"/>
              <a:gd name="adj2" fmla="val 77778"/>
            </a:avLst>
          </a:prstGeom>
          <a:noFill/>
          <a:ln>
            <a:solidFill>
              <a:srgbClr val="FFFF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b="1">
                <a:solidFill>
                  <a:srgbClr val="C00000"/>
                </a:solidFill>
                <a:latin typeface="Times New Roman" panose="02020603050405020304" pitchFamily="18" charset="0"/>
                <a:cs typeface="Times New Roman" panose="02020603050405020304" pitchFamily="18" charset="0"/>
              </a:rPr>
              <a:t>Câu số 3</a:t>
            </a:r>
          </a:p>
        </p:txBody>
      </p:sp>
      <p:sp>
        <p:nvSpPr>
          <p:cNvPr id="18455" name="Rectangle 23">
            <a:extLst>
              <a:ext uri="{FF2B5EF4-FFF2-40B4-BE49-F238E27FC236}">
                <a16:creationId xmlns="" xmlns:a16="http://schemas.microsoft.com/office/drawing/2014/main" id="{8D057CAE-1227-4CFA-98B6-6B7AAB4BE76E}"/>
              </a:ext>
            </a:extLst>
          </p:cNvPr>
          <p:cNvSpPr>
            <a:spLocks noChangeArrowheads="1"/>
          </p:cNvSpPr>
          <p:nvPr/>
        </p:nvSpPr>
        <p:spPr bwMode="auto">
          <a:xfrm>
            <a:off x="685800" y="1905000"/>
            <a:ext cx="8458200" cy="2528888"/>
          </a:xfrm>
          <a:prstGeom prst="rect">
            <a:avLst/>
          </a:prstGeom>
          <a:noFill/>
          <a:ln>
            <a:noFill/>
          </a:ln>
          <a:effectLst/>
        </p:spPr>
        <p:txBody>
          <a:bodyPr>
            <a:spAutoFit/>
          </a:bodyPr>
          <a:lstStyle/>
          <a:p>
            <a:pPr eaLnBrk="1" hangingPunct="1">
              <a:defRPr/>
            </a:pPr>
            <a:r>
              <a:rPr lang="en-US" altLang="en-US" sz="3200" i="1">
                <a:effectLst>
                  <a:outerShdw blurRad="38100" dist="38100" dir="2700000" algn="tl">
                    <a:srgbClr val="C0C0C0"/>
                  </a:outerShdw>
                </a:effectLst>
              </a:rPr>
              <a:t>        </a:t>
            </a:r>
            <a:r>
              <a:rPr lang="en-US" altLang="en-US" sz="3200" i="1">
                <a:solidFill>
                  <a:srgbClr val="0000CC"/>
                </a:solidFill>
                <a:effectLst>
                  <a:outerShdw blurRad="38100" dist="38100" dir="2700000" algn="tl">
                    <a:srgbClr val="C0C0C0"/>
                  </a:outerShdw>
                </a:effectLst>
              </a:rPr>
              <a:t>Kinh thành đang giấc ngủ say</a:t>
            </a:r>
          </a:p>
          <a:p>
            <a:pPr eaLnBrk="1" hangingPunct="1">
              <a:defRPr/>
            </a:pPr>
            <a:r>
              <a:rPr lang="en-US" altLang="en-US" sz="3200" i="1">
                <a:solidFill>
                  <a:srgbClr val="0000CC"/>
                </a:solidFill>
                <a:effectLst>
                  <a:outerShdw blurRad="38100" dist="38100" dir="2700000" algn="tl">
                    <a:srgbClr val="C0C0C0"/>
                  </a:outerShdw>
                </a:effectLst>
              </a:rPr>
              <a:t> Bỗng đâu sấm lửa sáng lòng Hương Giang.</a:t>
            </a:r>
          </a:p>
          <a:p>
            <a:pPr eaLnBrk="1" hangingPunct="1">
              <a:defRPr/>
            </a:pPr>
            <a:r>
              <a:rPr lang="en-US" altLang="en-US" sz="3200" i="1">
                <a:solidFill>
                  <a:srgbClr val="0000CC"/>
                </a:solidFill>
                <a:effectLst>
                  <a:outerShdw blurRad="38100" dist="38100" dir="2700000" algn="tl">
                    <a:srgbClr val="C0C0C0"/>
                  </a:outerShdw>
                </a:effectLst>
              </a:rPr>
              <a:t>       Giặc Tây sửng sốt kinh hoàng</a:t>
            </a:r>
          </a:p>
          <a:p>
            <a:pPr eaLnBrk="1" hangingPunct="1">
              <a:defRPr/>
            </a:pPr>
            <a:r>
              <a:rPr lang="en-US" altLang="en-US" sz="3200" i="1">
                <a:solidFill>
                  <a:srgbClr val="0000CC"/>
                </a:solidFill>
                <a:effectLst>
                  <a:outerShdw blurRad="38100" dist="38100" dir="2700000" algn="tl">
                    <a:srgbClr val="C0C0C0"/>
                  </a:outerShdw>
                </a:effectLst>
              </a:rPr>
              <a:t>     Dàn quân phản kích tiến vào đế Kinh.</a:t>
            </a:r>
          </a:p>
          <a:p>
            <a:pPr eaLnBrk="1" hangingPunct="1">
              <a:defRPr/>
            </a:pPr>
            <a:r>
              <a:rPr lang="en-US" altLang="en-US" sz="3200" i="1">
                <a:solidFill>
                  <a:srgbClr val="FFFF00"/>
                </a:solidFill>
                <a:effectLst>
                  <a:outerShdw blurRad="38100" dist="38100" dir="2700000" algn="tl">
                    <a:srgbClr val="C0C0C0"/>
                  </a:outerShdw>
                </a:effectLst>
              </a:rPr>
              <a:t>                           </a:t>
            </a:r>
            <a:r>
              <a:rPr lang="en-US" altLang="en-US" sz="3200" i="1">
                <a:solidFill>
                  <a:srgbClr val="CC00CC"/>
                </a:solidFill>
                <a:effectLst>
                  <a:outerShdw blurRad="38100" dist="38100" dir="2700000" algn="tl">
                    <a:srgbClr val="C0C0C0"/>
                  </a:outerShdw>
                </a:effectLst>
              </a:rPr>
              <a:t>Đây là sự kiện gì?</a:t>
            </a:r>
          </a:p>
        </p:txBody>
      </p:sp>
      <p:sp>
        <p:nvSpPr>
          <p:cNvPr id="2" name="Rectangle 3">
            <a:extLst>
              <a:ext uri="{FF2B5EF4-FFF2-40B4-BE49-F238E27FC236}">
                <a16:creationId xmlns="" xmlns:a16="http://schemas.microsoft.com/office/drawing/2014/main" id="{C28BF5AC-91EC-4BDA-8D3B-77B8C9D992BE}"/>
              </a:ext>
            </a:extLst>
          </p:cNvPr>
          <p:cNvSpPr txBox="1">
            <a:spLocks noChangeArrowheads="1"/>
          </p:cNvSpPr>
          <p:nvPr/>
        </p:nvSpPr>
        <p:spPr bwMode="auto">
          <a:xfrm>
            <a:off x="3429000" y="4572000"/>
            <a:ext cx="4343400" cy="1658938"/>
          </a:xfrm>
          <a:prstGeom prst="rect">
            <a:avLst/>
          </a:prstGeom>
          <a:gradFill rotWithShape="1">
            <a:gsLst>
              <a:gs pos="0">
                <a:srgbClr val="9900CC"/>
              </a:gs>
              <a:gs pos="50000">
                <a:srgbClr val="FFFFFF"/>
              </a:gs>
              <a:gs pos="100000">
                <a:srgbClr val="9900CC"/>
              </a:gs>
            </a:gsLst>
            <a:lin ang="5400000" scaled="1"/>
          </a:gradFill>
          <a:ln w="57150" algn="ctr">
            <a:solidFill>
              <a:srgbClr val="9900CC"/>
            </a:solidFill>
            <a:miter lim="800000"/>
            <a:headEnd/>
            <a:tailEnd/>
          </a:ln>
          <a:effectLst>
            <a:outerShdw dist="20000" dir="5400000" rotWithShape="0">
              <a:srgbClr val="000000">
                <a:alpha val="37999"/>
              </a:srgbClr>
            </a:outerShdw>
          </a:effectLst>
        </p:spPr>
        <p:txBody>
          <a:bodyPr anchor="ctr"/>
          <a:lstStyle/>
          <a:p>
            <a:pPr marL="342900" indent="-342900" algn="ctr">
              <a:spcBef>
                <a:spcPct val="20000"/>
              </a:spcBef>
              <a:defRPr/>
            </a:pPr>
            <a:r>
              <a:rPr lang="en-US" altLang="en-US" sz="3600" b="1">
                <a:solidFill>
                  <a:srgbClr val="CC6600"/>
                </a:solidFill>
                <a:latin typeface="Times New Roman" pitchFamily="18" charset="0"/>
                <a:cs typeface="Times New Roman" pitchFamily="18" charset="0"/>
              </a:rPr>
              <a:t>Cuộc phản công ở kinh thành Huế</a:t>
            </a:r>
          </a:p>
        </p:txBody>
      </p:sp>
      <p:pic>
        <p:nvPicPr>
          <p:cNvPr id="6167" name="Audio 2">
            <a:hlinkClick r:id="" action="ppaction://media"/>
            <a:extLst>
              <a:ext uri="{FF2B5EF4-FFF2-40B4-BE49-F238E27FC236}">
                <a16:creationId xmlns="" xmlns:a16="http://schemas.microsoft.com/office/drawing/2014/main" id="{18DAC1A4-C0C7-446B-A09D-67769D2CA61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800" y="623093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8455"/>
                                        </p:tgtEl>
                                        <p:attrNameLst>
                                          <p:attrName>style.visibility</p:attrName>
                                        </p:attrNameLst>
                                      </p:cBhvr>
                                      <p:to>
                                        <p:strVal val="visible"/>
                                      </p:to>
                                    </p:set>
                                    <p:animEffect transition="in" filter="slide(fromTop)">
                                      <p:cBhvr>
                                        <p:cTn id="7" dur="500"/>
                                        <p:tgtEl>
                                          <p:spTgt spid="18455"/>
                                        </p:tgtEl>
                                      </p:cBhvr>
                                    </p:animEffect>
                                  </p:childTnLst>
                                  <p:subTnLst>
                                    <p:audio>
                                      <p:cMediaNode>
                                        <p:cTn display="0" masterRel="sameClick">
                                          <p:stCondLst>
                                            <p:cond evt="begin" delay="0">
                                              <p:tn val="5"/>
                                            </p:cond>
                                          </p:stCondLst>
                                          <p:endCondLst>
                                            <p:cond evt="onStopAudio" delay="0">
                                              <p:tgtEl>
                                                <p:sldTgt/>
                                              </p:tgtEl>
                                            </p:cond>
                                          </p:endCondLst>
                                        </p:cTn>
                                        <p:tgtEl>
                                          <p:sndTgt r:embed="rId4" name="15 g.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39" presetClass="exit" presetSubtype="0" decel="100000" fill="hold" grpId="0" nodeType="clickEffect">
                                  <p:stCondLst>
                                    <p:cond delay="0"/>
                                  </p:stCondLst>
                                  <p:childTnLst>
                                    <p:anim calcmode="lin" valueType="num">
                                      <p:cBhvr>
                                        <p:cTn id="11" dur="500"/>
                                        <p:tgtEl>
                                          <p:spTgt spid="5"/>
                                        </p:tgtEl>
                                        <p:attrNameLst>
                                          <p:attrName>ppt_h</p:attrName>
                                        </p:attrNameLst>
                                      </p:cBhvr>
                                      <p:tavLst>
                                        <p:tav tm="0">
                                          <p:val>
                                            <p:strVal val="ppt_h"/>
                                          </p:val>
                                        </p:tav>
                                        <p:tav tm="50000">
                                          <p:val>
                                            <p:strVal val="ppt_h/20"/>
                                          </p:val>
                                        </p:tav>
                                        <p:tav tm="100000">
                                          <p:val>
                                            <p:strVal val="ppt_h/20"/>
                                          </p:val>
                                        </p:tav>
                                      </p:tavLst>
                                    </p:anim>
                                    <p:anim calcmode="lin" valueType="num">
                                      <p:cBhvr>
                                        <p:cTn id="12" dur="500"/>
                                        <p:tgtEl>
                                          <p:spTgt spid="5"/>
                                        </p:tgtEl>
                                        <p:attrNameLst>
                                          <p:attrName>ppt_w</p:attrName>
                                        </p:attrNameLst>
                                      </p:cBhvr>
                                      <p:tavLst>
                                        <p:tav tm="0">
                                          <p:val>
                                            <p:strVal val="ppt_w"/>
                                          </p:val>
                                        </p:tav>
                                        <p:tav tm="50000">
                                          <p:val>
                                            <p:strVal val="ppt_w+.3"/>
                                          </p:val>
                                        </p:tav>
                                        <p:tav tm="100000">
                                          <p:val>
                                            <p:strVal val="ppt_w+.3"/>
                                          </p:val>
                                        </p:tav>
                                      </p:tavLst>
                                    </p:anim>
                                    <p:anim calcmode="lin" valueType="num">
                                      <p:cBhvr>
                                        <p:cTn id="13" dur="500"/>
                                        <p:tgtEl>
                                          <p:spTgt spid="5"/>
                                        </p:tgtEl>
                                        <p:attrNameLst>
                                          <p:attrName>ppt_x</p:attrName>
                                        </p:attrNameLst>
                                      </p:cBhvr>
                                      <p:tavLst>
                                        <p:tav tm="0">
                                          <p:val>
                                            <p:strVal val="ppt_x"/>
                                          </p:val>
                                        </p:tav>
                                        <p:tav tm="50000">
                                          <p:val>
                                            <p:strVal val="ppt_x"/>
                                          </p:val>
                                        </p:tav>
                                        <p:tav tm="100000">
                                          <p:val>
                                            <p:strVal val="ppt_x-.3"/>
                                          </p:val>
                                        </p:tav>
                                      </p:tavLst>
                                    </p:anim>
                                    <p:anim calcmode="lin" valueType="num">
                                      <p:cBhvr>
                                        <p:cTn id="14" dur="500"/>
                                        <p:tgtEl>
                                          <p:spTgt spid="5"/>
                                        </p:tgtEl>
                                        <p:attrNameLst>
                                          <p:attrName>ppt_y</p:attrName>
                                        </p:attrNameLst>
                                      </p:cBhvr>
                                      <p:tavLst>
                                        <p:tav tm="0">
                                          <p:val>
                                            <p:strVal val="ppt_y"/>
                                          </p:val>
                                        </p:tav>
                                        <p:tav tm="100000">
                                          <p:val>
                                            <p:strVal val="ppt_y"/>
                                          </p:val>
                                        </p:tav>
                                      </p:tavLst>
                                    </p:anim>
                                    <p:set>
                                      <p:cBhvr>
                                        <p:cTn id="15"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laser.wav"/>
                                        </p:tgtEl>
                                      </p:cMediaNode>
                                    </p:audio>
                                  </p:subTnLst>
                                </p:cTn>
                              </p:par>
                            </p:childTnLst>
                          </p:cTn>
                        </p:par>
                        <p:par>
                          <p:cTn id="16" fill="hold" nodeType="afterGroup">
                            <p:stCondLst>
                              <p:cond delay="500"/>
                            </p:stCondLst>
                            <p:childTnLst>
                              <p:par>
                                <p:cTn id="17" presetID="23" presetClass="entr" presetSubtype="16"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6" name="cashreg.wav"/>
                                        </p:tgtEl>
                                      </p:cMediaNode>
                                    </p:audio>
                                  </p:subTnLst>
                                </p:cTn>
                              </p:par>
                            </p:childTnLst>
                          </p:cTn>
                        </p:par>
                        <p:par>
                          <p:cTn id="21" fill="hold" nodeType="afterGroup">
                            <p:stCondLst>
                              <p:cond delay="1500"/>
                            </p:stCondLst>
                            <p:childTnLst>
                              <p:par>
                                <p:cTn id="22" presetID="23" presetClass="entr" presetSubtype="16"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fltVal val="0"/>
                                          </p:val>
                                        </p:tav>
                                        <p:tav tm="100000">
                                          <p:val>
                                            <p:strVal val="#ppt_w"/>
                                          </p:val>
                                        </p:tav>
                                      </p:tavLst>
                                    </p:anim>
                                    <p:anim calcmode="lin" valueType="num">
                                      <p:cBhvr>
                                        <p:cTn id="25" dur="10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6" name="cashreg.wav"/>
                                        </p:tgtEl>
                                      </p:cMediaNode>
                                    </p:audio>
                                  </p:subTnLst>
                                </p:cTn>
                              </p:par>
                            </p:childTnLst>
                          </p:cTn>
                        </p:par>
                        <p:par>
                          <p:cTn id="26" fill="hold" nodeType="afterGroup">
                            <p:stCondLst>
                              <p:cond delay="2500"/>
                            </p:stCondLst>
                            <p:childTnLst>
                              <p:par>
                                <p:cTn id="27" presetID="23" presetClass="entr" presetSubtype="16"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fltVal val="0"/>
                                          </p:val>
                                        </p:tav>
                                        <p:tav tm="100000">
                                          <p:val>
                                            <p:strVal val="#ppt_w"/>
                                          </p:val>
                                        </p:tav>
                                      </p:tavLst>
                                    </p:anim>
                                    <p:anim calcmode="lin" valueType="num">
                                      <p:cBhvr>
                                        <p:cTn id="30" dur="1000" fill="hold"/>
                                        <p:tgtEl>
                                          <p:spTgt spid="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6" name="cashreg.wav"/>
                                        </p:tgtEl>
                                      </p:cMediaNode>
                                    </p:audio>
                                  </p:subTnLst>
                                </p:cTn>
                              </p:par>
                            </p:childTnLst>
                          </p:cTn>
                        </p:par>
                        <p:par>
                          <p:cTn id="31" fill="hold" nodeType="afterGroup">
                            <p:stCondLst>
                              <p:cond delay="3500"/>
                            </p:stCondLst>
                            <p:childTnLst>
                              <p:par>
                                <p:cTn id="32" presetID="23" presetClass="entr" presetSubtype="16"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ppt_w</p:attrName>
                                        </p:attrNameLst>
                                      </p:cBhvr>
                                      <p:tavLst>
                                        <p:tav tm="0">
                                          <p:val>
                                            <p:fltVal val="0"/>
                                          </p:val>
                                        </p:tav>
                                        <p:tav tm="100000">
                                          <p:val>
                                            <p:strVal val="#ppt_w"/>
                                          </p:val>
                                        </p:tav>
                                      </p:tavLst>
                                    </p:anim>
                                    <p:anim calcmode="lin" valueType="num">
                                      <p:cBhvr>
                                        <p:cTn id="35" dur="1000" fill="hold"/>
                                        <p:tgtEl>
                                          <p:spTgt spid="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6" name="cashreg.wav"/>
                                        </p:tgtEl>
                                      </p:cMediaNode>
                                    </p:audio>
                                  </p:subTnLst>
                                </p:cTn>
                              </p:par>
                            </p:childTnLst>
                          </p:cTn>
                        </p:par>
                        <p:par>
                          <p:cTn id="36" fill="hold" nodeType="afterGroup">
                            <p:stCondLst>
                              <p:cond delay="4500"/>
                            </p:stCondLst>
                            <p:childTnLst>
                              <p:par>
                                <p:cTn id="37" presetID="23" presetClass="entr" presetSubtype="16"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ppt_w</p:attrName>
                                        </p:attrNameLst>
                                      </p:cBhvr>
                                      <p:tavLst>
                                        <p:tav tm="0">
                                          <p:val>
                                            <p:fltVal val="0"/>
                                          </p:val>
                                        </p:tav>
                                        <p:tav tm="100000">
                                          <p:val>
                                            <p:strVal val="#ppt_w"/>
                                          </p:val>
                                        </p:tav>
                                      </p:tavLst>
                                    </p:anim>
                                    <p:anim calcmode="lin" valueType="num">
                                      <p:cBhvr>
                                        <p:cTn id="40" dur="1000" fill="hold"/>
                                        <p:tgtEl>
                                          <p:spTgt spid="1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6" name="cashreg.wav"/>
                                        </p:tgtEl>
                                      </p:cMediaNode>
                                    </p:audio>
                                  </p:subTnLst>
                                </p:cTn>
                              </p:par>
                            </p:childTnLst>
                          </p:cTn>
                        </p:par>
                        <p:par>
                          <p:cTn id="41" fill="hold" nodeType="afterGroup">
                            <p:stCondLst>
                              <p:cond delay="5500"/>
                            </p:stCondLst>
                            <p:childTnLst>
                              <p:par>
                                <p:cTn id="42" presetID="23" presetClass="entr" presetSubtype="16"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6" name="cashreg.wav"/>
                                        </p:tgtEl>
                                      </p:cMediaNode>
                                    </p:audio>
                                  </p:subTnLst>
                                </p:cTn>
                              </p:par>
                            </p:childTnLst>
                          </p:cTn>
                        </p:par>
                        <p:par>
                          <p:cTn id="46" fill="hold" nodeType="afterGroup">
                            <p:stCondLst>
                              <p:cond delay="6500"/>
                            </p:stCondLst>
                            <p:childTnLst>
                              <p:par>
                                <p:cTn id="47" presetID="23" presetClass="entr" presetSubtype="16"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1000" fill="hold"/>
                                        <p:tgtEl>
                                          <p:spTgt spid="12"/>
                                        </p:tgtEl>
                                        <p:attrNameLst>
                                          <p:attrName>ppt_w</p:attrName>
                                        </p:attrNameLst>
                                      </p:cBhvr>
                                      <p:tavLst>
                                        <p:tav tm="0">
                                          <p:val>
                                            <p:fltVal val="0"/>
                                          </p:val>
                                        </p:tav>
                                        <p:tav tm="100000">
                                          <p:val>
                                            <p:strVal val="#ppt_w"/>
                                          </p:val>
                                        </p:tav>
                                      </p:tavLst>
                                    </p:anim>
                                    <p:anim calcmode="lin" valueType="num">
                                      <p:cBhvr>
                                        <p:cTn id="50" dur="1000" fill="hold"/>
                                        <p:tgtEl>
                                          <p:spTgt spid="1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6" name="cashreg.wav"/>
                                        </p:tgtEl>
                                      </p:cMediaNode>
                                    </p:audio>
                                  </p:subTnLst>
                                </p:cTn>
                              </p:par>
                            </p:childTnLst>
                          </p:cTn>
                        </p:par>
                        <p:par>
                          <p:cTn id="51" fill="hold" nodeType="afterGroup">
                            <p:stCondLst>
                              <p:cond delay="7500"/>
                            </p:stCondLst>
                            <p:childTnLst>
                              <p:par>
                                <p:cTn id="52" presetID="23" presetClass="entr" presetSubtype="16" fill="hold" grpId="0" nodeType="after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p:cTn id="54" dur="1000" fill="hold"/>
                                        <p:tgtEl>
                                          <p:spTgt spid="13"/>
                                        </p:tgtEl>
                                        <p:attrNameLst>
                                          <p:attrName>ppt_w</p:attrName>
                                        </p:attrNameLst>
                                      </p:cBhvr>
                                      <p:tavLst>
                                        <p:tav tm="0">
                                          <p:val>
                                            <p:fltVal val="0"/>
                                          </p:val>
                                        </p:tav>
                                        <p:tav tm="100000">
                                          <p:val>
                                            <p:strVal val="#ppt_w"/>
                                          </p:val>
                                        </p:tav>
                                      </p:tavLst>
                                    </p:anim>
                                    <p:anim calcmode="lin" valueType="num">
                                      <p:cBhvr>
                                        <p:cTn id="55" dur="1000" fill="hold"/>
                                        <p:tgtEl>
                                          <p:spTgt spid="1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6" name="cashreg.wav"/>
                                        </p:tgtEl>
                                      </p:cMediaNode>
                                    </p:audio>
                                  </p:subTnLst>
                                </p:cTn>
                              </p:par>
                            </p:childTnLst>
                          </p:cTn>
                        </p:par>
                        <p:par>
                          <p:cTn id="56" fill="hold" nodeType="afterGroup">
                            <p:stCondLst>
                              <p:cond delay="8500"/>
                            </p:stCondLst>
                            <p:childTnLst>
                              <p:par>
                                <p:cTn id="57" presetID="23" presetClass="entr" presetSubtype="16" fill="hold" grpId="0" nodeType="after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1000" fill="hold"/>
                                        <p:tgtEl>
                                          <p:spTgt spid="14"/>
                                        </p:tgtEl>
                                        <p:attrNameLst>
                                          <p:attrName>ppt_w</p:attrName>
                                        </p:attrNameLst>
                                      </p:cBhvr>
                                      <p:tavLst>
                                        <p:tav tm="0">
                                          <p:val>
                                            <p:fltVal val="0"/>
                                          </p:val>
                                        </p:tav>
                                        <p:tav tm="100000">
                                          <p:val>
                                            <p:strVal val="#ppt_w"/>
                                          </p:val>
                                        </p:tav>
                                      </p:tavLst>
                                    </p:anim>
                                    <p:anim calcmode="lin" valueType="num">
                                      <p:cBhvr>
                                        <p:cTn id="60" dur="10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6" name="cashreg.wav"/>
                                        </p:tgtEl>
                                      </p:cMediaNode>
                                    </p:audio>
                                  </p:subTnLst>
                                </p:cTn>
                              </p:par>
                            </p:childTnLst>
                          </p:cTn>
                        </p:par>
                        <p:par>
                          <p:cTn id="61" fill="hold" nodeType="afterGroup">
                            <p:stCondLst>
                              <p:cond delay="9500"/>
                            </p:stCondLst>
                            <p:childTnLst>
                              <p:par>
                                <p:cTn id="62" presetID="23" presetClass="entr" presetSubtype="16" fill="hold" grpId="0" nodeType="after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p:cTn id="64" dur="1000" fill="hold"/>
                                        <p:tgtEl>
                                          <p:spTgt spid="15"/>
                                        </p:tgtEl>
                                        <p:attrNameLst>
                                          <p:attrName>ppt_w</p:attrName>
                                        </p:attrNameLst>
                                      </p:cBhvr>
                                      <p:tavLst>
                                        <p:tav tm="0">
                                          <p:val>
                                            <p:fltVal val="0"/>
                                          </p:val>
                                        </p:tav>
                                        <p:tav tm="100000">
                                          <p:val>
                                            <p:strVal val="#ppt_w"/>
                                          </p:val>
                                        </p:tav>
                                      </p:tavLst>
                                    </p:anim>
                                    <p:anim calcmode="lin" valueType="num">
                                      <p:cBhvr>
                                        <p:cTn id="65" dur="1000" fill="hold"/>
                                        <p:tgtEl>
                                          <p:spTgt spid="1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6" name="cashreg.wav"/>
                                        </p:tgtEl>
                                      </p:cMediaNode>
                                    </p:audio>
                                  </p:subTnLst>
                                </p:cTn>
                              </p:par>
                            </p:childTnLst>
                          </p:cTn>
                        </p:par>
                        <p:par>
                          <p:cTn id="66" fill="hold" nodeType="afterGroup">
                            <p:stCondLst>
                              <p:cond delay="10500"/>
                            </p:stCondLst>
                            <p:childTnLst>
                              <p:par>
                                <p:cTn id="67" presetID="23" presetClass="entr" presetSubtype="16"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1000" fill="hold"/>
                                        <p:tgtEl>
                                          <p:spTgt spid="16"/>
                                        </p:tgtEl>
                                        <p:attrNameLst>
                                          <p:attrName>ppt_w</p:attrName>
                                        </p:attrNameLst>
                                      </p:cBhvr>
                                      <p:tavLst>
                                        <p:tav tm="0">
                                          <p:val>
                                            <p:fltVal val="0"/>
                                          </p:val>
                                        </p:tav>
                                        <p:tav tm="100000">
                                          <p:val>
                                            <p:strVal val="#ppt_w"/>
                                          </p:val>
                                        </p:tav>
                                      </p:tavLst>
                                    </p:anim>
                                    <p:anim calcmode="lin" valueType="num">
                                      <p:cBhvr>
                                        <p:cTn id="70" dur="1000" fill="hold"/>
                                        <p:tgtEl>
                                          <p:spTgt spid="1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cashreg.wav"/>
                                        </p:tgtEl>
                                      </p:cMediaNode>
                                    </p:audio>
                                  </p:subTnLst>
                                </p:cTn>
                              </p:par>
                            </p:childTnLst>
                          </p:cTn>
                        </p:par>
                        <p:par>
                          <p:cTn id="71" fill="hold" nodeType="afterGroup">
                            <p:stCondLst>
                              <p:cond delay="11500"/>
                            </p:stCondLst>
                            <p:childTnLst>
                              <p:par>
                                <p:cTn id="72" presetID="23" presetClass="entr" presetSubtype="16" fill="hold" grpId="0" nodeType="after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1000" fill="hold"/>
                                        <p:tgtEl>
                                          <p:spTgt spid="17"/>
                                        </p:tgtEl>
                                        <p:attrNameLst>
                                          <p:attrName>ppt_w</p:attrName>
                                        </p:attrNameLst>
                                      </p:cBhvr>
                                      <p:tavLst>
                                        <p:tav tm="0">
                                          <p:val>
                                            <p:fltVal val="0"/>
                                          </p:val>
                                        </p:tav>
                                        <p:tav tm="100000">
                                          <p:val>
                                            <p:strVal val="#ppt_w"/>
                                          </p:val>
                                        </p:tav>
                                      </p:tavLst>
                                    </p:anim>
                                    <p:anim calcmode="lin" valueType="num">
                                      <p:cBhvr>
                                        <p:cTn id="75" dur="1000" fill="hold"/>
                                        <p:tgtEl>
                                          <p:spTgt spid="1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2"/>
                                            </p:cond>
                                          </p:stCondLst>
                                          <p:endCondLst>
                                            <p:cond evt="onStopAudio" delay="0">
                                              <p:tgtEl>
                                                <p:sldTgt/>
                                              </p:tgtEl>
                                            </p:cond>
                                          </p:endCondLst>
                                        </p:cTn>
                                        <p:tgtEl>
                                          <p:sndTgt r:embed="rId6" name="cashreg.wav"/>
                                        </p:tgtEl>
                                      </p:cMediaNode>
                                    </p:audio>
                                  </p:subTnLst>
                                </p:cTn>
                              </p:par>
                            </p:childTnLst>
                          </p:cTn>
                        </p:par>
                        <p:par>
                          <p:cTn id="76" fill="hold" nodeType="afterGroup">
                            <p:stCondLst>
                              <p:cond delay="12500"/>
                            </p:stCondLst>
                            <p:childTnLst>
                              <p:par>
                                <p:cTn id="77" presetID="23" presetClass="entr" presetSubtype="16" fill="hold" grpId="0" nodeType="after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p:cTn id="79" dur="1000" fill="hold"/>
                                        <p:tgtEl>
                                          <p:spTgt spid="18"/>
                                        </p:tgtEl>
                                        <p:attrNameLst>
                                          <p:attrName>ppt_w</p:attrName>
                                        </p:attrNameLst>
                                      </p:cBhvr>
                                      <p:tavLst>
                                        <p:tav tm="0">
                                          <p:val>
                                            <p:fltVal val="0"/>
                                          </p:val>
                                        </p:tav>
                                        <p:tav tm="100000">
                                          <p:val>
                                            <p:strVal val="#ppt_w"/>
                                          </p:val>
                                        </p:tav>
                                      </p:tavLst>
                                    </p:anim>
                                    <p:anim calcmode="lin" valueType="num">
                                      <p:cBhvr>
                                        <p:cTn id="80" dur="1000" fill="hold"/>
                                        <p:tgtEl>
                                          <p:spTgt spid="1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6" name="cashreg.wav"/>
                                        </p:tgtEl>
                                      </p:cMediaNode>
                                    </p:audio>
                                  </p:subTnLst>
                                </p:cTn>
                              </p:par>
                            </p:childTnLst>
                          </p:cTn>
                        </p:par>
                        <p:par>
                          <p:cTn id="81" fill="hold" nodeType="afterGroup">
                            <p:stCondLst>
                              <p:cond delay="13500"/>
                            </p:stCondLst>
                            <p:childTnLst>
                              <p:par>
                                <p:cTn id="82" presetID="23" presetClass="entr" presetSubtype="16" fill="hold" grpId="0" nodeType="afterEffect">
                                  <p:stCondLst>
                                    <p:cond delay="0"/>
                                  </p:stCondLst>
                                  <p:childTnLst>
                                    <p:set>
                                      <p:cBhvr>
                                        <p:cTn id="83" dur="1" fill="hold">
                                          <p:stCondLst>
                                            <p:cond delay="0"/>
                                          </p:stCondLst>
                                        </p:cTn>
                                        <p:tgtEl>
                                          <p:spTgt spid="19"/>
                                        </p:tgtEl>
                                        <p:attrNameLst>
                                          <p:attrName>style.visibility</p:attrName>
                                        </p:attrNameLst>
                                      </p:cBhvr>
                                      <p:to>
                                        <p:strVal val="visible"/>
                                      </p:to>
                                    </p:set>
                                    <p:anim calcmode="lin" valueType="num">
                                      <p:cBhvr>
                                        <p:cTn id="84" dur="1000" fill="hold"/>
                                        <p:tgtEl>
                                          <p:spTgt spid="19"/>
                                        </p:tgtEl>
                                        <p:attrNameLst>
                                          <p:attrName>ppt_w</p:attrName>
                                        </p:attrNameLst>
                                      </p:cBhvr>
                                      <p:tavLst>
                                        <p:tav tm="0">
                                          <p:val>
                                            <p:fltVal val="0"/>
                                          </p:val>
                                        </p:tav>
                                        <p:tav tm="100000">
                                          <p:val>
                                            <p:strVal val="#ppt_w"/>
                                          </p:val>
                                        </p:tav>
                                      </p:tavLst>
                                    </p:anim>
                                    <p:anim calcmode="lin" valueType="num">
                                      <p:cBhvr>
                                        <p:cTn id="85" dur="1000" fill="hold"/>
                                        <p:tgtEl>
                                          <p:spTgt spid="19"/>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6" name="cashreg.wav"/>
                                        </p:tgtEl>
                                      </p:cMediaNode>
                                    </p:audio>
                                  </p:subTnLst>
                                </p:cTn>
                              </p:par>
                            </p:childTnLst>
                          </p:cTn>
                        </p:par>
                        <p:par>
                          <p:cTn id="86" fill="hold" nodeType="afterGroup">
                            <p:stCondLst>
                              <p:cond delay="14500"/>
                            </p:stCondLst>
                            <p:childTnLst>
                              <p:par>
                                <p:cTn id="87" presetID="23" presetClass="entr" presetSubtype="16" fill="hold" grpId="0" nodeType="after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p:cTn id="89" dur="1000" fill="hold"/>
                                        <p:tgtEl>
                                          <p:spTgt spid="20"/>
                                        </p:tgtEl>
                                        <p:attrNameLst>
                                          <p:attrName>ppt_w</p:attrName>
                                        </p:attrNameLst>
                                      </p:cBhvr>
                                      <p:tavLst>
                                        <p:tav tm="0">
                                          <p:val>
                                            <p:fltVal val="0"/>
                                          </p:val>
                                        </p:tav>
                                        <p:tav tm="100000">
                                          <p:val>
                                            <p:strVal val="#ppt_w"/>
                                          </p:val>
                                        </p:tav>
                                      </p:tavLst>
                                    </p:anim>
                                    <p:anim calcmode="lin" valueType="num">
                                      <p:cBhvr>
                                        <p:cTn id="90" dur="1000" fill="hold"/>
                                        <p:tgtEl>
                                          <p:spTgt spid="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7"/>
                                            </p:cond>
                                          </p:stCondLst>
                                          <p:endCondLst>
                                            <p:cond evt="onStopAudio" delay="0">
                                              <p:tgtEl>
                                                <p:sldTgt/>
                                              </p:tgtEl>
                                            </p:cond>
                                          </p:endCondLst>
                                        </p:cTn>
                                        <p:tgtEl>
                                          <p:sndTgt r:embed="rId6" name="cashreg.wav"/>
                                        </p:tgtEl>
                                      </p:cMediaNode>
                                    </p:audio>
                                  </p:subTnLst>
                                </p:cTn>
                              </p:par>
                            </p:childTnLst>
                          </p:cTn>
                        </p:par>
                        <p:par>
                          <p:cTn id="91" fill="hold" nodeType="afterGroup">
                            <p:stCondLst>
                              <p:cond delay="15500"/>
                            </p:stCondLst>
                            <p:childTnLst>
                              <p:par>
                                <p:cTn id="92" presetID="23" presetClass="entr" presetSubtype="16" fill="hold" grpId="0" nodeType="afterEffect">
                                  <p:stCondLst>
                                    <p:cond delay="0"/>
                                  </p:stCondLst>
                                  <p:childTnLst>
                                    <p:set>
                                      <p:cBhvr>
                                        <p:cTn id="93" dur="1" fill="hold">
                                          <p:stCondLst>
                                            <p:cond delay="0"/>
                                          </p:stCondLst>
                                        </p:cTn>
                                        <p:tgtEl>
                                          <p:spTgt spid="21">
                                            <p:bg/>
                                          </p:spTgt>
                                        </p:tgtEl>
                                        <p:attrNameLst>
                                          <p:attrName>style.visibility</p:attrName>
                                        </p:attrNameLst>
                                      </p:cBhvr>
                                      <p:to>
                                        <p:strVal val="visible"/>
                                      </p:to>
                                    </p:set>
                                    <p:anim calcmode="lin" valueType="num">
                                      <p:cBhvr>
                                        <p:cTn id="94" dur="500" fill="hold"/>
                                        <p:tgtEl>
                                          <p:spTgt spid="21">
                                            <p:bg/>
                                          </p:spTgt>
                                        </p:tgtEl>
                                        <p:attrNameLst>
                                          <p:attrName>ppt_w</p:attrName>
                                        </p:attrNameLst>
                                      </p:cBhvr>
                                      <p:tavLst>
                                        <p:tav tm="0">
                                          <p:val>
                                            <p:fltVal val="0"/>
                                          </p:val>
                                        </p:tav>
                                        <p:tav tm="100000">
                                          <p:val>
                                            <p:strVal val="#ppt_w"/>
                                          </p:val>
                                        </p:tav>
                                      </p:tavLst>
                                    </p:anim>
                                    <p:anim calcmode="lin" valueType="num">
                                      <p:cBhvr>
                                        <p:cTn id="95" dur="500" fill="hold"/>
                                        <p:tgtEl>
                                          <p:spTgt spid="21">
                                            <p:bg/>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2"/>
                                            </p:cond>
                                          </p:stCondLst>
                                          <p:endCondLst>
                                            <p:cond evt="onStopAudio" delay="0">
                                              <p:tgtEl>
                                                <p:sldTgt/>
                                              </p:tgtEl>
                                            </p:cond>
                                          </p:endCondLst>
                                        </p:cTn>
                                        <p:tgtEl>
                                          <p:sndTgt r:embed="rId7" name="bomb.wav"/>
                                        </p:tgtEl>
                                      </p:cMediaNode>
                                    </p:audio>
                                  </p:subTnLst>
                                </p:cTn>
                              </p:par>
                              <p:par>
                                <p:cTn id="96" presetID="23" presetClass="entr" presetSubtype="16" fill="hold" grpId="0" nodeType="withEffect">
                                  <p:stCondLst>
                                    <p:cond delay="0"/>
                                  </p:stCondLst>
                                  <p:iterate type="lt">
                                    <p:tmPct val="0"/>
                                  </p:iterate>
                                  <p:childTnLst>
                                    <p:set>
                                      <p:cBhvr>
                                        <p:cTn id="97" dur="1" fill="hold">
                                          <p:stCondLst>
                                            <p:cond delay="0"/>
                                          </p:stCondLst>
                                        </p:cTn>
                                        <p:tgtEl>
                                          <p:spTgt spid="21">
                                            <p:txEl>
                                              <p:pRg st="0" end="0"/>
                                            </p:txEl>
                                          </p:spTgt>
                                        </p:tgtEl>
                                        <p:attrNameLst>
                                          <p:attrName>style.visibility</p:attrName>
                                        </p:attrNameLst>
                                      </p:cBhvr>
                                      <p:to>
                                        <p:strVal val="visible"/>
                                      </p:to>
                                    </p:set>
                                    <p:anim calcmode="lin" valueType="num">
                                      <p:cBhvr>
                                        <p:cTn id="98"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99" dur="500" fill="hold"/>
                                        <p:tgtEl>
                                          <p:spTgt spid="21">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8" name="chimes.wav"/>
                                        </p:tgtEl>
                                      </p:cMediaNode>
                                    </p:audio>
                                  </p:subTnLst>
                                </p:cTn>
                              </p:par>
                            </p:childTnLst>
                          </p:cTn>
                        </p:par>
                        <p:par>
                          <p:cTn id="100" fill="hold" nodeType="afterGroup">
                            <p:stCondLst>
                              <p:cond delay="16000"/>
                            </p:stCondLst>
                            <p:childTnLst>
                              <p:par>
                                <p:cTn id="101" presetID="28" presetClass="emph" presetSubtype="0" repeatCount="indefinite" fill="hold" nodeType="afterEffect">
                                  <p:stCondLst>
                                    <p:cond delay="0"/>
                                  </p:stCondLst>
                                  <p:iterate type="lt">
                                    <p:tmPct val="10000"/>
                                  </p:iterate>
                                  <p:childTnLst>
                                    <p:animClr clrSpc="rgb" dir="cw">
                                      <p:cBhvr override="childStyle">
                                        <p:cTn id="102" dur="500" fill="hold"/>
                                        <p:tgtEl>
                                          <p:spTgt spid="21">
                                            <p:txEl>
                                              <p:pRg st="0" end="0"/>
                                            </p:txEl>
                                          </p:spTgt>
                                        </p:tgtEl>
                                        <p:attrNameLst>
                                          <p:attrName>style.color</p:attrName>
                                        </p:attrNameLst>
                                      </p:cBhvr>
                                      <p:to>
                                        <a:schemeClr val="accent2"/>
                                      </p:to>
                                    </p:animClr>
                                    <p:animClr clrSpc="rgb" dir="cw">
                                      <p:cBhvr>
                                        <p:cTn id="103" dur="500" fill="hold"/>
                                        <p:tgtEl>
                                          <p:spTgt spid="21">
                                            <p:txEl>
                                              <p:pRg st="0" end="0"/>
                                            </p:txEl>
                                          </p:spTgt>
                                        </p:tgtEl>
                                        <p:attrNameLst>
                                          <p:attrName>fillcolor</p:attrName>
                                        </p:attrNameLst>
                                      </p:cBhvr>
                                      <p:to>
                                        <a:schemeClr val="accent2"/>
                                      </p:to>
                                    </p:animClr>
                                    <p:set>
                                      <p:cBhvr>
                                        <p:cTn id="104" dur="500" fill="hold"/>
                                        <p:tgtEl>
                                          <p:spTgt spid="21">
                                            <p:txEl>
                                              <p:pRg st="0" end="0"/>
                                            </p:txEl>
                                          </p:spTgt>
                                        </p:tgtEl>
                                        <p:attrNameLst>
                                          <p:attrName>fill.type</p:attrName>
                                        </p:attrNameLst>
                                      </p:cBhvr>
                                      <p:to>
                                        <p:strVal val="solid"/>
                                      </p:to>
                                    </p:set>
                                    <p:anim to="1.5" calcmode="lin" valueType="num">
                                      <p:cBhvr override="childStyle">
                                        <p:cTn id="105" dur="500" fill="hold"/>
                                        <p:tgtEl>
                                          <p:spTgt spid="21">
                                            <p:txEl>
                                              <p:pRg st="0" end="0"/>
                                            </p:txEl>
                                          </p:spTgt>
                                        </p:tgtEl>
                                        <p:attrNameLst>
                                          <p:attrName>style.fontSize</p:attrName>
                                        </p:attrNameLst>
                                      </p:cBhvr>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3" presetClass="exit" presetSubtype="32" fill="hold" nodeType="clickEffect">
                                  <p:stCondLst>
                                    <p:cond delay="0"/>
                                  </p:stCondLst>
                                  <p:iterate type="lt">
                                    <p:tmPct val="0"/>
                                  </p:iterate>
                                  <p:childTnLst>
                                    <p:anim calcmode="lin" valueType="num">
                                      <p:cBhvr>
                                        <p:cTn id="109" dur="500"/>
                                        <p:tgtEl>
                                          <p:spTgt spid="21">
                                            <p:txEl>
                                              <p:pRg st="0" end="0"/>
                                            </p:txEl>
                                          </p:spTgt>
                                        </p:tgtEl>
                                        <p:attrNameLst>
                                          <p:attrName>ppt_w</p:attrName>
                                        </p:attrNameLst>
                                      </p:cBhvr>
                                      <p:tavLst>
                                        <p:tav tm="0">
                                          <p:val>
                                            <p:strVal val="ppt_w"/>
                                          </p:val>
                                        </p:tav>
                                        <p:tav tm="100000">
                                          <p:val>
                                            <p:fltVal val="0"/>
                                          </p:val>
                                        </p:tav>
                                      </p:tavLst>
                                    </p:anim>
                                    <p:anim calcmode="lin" valueType="num">
                                      <p:cBhvr>
                                        <p:cTn id="110" dur="500"/>
                                        <p:tgtEl>
                                          <p:spTgt spid="21">
                                            <p:txEl>
                                              <p:pRg st="0" end="0"/>
                                            </p:txEl>
                                          </p:spTgt>
                                        </p:tgtEl>
                                        <p:attrNameLst>
                                          <p:attrName>ppt_h</p:attrName>
                                        </p:attrNameLst>
                                      </p:cBhvr>
                                      <p:tavLst>
                                        <p:tav tm="0">
                                          <p:val>
                                            <p:strVal val="ppt_h"/>
                                          </p:val>
                                        </p:tav>
                                        <p:tav tm="100000">
                                          <p:val>
                                            <p:fltVal val="0"/>
                                          </p:val>
                                        </p:tav>
                                      </p:tavLst>
                                    </p:anim>
                                    <p:set>
                                      <p:cBhvr>
                                        <p:cTn id="111" dur="1" fill="hold">
                                          <p:stCondLst>
                                            <p:cond delay="499"/>
                                          </p:stCondLst>
                                        </p:cTn>
                                        <p:tgtEl>
                                          <p:spTgt spid="21">
                                            <p:txEl>
                                              <p:pRg st="0" end="0"/>
                                            </p:txEl>
                                          </p:spTgt>
                                        </p:tgtEl>
                                        <p:attrNameLst>
                                          <p:attrName>style.visibility</p:attrName>
                                        </p:attrNameLst>
                                      </p:cBhvr>
                                      <p:to>
                                        <p:strVal val="hidden"/>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4" presetClass="entr" presetSubtype="16" fill="hold" nodeType="clickEffect">
                                  <p:stCondLst>
                                    <p:cond delay="0"/>
                                  </p:stCondLst>
                                  <p:childTnLst>
                                    <p:set>
                                      <p:cBhvr>
                                        <p:cTn id="115" dur="1" fill="hold">
                                          <p:stCondLst>
                                            <p:cond delay="0"/>
                                          </p:stCondLst>
                                        </p:cTn>
                                        <p:tgtEl>
                                          <p:spTgt spid="2"/>
                                        </p:tgtEl>
                                        <p:attrNameLst>
                                          <p:attrName>style.visibility</p:attrName>
                                        </p:attrNameLst>
                                      </p:cBhvr>
                                      <p:to>
                                        <p:strVal val="visible"/>
                                      </p:to>
                                    </p:set>
                                    <p:animEffect transition="in" filter="box(in)">
                                      <p:cBhvr>
                                        <p:cTn id="116" dur="500"/>
                                        <p:tgtEl>
                                          <p:spTgt spid="2"/>
                                        </p:tgtEl>
                                      </p:cBhvr>
                                    </p:animEffect>
                                  </p:childTnLst>
                                  <p:subTnLst>
                                    <p:audio>
                                      <p:cMediaNode>
                                        <p:cTn display="0" masterRel="sameClick">
                                          <p:stCondLst>
                                            <p:cond evt="begin" delay="0">
                                              <p:tn val="114"/>
                                            </p:cond>
                                          </p:stCondLst>
                                          <p:endCondLst>
                                            <p:cond evt="onStopAudio" delay="0">
                                              <p:tgtEl>
                                                <p:sldTgt/>
                                              </p:tgtEl>
                                            </p:cond>
                                          </p:endCondLst>
                                        </p:cTn>
                                        <p:tgtEl>
                                          <p:sndTgt r:embed="rId8"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build="allAtOnce" animBg="1"/>
      <p:bldP spid="1845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248025" y="4763"/>
            <a:ext cx="2397125" cy="901700"/>
            <a:chOff x="2730" y="1875"/>
            <a:chExt cx="1510" cy="568"/>
          </a:xfrm>
        </p:grpSpPr>
        <p:sp>
          <p:nvSpPr>
            <p:cNvPr id="4181" name="Rectangle 4"/>
            <p:cNvSpPr>
              <a:spLocks noChangeArrowheads="1"/>
            </p:cNvSpPr>
            <p:nvPr/>
          </p:nvSpPr>
          <p:spPr bwMode="auto">
            <a:xfrm>
              <a:off x="2730" y="1875"/>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82" name="Rectangle 5"/>
            <p:cNvSpPr>
              <a:spLocks noChangeArrowheads="1"/>
            </p:cNvSpPr>
            <p:nvPr/>
          </p:nvSpPr>
          <p:spPr bwMode="auto">
            <a:xfrm>
              <a:off x="3696" y="1920"/>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83" name="Rectangle 6"/>
            <p:cNvSpPr>
              <a:spLocks noChangeArrowheads="1"/>
            </p:cNvSpPr>
            <p:nvPr/>
          </p:nvSpPr>
          <p:spPr bwMode="auto">
            <a:xfrm>
              <a:off x="3264" y="1920"/>
              <a:ext cx="502"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grpSp>
      <p:grpSp>
        <p:nvGrpSpPr>
          <p:cNvPr id="3" name="Group 7"/>
          <p:cNvGrpSpPr>
            <a:grpSpLocks/>
          </p:cNvGrpSpPr>
          <p:nvPr/>
        </p:nvGrpSpPr>
        <p:grpSpPr bwMode="auto">
          <a:xfrm>
            <a:off x="933450" y="0"/>
            <a:ext cx="2397125" cy="901700"/>
            <a:chOff x="2730" y="1875"/>
            <a:chExt cx="1510" cy="568"/>
          </a:xfrm>
        </p:grpSpPr>
        <p:sp>
          <p:nvSpPr>
            <p:cNvPr id="4178" name="Rectangle 8"/>
            <p:cNvSpPr>
              <a:spLocks noChangeArrowheads="1"/>
            </p:cNvSpPr>
            <p:nvPr/>
          </p:nvSpPr>
          <p:spPr bwMode="auto">
            <a:xfrm>
              <a:off x="2730" y="1875"/>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79" name="Rectangle 9"/>
            <p:cNvSpPr>
              <a:spLocks noChangeArrowheads="1"/>
            </p:cNvSpPr>
            <p:nvPr/>
          </p:nvSpPr>
          <p:spPr bwMode="auto">
            <a:xfrm>
              <a:off x="3696" y="1920"/>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80" name="Rectangle 10"/>
            <p:cNvSpPr>
              <a:spLocks noChangeArrowheads="1"/>
            </p:cNvSpPr>
            <p:nvPr/>
          </p:nvSpPr>
          <p:spPr bwMode="auto">
            <a:xfrm>
              <a:off x="3264" y="1920"/>
              <a:ext cx="502"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grpSp>
      <p:grpSp>
        <p:nvGrpSpPr>
          <p:cNvPr id="4" name="Group 11"/>
          <p:cNvGrpSpPr>
            <a:grpSpLocks/>
          </p:cNvGrpSpPr>
          <p:nvPr/>
        </p:nvGrpSpPr>
        <p:grpSpPr bwMode="auto">
          <a:xfrm>
            <a:off x="5543550" y="19050"/>
            <a:ext cx="2397125" cy="901700"/>
            <a:chOff x="2730" y="1875"/>
            <a:chExt cx="1510" cy="568"/>
          </a:xfrm>
        </p:grpSpPr>
        <p:sp>
          <p:nvSpPr>
            <p:cNvPr id="4175" name="Rectangle 12"/>
            <p:cNvSpPr>
              <a:spLocks noChangeArrowheads="1"/>
            </p:cNvSpPr>
            <p:nvPr/>
          </p:nvSpPr>
          <p:spPr bwMode="auto">
            <a:xfrm>
              <a:off x="2730" y="1875"/>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76" name="Rectangle 13"/>
            <p:cNvSpPr>
              <a:spLocks noChangeArrowheads="1"/>
            </p:cNvSpPr>
            <p:nvPr/>
          </p:nvSpPr>
          <p:spPr bwMode="auto">
            <a:xfrm>
              <a:off x="3696" y="1920"/>
              <a:ext cx="544"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sp>
          <p:nvSpPr>
            <p:cNvPr id="4177" name="Rectangle 14"/>
            <p:cNvSpPr>
              <a:spLocks noChangeArrowheads="1"/>
            </p:cNvSpPr>
            <p:nvPr/>
          </p:nvSpPr>
          <p:spPr bwMode="auto">
            <a:xfrm>
              <a:off x="3264" y="1920"/>
              <a:ext cx="502" cy="523"/>
            </a:xfrm>
            <a:prstGeom prst="rect">
              <a:avLst/>
            </a:prstGeom>
            <a:noFill/>
            <a:ln w="9525">
              <a:noFill/>
              <a:miter lim="800000"/>
              <a:headEnd/>
              <a:tailEnd/>
            </a:ln>
          </p:spPr>
          <p:txBody>
            <a:bodyPr wrap="none" anchor="ctr">
              <a:spAutoFit/>
            </a:bodyPr>
            <a:lstStyle/>
            <a:p>
              <a:r>
                <a:rPr lang="en-US" sz="4800">
                  <a:solidFill>
                    <a:srgbClr val="FF5050"/>
                  </a:solidFill>
                  <a:sym typeface="Wingdings" pitchFamily="2" charset="2"/>
                </a:rPr>
                <a:t></a:t>
              </a:r>
              <a:r>
                <a:rPr lang="en-US" sz="1600"/>
                <a:t> </a:t>
              </a:r>
            </a:p>
          </p:txBody>
        </p:sp>
      </p:grpSp>
      <p:sp>
        <p:nvSpPr>
          <p:cNvPr id="4101" name="Line 15"/>
          <p:cNvSpPr>
            <a:spLocks noChangeShapeType="1"/>
          </p:cNvSpPr>
          <p:nvPr/>
        </p:nvSpPr>
        <p:spPr bwMode="auto">
          <a:xfrm>
            <a:off x="419100" y="171450"/>
            <a:ext cx="8305800" cy="0"/>
          </a:xfrm>
          <a:prstGeom prst="line">
            <a:avLst/>
          </a:prstGeom>
          <a:noFill/>
          <a:ln w="38100" cmpd="dbl">
            <a:solidFill>
              <a:srgbClr val="00FF00"/>
            </a:solidFill>
            <a:round/>
            <a:headEnd/>
            <a:tailEnd/>
          </a:ln>
        </p:spPr>
        <p:txBody>
          <a:bodyPr/>
          <a:lstStyle/>
          <a:p>
            <a:endParaRPr lang="en-US"/>
          </a:p>
        </p:txBody>
      </p:sp>
      <p:sp>
        <p:nvSpPr>
          <p:cNvPr id="21575" name="AutoShape 71"/>
          <p:cNvSpPr>
            <a:spLocks noChangeArrowheads="1"/>
          </p:cNvSpPr>
          <p:nvPr/>
        </p:nvSpPr>
        <p:spPr bwMode="gray">
          <a:xfrm>
            <a:off x="4343400" y="990600"/>
            <a:ext cx="4800600" cy="838200"/>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anchor="ctr"/>
          <a:lstStyle/>
          <a:p>
            <a:pPr algn="ctr">
              <a:defRPr/>
            </a:pPr>
            <a:r>
              <a:rPr lang="en-US" sz="3200" b="1">
                <a:solidFill>
                  <a:srgbClr val="FFFF00"/>
                </a:solidFill>
                <a:latin typeface="Arial"/>
              </a:rPr>
              <a:t>Ông là ai?</a:t>
            </a:r>
          </a:p>
        </p:txBody>
      </p:sp>
      <p:sp>
        <p:nvSpPr>
          <p:cNvPr id="21526" name="Freeform 22"/>
          <p:cNvSpPr>
            <a:spLocks/>
          </p:cNvSpPr>
          <p:nvPr/>
        </p:nvSpPr>
        <p:spPr bwMode="gray">
          <a:xfrm>
            <a:off x="4592638" y="2603500"/>
            <a:ext cx="490537" cy="468313"/>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a:defRPr/>
            </a:pPr>
            <a:endParaRPr lang="en-US" sz="1600">
              <a:latin typeface="Arial" charset="0"/>
            </a:endParaRPr>
          </a:p>
        </p:txBody>
      </p:sp>
      <p:sp>
        <p:nvSpPr>
          <p:cNvPr id="21579" name="Freeform 75"/>
          <p:cNvSpPr>
            <a:spLocks/>
          </p:cNvSpPr>
          <p:nvPr/>
        </p:nvSpPr>
        <p:spPr bwMode="gray">
          <a:xfrm>
            <a:off x="3136900" y="5565775"/>
            <a:ext cx="312738" cy="22225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42353"/>
                  <a:invGamma/>
                </a:schemeClr>
              </a:gs>
              <a:gs pos="100000">
                <a:schemeClr val="hlink">
                  <a:alpha val="0"/>
                </a:schemeClr>
              </a:gs>
            </a:gsLst>
            <a:lin ang="2700000" scaled="1"/>
          </a:gradFill>
          <a:ln w="0">
            <a:noFill/>
            <a:prstDash val="solid"/>
            <a:round/>
            <a:headEnd/>
            <a:tailEnd/>
          </a:ln>
        </p:spPr>
        <p:txBody>
          <a:bodyPr/>
          <a:lstStyle/>
          <a:p>
            <a:pPr>
              <a:defRPr/>
            </a:pPr>
            <a:endParaRPr lang="en-US" sz="1600">
              <a:latin typeface="Arial" charset="0"/>
            </a:endParaRPr>
          </a:p>
        </p:txBody>
      </p:sp>
      <p:sp>
        <p:nvSpPr>
          <p:cNvPr id="21581" name="Text Box 77"/>
          <p:cNvSpPr txBox="1">
            <a:spLocks noChangeArrowheads="1"/>
          </p:cNvSpPr>
          <p:nvPr/>
        </p:nvSpPr>
        <p:spPr bwMode="auto">
          <a:xfrm>
            <a:off x="9525000" y="2209800"/>
            <a:ext cx="685800" cy="338138"/>
          </a:xfrm>
          <a:prstGeom prst="rect">
            <a:avLst/>
          </a:prstGeom>
          <a:noFill/>
          <a:ln w="9525">
            <a:noFill/>
            <a:miter lim="800000"/>
            <a:headEnd/>
            <a:tailEnd/>
          </a:ln>
        </p:spPr>
        <p:txBody>
          <a:bodyPr>
            <a:spAutoFit/>
          </a:bodyPr>
          <a:lstStyle/>
          <a:p>
            <a:pPr>
              <a:spcBef>
                <a:spcPct val="50000"/>
              </a:spcBef>
            </a:pPr>
            <a:r>
              <a:rPr lang="en-US" sz="1600"/>
              <a:t>a</a:t>
            </a:r>
          </a:p>
        </p:txBody>
      </p:sp>
      <p:pic>
        <p:nvPicPr>
          <p:cNvPr id="21610" name="Picture 106" descr="Tien Boi 1"/>
          <p:cNvPicPr>
            <a:picLocks noChangeAspect="1" noChangeArrowheads="1"/>
          </p:cNvPicPr>
          <p:nvPr/>
        </p:nvPicPr>
        <p:blipFill>
          <a:blip r:embed="rId6"/>
          <a:srcRect t="47778" r="51645" b="1111"/>
          <a:stretch>
            <a:fillRect/>
          </a:stretch>
        </p:blipFill>
        <p:spPr bwMode="auto">
          <a:xfrm>
            <a:off x="0" y="2057400"/>
            <a:ext cx="3657600" cy="4800600"/>
          </a:xfrm>
          <a:prstGeom prst="rect">
            <a:avLst/>
          </a:prstGeom>
          <a:noFill/>
          <a:ln w="9525">
            <a:noFill/>
            <a:miter lim="800000"/>
            <a:headEnd/>
            <a:tailEnd/>
          </a:ln>
        </p:spPr>
      </p:pic>
      <p:grpSp>
        <p:nvGrpSpPr>
          <p:cNvPr id="5" name="Group 118"/>
          <p:cNvGrpSpPr>
            <a:grpSpLocks/>
          </p:cNvGrpSpPr>
          <p:nvPr/>
        </p:nvGrpSpPr>
        <p:grpSpPr bwMode="auto">
          <a:xfrm>
            <a:off x="3197225" y="912813"/>
            <a:ext cx="1023938" cy="5945187"/>
            <a:chOff x="2158" y="575"/>
            <a:chExt cx="645" cy="3745"/>
          </a:xfrm>
        </p:grpSpPr>
        <p:grpSp>
          <p:nvGrpSpPr>
            <p:cNvPr id="4132" name="Group 38"/>
            <p:cNvGrpSpPr>
              <a:grpSpLocks/>
            </p:cNvGrpSpPr>
            <p:nvPr/>
          </p:nvGrpSpPr>
          <p:grpSpPr bwMode="auto">
            <a:xfrm rot="5400000">
              <a:off x="744" y="2365"/>
              <a:ext cx="3552" cy="357"/>
              <a:chOff x="0" y="1896"/>
              <a:chExt cx="5760" cy="120"/>
            </a:xfrm>
          </p:grpSpPr>
          <p:sp>
            <p:nvSpPr>
              <p:cNvPr id="4173" name="Rectangle 39"/>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w="9525" algn="ctr">
                <a:noFill/>
                <a:miter lim="800000"/>
                <a:headEnd/>
                <a:tailEnd/>
              </a:ln>
            </p:spPr>
            <p:txBody>
              <a:bodyPr wrap="none" anchor="ctr"/>
              <a:lstStyle/>
              <a:p>
                <a:endParaRPr lang="en-US" sz="1600"/>
              </a:p>
            </p:txBody>
          </p:sp>
          <p:sp>
            <p:nvSpPr>
              <p:cNvPr id="4174" name="Rectangle 40"/>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w="9525" algn="ctr">
                <a:noFill/>
                <a:miter lim="800000"/>
                <a:headEnd/>
                <a:tailEnd/>
              </a:ln>
            </p:spPr>
            <p:txBody>
              <a:bodyPr wrap="none" anchor="ctr"/>
              <a:lstStyle/>
              <a:p>
                <a:endParaRPr lang="en-US" sz="1600"/>
              </a:p>
            </p:txBody>
          </p:sp>
        </p:grpSp>
        <p:grpSp>
          <p:nvGrpSpPr>
            <p:cNvPr id="4133" name="Group 41"/>
            <p:cNvGrpSpPr>
              <a:grpSpLocks/>
            </p:cNvGrpSpPr>
            <p:nvPr/>
          </p:nvGrpSpPr>
          <p:grpSpPr bwMode="auto">
            <a:xfrm rot="5400000">
              <a:off x="2332" y="3835"/>
              <a:ext cx="298" cy="645"/>
              <a:chOff x="1874" y="1824"/>
              <a:chExt cx="2015" cy="1824"/>
            </a:xfrm>
          </p:grpSpPr>
          <p:sp>
            <p:nvSpPr>
              <p:cNvPr id="21546" name="AutoShape 42"/>
              <p:cNvSpPr>
                <a:spLocks noChangeArrowheads="1"/>
              </p:cNvSpPr>
              <p:nvPr/>
            </p:nvSpPr>
            <p:spPr bwMode="gray">
              <a:xfrm rot="16200000" flipH="1">
                <a:off x="1825" y="2537"/>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47" name="AutoShape 43"/>
              <p:cNvSpPr>
                <a:spLocks noChangeArrowheads="1"/>
              </p:cNvSpPr>
              <p:nvPr/>
            </p:nvSpPr>
            <p:spPr bwMode="gray">
              <a:xfrm rot="5400000" flipH="1">
                <a:off x="3637" y="2503"/>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48" name="AutoShape 44"/>
              <p:cNvSpPr>
                <a:spLocks noChangeArrowheads="1"/>
              </p:cNvSpPr>
              <p:nvPr/>
            </p:nvSpPr>
            <p:spPr bwMode="gray">
              <a:xfrm rot="10800000" flipH="1">
                <a:off x="2729" y="3443"/>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67" name="Oval 45"/>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68" name="Oval 46"/>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551" name="Oval 47"/>
              <p:cNvSpPr>
                <a:spLocks noChangeArrowheads="1"/>
              </p:cNvSpPr>
              <p:nvPr/>
            </p:nvSpPr>
            <p:spPr bwMode="gray">
              <a:xfrm>
                <a:off x="2337" y="2210"/>
                <a:ext cx="1109"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70" name="Oval 48"/>
              <p:cNvSpPr>
                <a:spLocks noChangeArrowheads="1"/>
              </p:cNvSpPr>
              <p:nvPr/>
            </p:nvSpPr>
            <p:spPr bwMode="gray">
              <a:xfrm>
                <a:off x="2335" y="2209"/>
                <a:ext cx="1106"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553" name="Oval 49"/>
              <p:cNvSpPr>
                <a:spLocks noChangeArrowheads="1"/>
              </p:cNvSpPr>
              <p:nvPr/>
            </p:nvSpPr>
            <p:spPr bwMode="gray">
              <a:xfrm>
                <a:off x="2351" y="2204"/>
                <a:ext cx="1089"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72" name="Oval 50"/>
              <p:cNvSpPr>
                <a:spLocks noChangeArrowheads="1"/>
              </p:cNvSpPr>
              <p:nvPr/>
            </p:nvSpPr>
            <p:spPr bwMode="gray">
              <a:xfrm>
                <a:off x="2340" y="2209"/>
                <a:ext cx="1096"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nvGrpSpPr>
            <p:cNvPr id="4134" name="Group 51"/>
            <p:cNvGrpSpPr>
              <a:grpSpLocks/>
            </p:cNvGrpSpPr>
            <p:nvPr/>
          </p:nvGrpSpPr>
          <p:grpSpPr bwMode="auto">
            <a:xfrm rot="5400000">
              <a:off x="2303" y="1534"/>
              <a:ext cx="355" cy="645"/>
              <a:chOff x="1867" y="1824"/>
              <a:chExt cx="2013" cy="1824"/>
            </a:xfrm>
          </p:grpSpPr>
          <p:sp>
            <p:nvSpPr>
              <p:cNvPr id="21556" name="AutoShape 52"/>
              <p:cNvSpPr>
                <a:spLocks noChangeArrowheads="1"/>
              </p:cNvSpPr>
              <p:nvPr/>
            </p:nvSpPr>
            <p:spPr bwMode="gray">
              <a:xfrm rot="16200000" flipH="1">
                <a:off x="1816" y="2528"/>
                <a:ext cx="305"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57" name="AutoShape 53"/>
              <p:cNvSpPr>
                <a:spLocks noChangeArrowheads="1"/>
              </p:cNvSpPr>
              <p:nvPr/>
            </p:nvSpPr>
            <p:spPr bwMode="gray">
              <a:xfrm rot="5400000" flipH="1">
                <a:off x="3624" y="2498"/>
                <a:ext cx="308"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58" name="AutoShape 54"/>
              <p:cNvSpPr>
                <a:spLocks noChangeArrowheads="1"/>
              </p:cNvSpPr>
              <p:nvPr/>
            </p:nvSpPr>
            <p:spPr bwMode="gray">
              <a:xfrm rot="10800000" flipH="1">
                <a:off x="2718" y="3442"/>
                <a:ext cx="312"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58" name="Oval 55"/>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59" name="Oval 56"/>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561" name="Oval 57"/>
              <p:cNvSpPr>
                <a:spLocks noChangeArrowheads="1"/>
              </p:cNvSpPr>
              <p:nvPr/>
            </p:nvSpPr>
            <p:spPr bwMode="gray">
              <a:xfrm>
                <a:off x="2411" y="2206"/>
                <a:ext cx="930"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61" name="Oval 58"/>
              <p:cNvSpPr>
                <a:spLocks noChangeArrowheads="1"/>
              </p:cNvSpPr>
              <p:nvPr/>
            </p:nvSpPr>
            <p:spPr bwMode="gray">
              <a:xfrm>
                <a:off x="2421" y="2206"/>
                <a:ext cx="928"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563" name="Oval 59"/>
              <p:cNvSpPr>
                <a:spLocks noChangeArrowheads="1"/>
              </p:cNvSpPr>
              <p:nvPr/>
            </p:nvSpPr>
            <p:spPr bwMode="gray">
              <a:xfrm>
                <a:off x="2332" y="2206"/>
                <a:ext cx="1094"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63" name="Oval 60"/>
              <p:cNvSpPr>
                <a:spLocks noChangeArrowheads="1"/>
              </p:cNvSpPr>
              <p:nvPr/>
            </p:nvSpPr>
            <p:spPr bwMode="gray">
              <a:xfrm>
                <a:off x="2338" y="2206"/>
                <a:ext cx="1095"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nvGrpSpPr>
            <p:cNvPr id="4135" name="Group 61"/>
            <p:cNvGrpSpPr>
              <a:grpSpLocks/>
            </p:cNvGrpSpPr>
            <p:nvPr/>
          </p:nvGrpSpPr>
          <p:grpSpPr bwMode="auto">
            <a:xfrm rot="5400000">
              <a:off x="2332" y="2562"/>
              <a:ext cx="298" cy="645"/>
              <a:chOff x="1874" y="1824"/>
              <a:chExt cx="2015" cy="1824"/>
            </a:xfrm>
          </p:grpSpPr>
          <p:sp>
            <p:nvSpPr>
              <p:cNvPr id="21566" name="AutoShape 62"/>
              <p:cNvSpPr>
                <a:spLocks noChangeArrowheads="1"/>
              </p:cNvSpPr>
              <p:nvPr/>
            </p:nvSpPr>
            <p:spPr bwMode="gray">
              <a:xfrm rot="16200000" flipH="1">
                <a:off x="1825" y="2537"/>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67" name="AutoShape 63"/>
              <p:cNvSpPr>
                <a:spLocks noChangeArrowheads="1"/>
              </p:cNvSpPr>
              <p:nvPr/>
            </p:nvSpPr>
            <p:spPr bwMode="gray">
              <a:xfrm rot="5400000" flipH="1">
                <a:off x="3637" y="2503"/>
                <a:ext cx="308" cy="203"/>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568" name="AutoShape 64"/>
              <p:cNvSpPr>
                <a:spLocks noChangeArrowheads="1"/>
              </p:cNvSpPr>
              <p:nvPr/>
            </p:nvSpPr>
            <p:spPr bwMode="gray">
              <a:xfrm rot="10800000" flipH="1">
                <a:off x="2729" y="3443"/>
                <a:ext cx="311"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49" name="Oval 65"/>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50" name="Oval 66"/>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571" name="Oval 67"/>
              <p:cNvSpPr>
                <a:spLocks noChangeArrowheads="1"/>
              </p:cNvSpPr>
              <p:nvPr/>
            </p:nvSpPr>
            <p:spPr bwMode="gray">
              <a:xfrm>
                <a:off x="2337" y="2210"/>
                <a:ext cx="1109"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52" name="Oval 68"/>
              <p:cNvSpPr>
                <a:spLocks noChangeArrowheads="1"/>
              </p:cNvSpPr>
              <p:nvPr/>
            </p:nvSpPr>
            <p:spPr bwMode="gray">
              <a:xfrm>
                <a:off x="2335" y="2209"/>
                <a:ext cx="1106"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573" name="Oval 69"/>
              <p:cNvSpPr>
                <a:spLocks noChangeArrowheads="1"/>
              </p:cNvSpPr>
              <p:nvPr/>
            </p:nvSpPr>
            <p:spPr bwMode="gray">
              <a:xfrm>
                <a:off x="2351" y="2204"/>
                <a:ext cx="1089"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54" name="Oval 70"/>
              <p:cNvSpPr>
                <a:spLocks noChangeArrowheads="1"/>
              </p:cNvSpPr>
              <p:nvPr/>
            </p:nvSpPr>
            <p:spPr bwMode="gray">
              <a:xfrm>
                <a:off x="2340" y="2209"/>
                <a:ext cx="1096"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nvGrpSpPr>
            <p:cNvPr id="4136" name="Group 108"/>
            <p:cNvGrpSpPr>
              <a:grpSpLocks/>
            </p:cNvGrpSpPr>
            <p:nvPr/>
          </p:nvGrpSpPr>
          <p:grpSpPr bwMode="auto">
            <a:xfrm rot="5400000">
              <a:off x="2303" y="430"/>
              <a:ext cx="355" cy="645"/>
              <a:chOff x="1867" y="1824"/>
              <a:chExt cx="2013" cy="1824"/>
            </a:xfrm>
          </p:grpSpPr>
          <p:sp>
            <p:nvSpPr>
              <p:cNvPr id="21613" name="AutoShape 109"/>
              <p:cNvSpPr>
                <a:spLocks noChangeArrowheads="1"/>
              </p:cNvSpPr>
              <p:nvPr/>
            </p:nvSpPr>
            <p:spPr bwMode="gray">
              <a:xfrm rot="16200000" flipH="1">
                <a:off x="1816" y="2528"/>
                <a:ext cx="305"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614" name="AutoShape 110"/>
              <p:cNvSpPr>
                <a:spLocks noChangeArrowheads="1"/>
              </p:cNvSpPr>
              <p:nvPr/>
            </p:nvSpPr>
            <p:spPr bwMode="gray">
              <a:xfrm rot="5400000" flipH="1">
                <a:off x="3624" y="2498"/>
                <a:ext cx="308"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21615" name="AutoShape 111"/>
              <p:cNvSpPr>
                <a:spLocks noChangeArrowheads="1"/>
              </p:cNvSpPr>
              <p:nvPr/>
            </p:nvSpPr>
            <p:spPr bwMode="gray">
              <a:xfrm rot="10800000" flipH="1">
                <a:off x="2718" y="3442"/>
                <a:ext cx="312"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sz="1600">
                  <a:latin typeface="Arial"/>
                </a:endParaRPr>
              </a:p>
            </p:txBody>
          </p:sp>
          <p:sp>
            <p:nvSpPr>
              <p:cNvPr id="4140" name="Oval 112"/>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p>
                <a:endParaRPr lang="en-US" sz="1600"/>
              </a:p>
            </p:txBody>
          </p:sp>
          <p:sp>
            <p:nvSpPr>
              <p:cNvPr id="4141" name="Oval 113"/>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endParaRPr lang="en-US" sz="1600"/>
              </a:p>
            </p:txBody>
          </p:sp>
          <p:sp>
            <p:nvSpPr>
              <p:cNvPr id="21618" name="Oval 114"/>
              <p:cNvSpPr>
                <a:spLocks noChangeArrowheads="1"/>
              </p:cNvSpPr>
              <p:nvPr/>
            </p:nvSpPr>
            <p:spPr bwMode="gray">
              <a:xfrm>
                <a:off x="2411" y="2206"/>
                <a:ext cx="930" cy="848"/>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defRPr/>
                </a:pPr>
                <a:endParaRPr lang="en-US" sz="1600">
                  <a:latin typeface="Arial"/>
                </a:endParaRPr>
              </a:p>
            </p:txBody>
          </p:sp>
          <p:sp>
            <p:nvSpPr>
              <p:cNvPr id="4143" name="Oval 115"/>
              <p:cNvSpPr>
                <a:spLocks noChangeArrowheads="1"/>
              </p:cNvSpPr>
              <p:nvPr/>
            </p:nvSpPr>
            <p:spPr bwMode="gray">
              <a:xfrm>
                <a:off x="2421" y="2206"/>
                <a:ext cx="928" cy="848"/>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endParaRPr lang="en-US" sz="1600"/>
              </a:p>
            </p:txBody>
          </p:sp>
          <p:sp>
            <p:nvSpPr>
              <p:cNvPr id="21620" name="Oval 116"/>
              <p:cNvSpPr>
                <a:spLocks noChangeArrowheads="1"/>
              </p:cNvSpPr>
              <p:nvPr/>
            </p:nvSpPr>
            <p:spPr bwMode="gray">
              <a:xfrm>
                <a:off x="2332" y="2206"/>
                <a:ext cx="1094" cy="84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en-US" sz="1600">
                  <a:latin typeface="Arial"/>
                </a:endParaRPr>
              </a:p>
            </p:txBody>
          </p:sp>
          <p:sp>
            <p:nvSpPr>
              <p:cNvPr id="4145" name="Oval 117"/>
              <p:cNvSpPr>
                <a:spLocks noChangeArrowheads="1"/>
              </p:cNvSpPr>
              <p:nvPr/>
            </p:nvSpPr>
            <p:spPr bwMode="gray">
              <a:xfrm>
                <a:off x="2338" y="2206"/>
                <a:ext cx="1095" cy="84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endParaRPr lang="en-US" sz="1600"/>
              </a:p>
            </p:txBody>
          </p:sp>
        </p:grpSp>
      </p:grpSp>
      <p:grpSp>
        <p:nvGrpSpPr>
          <p:cNvPr id="11" name="Group 143"/>
          <p:cNvGrpSpPr>
            <a:grpSpLocks/>
          </p:cNvGrpSpPr>
          <p:nvPr/>
        </p:nvGrpSpPr>
        <p:grpSpPr bwMode="auto">
          <a:xfrm>
            <a:off x="4267200" y="2438400"/>
            <a:ext cx="5222875" cy="984250"/>
            <a:chOff x="2688" y="1488"/>
            <a:chExt cx="3290" cy="620"/>
          </a:xfrm>
        </p:grpSpPr>
        <p:sp>
          <p:nvSpPr>
            <p:cNvPr id="21635" name="AutoShape 131"/>
            <p:cNvSpPr>
              <a:spLocks noChangeArrowheads="1"/>
            </p:cNvSpPr>
            <p:nvPr/>
          </p:nvSpPr>
          <p:spPr bwMode="gray">
            <a:xfrm>
              <a:off x="2688" y="1488"/>
              <a:ext cx="3072" cy="620"/>
            </a:xfrm>
            <a:prstGeom prst="roundRect">
              <a:avLst>
                <a:gd name="adj" fmla="val 10889"/>
              </a:avLst>
            </a:prstGeom>
            <a:gradFill rotWithShape="1">
              <a:gsLst>
                <a:gs pos="0">
                  <a:srgbClr val="777777"/>
                </a:gs>
                <a:gs pos="50000">
                  <a:schemeClr val="bg1"/>
                </a:gs>
                <a:gs pos="100000">
                  <a:srgbClr val="777777"/>
                </a:gs>
              </a:gsLst>
              <a:lin ang="54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ctr">
                <a:defRPr/>
              </a:pPr>
              <a:r>
                <a:rPr lang="en-US" sz="3200" b="1">
                  <a:solidFill>
                    <a:srgbClr val="FF0000"/>
                  </a:solidFill>
                  <a:latin typeface="Arial"/>
                </a:rPr>
                <a:t>    </a:t>
              </a:r>
            </a:p>
          </p:txBody>
        </p:sp>
        <p:grpSp>
          <p:nvGrpSpPr>
            <p:cNvPr id="4129" name="Group 142"/>
            <p:cNvGrpSpPr>
              <a:grpSpLocks/>
            </p:cNvGrpSpPr>
            <p:nvPr/>
          </p:nvGrpSpPr>
          <p:grpSpPr bwMode="auto">
            <a:xfrm>
              <a:off x="2784" y="1584"/>
              <a:ext cx="3194" cy="508"/>
              <a:chOff x="2736" y="960"/>
              <a:chExt cx="3194" cy="508"/>
            </a:xfrm>
          </p:grpSpPr>
          <p:sp>
            <p:nvSpPr>
              <p:cNvPr id="21637" name="AutoShape 133"/>
              <p:cNvSpPr>
                <a:spLocks noChangeArrowheads="1"/>
              </p:cNvSpPr>
              <p:nvPr/>
            </p:nvSpPr>
            <p:spPr bwMode="gray">
              <a:xfrm>
                <a:off x="2736" y="960"/>
                <a:ext cx="624" cy="508"/>
              </a:xfrm>
              <a:prstGeom prst="roundRect">
                <a:avLst>
                  <a:gd name="adj" fmla="val 11921"/>
                </a:avLst>
              </a:prstGeom>
              <a:gradFill rotWithShape="1">
                <a:gsLst>
                  <a:gs pos="0">
                    <a:srgbClr val="777777"/>
                  </a:gs>
                  <a:gs pos="50000">
                    <a:schemeClr val="bg1"/>
                  </a:gs>
                  <a:gs pos="100000">
                    <a:srgbClr val="777777"/>
                  </a:gs>
                </a:gsLst>
                <a:lin ang="5400000" scaled="1"/>
              </a:gradFill>
              <a:ln w="38100">
                <a:solidFill>
                  <a:schemeClr val="bg1"/>
                </a:solidFill>
                <a:round/>
                <a:headEnd/>
                <a:tailEnd/>
              </a:ln>
              <a:effectLst/>
            </p:spPr>
            <p:txBody>
              <a:bodyPr wrap="none" anchor="ctr"/>
              <a:lstStyle/>
              <a:p>
                <a:pPr algn="ctr">
                  <a:defRPr/>
                </a:pPr>
                <a:r>
                  <a:rPr lang="en-US" sz="3200">
                    <a:solidFill>
                      <a:srgbClr val="FF0000"/>
                    </a:solidFill>
                    <a:latin typeface="Arial"/>
                  </a:rPr>
                  <a:t>1</a:t>
                </a:r>
              </a:p>
            </p:txBody>
          </p:sp>
          <p:sp>
            <p:nvSpPr>
              <p:cNvPr id="4131" name="Text Box 134"/>
              <p:cNvSpPr txBox="1">
                <a:spLocks noChangeArrowheads="1"/>
              </p:cNvSpPr>
              <p:nvPr/>
            </p:nvSpPr>
            <p:spPr bwMode="auto">
              <a:xfrm>
                <a:off x="3360" y="1008"/>
                <a:ext cx="2570" cy="330"/>
              </a:xfrm>
              <a:prstGeom prst="rect">
                <a:avLst/>
              </a:prstGeom>
              <a:noFill/>
              <a:ln w="9525">
                <a:noFill/>
                <a:miter lim="800000"/>
                <a:headEnd/>
                <a:tailEnd/>
              </a:ln>
            </p:spPr>
            <p:txBody>
              <a:bodyPr>
                <a:spAutoFit/>
              </a:bodyPr>
              <a:lstStyle/>
              <a:p>
                <a:pPr>
                  <a:spcBef>
                    <a:spcPct val="50000"/>
                  </a:spcBef>
                </a:pPr>
                <a:r>
                  <a:rPr lang="en-US" sz="2800" b="1">
                    <a:solidFill>
                      <a:srgbClr val="0000FF"/>
                    </a:solidFill>
                  </a:rPr>
                  <a:t>Nhà nho yêu nước</a:t>
                </a:r>
              </a:p>
            </p:txBody>
          </p:sp>
        </p:grpSp>
      </p:grpSp>
      <p:grpSp>
        <p:nvGrpSpPr>
          <p:cNvPr id="13" name="Group 150"/>
          <p:cNvGrpSpPr>
            <a:grpSpLocks/>
          </p:cNvGrpSpPr>
          <p:nvPr/>
        </p:nvGrpSpPr>
        <p:grpSpPr bwMode="auto">
          <a:xfrm>
            <a:off x="4191000" y="4114800"/>
            <a:ext cx="4953000" cy="984250"/>
            <a:chOff x="2640" y="2592"/>
            <a:chExt cx="3120" cy="620"/>
          </a:xfrm>
        </p:grpSpPr>
        <p:grpSp>
          <p:nvGrpSpPr>
            <p:cNvPr id="4122" name="Group 145"/>
            <p:cNvGrpSpPr>
              <a:grpSpLocks/>
            </p:cNvGrpSpPr>
            <p:nvPr/>
          </p:nvGrpSpPr>
          <p:grpSpPr bwMode="auto">
            <a:xfrm>
              <a:off x="2640" y="2592"/>
              <a:ext cx="3120" cy="620"/>
              <a:chOff x="2640" y="2400"/>
              <a:chExt cx="3120" cy="620"/>
            </a:xfrm>
          </p:grpSpPr>
          <p:sp>
            <p:nvSpPr>
              <p:cNvPr id="21536" name="AutoShape 32"/>
              <p:cNvSpPr>
                <a:spLocks noChangeArrowheads="1"/>
              </p:cNvSpPr>
              <p:nvPr/>
            </p:nvSpPr>
            <p:spPr bwMode="gray">
              <a:xfrm>
                <a:off x="2640" y="2400"/>
                <a:ext cx="3120" cy="620"/>
              </a:xfrm>
              <a:prstGeom prst="roundRect">
                <a:avLst>
                  <a:gd name="adj" fmla="val 10889"/>
                </a:avLst>
              </a:prstGeom>
              <a:gradFill rotWithShape="1">
                <a:gsLst>
                  <a:gs pos="0">
                    <a:srgbClr val="777777"/>
                  </a:gs>
                  <a:gs pos="50000">
                    <a:schemeClr val="bg1"/>
                  </a:gs>
                  <a:gs pos="100000">
                    <a:srgbClr val="777777"/>
                  </a:gs>
                </a:gsLst>
                <a:lin ang="54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ctr">
                  <a:defRPr/>
                </a:pPr>
                <a:r>
                  <a:rPr lang="en-US" sz="3200" b="1">
                    <a:solidFill>
                      <a:srgbClr val="FF0000"/>
                    </a:solidFill>
                    <a:latin typeface="Arial"/>
                  </a:rPr>
                  <a:t>    </a:t>
                </a:r>
              </a:p>
            </p:txBody>
          </p:sp>
          <p:grpSp>
            <p:nvGrpSpPr>
              <p:cNvPr id="4125" name="Group 126"/>
              <p:cNvGrpSpPr>
                <a:grpSpLocks/>
              </p:cNvGrpSpPr>
              <p:nvPr/>
            </p:nvGrpSpPr>
            <p:grpSpPr bwMode="auto">
              <a:xfrm>
                <a:off x="2736" y="2496"/>
                <a:ext cx="2812" cy="508"/>
                <a:chOff x="2708" y="2553"/>
                <a:chExt cx="2812" cy="508"/>
              </a:xfrm>
            </p:grpSpPr>
            <p:sp>
              <p:nvSpPr>
                <p:cNvPr id="21631" name="AutoShape 127"/>
                <p:cNvSpPr>
                  <a:spLocks noChangeArrowheads="1"/>
                </p:cNvSpPr>
                <p:nvPr/>
              </p:nvSpPr>
              <p:spPr bwMode="gray">
                <a:xfrm>
                  <a:off x="2708" y="2553"/>
                  <a:ext cx="601" cy="508"/>
                </a:xfrm>
                <a:prstGeom prst="roundRect">
                  <a:avLst>
                    <a:gd name="adj" fmla="val 11921"/>
                  </a:avLst>
                </a:prstGeom>
                <a:gradFill rotWithShape="1">
                  <a:gsLst>
                    <a:gs pos="0">
                      <a:srgbClr val="777777"/>
                    </a:gs>
                    <a:gs pos="50000">
                      <a:schemeClr val="bg1"/>
                    </a:gs>
                    <a:gs pos="100000">
                      <a:srgbClr val="777777"/>
                    </a:gs>
                  </a:gsLst>
                  <a:lin ang="5400000" scaled="1"/>
                </a:gradFill>
                <a:ln w="38100">
                  <a:solidFill>
                    <a:schemeClr val="bg1"/>
                  </a:solidFill>
                  <a:round/>
                  <a:headEnd/>
                  <a:tailEnd/>
                </a:ln>
                <a:effectLst/>
              </p:spPr>
              <p:txBody>
                <a:bodyPr wrap="none" anchor="ctr"/>
                <a:lstStyle/>
                <a:p>
                  <a:pPr>
                    <a:defRPr/>
                  </a:pPr>
                  <a:endParaRPr lang="en-US" sz="1600">
                    <a:latin typeface="Arial"/>
                  </a:endParaRPr>
                </a:p>
              </p:txBody>
            </p:sp>
            <p:sp>
              <p:nvSpPr>
                <p:cNvPr id="4127" name="Text Box 128"/>
                <p:cNvSpPr txBox="1">
                  <a:spLocks noChangeArrowheads="1"/>
                </p:cNvSpPr>
                <p:nvPr/>
              </p:nvSpPr>
              <p:spPr bwMode="auto">
                <a:xfrm>
                  <a:off x="3552" y="2640"/>
                  <a:ext cx="1968" cy="330"/>
                </a:xfrm>
                <a:prstGeom prst="rect">
                  <a:avLst/>
                </a:prstGeom>
                <a:noFill/>
                <a:ln w="9525">
                  <a:noFill/>
                  <a:miter lim="800000"/>
                  <a:headEnd/>
                  <a:tailEnd/>
                </a:ln>
              </p:spPr>
              <p:txBody>
                <a:bodyPr>
                  <a:spAutoFit/>
                </a:bodyPr>
                <a:lstStyle/>
                <a:p>
                  <a:pPr>
                    <a:spcBef>
                      <a:spcPct val="50000"/>
                    </a:spcBef>
                  </a:pPr>
                  <a:r>
                    <a:rPr lang="en-US" sz="2800" b="1">
                      <a:solidFill>
                        <a:srgbClr val="0000FF"/>
                      </a:solidFill>
                    </a:rPr>
                    <a:t>Sinh năm 1867</a:t>
                  </a:r>
                </a:p>
              </p:txBody>
            </p:sp>
          </p:grpSp>
        </p:grpSp>
        <p:sp>
          <p:nvSpPr>
            <p:cNvPr id="4123" name="Text Box 147"/>
            <p:cNvSpPr txBox="1">
              <a:spLocks noChangeArrowheads="1"/>
            </p:cNvSpPr>
            <p:nvPr/>
          </p:nvSpPr>
          <p:spPr bwMode="auto">
            <a:xfrm>
              <a:off x="2928" y="2736"/>
              <a:ext cx="288" cy="368"/>
            </a:xfrm>
            <a:prstGeom prst="rect">
              <a:avLst/>
            </a:prstGeom>
            <a:noFill/>
            <a:ln w="9525">
              <a:noFill/>
              <a:miter lim="800000"/>
              <a:headEnd/>
              <a:tailEnd/>
            </a:ln>
          </p:spPr>
          <p:txBody>
            <a:bodyPr>
              <a:spAutoFit/>
            </a:bodyPr>
            <a:lstStyle/>
            <a:p>
              <a:pPr>
                <a:spcBef>
                  <a:spcPct val="50000"/>
                </a:spcBef>
              </a:pPr>
              <a:r>
                <a:rPr lang="en-US" sz="3200" b="1">
                  <a:solidFill>
                    <a:srgbClr val="FF0000"/>
                  </a:solidFill>
                </a:rPr>
                <a:t>2</a:t>
              </a:r>
            </a:p>
          </p:txBody>
        </p:sp>
      </p:grpSp>
      <p:grpSp>
        <p:nvGrpSpPr>
          <p:cNvPr id="16" name="Group 151"/>
          <p:cNvGrpSpPr>
            <a:grpSpLocks/>
          </p:cNvGrpSpPr>
          <p:nvPr/>
        </p:nvGrpSpPr>
        <p:grpSpPr bwMode="auto">
          <a:xfrm>
            <a:off x="4191000" y="5470525"/>
            <a:ext cx="4953000" cy="1371600"/>
            <a:chOff x="2640" y="3446"/>
            <a:chExt cx="3120" cy="864"/>
          </a:xfrm>
        </p:grpSpPr>
        <p:grpSp>
          <p:nvGrpSpPr>
            <p:cNvPr id="4117" name="Group 144"/>
            <p:cNvGrpSpPr>
              <a:grpSpLocks/>
            </p:cNvGrpSpPr>
            <p:nvPr/>
          </p:nvGrpSpPr>
          <p:grpSpPr bwMode="auto">
            <a:xfrm>
              <a:off x="2640" y="3446"/>
              <a:ext cx="3120" cy="864"/>
              <a:chOff x="2640" y="3264"/>
              <a:chExt cx="3120" cy="864"/>
            </a:xfrm>
          </p:grpSpPr>
          <p:sp>
            <p:nvSpPr>
              <p:cNvPr id="21640" name="AutoShape 136"/>
              <p:cNvSpPr>
                <a:spLocks noChangeArrowheads="1"/>
              </p:cNvSpPr>
              <p:nvPr/>
            </p:nvSpPr>
            <p:spPr bwMode="gray">
              <a:xfrm>
                <a:off x="2640" y="3264"/>
                <a:ext cx="3120" cy="864"/>
              </a:xfrm>
              <a:prstGeom prst="roundRect">
                <a:avLst>
                  <a:gd name="adj" fmla="val 10889"/>
                </a:avLst>
              </a:prstGeom>
              <a:gradFill rotWithShape="1">
                <a:gsLst>
                  <a:gs pos="0">
                    <a:srgbClr val="777777"/>
                  </a:gs>
                  <a:gs pos="50000">
                    <a:schemeClr val="bg1"/>
                  </a:gs>
                  <a:gs pos="100000">
                    <a:srgbClr val="777777"/>
                  </a:gs>
                </a:gsLst>
                <a:lin ang="54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ctr">
                  <a:defRPr/>
                </a:pPr>
                <a:r>
                  <a:rPr lang="en-US" sz="3200" b="1">
                    <a:solidFill>
                      <a:srgbClr val="FF0000"/>
                    </a:solidFill>
                    <a:latin typeface="Arial"/>
                  </a:rPr>
                  <a:t>    </a:t>
                </a:r>
              </a:p>
            </p:txBody>
          </p:sp>
          <p:sp>
            <p:nvSpPr>
              <p:cNvPr id="21642" name="AutoShape 138"/>
              <p:cNvSpPr>
                <a:spLocks noChangeArrowheads="1"/>
              </p:cNvSpPr>
              <p:nvPr/>
            </p:nvSpPr>
            <p:spPr bwMode="gray">
              <a:xfrm>
                <a:off x="2784" y="3360"/>
                <a:ext cx="601" cy="739"/>
              </a:xfrm>
              <a:prstGeom prst="roundRect">
                <a:avLst>
                  <a:gd name="adj" fmla="val 11921"/>
                </a:avLst>
              </a:prstGeom>
              <a:gradFill rotWithShape="1">
                <a:gsLst>
                  <a:gs pos="0">
                    <a:srgbClr val="777777"/>
                  </a:gs>
                  <a:gs pos="50000">
                    <a:schemeClr val="bg1"/>
                  </a:gs>
                  <a:gs pos="100000">
                    <a:srgbClr val="777777"/>
                  </a:gs>
                </a:gsLst>
                <a:lin ang="5400000" scaled="1"/>
              </a:gradFill>
              <a:ln w="38100">
                <a:solidFill>
                  <a:schemeClr val="bg1"/>
                </a:solidFill>
                <a:round/>
                <a:headEnd/>
                <a:tailEnd/>
              </a:ln>
              <a:effectLst/>
            </p:spPr>
            <p:txBody>
              <a:bodyPr wrap="none" anchor="ctr"/>
              <a:lstStyle/>
              <a:p>
                <a:pPr>
                  <a:defRPr/>
                </a:pPr>
                <a:endParaRPr lang="en-US" sz="1600">
                  <a:latin typeface="Arial"/>
                </a:endParaRPr>
              </a:p>
            </p:txBody>
          </p:sp>
          <p:sp>
            <p:nvSpPr>
              <p:cNvPr id="4121" name="Text Box 139"/>
              <p:cNvSpPr txBox="1">
                <a:spLocks noChangeArrowheads="1"/>
              </p:cNvSpPr>
              <p:nvPr/>
            </p:nvSpPr>
            <p:spPr bwMode="auto">
              <a:xfrm>
                <a:off x="3408" y="3312"/>
                <a:ext cx="2352" cy="737"/>
              </a:xfrm>
              <a:prstGeom prst="rect">
                <a:avLst/>
              </a:prstGeom>
              <a:noFill/>
              <a:ln w="9525">
                <a:noFill/>
                <a:miter lim="800000"/>
                <a:headEnd/>
                <a:tailEnd/>
              </a:ln>
            </p:spPr>
            <p:txBody>
              <a:bodyPr>
                <a:spAutoFit/>
              </a:bodyPr>
              <a:lstStyle/>
              <a:p>
                <a:pPr>
                  <a:spcBef>
                    <a:spcPct val="50000"/>
                  </a:spcBef>
                </a:pPr>
                <a:r>
                  <a:rPr lang="en-US" sz="2800" b="1">
                    <a:solidFill>
                      <a:srgbClr val="0000FF"/>
                    </a:solidFill>
                  </a:rPr>
                  <a:t>Huyện Nam Đàn </a:t>
                </a:r>
              </a:p>
              <a:p>
                <a:pPr>
                  <a:spcBef>
                    <a:spcPct val="50000"/>
                  </a:spcBef>
                </a:pPr>
                <a:r>
                  <a:rPr lang="en-US" sz="2800" b="1">
                    <a:solidFill>
                      <a:srgbClr val="0000FF"/>
                    </a:solidFill>
                  </a:rPr>
                  <a:t>Tỉnh Nghệ An.</a:t>
                </a:r>
              </a:p>
            </p:txBody>
          </p:sp>
        </p:grpSp>
        <p:sp>
          <p:nvSpPr>
            <p:cNvPr id="4118" name="Text Box 148"/>
            <p:cNvSpPr txBox="1">
              <a:spLocks noChangeArrowheads="1"/>
            </p:cNvSpPr>
            <p:nvPr/>
          </p:nvSpPr>
          <p:spPr bwMode="auto">
            <a:xfrm>
              <a:off x="2880" y="3696"/>
              <a:ext cx="480" cy="368"/>
            </a:xfrm>
            <a:prstGeom prst="rect">
              <a:avLst/>
            </a:prstGeom>
            <a:noFill/>
            <a:ln w="9525">
              <a:noFill/>
              <a:miter lim="800000"/>
              <a:headEnd/>
              <a:tailEnd/>
            </a:ln>
          </p:spPr>
          <p:txBody>
            <a:bodyPr>
              <a:spAutoFit/>
            </a:bodyPr>
            <a:lstStyle/>
            <a:p>
              <a:pPr>
                <a:spcBef>
                  <a:spcPct val="50000"/>
                </a:spcBef>
              </a:pPr>
              <a:r>
                <a:rPr lang="en-US" sz="3200" b="1">
                  <a:solidFill>
                    <a:srgbClr val="FF0000"/>
                  </a:solidFill>
                </a:rPr>
                <a:t>3</a:t>
              </a:r>
            </a:p>
          </p:txBody>
        </p:sp>
      </p:grpSp>
      <p:grpSp>
        <p:nvGrpSpPr>
          <p:cNvPr id="18" name="Group 155"/>
          <p:cNvGrpSpPr>
            <a:grpSpLocks/>
          </p:cNvGrpSpPr>
          <p:nvPr/>
        </p:nvGrpSpPr>
        <p:grpSpPr bwMode="auto">
          <a:xfrm>
            <a:off x="990600" y="2209800"/>
            <a:ext cx="6934200" cy="2362200"/>
            <a:chOff x="624" y="1344"/>
            <a:chExt cx="4368" cy="1488"/>
          </a:xfrm>
        </p:grpSpPr>
        <p:sp>
          <p:nvSpPr>
            <p:cNvPr id="4115" name="Oval 153" descr="Green marble"/>
            <p:cNvSpPr>
              <a:spLocks noChangeArrowheads="1"/>
            </p:cNvSpPr>
            <p:nvPr/>
          </p:nvSpPr>
          <p:spPr bwMode="auto">
            <a:xfrm>
              <a:off x="624" y="1344"/>
              <a:ext cx="4368" cy="1488"/>
            </a:xfrm>
            <a:prstGeom prst="ellipse">
              <a:avLst/>
            </a:prstGeom>
            <a:blipFill dpi="0" rotWithShape="1">
              <a:blip r:embed="rId7"/>
              <a:srcRect/>
              <a:tile tx="0" ty="0" sx="100000" sy="100000" flip="none" algn="tl"/>
            </a:blipFill>
            <a:ln w="9525">
              <a:solidFill>
                <a:schemeClr val="tx1"/>
              </a:solidFill>
              <a:round/>
              <a:headEnd/>
              <a:tailEnd/>
            </a:ln>
          </p:spPr>
          <p:txBody>
            <a:bodyPr wrap="none" anchor="ctr"/>
            <a:lstStyle/>
            <a:p>
              <a:endParaRPr lang="en-US" sz="1600"/>
            </a:p>
          </p:txBody>
        </p:sp>
        <p:sp>
          <p:nvSpPr>
            <p:cNvPr id="4116" name="Text Box 154"/>
            <p:cNvSpPr txBox="1">
              <a:spLocks noChangeArrowheads="1"/>
            </p:cNvSpPr>
            <p:nvPr/>
          </p:nvSpPr>
          <p:spPr bwMode="auto">
            <a:xfrm>
              <a:off x="960" y="1728"/>
              <a:ext cx="3792" cy="523"/>
            </a:xfrm>
            <a:prstGeom prst="rect">
              <a:avLst/>
            </a:prstGeom>
            <a:noFill/>
            <a:ln w="9525">
              <a:noFill/>
              <a:miter lim="800000"/>
              <a:headEnd/>
              <a:tailEnd/>
            </a:ln>
          </p:spPr>
          <p:txBody>
            <a:bodyPr>
              <a:spAutoFit/>
            </a:bodyPr>
            <a:lstStyle/>
            <a:p>
              <a:pPr>
                <a:spcBef>
                  <a:spcPct val="50000"/>
                </a:spcBef>
              </a:pPr>
              <a:r>
                <a:rPr lang="en-US" sz="4800" b="1">
                  <a:solidFill>
                    <a:srgbClr val="FFFF00"/>
                  </a:solidFill>
                </a:rPr>
                <a:t>Nhân vật lịch sử?</a:t>
              </a:r>
            </a:p>
          </p:txBody>
        </p:sp>
      </p:grpSp>
      <p:grpSp>
        <p:nvGrpSpPr>
          <p:cNvPr id="19" name="Group 159"/>
          <p:cNvGrpSpPr>
            <a:grpSpLocks/>
          </p:cNvGrpSpPr>
          <p:nvPr/>
        </p:nvGrpSpPr>
        <p:grpSpPr bwMode="auto">
          <a:xfrm>
            <a:off x="0" y="1295400"/>
            <a:ext cx="3505200" cy="990600"/>
            <a:chOff x="0" y="816"/>
            <a:chExt cx="2208" cy="624"/>
          </a:xfrm>
        </p:grpSpPr>
        <p:sp>
          <p:nvSpPr>
            <p:cNvPr id="21660" name="AutoShape 156"/>
            <p:cNvSpPr>
              <a:spLocks noChangeArrowheads="1"/>
            </p:cNvSpPr>
            <p:nvPr/>
          </p:nvSpPr>
          <p:spPr bwMode="auto">
            <a:xfrm>
              <a:off x="0" y="816"/>
              <a:ext cx="2208" cy="624"/>
            </a:xfrm>
            <a:prstGeom prst="bevel">
              <a:avLst>
                <a:gd name="adj" fmla="val 12500"/>
              </a:avLst>
            </a:prstGeom>
            <a:gradFill rotWithShape="1">
              <a:gsLst>
                <a:gs pos="0">
                  <a:srgbClr val="FF00FF"/>
                </a:gs>
                <a:gs pos="50000">
                  <a:schemeClr val="bg1"/>
                </a:gs>
                <a:gs pos="100000">
                  <a:srgbClr val="FF00FF"/>
                </a:gs>
              </a:gsLst>
              <a:lin ang="5400000" scaled="1"/>
            </a:gradFill>
            <a:ln w="9525">
              <a:solidFill>
                <a:schemeClr val="tx1"/>
              </a:solidFill>
              <a:miter lim="800000"/>
              <a:headEnd/>
              <a:tailEnd/>
            </a:ln>
            <a:effectLst/>
          </p:spPr>
          <p:txBody>
            <a:bodyPr wrap="none" anchor="ctr"/>
            <a:lstStyle/>
            <a:p>
              <a:pPr>
                <a:defRPr/>
              </a:pPr>
              <a:endParaRPr lang="en-US" sz="1600">
                <a:latin typeface="Arial"/>
              </a:endParaRPr>
            </a:p>
          </p:txBody>
        </p:sp>
        <p:sp>
          <p:nvSpPr>
            <p:cNvPr id="4114" name="Text Box 157"/>
            <p:cNvSpPr txBox="1">
              <a:spLocks noChangeArrowheads="1"/>
            </p:cNvSpPr>
            <p:nvPr/>
          </p:nvSpPr>
          <p:spPr bwMode="auto">
            <a:xfrm>
              <a:off x="0" y="960"/>
              <a:ext cx="2208" cy="291"/>
            </a:xfrm>
            <a:prstGeom prst="rect">
              <a:avLst/>
            </a:prstGeom>
            <a:noFill/>
            <a:ln w="9525">
              <a:noFill/>
              <a:miter lim="800000"/>
              <a:headEnd/>
              <a:tailEnd/>
            </a:ln>
          </p:spPr>
          <p:txBody>
            <a:bodyPr>
              <a:spAutoFit/>
            </a:bodyPr>
            <a:lstStyle/>
            <a:p>
              <a:pPr>
                <a:spcBef>
                  <a:spcPct val="50000"/>
                </a:spcBef>
              </a:pPr>
              <a:r>
                <a:rPr lang="en-US" sz="2400" b="1" dirty="0">
                  <a:solidFill>
                    <a:srgbClr val="0000FF"/>
                  </a:solidFill>
                </a:rPr>
                <a:t>  </a:t>
              </a:r>
              <a:r>
                <a:rPr lang="en-US" sz="2400" b="1" dirty="0" err="1">
                  <a:solidFill>
                    <a:srgbClr val="0000FF"/>
                  </a:solidFill>
                </a:rPr>
                <a:t>PHAN</a:t>
              </a:r>
              <a:r>
                <a:rPr lang="en-US" sz="2400" b="1" dirty="0">
                  <a:solidFill>
                    <a:srgbClr val="0000FF"/>
                  </a:solidFill>
                </a:rPr>
                <a:t> </a:t>
              </a:r>
              <a:r>
                <a:rPr lang="en-US" sz="2400" b="1" dirty="0" err="1">
                  <a:solidFill>
                    <a:srgbClr val="0000FF"/>
                  </a:solidFill>
                </a:rPr>
                <a:t>BỘI</a:t>
              </a:r>
              <a:r>
                <a:rPr lang="en-US" sz="2400" b="1" dirty="0">
                  <a:solidFill>
                    <a:srgbClr val="0000FF"/>
                  </a:solidFill>
                </a:rPr>
                <a:t> </a:t>
              </a:r>
              <a:r>
                <a:rPr lang="en-US" sz="2400" b="1" dirty="0" err="1">
                  <a:solidFill>
                    <a:srgbClr val="0000FF"/>
                  </a:solidFill>
                </a:rPr>
                <a:t>CHÂU</a:t>
              </a:r>
              <a:endParaRPr lang="en-US" sz="2400" b="1" dirty="0">
                <a:solidFill>
                  <a:srgbClr val="0000FF"/>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amond(in)">
                                      <p:cBhvr>
                                        <p:cTn id="7" dur="2000"/>
                                        <p:tgtEl>
                                          <p:spTgt spid="18"/>
                                        </p:tgtEl>
                                      </p:cBhvr>
                                    </p:animEffect>
                                  </p:childTnLst>
                                  <p:subTnLst>
                                    <p:audio>
                                      <p:cMediaNode>
                                        <p:cTn display="0" masterRel="sameClick">
                                          <p:stCondLst>
                                            <p:cond evt="begin" delay="0">
                                              <p:tn val="5"/>
                                            </p:cond>
                                          </p:stCondLst>
                                          <p:endCondLst>
                                            <p:cond evt="onStopAudio" delay="0">
                                              <p:tgtEl>
                                                <p:sldTgt/>
                                              </p:tgtEl>
                                            </p:cond>
                                          </p:endCondLst>
                                        </p:cTn>
                                        <p:tgtEl>
                                          <p:sndTgt r:embed="rId3" name="mo o chu.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xit" presetSubtype="32" fill="hold" nodeType="clickEffect">
                                  <p:stCondLst>
                                    <p:cond delay="0"/>
                                  </p:stCondLst>
                                  <p:childTnLst>
                                    <p:animEffect transition="out" filter="diamond(out)">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par>
                          <p:cTn id="13" fill="hold" nodeType="afterGroup">
                            <p:stCondLst>
                              <p:cond delay="500"/>
                            </p:stCondLst>
                            <p:childTnLst>
                              <p:par>
                                <p:cTn id="14" presetID="10"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2000"/>
                                        <p:tgtEl>
                                          <p:spTgt spid="5"/>
                                        </p:tgtEl>
                                      </p:cBhvr>
                                    </p:animEffect>
                                  </p:childTnLst>
                                </p:cTn>
                              </p:par>
                            </p:childTnLst>
                          </p:cTn>
                        </p:par>
                        <p:par>
                          <p:cTn id="17" fill="hold" nodeType="afterGroup">
                            <p:stCondLst>
                              <p:cond delay="2500"/>
                            </p:stCondLst>
                            <p:childTnLst>
                              <p:par>
                                <p:cTn id="18" presetID="2" presetClass="entr" presetSubtype="4" repeatCount="2000" fill="hold" grpId="0" nodeType="afterEffect">
                                  <p:stCondLst>
                                    <p:cond delay="0"/>
                                  </p:stCondLst>
                                  <p:iterate type="wd">
                                    <p:tmPct val="10000"/>
                                  </p:iterate>
                                  <p:childTnLst>
                                    <p:set>
                                      <p:cBhvr>
                                        <p:cTn id="19" dur="1" fill="hold">
                                          <p:stCondLst>
                                            <p:cond delay="0"/>
                                          </p:stCondLst>
                                        </p:cTn>
                                        <p:tgtEl>
                                          <p:spTgt spid="21581"/>
                                        </p:tgtEl>
                                        <p:attrNameLst>
                                          <p:attrName>style.visibility</p:attrName>
                                        </p:attrNameLst>
                                      </p:cBhvr>
                                      <p:to>
                                        <p:strVal val="visible"/>
                                      </p:to>
                                    </p:set>
                                    <p:anim calcmode="lin" valueType="num">
                                      <p:cBhvr additive="base">
                                        <p:cTn id="20" dur="500" fill="hold"/>
                                        <p:tgtEl>
                                          <p:spTgt spid="21581"/>
                                        </p:tgtEl>
                                        <p:attrNameLst>
                                          <p:attrName>ppt_x</p:attrName>
                                        </p:attrNameLst>
                                      </p:cBhvr>
                                      <p:tavLst>
                                        <p:tav tm="0">
                                          <p:val>
                                            <p:strVal val="#ppt_x"/>
                                          </p:val>
                                        </p:tav>
                                        <p:tav tm="100000">
                                          <p:val>
                                            <p:strVal val="#ppt_x"/>
                                          </p:val>
                                        </p:tav>
                                      </p:tavLst>
                                    </p:anim>
                                    <p:anim calcmode="lin" valueType="num">
                                      <p:cBhvr additive="base">
                                        <p:cTn id="21" dur="500" fill="hold"/>
                                        <p:tgtEl>
                                          <p:spTgt spid="2158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mo o chu.wav"/>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2"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2000" fill="hold"/>
                                        <p:tgtEl>
                                          <p:spTgt spid="11"/>
                                        </p:tgtEl>
                                        <p:attrNameLst>
                                          <p:attrName>ppt_x</p:attrName>
                                        </p:attrNameLst>
                                      </p:cBhvr>
                                      <p:tavLst>
                                        <p:tav tm="0">
                                          <p:val>
                                            <p:strVal val="1+#ppt_w/2"/>
                                          </p:val>
                                        </p:tav>
                                        <p:tav tm="100000">
                                          <p:val>
                                            <p:strVal val="#ppt_x"/>
                                          </p:val>
                                        </p:tav>
                                      </p:tavLst>
                                    </p:anim>
                                    <p:anim calcmode="lin" valueType="num">
                                      <p:cBhvr additive="base">
                                        <p:cTn id="27" dur="2000" fill="hold"/>
                                        <p:tgtEl>
                                          <p:spTgt spid="1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beep.wav"/>
                                        </p:tgtEl>
                                      </p:cMediaNode>
                                    </p:audio>
                                  </p:sub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2000" fill="hold"/>
                                        <p:tgtEl>
                                          <p:spTgt spid="13"/>
                                        </p:tgtEl>
                                        <p:attrNameLst>
                                          <p:attrName>ppt_x</p:attrName>
                                        </p:attrNameLst>
                                      </p:cBhvr>
                                      <p:tavLst>
                                        <p:tav tm="0">
                                          <p:val>
                                            <p:strVal val="1+#ppt_w/2"/>
                                          </p:val>
                                        </p:tav>
                                        <p:tav tm="100000">
                                          <p:val>
                                            <p:strVal val="#ppt_x"/>
                                          </p:val>
                                        </p:tav>
                                      </p:tavLst>
                                    </p:anim>
                                    <p:anim calcmode="lin" valueType="num">
                                      <p:cBhvr additive="base">
                                        <p:cTn id="33" dur="2000" fill="hold"/>
                                        <p:tgtEl>
                                          <p:spTgt spid="1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beep.wav"/>
                                        </p:tgtEl>
                                      </p:cMediaNode>
                                    </p:audio>
                                  </p:sub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2"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2000" fill="hold"/>
                                        <p:tgtEl>
                                          <p:spTgt spid="16"/>
                                        </p:tgtEl>
                                        <p:attrNameLst>
                                          <p:attrName>ppt_x</p:attrName>
                                        </p:attrNameLst>
                                      </p:cBhvr>
                                      <p:tavLst>
                                        <p:tav tm="0">
                                          <p:val>
                                            <p:strVal val="1+#ppt_w/2"/>
                                          </p:val>
                                        </p:tav>
                                        <p:tav tm="100000">
                                          <p:val>
                                            <p:strVal val="#ppt_x"/>
                                          </p:val>
                                        </p:tav>
                                      </p:tavLst>
                                    </p:anim>
                                    <p:anim calcmode="lin" valueType="num">
                                      <p:cBhvr additive="base">
                                        <p:cTn id="39" dur="2000" fill="hold"/>
                                        <p:tgtEl>
                                          <p:spTgt spid="1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4" name="beep.wav"/>
                                        </p:tgtEl>
                                      </p:cMediaNode>
                                    </p:audio>
                                  </p:sub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nodeType="clickEffect">
                                  <p:stCondLst>
                                    <p:cond delay="0"/>
                                  </p:stCondLst>
                                  <p:childTnLst>
                                    <p:set>
                                      <p:cBhvr>
                                        <p:cTn id="43" dur="1" fill="hold">
                                          <p:stCondLst>
                                            <p:cond delay="0"/>
                                          </p:stCondLst>
                                        </p:cTn>
                                        <p:tgtEl>
                                          <p:spTgt spid="21610"/>
                                        </p:tgtEl>
                                        <p:attrNameLst>
                                          <p:attrName>style.visibility</p:attrName>
                                        </p:attrNameLst>
                                      </p:cBhvr>
                                      <p:to>
                                        <p:strVal val="visible"/>
                                      </p:to>
                                    </p:set>
                                    <p:animEffect transition="in" filter="fade">
                                      <p:cBhvr>
                                        <p:cTn id="44" dur="2000"/>
                                        <p:tgtEl>
                                          <p:spTgt spid="21610"/>
                                        </p:tgtEl>
                                      </p:cBhvr>
                                    </p:animEffect>
                                  </p:childTnLst>
                                  <p:subTnLst>
                                    <p:audio>
                                      <p:cMediaNode>
                                        <p:cTn display="0" masterRel="sameClick">
                                          <p:stCondLst>
                                            <p:cond evt="begin" delay="0">
                                              <p:tn val="42"/>
                                            </p:cond>
                                          </p:stCondLst>
                                          <p:endCondLst>
                                            <p:cond evt="onStopAudio" delay="0">
                                              <p:tgtEl>
                                                <p:sldTgt/>
                                              </p:tgtEl>
                                            </p:cond>
                                          </p:endCondLst>
                                        </p:cTn>
                                        <p:tgtEl>
                                          <p:sndTgt r:embed="rId4" name="beep.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21575"/>
                                        </p:tgtEl>
                                        <p:attrNameLst>
                                          <p:attrName>style.visibility</p:attrName>
                                        </p:attrNameLst>
                                      </p:cBhvr>
                                      <p:to>
                                        <p:strVal val="visible"/>
                                      </p:to>
                                    </p:set>
                                    <p:animEffect transition="in" filter="slide(fromTop)">
                                      <p:cBhvr>
                                        <p:cTn id="49" dur="1000"/>
                                        <p:tgtEl>
                                          <p:spTgt spid="21575"/>
                                        </p:tgtEl>
                                      </p:cBhvr>
                                    </p:animEffect>
                                  </p:childTnLst>
                                  <p:subTnLst>
                                    <p:audio>
                                      <p:cMediaNode>
                                        <p:cTn display="0" masterRel="sameClick">
                                          <p:stCondLst>
                                            <p:cond evt="begin" delay="0">
                                              <p:tn val="47"/>
                                            </p:cond>
                                          </p:stCondLst>
                                          <p:endCondLst>
                                            <p:cond evt="onStopAudio" delay="0">
                                              <p:tgtEl>
                                                <p:sldTgt/>
                                              </p:tgtEl>
                                            </p:cond>
                                          </p:endCondLst>
                                        </p:cTn>
                                        <p:tgtEl>
                                          <p:sndTgt r:embed="rId5" name="mo o chu 2.wav"/>
                                        </p:tgtEl>
                                      </p:cMediaNode>
                                    </p:audio>
                                  </p:sub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checkerboard(across)">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75" grpId="0" animBg="1"/>
      <p:bldP spid="215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2" name="Title 1"/>
          <p:cNvSpPr>
            <a:spLocks noGrp="1"/>
          </p:cNvSpPr>
          <p:nvPr>
            <p:ph type="title" idx="4294967295"/>
          </p:nvPr>
        </p:nvSpPr>
        <p:spPr>
          <a:xfrm>
            <a:off x="762000" y="1752600"/>
            <a:ext cx="7391400" cy="2057400"/>
          </a:xfrm>
        </p:spPr>
        <p:txBody>
          <a:bodyPr>
            <a:normAutofit fontScale="90000"/>
          </a:bodyPr>
          <a:lstStyle/>
          <a:p>
            <a:r>
              <a:rPr lang="en-US" b="1" dirty="0" err="1" smtClean="0">
                <a:solidFill>
                  <a:srgbClr val="C00000"/>
                </a:solidFill>
                <a:latin typeface="Times New Roman" panose="02020603050405020304" pitchFamily="18" charset="0"/>
                <a:cs typeface="Times New Roman" panose="02020603050405020304" pitchFamily="18" charset="0"/>
              </a:rPr>
              <a:t>Lịch</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sử</a:t>
            </a:r>
            <a:r>
              <a:rPr lang="en-US" b="1" dirty="0" smtClean="0">
                <a:solidFill>
                  <a:srgbClr val="C00000"/>
                </a:solidFill>
                <a:latin typeface="Times New Roman" panose="02020603050405020304" pitchFamily="18" charset="0"/>
                <a:cs typeface="Times New Roman" panose="02020603050405020304" pitchFamily="18" charset="0"/>
              </a:rPr>
              <a:t/>
            </a:r>
            <a:br>
              <a:rPr lang="en-US" b="1" dirty="0" smtClean="0">
                <a:solidFill>
                  <a:srgbClr val="C00000"/>
                </a:solidFill>
                <a:latin typeface="Times New Roman" panose="02020603050405020304" pitchFamily="18" charset="0"/>
                <a:cs typeface="Times New Roman" panose="02020603050405020304" pitchFamily="18" charset="0"/>
              </a:rPr>
            </a:br>
            <a:r>
              <a:rPr lang="en-US" b="1" dirty="0" smtClean="0">
                <a:solidFill>
                  <a:srgbClr val="C00000"/>
                </a:solidFill>
                <a:latin typeface="Times New Roman" panose="02020603050405020304" pitchFamily="18" charset="0"/>
                <a:cs typeface="Times New Roman" panose="02020603050405020304" pitchFamily="18" charset="0"/>
              </a:rPr>
              <a:t>TIẾT 5. </a:t>
            </a:r>
            <a:r>
              <a:rPr lang="en-US" b="1" dirty="0" smtClean="0">
                <a:solidFill>
                  <a:srgbClr val="C00000"/>
                </a:solidFill>
                <a:latin typeface="Times New Roman" panose="02020603050405020304" pitchFamily="18" charset="0"/>
                <a:cs typeface="Times New Roman" panose="02020603050405020304" pitchFamily="18" charset="0"/>
              </a:rPr>
              <a:t>PHAN </a:t>
            </a:r>
            <a:r>
              <a:rPr lang="en-US" b="1" dirty="0">
                <a:solidFill>
                  <a:srgbClr val="C00000"/>
                </a:solidFill>
                <a:latin typeface="Times New Roman" panose="02020603050405020304" pitchFamily="18" charset="0"/>
                <a:cs typeface="Times New Roman" panose="02020603050405020304" pitchFamily="18" charset="0"/>
              </a:rPr>
              <a:t>BỘI CHÂU </a:t>
            </a:r>
            <a:br>
              <a:rPr lang="en-US" b="1" dirty="0">
                <a:solidFill>
                  <a:srgbClr val="C00000"/>
                </a:solidFill>
                <a:latin typeface="Times New Roman" panose="02020603050405020304" pitchFamily="18" charset="0"/>
                <a:cs typeface="Times New Roman" panose="02020603050405020304" pitchFamily="18" charset="0"/>
              </a:rPr>
            </a:br>
            <a:r>
              <a:rPr lang="en-US" b="1" dirty="0">
                <a:solidFill>
                  <a:srgbClr val="C00000"/>
                </a:solidFill>
                <a:latin typeface="Times New Roman" panose="02020603050405020304" pitchFamily="18" charset="0"/>
                <a:cs typeface="Times New Roman" panose="02020603050405020304" pitchFamily="18" charset="0"/>
              </a:rPr>
              <a:t>VÀ PHONG TRÀO ĐÔNG DU</a:t>
            </a:r>
          </a:p>
        </p:txBody>
      </p:sp>
      <p:pic>
        <p:nvPicPr>
          <p:cNvPr id="5" name="Picture 7" descr="Book-03-june"/>
          <p:cNvPicPr>
            <a:picLocks noChangeAspect="1" noChangeArrowheads="1" noCrop="1"/>
          </p:cNvPicPr>
          <p:nvPr/>
        </p:nvPicPr>
        <p:blipFill>
          <a:blip r:embed="rId3"/>
          <a:srcRect/>
          <a:stretch>
            <a:fillRect/>
          </a:stretch>
        </p:blipFill>
        <p:spPr bwMode="auto">
          <a:xfrm>
            <a:off x="3581400" y="3581400"/>
            <a:ext cx="2123944" cy="1066799"/>
          </a:xfrm>
          <a:prstGeom prst="rect">
            <a:avLst/>
          </a:prstGeom>
          <a:noFill/>
          <a:ln w="9525">
            <a:noFill/>
            <a:miter lim="800000"/>
            <a:headEnd/>
            <a:tailEnd/>
          </a:ln>
        </p:spPr>
      </p:pic>
    </p:spTree>
    <p:extLst>
      <p:ext uri="{BB962C8B-B14F-4D97-AF65-F5344CB8AC3E}">
        <p14:creationId xmlns:p14="http://schemas.microsoft.com/office/powerpoint/2010/main" val="426016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33800" y="1066800"/>
            <a:ext cx="5410200" cy="5334000"/>
          </a:xfrm>
        </p:spPr>
        <p:txBody>
          <a:bodyPr>
            <a:normAutofit/>
          </a:bodyPr>
          <a:lstStyle/>
          <a:p>
            <a:pPr algn="l">
              <a:spcBef>
                <a:spcPct val="50000"/>
              </a:spcBef>
            </a:pPr>
            <a:r>
              <a:rPr lang="en-US" altLang="en-US" sz="2800" b="1" dirty="0">
                <a:solidFill>
                  <a:srgbClr val="9900CC"/>
                </a:solidFill>
                <a:latin typeface="Times New Roman" panose="02020603050405020304" pitchFamily="18" charset="0"/>
                <a:cs typeface="Times New Roman" panose="02020603050405020304" pitchFamily="18" charset="0"/>
              </a:rPr>
              <a:t>       Phan </a:t>
            </a:r>
            <a:r>
              <a:rPr lang="en-US" altLang="en-US" sz="2800" b="1" dirty="0" err="1">
                <a:solidFill>
                  <a:srgbClr val="9900CC"/>
                </a:solidFill>
                <a:latin typeface="Times New Roman" panose="02020603050405020304" pitchFamily="18" charset="0"/>
                <a:cs typeface="Times New Roman" panose="02020603050405020304" pitchFamily="18" charset="0"/>
              </a:rPr>
              <a:t>Bội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Châu</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tên</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thật</a:t>
            </a:r>
            <a:r>
              <a:rPr lang="en-US" altLang="en-US" sz="2800" b="1" dirty="0">
                <a:solidFill>
                  <a:srgbClr val="9900CC"/>
                </a:solidFill>
                <a:latin typeface="Times New Roman" panose="02020603050405020304" pitchFamily="18" charset="0"/>
                <a:cs typeface="Times New Roman" panose="02020603050405020304" pitchFamily="18" charset="0"/>
              </a:rPr>
              <a:t> là Phan </a:t>
            </a:r>
            <a:r>
              <a:rPr lang="en-US" altLang="en-US" sz="2800" b="1" dirty="0" err="1">
                <a:solidFill>
                  <a:srgbClr val="9900CC"/>
                </a:solidFill>
                <a:latin typeface="Times New Roman" panose="02020603050405020304" pitchFamily="18" charset="0"/>
                <a:cs typeface="Times New Roman" panose="02020603050405020304" pitchFamily="18" charset="0"/>
              </a:rPr>
              <a:t>Văn</a:t>
            </a:r>
            <a:r>
              <a:rPr lang="en-US" altLang="en-US" sz="2800" b="1" dirty="0">
                <a:solidFill>
                  <a:srgbClr val="9900CC"/>
                </a:solidFill>
                <a:latin typeface="Times New Roman" panose="02020603050405020304" pitchFamily="18" charset="0"/>
                <a:cs typeface="Times New Roman" panose="02020603050405020304" pitchFamily="18" charset="0"/>
              </a:rPr>
              <a:t> San, </a:t>
            </a:r>
            <a:r>
              <a:rPr lang="en-US" altLang="en-US" sz="2800" b="1" dirty="0" err="1">
                <a:solidFill>
                  <a:srgbClr val="9900CC"/>
                </a:solidFill>
                <a:latin typeface="Times New Roman" panose="02020603050405020304" pitchFamily="18" charset="0"/>
                <a:cs typeface="Times New Roman" panose="02020603050405020304" pitchFamily="18" charset="0"/>
              </a:rPr>
              <a:t>bút</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hiệu</a:t>
            </a:r>
            <a:r>
              <a:rPr lang="en-US" altLang="en-US" sz="2800" b="1" dirty="0">
                <a:solidFill>
                  <a:srgbClr val="9900CC"/>
                </a:solidFill>
                <a:latin typeface="Times New Roman" panose="02020603050405020304" pitchFamily="18" charset="0"/>
                <a:cs typeface="Times New Roman" panose="02020603050405020304" pitchFamily="18" charset="0"/>
              </a:rPr>
              <a:t> là </a:t>
            </a:r>
            <a:r>
              <a:rPr lang="en-US" altLang="en-US" sz="2800" b="1" dirty="0" err="1">
                <a:solidFill>
                  <a:srgbClr val="9900CC"/>
                </a:solidFill>
                <a:latin typeface="Times New Roman" panose="02020603050405020304" pitchFamily="18" charset="0"/>
                <a:cs typeface="Times New Roman" panose="02020603050405020304" pitchFamily="18" charset="0"/>
              </a:rPr>
              <a:t>Sào</a:t>
            </a:r>
            <a:r>
              <a:rPr lang="en-US" altLang="en-US" sz="2800" b="1" dirty="0">
                <a:solidFill>
                  <a:srgbClr val="9900CC"/>
                </a:solidFill>
                <a:latin typeface="Times New Roman" panose="02020603050405020304" pitchFamily="18" charset="0"/>
                <a:cs typeface="Times New Roman" panose="02020603050405020304" pitchFamily="18" charset="0"/>
              </a:rPr>
              <a:t> Nam.</a:t>
            </a:r>
            <a:br>
              <a:rPr lang="en-US" altLang="en-US" sz="2800" b="1" dirty="0">
                <a:solidFill>
                  <a:srgbClr val="9900CC"/>
                </a:solidFill>
                <a:latin typeface="Times New Roman" panose="02020603050405020304" pitchFamily="18" charset="0"/>
                <a:cs typeface="Times New Roman" panose="02020603050405020304" pitchFamily="18" charset="0"/>
              </a:rPr>
            </a:b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Ông</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là</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người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thông</a:t>
            </a:r>
            <a:r>
              <a:rPr lang="en-US" altLang="en-US" sz="2800" b="1" dirty="0">
                <a:solidFill>
                  <a:srgbClr val="9900CC"/>
                </a:solidFill>
                <a:latin typeface="Times New Roman" panose="02020603050405020304" pitchFamily="18" charset="0"/>
                <a:cs typeface="Times New Roman" panose="02020603050405020304" pitchFamily="18" charset="0"/>
              </a:rPr>
              <a:t> minh, </a:t>
            </a:r>
            <a:r>
              <a:rPr lang="en-US" altLang="en-US" sz="2800" b="1" dirty="0" err="1">
                <a:solidFill>
                  <a:srgbClr val="9900CC"/>
                </a:solidFill>
                <a:latin typeface="Times New Roman" panose="02020603050405020304" pitchFamily="18" charset="0"/>
                <a:cs typeface="Times New Roman" panose="02020603050405020304" pitchFamily="18" charset="0"/>
              </a:rPr>
              <a:t>học</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rộng</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tài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cao</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lúc</a:t>
            </a:r>
            <a:r>
              <a:rPr lang="en-US" altLang="en-US" sz="2800" b="1" dirty="0">
                <a:solidFill>
                  <a:srgbClr val="9900CC"/>
                </a:solidFill>
                <a:latin typeface="Times New Roman" panose="02020603050405020304" pitchFamily="18" charset="0"/>
                <a:cs typeface="Times New Roman" panose="02020603050405020304" pitchFamily="18" charset="0"/>
              </a:rPr>
              <a:t> 6 </a:t>
            </a:r>
            <a:r>
              <a:rPr lang="en-US" altLang="en-US" sz="2800" b="1" dirty="0" err="1">
                <a:solidFill>
                  <a:srgbClr val="9900CC"/>
                </a:solidFill>
                <a:latin typeface="Times New Roman" panose="02020603050405020304" pitchFamily="18" charset="0"/>
                <a:cs typeface="Times New Roman" panose="02020603050405020304" pitchFamily="18" charset="0"/>
              </a:rPr>
              <a:t>tuổi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trong</a:t>
            </a:r>
            <a:r>
              <a:rPr lang="en-US" altLang="en-US" sz="2800" b="1" dirty="0">
                <a:solidFill>
                  <a:srgbClr val="9900CC"/>
                </a:solidFill>
                <a:latin typeface="Times New Roman" panose="02020603050405020304" pitchFamily="18" charset="0"/>
                <a:cs typeface="Times New Roman" panose="02020603050405020304" pitchFamily="18" charset="0"/>
              </a:rPr>
              <a:t> 3 </a:t>
            </a:r>
            <a:r>
              <a:rPr lang="en-US" altLang="en-US" sz="2800" b="1" dirty="0" err="1">
                <a:solidFill>
                  <a:srgbClr val="9900CC"/>
                </a:solidFill>
                <a:latin typeface="Times New Roman" panose="02020603050405020304" pitchFamily="18" charset="0"/>
                <a:cs typeface="Times New Roman" panose="02020603050405020304" pitchFamily="18" charset="0"/>
              </a:rPr>
              <a:t>ngày</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thuộc</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hết</a:t>
            </a:r>
            <a:r>
              <a:rPr lang="en-US" altLang="en-US" sz="2800" b="1" dirty="0">
                <a:solidFill>
                  <a:srgbClr val="9900CC"/>
                </a:solidFill>
                <a:latin typeface="Times New Roman" panose="02020603050405020304" pitchFamily="18" charset="0"/>
                <a:cs typeface="Times New Roman" panose="02020603050405020304" pitchFamily="18" charset="0"/>
              </a:rPr>
              <a:t> Tam </a:t>
            </a:r>
            <a:r>
              <a:rPr lang="en-US" altLang="en-US" sz="2800" b="1" dirty="0" err="1">
                <a:solidFill>
                  <a:srgbClr val="9900CC"/>
                </a:solidFill>
                <a:latin typeface="Times New Roman" panose="02020603050405020304" pitchFamily="18" charset="0"/>
                <a:cs typeface="Times New Roman" panose="02020603050405020304" pitchFamily="18" charset="0"/>
              </a:rPr>
              <a:t>tư</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kinh</a:t>
            </a:r>
            <a:r>
              <a:rPr lang="en-US" altLang="en-US" sz="2800" b="1" dirty="0">
                <a:solidFill>
                  <a:srgbClr val="9900CC"/>
                </a:solidFill>
                <a:latin typeface="Times New Roman" panose="02020603050405020304" pitchFamily="18" charset="0"/>
                <a:cs typeface="Times New Roman" panose="02020603050405020304" pitchFamily="18" charset="0"/>
              </a:rPr>
              <a:t>, 7 </a:t>
            </a:r>
            <a:r>
              <a:rPr lang="en-US" altLang="en-US" sz="2800" b="1" dirty="0" err="1">
                <a:solidFill>
                  <a:srgbClr val="9900CC"/>
                </a:solidFill>
                <a:latin typeface="Times New Roman" panose="02020603050405020304" pitchFamily="18" charset="0"/>
                <a:cs typeface="Times New Roman" panose="02020603050405020304" pitchFamily="18" charset="0"/>
              </a:rPr>
              <a:t>tuổi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ông</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đã</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đọc</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hiểu</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sách</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Luận</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ngữ</a:t>
            </a:r>
            <a:r>
              <a:rPr lang="en-US" altLang="en-US" sz="2800" b="1" dirty="0">
                <a:solidFill>
                  <a:srgbClr val="9900CC"/>
                </a:solidFill>
                <a:latin typeface="Times New Roman" panose="02020603050405020304" pitchFamily="18" charset="0"/>
                <a:cs typeface="Times New Roman" panose="02020603050405020304" pitchFamily="18" charset="0"/>
              </a:rPr>
              <a:t>. 13 </a:t>
            </a:r>
            <a:r>
              <a:rPr lang="en-US" altLang="en-US" sz="2800" b="1" dirty="0" err="1">
                <a:solidFill>
                  <a:srgbClr val="9900CC"/>
                </a:solidFill>
                <a:latin typeface="Times New Roman" panose="02020603050405020304" pitchFamily="18" charset="0"/>
                <a:cs typeface="Times New Roman" panose="02020603050405020304" pitchFamily="18" charset="0"/>
              </a:rPr>
              <a:t>tuổi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ông</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thi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đô</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trạng</a:t>
            </a:r>
            <a:r>
              <a:rPr lang="en-US" altLang="en-US" sz="2800" b="1" dirty="0">
                <a:latin typeface="Times New Roman" panose="02020603050405020304" pitchFamily="18" charset="0"/>
                <a:cs typeface="Times New Roman" panose="02020603050405020304" pitchFamily="18" charset="0"/>
              </a:rPr>
              <a:t> </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nguyên</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Ông</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lớn</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lên</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khi</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đất</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nước</a:t>
            </a:r>
            <a:r>
              <a:rPr lang="en-US" altLang="en-US" sz="2800" b="1" dirty="0">
                <a:solidFill>
                  <a:srgbClr val="9900CC"/>
                </a:solidFill>
                <a:latin typeface="Times New Roman" panose="02020603050405020304" pitchFamily="18" charset="0"/>
                <a:cs typeface="Times New Roman" panose="02020603050405020304" pitchFamily="18" charset="0"/>
              </a:rPr>
              <a:t> bị </a:t>
            </a:r>
            <a:r>
              <a:rPr lang="en-US" altLang="en-US" sz="2800" b="1" dirty="0" err="1">
                <a:solidFill>
                  <a:srgbClr val="9900CC"/>
                </a:solidFill>
                <a:latin typeface="Times New Roman" panose="02020603050405020304" pitchFamily="18" charset="0"/>
                <a:cs typeface="Times New Roman" panose="02020603050405020304" pitchFamily="18" charset="0"/>
              </a:rPr>
              <a:t>thực</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dân</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Pháp</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đô</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hộ</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Ông</a:t>
            </a:r>
            <a:r>
              <a:rPr lang="en-US" altLang="en-US" sz="2800" b="1" dirty="0">
                <a:solidFill>
                  <a:srgbClr val="9900CC"/>
                </a:solidFill>
                <a:latin typeface="Times New Roman" panose="02020603050405020304" pitchFamily="18" charset="0"/>
                <a:cs typeface="Times New Roman" panose="02020603050405020304" pitchFamily="18" charset="0"/>
              </a:rPr>
              <a:t> day </a:t>
            </a:r>
            <a:r>
              <a:rPr lang="en-US" altLang="en-US" sz="2800" b="1" dirty="0" err="1">
                <a:solidFill>
                  <a:srgbClr val="9900CC"/>
                </a:solidFill>
                <a:latin typeface="Times New Roman" panose="02020603050405020304" pitchFamily="18" charset="0"/>
                <a:cs typeface="Times New Roman" panose="02020603050405020304" pitchFamily="18" charset="0"/>
              </a:rPr>
              <a:t>dứt</a:t>
            </a:r>
            <a:r>
              <a:rPr lang="en-US" altLang="en-US" sz="2800" b="1" dirty="0">
                <a:solidFill>
                  <a:srgbClr val="9900CC"/>
                </a:solidFill>
                <a:latin typeface="Times New Roman" panose="02020603050405020304" pitchFamily="18" charset="0"/>
                <a:cs typeface="Times New Roman" panose="02020603050405020304" pitchFamily="18" charset="0"/>
              </a:rPr>
              <a:t> lo </a:t>
            </a:r>
            <a:r>
              <a:rPr lang="en-US" altLang="en-US" sz="2800" b="1" dirty="0" err="1">
                <a:solidFill>
                  <a:srgbClr val="9900CC"/>
                </a:solidFill>
                <a:latin typeface="Times New Roman" panose="02020603050405020304" pitchFamily="18" charset="0"/>
                <a:cs typeface="Times New Roman" panose="02020603050405020304" pitchFamily="18" charset="0"/>
              </a:rPr>
              <a:t>tìm</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đường</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cứu</a:t>
            </a:r>
            <a:r>
              <a:rPr lang="en-US" altLang="en-US" sz="2800" b="1" dirty="0">
                <a:solidFill>
                  <a:srgbClr val="9900CC"/>
                </a:solidFill>
                <a:latin typeface="Times New Roman" panose="02020603050405020304" pitchFamily="18" charset="0"/>
                <a:cs typeface="Times New Roman" panose="02020603050405020304" pitchFamily="18" charset="0"/>
              </a:rPr>
              <a:t> </a:t>
            </a:r>
            <a:r>
              <a:rPr lang="en-US" altLang="en-US" sz="2800" b="1" dirty="0" err="1">
                <a:solidFill>
                  <a:srgbClr val="9900CC"/>
                </a:solidFill>
                <a:latin typeface="Times New Roman" panose="02020603050405020304" pitchFamily="18" charset="0"/>
                <a:cs typeface="Times New Roman" panose="02020603050405020304" pitchFamily="18" charset="0"/>
              </a:rPr>
              <a:t>nước</a:t>
            </a:r>
            <a:r>
              <a:rPr lang="en-US" altLang="en-US" sz="2800" b="1" dirty="0">
                <a:solidFill>
                  <a:srgbClr val="9900CC"/>
                </a:solidFill>
                <a:latin typeface="Times New Roman" panose="02020603050405020304" pitchFamily="18" charset="0"/>
                <a:cs typeface="Times New Roman" panose="02020603050405020304" pitchFamily="18" charset="0"/>
              </a:rPr>
              <a:t>.</a:t>
            </a:r>
            <a:br>
              <a:rPr lang="en-US" altLang="en-US" sz="2800" b="1" dirty="0">
                <a:solidFill>
                  <a:srgbClr val="9900CC"/>
                </a:solidFill>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pic>
        <p:nvPicPr>
          <p:cNvPr id="1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318" y="1308908"/>
            <a:ext cx="3121025" cy="4205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275317" y="5493105"/>
            <a:ext cx="3121025" cy="461665"/>
          </a:xfrm>
          <a:prstGeom prst="rect">
            <a:avLst/>
          </a:prstGeom>
        </p:spPr>
        <p:txBody>
          <a:bodyPr wrap="square">
            <a:spAutoFit/>
          </a:bodyPr>
          <a:lstStyle/>
          <a:p>
            <a:pPr algn="ctr"/>
            <a:r>
              <a:rPr lang="en-US" sz="24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PHAN BỘI CHÂU</a:t>
            </a:r>
          </a:p>
        </p:txBody>
      </p:sp>
      <p:sp>
        <p:nvSpPr>
          <p:cNvPr id="16" name="Rectangle 15"/>
          <p:cNvSpPr/>
          <p:nvPr/>
        </p:nvSpPr>
        <p:spPr>
          <a:xfrm>
            <a:off x="1143000" y="446314"/>
            <a:ext cx="6553200" cy="4572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b="1" dirty="0" err="1">
                <a:solidFill>
                  <a:srgbClr val="0000FF"/>
                </a:solidFill>
                <a:latin typeface="Times New Roman" panose="02020603050405020304" pitchFamily="18" charset="0"/>
                <a:cs typeface="Times New Roman" panose="02020603050405020304" pitchFamily="18" charset="0"/>
              </a:rPr>
              <a:t>Một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số</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thông</a:t>
            </a:r>
            <a:r>
              <a:rPr lang="en-US" sz="3200" b="1" dirty="0">
                <a:solidFill>
                  <a:srgbClr val="0000FF"/>
                </a:solidFill>
                <a:latin typeface="Times New Roman" panose="02020603050405020304" pitchFamily="18" charset="0"/>
                <a:cs typeface="Times New Roman" panose="02020603050405020304" pitchFamily="18" charset="0"/>
              </a:rPr>
              <a:t> tin </a:t>
            </a:r>
            <a:r>
              <a:rPr lang="en-US" sz="3200" b="1" dirty="0" err="1">
                <a:solidFill>
                  <a:srgbClr val="0000FF"/>
                </a:solidFill>
                <a:latin typeface="Times New Roman" panose="02020603050405020304" pitchFamily="18" charset="0"/>
                <a:cs typeface="Times New Roman" panose="02020603050405020304" pitchFamily="18" charset="0"/>
              </a:rPr>
              <a:t>về</a:t>
            </a:r>
            <a:r>
              <a:rPr lang="en-US" sz="3200" b="1" dirty="0">
                <a:solidFill>
                  <a:srgbClr val="0000FF"/>
                </a:solidFill>
                <a:latin typeface="Times New Roman" panose="02020603050405020304" pitchFamily="18" charset="0"/>
                <a:cs typeface="Times New Roman" panose="02020603050405020304" pitchFamily="18" charset="0"/>
              </a:rPr>
              <a:t> Phan </a:t>
            </a:r>
            <a:r>
              <a:rPr lang="en-US" sz="3200" b="1" dirty="0" err="1">
                <a:solidFill>
                  <a:srgbClr val="0000FF"/>
                </a:solidFill>
                <a:latin typeface="Times New Roman" panose="02020603050405020304" pitchFamily="18" charset="0"/>
                <a:cs typeface="Times New Roman" panose="02020603050405020304" pitchFamily="18" charset="0"/>
              </a:rPr>
              <a:t>Bội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Châu</a:t>
            </a:r>
            <a:endParaRPr lang="en-US" sz="3200" b="1" dirty="0">
              <a:solidFill>
                <a:srgbClr val="0000FF"/>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4768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barn(inVertical)">
                                      <p:cBhvr>
                                        <p:cTn id="10" dur="500"/>
                                        <p:tgtEl>
                                          <p:spTgt spid="15">
                                            <p:txEl>
                                              <p:pRg st="0" end="0"/>
                                            </p:txEl>
                                          </p:spTgt>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4">
            <a:extLst>
              <a:ext uri="{FF2B5EF4-FFF2-40B4-BE49-F238E27FC236}">
                <a16:creationId xmlns="" xmlns:a16="http://schemas.microsoft.com/office/drawing/2014/main" id="{77E1545F-5E3A-4F13-9860-8158DEC02971}"/>
              </a:ext>
            </a:extLst>
          </p:cNvPr>
          <p:cNvSpPr txBox="1">
            <a:spLocks noChangeArrowheads="1"/>
          </p:cNvSpPr>
          <p:nvPr/>
        </p:nvSpPr>
        <p:spPr bwMode="auto">
          <a:xfrm>
            <a:off x="1524000" y="1143000"/>
            <a:ext cx="579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pic>
        <p:nvPicPr>
          <p:cNvPr id="4116" name="Audio 2">
            <a:hlinkClick r:id="" action="ppaction://media"/>
            <a:extLst>
              <a:ext uri="{FF2B5EF4-FFF2-40B4-BE49-F238E27FC236}">
                <a16:creationId xmlns="" xmlns:a16="http://schemas.microsoft.com/office/drawing/2014/main" id="{88380AD5-14CF-43B3-99C2-0935F51980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248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 xmlns:a16="http://schemas.microsoft.com/office/drawing/2014/main" id="{AF4A1A4E-30BF-459E-9FA1-7D9C72AF88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8" name="Group 13">
            <a:extLst>
              <a:ext uri="{FF2B5EF4-FFF2-40B4-BE49-F238E27FC236}">
                <a16:creationId xmlns="" xmlns:a16="http://schemas.microsoft.com/office/drawing/2014/main" id="{5939647B-6F60-4252-ADC4-E4E8599988C3}"/>
              </a:ext>
            </a:extLst>
          </p:cNvPr>
          <p:cNvGrpSpPr>
            <a:grpSpLocks/>
          </p:cNvGrpSpPr>
          <p:nvPr/>
        </p:nvGrpSpPr>
        <p:grpSpPr bwMode="auto">
          <a:xfrm>
            <a:off x="1200150" y="2057400"/>
            <a:ext cx="6743700" cy="3451225"/>
            <a:chOff x="576" y="1296"/>
            <a:chExt cx="4848" cy="2016"/>
          </a:xfrm>
        </p:grpSpPr>
        <p:sp>
          <p:nvSpPr>
            <p:cNvPr id="9" name="AutoShape 11">
              <a:extLst>
                <a:ext uri="{FF2B5EF4-FFF2-40B4-BE49-F238E27FC236}">
                  <a16:creationId xmlns="" xmlns:a16="http://schemas.microsoft.com/office/drawing/2014/main" id="{63B4BED8-E142-496C-801F-69D2F1E940EE}"/>
                </a:ext>
              </a:extLst>
            </p:cNvPr>
            <p:cNvSpPr>
              <a:spLocks noChangeArrowheads="1"/>
            </p:cNvSpPr>
            <p:nvPr/>
          </p:nvSpPr>
          <p:spPr bwMode="auto">
            <a:xfrm>
              <a:off x="576" y="1296"/>
              <a:ext cx="4848" cy="2016"/>
            </a:xfrm>
            <a:custGeom>
              <a:avLst/>
              <a:gdLst>
                <a:gd name="T0" fmla="*/ 122 w 21600"/>
                <a:gd name="T1" fmla="*/ 0 h 21600"/>
                <a:gd name="T2" fmla="*/ 36 w 21600"/>
                <a:gd name="T3" fmla="*/ 3 h 21600"/>
                <a:gd name="T4" fmla="*/ 0 w 21600"/>
                <a:gd name="T5" fmla="*/ 9 h 21600"/>
                <a:gd name="T6" fmla="*/ 36 w 21600"/>
                <a:gd name="T7" fmla="*/ 15 h 21600"/>
                <a:gd name="T8" fmla="*/ 122 w 21600"/>
                <a:gd name="T9" fmla="*/ 18 h 21600"/>
                <a:gd name="T10" fmla="*/ 209 w 21600"/>
                <a:gd name="T11" fmla="*/ 15 h 21600"/>
                <a:gd name="T12" fmla="*/ 244 w 21600"/>
                <a:gd name="T13" fmla="*/ 9 h 21600"/>
                <a:gd name="T14" fmla="*/ 209 w 21600"/>
                <a:gd name="T15" fmla="*/ 3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1 h 21600"/>
                <a:gd name="T26" fmla="*/ 18437 w 21600"/>
                <a:gd name="T27" fmla="*/ 1843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413" y="10800"/>
                  </a:moveTo>
                  <a:cubicBezTo>
                    <a:pt x="3413" y="14880"/>
                    <a:pt x="6720" y="18187"/>
                    <a:pt x="10800" y="18187"/>
                  </a:cubicBezTo>
                  <a:cubicBezTo>
                    <a:pt x="14880" y="18187"/>
                    <a:pt x="18187" y="14880"/>
                    <a:pt x="18187" y="10800"/>
                  </a:cubicBezTo>
                  <a:cubicBezTo>
                    <a:pt x="18187" y="6720"/>
                    <a:pt x="14880" y="3413"/>
                    <a:pt x="10800" y="3413"/>
                  </a:cubicBezTo>
                  <a:cubicBezTo>
                    <a:pt x="6720" y="3413"/>
                    <a:pt x="3413" y="6720"/>
                    <a:pt x="3413" y="10800"/>
                  </a:cubicBezTo>
                  <a:close/>
                </a:path>
              </a:pathLst>
            </a:custGeom>
            <a:gradFill rotWithShape="1">
              <a:gsLst>
                <a:gs pos="0">
                  <a:srgbClr val="005CBF"/>
                </a:gs>
                <a:gs pos="12500">
                  <a:srgbClr val="0087E6"/>
                </a:gs>
                <a:gs pos="37500">
                  <a:srgbClr val="21D6E0"/>
                </a:gs>
                <a:gs pos="50000">
                  <a:srgbClr val="03D4A8"/>
                </a:gs>
                <a:gs pos="62500">
                  <a:srgbClr val="21D6E0"/>
                </a:gs>
                <a:gs pos="87500">
                  <a:srgbClr val="0087E6"/>
                </a:gs>
                <a:gs pos="100000">
                  <a:srgbClr val="005CBF"/>
                </a:gs>
              </a:gsLst>
              <a:lin ang="5400000" scaled="1"/>
            </a:gradFill>
            <a:ln w="9525">
              <a:solidFill>
                <a:schemeClr val="tx1"/>
              </a:solidFill>
              <a:round/>
              <a:headEnd/>
              <a:tailEnd/>
            </a:ln>
          </p:spPr>
          <p:txBody>
            <a:bodyPr wrap="none" anchor="ctr"/>
            <a:lstStyle/>
            <a:p>
              <a:endParaRPr lang="en-US"/>
            </a:p>
          </p:txBody>
        </p:sp>
        <p:sp>
          <p:nvSpPr>
            <p:cNvPr id="10" name="Rectangle 12">
              <a:extLst>
                <a:ext uri="{FF2B5EF4-FFF2-40B4-BE49-F238E27FC236}">
                  <a16:creationId xmlns="" xmlns:a16="http://schemas.microsoft.com/office/drawing/2014/main" id="{3AA88D27-37FE-4215-9368-96B9DA0EB17B}"/>
                </a:ext>
              </a:extLst>
            </p:cNvPr>
            <p:cNvSpPr>
              <a:spLocks noChangeArrowheads="1"/>
            </p:cNvSpPr>
            <p:nvPr/>
          </p:nvSpPr>
          <p:spPr bwMode="auto">
            <a:xfrm>
              <a:off x="1302" y="1791"/>
              <a:ext cx="3503" cy="1025"/>
            </a:xfrm>
            <a:prstGeom prst="rect">
              <a:avLst/>
            </a:prstGeom>
            <a:noFill/>
            <a:ln w="9525">
              <a:noFill/>
              <a:miter lim="800000"/>
              <a:headEnd/>
              <a:tailEnd/>
            </a:ln>
          </p:spPr>
          <p:txBody>
            <a:bodyPr wrap="square">
              <a:spAutoFit/>
            </a:bodyPr>
            <a:lstStyle/>
            <a:p>
              <a:pPr algn="ctr">
                <a:spcBef>
                  <a:spcPct val="50000"/>
                </a:spcBef>
              </a:pPr>
              <a:r>
                <a:rPr lang="en-US" sz="3200" b="1" dirty="0">
                  <a:solidFill>
                    <a:srgbClr val="0000FF"/>
                  </a:solidFill>
                </a:rPr>
                <a:t> </a:t>
              </a:r>
              <a:r>
                <a:rPr lang="en-US" sz="5400" b="1" dirty="0" err="1">
                  <a:solidFill>
                    <a:srgbClr val="0000FF"/>
                  </a:solidFill>
                </a:rPr>
                <a:t>Phong</a:t>
              </a:r>
              <a:r>
                <a:rPr lang="en-US" sz="5400" b="1" dirty="0">
                  <a:solidFill>
                    <a:srgbClr val="0000FF"/>
                  </a:solidFill>
                </a:rPr>
                <a:t> </a:t>
              </a:r>
              <a:r>
                <a:rPr lang="en-US" sz="5400" b="1" dirty="0" err="1">
                  <a:solidFill>
                    <a:srgbClr val="0000FF"/>
                  </a:solidFill>
                </a:rPr>
                <a:t>trào</a:t>
              </a:r>
              <a:r>
                <a:rPr lang="en-US" sz="5400" b="1" dirty="0">
                  <a:solidFill>
                    <a:srgbClr val="0000FF"/>
                  </a:solidFill>
                </a:rPr>
                <a:t> </a:t>
              </a:r>
              <a:r>
                <a:rPr lang="en-US" sz="5400" b="1" dirty="0" err="1">
                  <a:solidFill>
                    <a:srgbClr val="0000FF"/>
                  </a:solidFill>
                </a:rPr>
                <a:t>Đông</a:t>
              </a:r>
              <a:r>
                <a:rPr lang="en-US" sz="5400" b="1" dirty="0">
                  <a:solidFill>
                    <a:srgbClr val="0000FF"/>
                  </a:solidFill>
                </a:rPr>
                <a:t> Du</a:t>
              </a:r>
            </a:p>
          </p:txBody>
        </p:sp>
      </p:grpSp>
    </p:spTree>
    <p:custDataLst>
      <p:tags r:id="rId1"/>
    </p:custDataLst>
    <p:extLst>
      <p:ext uri="{BB962C8B-B14F-4D97-AF65-F5344CB8AC3E}">
        <p14:creationId xmlns:p14="http://schemas.microsoft.com/office/powerpoint/2010/main" val="1446980993"/>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8|0.8|1.1|1.5"/>
</p:tagLst>
</file>

<file path=ppt/tags/tag10.xml><?xml version="1.0" encoding="utf-8"?>
<p:tagLst xmlns:a="http://schemas.openxmlformats.org/drawingml/2006/main" xmlns:r="http://schemas.openxmlformats.org/officeDocument/2006/relationships" xmlns:p="http://schemas.openxmlformats.org/presentationml/2006/main">
  <p:tag name="TIMING" val="|2.7|10.7|0.6|3.6|14.6"/>
</p:tagLst>
</file>

<file path=ppt/tags/tag11.xml><?xml version="1.0" encoding="utf-8"?>
<p:tagLst xmlns:a="http://schemas.openxmlformats.org/drawingml/2006/main" xmlns:r="http://schemas.openxmlformats.org/officeDocument/2006/relationships" xmlns:p="http://schemas.openxmlformats.org/presentationml/2006/main">
  <p:tag name="TIMING" val="|2.7|10.7|0.6|3.6|14.6"/>
</p:tagLst>
</file>

<file path=ppt/tags/tag12.xml><?xml version="1.0" encoding="utf-8"?>
<p:tagLst xmlns:a="http://schemas.openxmlformats.org/drawingml/2006/main" xmlns:r="http://schemas.openxmlformats.org/officeDocument/2006/relationships" xmlns:p="http://schemas.openxmlformats.org/presentationml/2006/main">
  <p:tag name="TIMING" val="|0.1|0|0"/>
</p:tagLst>
</file>

<file path=ppt/tags/tag13.xml><?xml version="1.0" encoding="utf-8"?>
<p:tagLst xmlns:a="http://schemas.openxmlformats.org/drawingml/2006/main" xmlns:r="http://schemas.openxmlformats.org/officeDocument/2006/relationships" xmlns:p="http://schemas.openxmlformats.org/presentationml/2006/main">
  <p:tag name="TIMING" val="|0|0.3"/>
</p:tagLst>
</file>

<file path=ppt/tags/tag14.xml><?xml version="1.0" encoding="utf-8"?>
<p:tagLst xmlns:a="http://schemas.openxmlformats.org/drawingml/2006/main" xmlns:r="http://schemas.openxmlformats.org/officeDocument/2006/relationships" xmlns:p="http://schemas.openxmlformats.org/presentationml/2006/main">
  <p:tag name="TIMING" val="|0"/>
</p:tagLst>
</file>

<file path=ppt/tags/tag15.xml><?xml version="1.0" encoding="utf-8"?>
<p:tagLst xmlns:a="http://schemas.openxmlformats.org/drawingml/2006/main" xmlns:r="http://schemas.openxmlformats.org/officeDocument/2006/relationships" xmlns:p="http://schemas.openxmlformats.org/presentationml/2006/main">
  <p:tag name="TIMING" val="|2.7|10.7|0.6|3.6|14.6"/>
</p:tagLst>
</file>

<file path=ppt/tags/tag16.xml><?xml version="1.0" encoding="utf-8"?>
<p:tagLst xmlns:a="http://schemas.openxmlformats.org/drawingml/2006/main" xmlns:r="http://schemas.openxmlformats.org/officeDocument/2006/relationships" xmlns:p="http://schemas.openxmlformats.org/presentationml/2006/main">
  <p:tag name="TIMING" val="|0"/>
</p:tagLst>
</file>

<file path=ppt/tags/tag17.xml><?xml version="1.0" encoding="utf-8"?>
<p:tagLst xmlns:a="http://schemas.openxmlformats.org/drawingml/2006/main" xmlns:r="http://schemas.openxmlformats.org/officeDocument/2006/relationships" xmlns:p="http://schemas.openxmlformats.org/presentationml/2006/main">
  <p:tag name="TIMING" val="|0|0.2|0"/>
</p:tagLst>
</file>

<file path=ppt/tags/tag18.xml><?xml version="1.0" encoding="utf-8"?>
<p:tagLst xmlns:a="http://schemas.openxmlformats.org/drawingml/2006/main" xmlns:r="http://schemas.openxmlformats.org/officeDocument/2006/relationships" xmlns:p="http://schemas.openxmlformats.org/presentationml/2006/main">
  <p:tag name="TIMING" val="|0"/>
</p:tagLst>
</file>

<file path=ppt/tags/tag19.xml><?xml version="1.0" encoding="utf-8"?>
<p:tagLst xmlns:a="http://schemas.openxmlformats.org/drawingml/2006/main" xmlns:r="http://schemas.openxmlformats.org/officeDocument/2006/relationships" xmlns:p="http://schemas.openxmlformats.org/presentationml/2006/main">
  <p:tag name="TIMING" val="|0.2|0|0|0|0.3|0|0|0|0|0.2|0|0|0"/>
</p:tagLst>
</file>

<file path=ppt/tags/tag2.xml><?xml version="1.0" encoding="utf-8"?>
<p:tagLst xmlns:a="http://schemas.openxmlformats.org/drawingml/2006/main" xmlns:r="http://schemas.openxmlformats.org/officeDocument/2006/relationships" xmlns:p="http://schemas.openxmlformats.org/presentationml/2006/main">
  <p:tag name="TIMING" val="|0"/>
</p:tagLst>
</file>

<file path=ppt/tags/tag3.xml><?xml version="1.0" encoding="utf-8"?>
<p:tagLst xmlns:a="http://schemas.openxmlformats.org/drawingml/2006/main" xmlns:r="http://schemas.openxmlformats.org/officeDocument/2006/relationships" xmlns:p="http://schemas.openxmlformats.org/presentationml/2006/main">
  <p:tag name="TIMING" val="|0"/>
</p:tagLst>
</file>

<file path=ppt/tags/tag4.xml><?xml version="1.0" encoding="utf-8"?>
<p:tagLst xmlns:a="http://schemas.openxmlformats.org/drawingml/2006/main" xmlns:r="http://schemas.openxmlformats.org/officeDocument/2006/relationships" xmlns:p="http://schemas.openxmlformats.org/presentationml/2006/main">
  <p:tag name="TIMING" val="|0|0|0.2"/>
</p:tagLst>
</file>

<file path=ppt/tags/tag5.xml><?xml version="1.0" encoding="utf-8"?>
<p:tagLst xmlns:a="http://schemas.openxmlformats.org/drawingml/2006/main" xmlns:r="http://schemas.openxmlformats.org/officeDocument/2006/relationships" xmlns:p="http://schemas.openxmlformats.org/presentationml/2006/main">
  <p:tag name="TIMING" val="|0|0.2|0|0"/>
</p:tagLst>
</file>

<file path=ppt/tags/tag6.xml><?xml version="1.0" encoding="utf-8"?>
<p:tagLst xmlns:a="http://schemas.openxmlformats.org/drawingml/2006/main" xmlns:r="http://schemas.openxmlformats.org/officeDocument/2006/relationships" xmlns:p="http://schemas.openxmlformats.org/presentationml/2006/main">
  <p:tag name="TIMING" val="|0.2"/>
</p:tagLst>
</file>

<file path=ppt/tags/tag7.xml><?xml version="1.0" encoding="utf-8"?>
<p:tagLst xmlns:a="http://schemas.openxmlformats.org/drawingml/2006/main" xmlns:r="http://schemas.openxmlformats.org/officeDocument/2006/relationships" xmlns:p="http://schemas.openxmlformats.org/presentationml/2006/main">
  <p:tag name="TIMING" val="|2.7|10.7|0.6|3.6|14.6"/>
</p:tagLst>
</file>

<file path=ppt/tags/tag8.xml><?xml version="1.0" encoding="utf-8"?>
<p:tagLst xmlns:a="http://schemas.openxmlformats.org/drawingml/2006/main" xmlns:r="http://schemas.openxmlformats.org/officeDocument/2006/relationships" xmlns:p="http://schemas.openxmlformats.org/presentationml/2006/main">
  <p:tag name="TIMING" val="|0"/>
</p:tagLst>
</file>

<file path=ppt/tags/tag9.xml><?xml version="1.0" encoding="utf-8"?>
<p:tagLst xmlns:a="http://schemas.openxmlformats.org/drawingml/2006/main" xmlns:r="http://schemas.openxmlformats.org/officeDocument/2006/relationships" xmlns:p="http://schemas.openxmlformats.org/presentationml/2006/main">
  <p:tag name="TIMING" val="|2.7|10.7|0.6|3.6|14.6"/>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1366</TotalTime>
  <Words>907</Words>
  <Application>Microsoft Office PowerPoint</Application>
  <PresentationFormat>On-screen Show (4:3)</PresentationFormat>
  <Paragraphs>176</Paragraphs>
  <Slides>25</Slides>
  <Notes>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Default Design</vt:lpstr>
      <vt:lpstr>PowerPoint Presentation</vt:lpstr>
      <vt:lpstr>PowerPoint Presentation</vt:lpstr>
      <vt:lpstr>PowerPoint Presentation</vt:lpstr>
      <vt:lpstr>PowerPoint Presentation</vt:lpstr>
      <vt:lpstr>PowerPoint Presentation</vt:lpstr>
      <vt:lpstr>PowerPoint Presentation</vt:lpstr>
      <vt:lpstr>Lịch sử TIẾT 5. PHAN BỘI CHÂU  VÀ PHONG TRÀO ĐÔNG DU</vt:lpstr>
      <vt:lpstr>       Phan Bội Châu tên thật là Phan Văn San, bút hiệu là Sào Nam.        Ông là người thông minh, học rộng, tài cao: lúc 6 tuổi trong 3 ngày thuộc hết Tam tự kinh, 7 tuổi ông đã đọc hiểu sách Luận ngữ. 13 tuổi ông thi đỗ trạng  nguyên. Ông lớn lên khi đất nước bị thực dân Pháp đô hộ. Ông day dứt lo tìm đường cứu nước. </vt:lpstr>
      <vt:lpstr>PowerPoint Presentation</vt:lpstr>
      <vt:lpstr>PowerPoint Presentation</vt:lpstr>
      <vt:lpstr>PowerPoint Presentation</vt:lpstr>
      <vt:lpstr>PowerPoint Presentation</vt:lpstr>
      <vt:lpstr>PowerPoint Presentation</vt:lpstr>
      <vt:lpstr>Tại sao điều kiện khó khăn như vậy mà thanh niên Việt nam vẫn hăng say học tập? </vt:lpstr>
      <vt:lpstr>PowerPoint Presentation</vt:lpstr>
      <vt:lpstr>PowerPoint Presentation</vt:lpstr>
      <vt:lpstr>PowerPoint Presentation</vt:lpstr>
      <vt:lpstr>PowerPoint Presentation</vt:lpstr>
      <vt:lpstr>PowerPoint Presentation</vt:lpstr>
      <vt:lpstr>       Phan Bội Châu là nhà yêu nước tiêu biểu của Việt Nam đầu thế kỉ XX. Phong trào Đông Du do ông cổ động, tổ chức nhằm đào tạo nhân tài cứu nước.</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Admin</cp:lastModifiedBy>
  <cp:revision>107</cp:revision>
  <dcterms:created xsi:type="dcterms:W3CDTF">2010-09-11T14:52:11Z</dcterms:created>
  <dcterms:modified xsi:type="dcterms:W3CDTF">2022-10-02T14:22:27Z</dcterms:modified>
</cp:coreProperties>
</file>